
<file path=[Content_Types].xml><?xml version="1.0" encoding="utf-8"?>
<Types xmlns="http://schemas.openxmlformats.org/package/2006/content-types">
  <Default Extension="bin" ContentType="application/vnd.openxmlformats-officedocument.oleObject"/>
  <Default Extension="emf" ContentType="image/x-emf"/>
  <Default Extension="jfif"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5"/>
  </p:notesMasterIdLst>
  <p:handoutMasterIdLst>
    <p:handoutMasterId r:id="rId176"/>
  </p:handoutMasterIdLst>
  <p:sldIdLst>
    <p:sldId id="258" r:id="rId2"/>
    <p:sldId id="618" r:id="rId3"/>
    <p:sldId id="619" r:id="rId4"/>
    <p:sldId id="617" r:id="rId5"/>
    <p:sldId id="480" r:id="rId6"/>
    <p:sldId id="620" r:id="rId7"/>
    <p:sldId id="621" r:id="rId8"/>
    <p:sldId id="622" r:id="rId9"/>
    <p:sldId id="481" r:id="rId10"/>
    <p:sldId id="623" r:id="rId11"/>
    <p:sldId id="628" r:id="rId12"/>
    <p:sldId id="629" r:id="rId13"/>
    <p:sldId id="631" r:id="rId14"/>
    <p:sldId id="625" r:id="rId15"/>
    <p:sldId id="632" r:id="rId16"/>
    <p:sldId id="633" r:id="rId17"/>
    <p:sldId id="482" r:id="rId18"/>
    <p:sldId id="635" r:id="rId19"/>
    <p:sldId id="640" r:id="rId20"/>
    <p:sldId id="637" r:id="rId21"/>
    <p:sldId id="594" r:id="rId22"/>
    <p:sldId id="601" r:id="rId23"/>
    <p:sldId id="604" r:id="rId24"/>
    <p:sldId id="605" r:id="rId25"/>
    <p:sldId id="616" r:id="rId26"/>
    <p:sldId id="597" r:id="rId27"/>
    <p:sldId id="598" r:id="rId28"/>
    <p:sldId id="759" r:id="rId29"/>
    <p:sldId id="607" r:id="rId30"/>
    <p:sldId id="608" r:id="rId31"/>
    <p:sldId id="609" r:id="rId32"/>
    <p:sldId id="610" r:id="rId33"/>
    <p:sldId id="611" r:id="rId34"/>
    <p:sldId id="612" r:id="rId35"/>
    <p:sldId id="613" r:id="rId36"/>
    <p:sldId id="643" r:id="rId37"/>
    <p:sldId id="330" r:id="rId38"/>
    <p:sldId id="638" r:id="rId39"/>
    <p:sldId id="645" r:id="rId40"/>
    <p:sldId id="648" r:id="rId41"/>
    <p:sldId id="627" r:id="rId42"/>
    <p:sldId id="626" r:id="rId43"/>
    <p:sldId id="634" r:id="rId44"/>
    <p:sldId id="649" r:id="rId45"/>
    <p:sldId id="651" r:id="rId46"/>
    <p:sldId id="652" r:id="rId47"/>
    <p:sldId id="653" r:id="rId48"/>
    <p:sldId id="383" r:id="rId49"/>
    <p:sldId id="655" r:id="rId50"/>
    <p:sldId id="370" r:id="rId51"/>
    <p:sldId id="375" r:id="rId52"/>
    <p:sldId id="376" r:id="rId53"/>
    <p:sldId id="377" r:id="rId54"/>
    <p:sldId id="378" r:id="rId55"/>
    <p:sldId id="379" r:id="rId56"/>
    <p:sldId id="380" r:id="rId57"/>
    <p:sldId id="656" r:id="rId58"/>
    <p:sldId id="657" r:id="rId59"/>
    <p:sldId id="660" r:id="rId60"/>
    <p:sldId id="658" r:id="rId61"/>
    <p:sldId id="427" r:id="rId62"/>
    <p:sldId id="389" r:id="rId63"/>
    <p:sldId id="428" r:id="rId64"/>
    <p:sldId id="390" r:id="rId65"/>
    <p:sldId id="429" r:id="rId66"/>
    <p:sldId id="394" r:id="rId67"/>
    <p:sldId id="397" r:id="rId68"/>
    <p:sldId id="659" r:id="rId69"/>
    <p:sldId id="571" r:id="rId70"/>
    <p:sldId id="572" r:id="rId71"/>
    <p:sldId id="573" r:id="rId72"/>
    <p:sldId id="574" r:id="rId73"/>
    <p:sldId id="554" r:id="rId74"/>
    <p:sldId id="575" r:id="rId75"/>
    <p:sldId id="576" r:id="rId76"/>
    <p:sldId id="577" r:id="rId77"/>
    <p:sldId id="578" r:id="rId78"/>
    <p:sldId id="581" r:id="rId79"/>
    <p:sldId id="582" r:id="rId80"/>
    <p:sldId id="583" r:id="rId81"/>
    <p:sldId id="662" r:id="rId82"/>
    <p:sldId id="663" r:id="rId83"/>
    <p:sldId id="624" r:id="rId84"/>
    <p:sldId id="587" r:id="rId85"/>
    <p:sldId id="664" r:id="rId86"/>
    <p:sldId id="589" r:id="rId87"/>
    <p:sldId id="590" r:id="rId88"/>
    <p:sldId id="665" r:id="rId89"/>
    <p:sldId id="592" r:id="rId90"/>
    <p:sldId id="593" r:id="rId91"/>
    <p:sldId id="666" r:id="rId92"/>
    <p:sldId id="595" r:id="rId93"/>
    <p:sldId id="596" r:id="rId94"/>
    <p:sldId id="667" r:id="rId95"/>
    <p:sldId id="668" r:id="rId96"/>
    <p:sldId id="599" r:id="rId97"/>
    <p:sldId id="600" r:id="rId98"/>
    <p:sldId id="675" r:id="rId99"/>
    <p:sldId id="676" r:id="rId100"/>
    <p:sldId id="677" r:id="rId101"/>
    <p:sldId id="679" r:id="rId102"/>
    <p:sldId id="670" r:id="rId103"/>
    <p:sldId id="678" r:id="rId104"/>
    <p:sldId id="680" r:id="rId105"/>
    <p:sldId id="564" r:id="rId106"/>
    <p:sldId id="642" r:id="rId107"/>
    <p:sldId id="683" r:id="rId108"/>
    <p:sldId id="671" r:id="rId109"/>
    <p:sldId id="630" r:id="rId110"/>
    <p:sldId id="684" r:id="rId111"/>
    <p:sldId id="644" r:id="rId112"/>
    <p:sldId id="691" r:id="rId113"/>
    <p:sldId id="692" r:id="rId114"/>
    <p:sldId id="695" r:id="rId115"/>
    <p:sldId id="696" r:id="rId116"/>
    <p:sldId id="697" r:id="rId117"/>
    <p:sldId id="702" r:id="rId118"/>
    <p:sldId id="703" r:id="rId119"/>
    <p:sldId id="705" r:id="rId120"/>
    <p:sldId id="463" r:id="rId121"/>
    <p:sldId id="464" r:id="rId122"/>
    <p:sldId id="465" r:id="rId123"/>
    <p:sldId id="438" r:id="rId124"/>
    <p:sldId id="698" r:id="rId125"/>
    <p:sldId id="468" r:id="rId126"/>
    <p:sldId id="470" r:id="rId127"/>
    <p:sldId id="708" r:id="rId128"/>
    <p:sldId id="710" r:id="rId129"/>
    <p:sldId id="711" r:id="rId130"/>
    <p:sldId id="477" r:id="rId131"/>
    <p:sldId id="713" r:id="rId132"/>
    <p:sldId id="563" r:id="rId133"/>
    <p:sldId id="714" r:id="rId134"/>
    <p:sldId id="715" r:id="rId135"/>
    <p:sldId id="718" r:id="rId136"/>
    <p:sldId id="707" r:id="rId137"/>
    <p:sldId id="717" r:id="rId138"/>
    <p:sldId id="720" r:id="rId139"/>
    <p:sldId id="760" r:id="rId140"/>
    <p:sldId id="721" r:id="rId141"/>
    <p:sldId id="716" r:id="rId142"/>
    <p:sldId id="682" r:id="rId143"/>
    <p:sldId id="726" r:id="rId144"/>
    <p:sldId id="727" r:id="rId145"/>
    <p:sldId id="728" r:id="rId146"/>
    <p:sldId id="729" r:id="rId147"/>
    <p:sldId id="730" r:id="rId148"/>
    <p:sldId id="731" r:id="rId149"/>
    <p:sldId id="722" r:id="rId150"/>
    <p:sldId id="551" r:id="rId151"/>
    <p:sldId id="733" r:id="rId152"/>
    <p:sldId id="528" r:id="rId153"/>
    <p:sldId id="562" r:id="rId154"/>
    <p:sldId id="735" r:id="rId155"/>
    <p:sldId id="439" r:id="rId156"/>
    <p:sldId id="736" r:id="rId157"/>
    <p:sldId id="371" r:id="rId158"/>
    <p:sldId id="737" r:id="rId159"/>
    <p:sldId id="738" r:id="rId160"/>
    <p:sldId id="739" r:id="rId161"/>
    <p:sldId id="723" r:id="rId162"/>
    <p:sldId id="743" r:id="rId163"/>
    <p:sldId id="553" r:id="rId164"/>
    <p:sldId id="748" r:id="rId165"/>
    <p:sldId id="745" r:id="rId166"/>
    <p:sldId id="747" r:id="rId167"/>
    <p:sldId id="751" r:id="rId168"/>
    <p:sldId id="752" r:id="rId169"/>
    <p:sldId id="755" r:id="rId170"/>
    <p:sldId id="756" r:id="rId171"/>
    <p:sldId id="757" r:id="rId172"/>
    <p:sldId id="753" r:id="rId173"/>
    <p:sldId id="758" r:id="rId174"/>
  </p:sldIdLst>
  <p:sldSz cx="9144000" cy="6858000" type="screen4x3"/>
  <p:notesSz cx="6797675" cy="9872663"/>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10" userDrawn="1">
          <p15:clr>
            <a:srgbClr val="A4A3A4"/>
          </p15:clr>
        </p15:guide>
        <p15:guide id="2" pos="2141"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Peter Wakker" initials="PW"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CC9900"/>
    <a:srgbClr val="008080"/>
    <a:srgbClr val="A1E457"/>
    <a:srgbClr val="FF9900"/>
    <a:srgbClr val="339933"/>
    <a:srgbClr val="FF0000"/>
    <a:srgbClr val="0066FF"/>
    <a:srgbClr val="FFCC0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570D91-824A-4877-9983-BEBA1565BB95}" v="66" dt="2021-08-31T09:19:26.90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353" autoAdjust="0"/>
    <p:restoredTop sz="94622" autoAdjust="0"/>
  </p:normalViewPr>
  <p:slideViewPr>
    <p:cSldViewPr>
      <p:cViewPr varScale="1">
        <p:scale>
          <a:sx n="115" d="100"/>
          <a:sy n="115" d="100"/>
        </p:scale>
        <p:origin x="822" y="13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0"/>
    </p:cViewPr>
  </p:sorterViewPr>
  <p:notesViewPr>
    <p:cSldViewPr>
      <p:cViewPr varScale="1">
        <p:scale>
          <a:sx n="60" d="100"/>
          <a:sy n="60" d="100"/>
        </p:scale>
        <p:origin x="3274" y="62"/>
      </p:cViewPr>
      <p:guideLst>
        <p:guide orient="horz" pos="3110"/>
        <p:guide pos="2141"/>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tableStyles" Target="tableStyle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microsoft.com/office/2016/11/relationships/changesInfo" Target="changesInfos/changesInfo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commentAuthors" Target="commentAuthors.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microsoft.com/office/2015/10/relationships/revisionInfo" Target="revisionInfo.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theme" Target="theme/theme1.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notesMaster" Target="notesMasters/notesMaster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handoutMaster" Target="handoutMasters/handoutMaster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er Wakker" userId="e43024e0-83aa-447a-bf15-83e24f6f7ef1" providerId="ADAL" clId="{11570D91-824A-4877-9983-BEBA1565BB95}"/>
    <pc:docChg chg="modSld">
      <pc:chgData name="Peter Wakker" userId="e43024e0-83aa-447a-bf15-83e24f6f7ef1" providerId="ADAL" clId="{11570D91-824A-4877-9983-BEBA1565BB95}" dt="2021-08-31T09:19:26.901" v="67" actId="20577"/>
      <pc:docMkLst>
        <pc:docMk/>
      </pc:docMkLst>
      <pc:sldChg chg="modSp">
        <pc:chgData name="Peter Wakker" userId="e43024e0-83aa-447a-bf15-83e24f6f7ef1" providerId="ADAL" clId="{11570D91-824A-4877-9983-BEBA1565BB95}" dt="2021-08-31T08:19:16.787" v="22" actId="1037"/>
        <pc:sldMkLst>
          <pc:docMk/>
          <pc:sldMk cId="3297098010" sldId="480"/>
        </pc:sldMkLst>
        <pc:spChg chg="mod">
          <ac:chgData name="Peter Wakker" userId="e43024e0-83aa-447a-bf15-83e24f6f7ef1" providerId="ADAL" clId="{11570D91-824A-4877-9983-BEBA1565BB95}" dt="2021-08-31T08:19:16.787" v="22" actId="1037"/>
          <ac:spMkLst>
            <pc:docMk/>
            <pc:sldMk cId="3297098010" sldId="480"/>
            <ac:spMk id="4" creationId="{00000000-0000-0000-0000-000000000000}"/>
          </ac:spMkLst>
        </pc:spChg>
      </pc:sldChg>
      <pc:sldChg chg="modSp">
        <pc:chgData name="Peter Wakker" userId="e43024e0-83aa-447a-bf15-83e24f6f7ef1" providerId="ADAL" clId="{11570D91-824A-4877-9983-BEBA1565BB95}" dt="2021-08-31T08:19:28.877" v="25" actId="1038"/>
        <pc:sldMkLst>
          <pc:docMk/>
          <pc:sldMk cId="1516586464" sldId="481"/>
        </pc:sldMkLst>
        <pc:spChg chg="mod">
          <ac:chgData name="Peter Wakker" userId="e43024e0-83aa-447a-bf15-83e24f6f7ef1" providerId="ADAL" clId="{11570D91-824A-4877-9983-BEBA1565BB95}" dt="2021-08-31T08:19:28.877" v="25" actId="1038"/>
          <ac:spMkLst>
            <pc:docMk/>
            <pc:sldMk cId="1516586464" sldId="481"/>
            <ac:spMk id="4" creationId="{00000000-0000-0000-0000-000000000000}"/>
          </ac:spMkLst>
        </pc:spChg>
      </pc:sldChg>
      <pc:sldChg chg="modSp">
        <pc:chgData name="Peter Wakker" userId="e43024e0-83aa-447a-bf15-83e24f6f7ef1" providerId="ADAL" clId="{11570D91-824A-4877-9983-BEBA1565BB95}" dt="2021-08-31T08:19:56.726" v="43" actId="1038"/>
        <pc:sldMkLst>
          <pc:docMk/>
          <pc:sldMk cId="2162132010" sldId="482"/>
        </pc:sldMkLst>
        <pc:spChg chg="mod">
          <ac:chgData name="Peter Wakker" userId="e43024e0-83aa-447a-bf15-83e24f6f7ef1" providerId="ADAL" clId="{11570D91-824A-4877-9983-BEBA1565BB95}" dt="2021-08-31T08:19:56.726" v="43" actId="1038"/>
          <ac:spMkLst>
            <pc:docMk/>
            <pc:sldMk cId="2162132010" sldId="482"/>
            <ac:spMk id="3" creationId="{00000000-0000-0000-0000-000000000000}"/>
          </ac:spMkLst>
        </pc:spChg>
      </pc:sldChg>
      <pc:sldChg chg="modSp">
        <pc:chgData name="Peter Wakker" userId="e43024e0-83aa-447a-bf15-83e24f6f7ef1" providerId="ADAL" clId="{11570D91-824A-4877-9983-BEBA1565BB95}" dt="2021-08-31T08:20:08.825" v="61" actId="1038"/>
        <pc:sldMkLst>
          <pc:docMk/>
          <pc:sldMk cId="53031536" sldId="483"/>
        </pc:sldMkLst>
        <pc:spChg chg="mod">
          <ac:chgData name="Peter Wakker" userId="e43024e0-83aa-447a-bf15-83e24f6f7ef1" providerId="ADAL" clId="{11570D91-824A-4877-9983-BEBA1565BB95}" dt="2021-08-31T08:20:08.825" v="61" actId="1038"/>
          <ac:spMkLst>
            <pc:docMk/>
            <pc:sldMk cId="53031536" sldId="483"/>
            <ac:spMk id="3" creationId="{00000000-0000-0000-0000-000000000000}"/>
          </ac:spMkLst>
        </pc:spChg>
      </pc:sldChg>
      <pc:sldChg chg="modSp mod">
        <pc:chgData name="Peter Wakker" userId="e43024e0-83aa-447a-bf15-83e24f6f7ef1" providerId="ADAL" clId="{11570D91-824A-4877-9983-BEBA1565BB95}" dt="2021-08-31T08:18:58.693" v="18" actId="20577"/>
        <pc:sldMkLst>
          <pc:docMk/>
          <pc:sldMk cId="10389861" sldId="617"/>
        </pc:sldMkLst>
        <pc:spChg chg="mod">
          <ac:chgData name="Peter Wakker" userId="e43024e0-83aa-447a-bf15-83e24f6f7ef1" providerId="ADAL" clId="{11570D91-824A-4877-9983-BEBA1565BB95}" dt="2021-08-31T08:18:58.693" v="18" actId="20577"/>
          <ac:spMkLst>
            <pc:docMk/>
            <pc:sldMk cId="10389861" sldId="617"/>
            <ac:spMk id="4" creationId="{00000000-0000-0000-0000-000000000000}"/>
          </ac:spMkLst>
        </pc:spChg>
      </pc:sldChg>
      <pc:sldChg chg="modSp modAnim">
        <pc:chgData name="Peter Wakker" userId="e43024e0-83aa-447a-bf15-83e24f6f7ef1" providerId="ADAL" clId="{11570D91-824A-4877-9983-BEBA1565BB95}" dt="2021-08-31T09:19:26.901" v="67" actId="20577"/>
        <pc:sldMkLst>
          <pc:docMk/>
          <pc:sldMk cId="725918473" sldId="619"/>
        </pc:sldMkLst>
        <pc:spChg chg="mod">
          <ac:chgData name="Peter Wakker" userId="e43024e0-83aa-447a-bf15-83e24f6f7ef1" providerId="ADAL" clId="{11570D91-824A-4877-9983-BEBA1565BB95}" dt="2021-08-31T09:19:26.901" v="67" actId="20577"/>
          <ac:spMkLst>
            <pc:docMk/>
            <pc:sldMk cId="725918473" sldId="619"/>
            <ac:spMk id="65" creationId="{92FF8021-395E-450A-9255-62EA895418EF}"/>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5659" cy="495348"/>
          </a:xfrm>
          <a:prstGeom prst="rect">
            <a:avLst/>
          </a:prstGeom>
        </p:spPr>
        <p:txBody>
          <a:bodyPr vert="horz" lIns="91440" tIns="45720" rIns="91440" bIns="45720" rtlCol="0"/>
          <a:lstStyle>
            <a:lvl1pPr algn="l">
              <a:defRPr sz="1200"/>
            </a:lvl1pPr>
          </a:lstStyle>
          <a:p>
            <a:endParaRPr lang="en-GB"/>
          </a:p>
        </p:txBody>
      </p:sp>
      <p:sp>
        <p:nvSpPr>
          <p:cNvPr id="4" name="Footer Placeholder 3"/>
          <p:cNvSpPr>
            <a:spLocks noGrp="1"/>
          </p:cNvSpPr>
          <p:nvPr>
            <p:ph type="ftr" sz="quarter" idx="2"/>
          </p:nvPr>
        </p:nvSpPr>
        <p:spPr>
          <a:xfrm>
            <a:off x="1" y="9377318"/>
            <a:ext cx="2945659" cy="49534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50444" y="9377318"/>
            <a:ext cx="2945659" cy="495347"/>
          </a:xfrm>
          <a:prstGeom prst="rect">
            <a:avLst/>
          </a:prstGeom>
        </p:spPr>
        <p:txBody>
          <a:bodyPr vert="horz" lIns="91440" tIns="45720" rIns="91440" bIns="45720" rtlCol="0" anchor="b"/>
          <a:lstStyle>
            <a:lvl1pPr algn="r">
              <a:defRPr sz="1200"/>
            </a:lvl1pPr>
          </a:lstStyle>
          <a:p>
            <a:fld id="{67C2CC40-0933-4334-B8E1-BAD19DC3AD19}" type="slidenum">
              <a:rPr lang="en-GB" smtClean="0"/>
              <a:t>‹#›</a:t>
            </a:fld>
            <a:endParaRPr lang="en-GB"/>
          </a:p>
        </p:txBody>
      </p:sp>
    </p:spTree>
    <p:extLst>
      <p:ext uri="{BB962C8B-B14F-4D97-AF65-F5344CB8AC3E}">
        <p14:creationId xmlns:p14="http://schemas.microsoft.com/office/powerpoint/2010/main" val="34518476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5659" cy="49363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44" y="0"/>
            <a:ext cx="2945659" cy="493633"/>
          </a:xfrm>
          <a:prstGeom prst="rect">
            <a:avLst/>
          </a:prstGeom>
        </p:spPr>
        <p:txBody>
          <a:bodyPr vert="horz" lIns="91440" tIns="45720" rIns="91440" bIns="45720" rtlCol="0"/>
          <a:lstStyle>
            <a:lvl1pPr algn="r">
              <a:defRPr sz="1200"/>
            </a:lvl1pPr>
          </a:lstStyle>
          <a:p>
            <a:fld id="{25C5F0CD-594B-42DA-B382-56DA88270F52}" type="datetimeFigureOut">
              <a:rPr lang="en-US" smtClean="0"/>
              <a:t>11/1/2022</a:t>
            </a:fld>
            <a:endParaRPr lang="en-US"/>
          </a:p>
        </p:txBody>
      </p:sp>
      <p:sp>
        <p:nvSpPr>
          <p:cNvPr id="4" name="Slide Image Placeholder 3"/>
          <p:cNvSpPr>
            <a:spLocks noGrp="1" noRot="1" noChangeAspect="1"/>
          </p:cNvSpPr>
          <p:nvPr>
            <p:ph type="sldImg" idx="2"/>
          </p:nvPr>
        </p:nvSpPr>
        <p:spPr>
          <a:xfrm>
            <a:off x="930275" y="739775"/>
            <a:ext cx="4937125" cy="3703638"/>
          </a:xfrm>
          <a:prstGeom prst="rect">
            <a:avLst/>
          </a:prstGeom>
          <a:noFill/>
          <a:ln w="12700">
            <a:solidFill>
              <a:prstClr val="black"/>
            </a:solidFill>
          </a:ln>
        </p:spPr>
        <p:txBody>
          <a:bodyPr vert="horz" lIns="91440" tIns="45720" rIns="91440" bIns="45720" rtlCol="0" anchor="ctr"/>
          <a:lstStyle/>
          <a:p>
            <a:endParaRPr lang="en-US"/>
          </a:p>
        </p:txBody>
      </p:sp>
      <p:sp>
        <p:nvSpPr>
          <p:cNvPr id="6" name="Footer Placeholder 5"/>
          <p:cNvSpPr>
            <a:spLocks noGrp="1"/>
          </p:cNvSpPr>
          <p:nvPr>
            <p:ph type="ftr" sz="quarter" idx="4"/>
          </p:nvPr>
        </p:nvSpPr>
        <p:spPr>
          <a:xfrm>
            <a:off x="1" y="9377316"/>
            <a:ext cx="2945659" cy="49363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44" y="9377316"/>
            <a:ext cx="2945659" cy="493633"/>
          </a:xfrm>
          <a:prstGeom prst="rect">
            <a:avLst/>
          </a:prstGeom>
        </p:spPr>
        <p:txBody>
          <a:bodyPr vert="horz" lIns="91440" tIns="45720" rIns="91440" bIns="45720" rtlCol="0" anchor="b"/>
          <a:lstStyle>
            <a:lvl1pPr algn="r">
              <a:defRPr sz="1200"/>
            </a:lvl1pPr>
          </a:lstStyle>
          <a:p>
            <a:fld id="{46CA4E93-81EB-4093-AE56-F00A5846D718}" type="slidenum">
              <a:rPr lang="en-US" smtClean="0"/>
              <a:t>‹#›</a:t>
            </a:fld>
            <a:endParaRPr lang="en-US"/>
          </a:p>
        </p:txBody>
      </p:sp>
    </p:spTree>
    <p:extLst>
      <p:ext uri="{BB962C8B-B14F-4D97-AF65-F5344CB8AC3E}">
        <p14:creationId xmlns:p14="http://schemas.microsoft.com/office/powerpoint/2010/main" val="5188007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BD88C4AA-1433-4B0D-8302-DD3133423362}" type="slidenum">
              <a:rPr lang="en-GB" altLang="nl-NL" sz="1200">
                <a:latin typeface="Univers" pitchFamily="34" charset="0"/>
              </a:rPr>
              <a:pPr/>
              <a:t>1</a:t>
            </a:fld>
            <a:endParaRPr lang="en-GB" altLang="nl-NL" sz="1200" dirty="0">
              <a:latin typeface="Univers" pitchFamily="34" charset="0"/>
            </a:endParaRPr>
          </a:p>
        </p:txBody>
      </p:sp>
      <p:sp>
        <p:nvSpPr>
          <p:cNvPr id="5123" name="Rectangle 2"/>
          <p:cNvSpPr>
            <a:spLocks noGrp="1" noRot="1" noChangeAspect="1" noChangeArrowheads="1" noTextEdit="1"/>
          </p:cNvSpPr>
          <p:nvPr>
            <p:ph type="sldImg"/>
          </p:nvPr>
        </p:nvSpPr>
        <p:spPr>
          <a:solidFill>
            <a:srgbClr val="FFFFFF"/>
          </a:solidFill>
          <a:ln/>
        </p:spPr>
      </p:sp>
      <p:sp>
        <p:nvSpPr>
          <p:cNvPr id="5124" name="Rectangle 4"/>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8341786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10</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05864205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100</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77994708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101</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08418573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380C07D6-C981-4D5E-9259-C17A161006AB}" type="slidenum">
              <a:rPr lang="en-GB" altLang="nl-NL" sz="1300" b="0" smtClean="0">
                <a:latin typeface="Univers" pitchFamily="34" charset="0"/>
              </a:rPr>
              <a:pPr/>
              <a:t>102</a:t>
            </a:fld>
            <a:endParaRPr lang="en-GB" altLang="nl-NL" sz="1300" b="0">
              <a:latin typeface="Univers" pitchFamily="34"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50668110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103</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17762393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104</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6430833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0B3E03-9E83-489C-93C7-F6330E63508C}" type="slidenum">
              <a:rPr lang="en-GB" altLang="nl-NL"/>
              <a:pPr/>
              <a:t>105</a:t>
            </a:fld>
            <a:endParaRPr lang="en-GB" altLang="nl-NL"/>
          </a:p>
        </p:txBody>
      </p:sp>
      <p:sp>
        <p:nvSpPr>
          <p:cNvPr id="53250" name="Rectangle 6146"/>
          <p:cNvSpPr>
            <a:spLocks noGrp="1" noRot="1" noChangeAspect="1" noChangeArrowheads="1" noTextEdit="1"/>
          </p:cNvSpPr>
          <p:nvPr>
            <p:ph type="sldImg"/>
          </p:nvPr>
        </p:nvSpPr>
        <p:spPr bwMode="auto">
          <a:xfrm>
            <a:off x="3263900" y="509588"/>
            <a:ext cx="3398838" cy="2549525"/>
          </a:xfrm>
          <a:prstGeom prst="rect">
            <a:avLst/>
          </a:prstGeom>
          <a:solidFill>
            <a:srgbClr val="FFFFFF"/>
          </a:solidFill>
          <a:ln>
            <a:solidFill>
              <a:srgbClr val="000000"/>
            </a:solidFill>
            <a:miter lim="800000"/>
            <a:headEnd/>
            <a:tailEnd/>
          </a:ln>
        </p:spPr>
      </p:sp>
      <p:sp>
        <p:nvSpPr>
          <p:cNvPr id="53251" name="Rectangle 6147"/>
          <p:cNvSpPr>
            <a:spLocks noGrp="1" noChangeArrowheads="1"/>
          </p:cNvSpPr>
          <p:nvPr>
            <p:ph type="body" idx="1"/>
          </p:nvPr>
        </p:nvSpPr>
        <p:spPr bwMode="auto">
          <a:xfrm>
            <a:off x="1323552" y="3228895"/>
            <a:ext cx="7279535" cy="3058954"/>
          </a:xfrm>
          <a:prstGeom prst="rect">
            <a:avLst/>
          </a:prstGeom>
          <a:solidFill>
            <a:srgbClr val="FFFFFF"/>
          </a:solidFill>
          <a:ln>
            <a:solidFill>
              <a:srgbClr val="000000"/>
            </a:solidFill>
            <a:miter lim="800000"/>
            <a:headEnd/>
            <a:tailEnd/>
          </a:ln>
        </p:spPr>
        <p:txBody>
          <a:bodyPr/>
          <a:lstStyle/>
          <a:p>
            <a:endParaRPr lang="en-GB" altLang="nl-NL"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106</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34450393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107</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47807053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B9E70EE5-B534-4E3A-82D7-70E10D14E85D}" type="slidenum">
              <a:rPr lang="en-GB" altLang="nl-NL" sz="1300" b="0" smtClean="0">
                <a:latin typeface="Univers" pitchFamily="34" charset="0"/>
              </a:rPr>
              <a:pPr/>
              <a:t>108</a:t>
            </a:fld>
            <a:endParaRPr lang="en-GB" altLang="nl-NL" sz="1300" b="0">
              <a:latin typeface="Univers" pitchFamily="34" charset="0"/>
            </a:endParaRPr>
          </a:p>
        </p:txBody>
      </p:sp>
      <p:sp>
        <p:nvSpPr>
          <p:cNvPr id="79875" name="Rectangle 2"/>
          <p:cNvSpPr>
            <a:spLocks noGrp="1" noRot="1" noChangeAspect="1" noChangeArrowheads="1" noTextEdit="1"/>
          </p:cNvSpPr>
          <p:nvPr>
            <p:ph type="sldImg"/>
          </p:nvPr>
        </p:nvSpPr>
        <p:spPr>
          <a:solidFill>
            <a:srgbClr val="FFFFFF"/>
          </a:solidFill>
          <a:ln/>
        </p:spPr>
      </p:sp>
      <p:sp>
        <p:nvSpPr>
          <p:cNvPr id="79876"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96798482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3925">
              <a:defRPr sz="3200">
                <a:solidFill>
                  <a:schemeClr val="tx1"/>
                </a:solidFill>
                <a:latin typeface="Arial" charset="0"/>
              </a:defRPr>
            </a:lvl1pPr>
            <a:lvl2pPr marL="742950" indent="-285750" defTabSz="923925">
              <a:defRPr sz="3200">
                <a:solidFill>
                  <a:schemeClr val="tx1"/>
                </a:solidFill>
                <a:latin typeface="Arial" charset="0"/>
              </a:defRPr>
            </a:lvl2pPr>
            <a:lvl3pPr marL="1143000" indent="-228600" defTabSz="923925">
              <a:defRPr sz="3200">
                <a:solidFill>
                  <a:schemeClr val="tx1"/>
                </a:solidFill>
                <a:latin typeface="Arial" charset="0"/>
              </a:defRPr>
            </a:lvl3pPr>
            <a:lvl4pPr marL="1600200" indent="-228600" defTabSz="923925">
              <a:defRPr sz="3200">
                <a:solidFill>
                  <a:schemeClr val="tx1"/>
                </a:solidFill>
                <a:latin typeface="Arial" charset="0"/>
              </a:defRPr>
            </a:lvl4pPr>
            <a:lvl5pPr marL="2057400" indent="-228600" defTabSz="923925">
              <a:defRPr sz="3200">
                <a:solidFill>
                  <a:schemeClr val="tx1"/>
                </a:solidFill>
                <a:latin typeface="Arial" charset="0"/>
              </a:defRPr>
            </a:lvl5pPr>
            <a:lvl6pPr marL="2514600" indent="-228600" defTabSz="923925" eaLnBrk="0" fontAlgn="base" hangingPunct="0">
              <a:spcBef>
                <a:spcPct val="0"/>
              </a:spcBef>
              <a:spcAft>
                <a:spcPct val="0"/>
              </a:spcAft>
              <a:defRPr sz="3200">
                <a:solidFill>
                  <a:schemeClr val="tx1"/>
                </a:solidFill>
                <a:latin typeface="Arial" charset="0"/>
              </a:defRPr>
            </a:lvl6pPr>
            <a:lvl7pPr marL="2971800" indent="-228600" defTabSz="923925" eaLnBrk="0" fontAlgn="base" hangingPunct="0">
              <a:spcBef>
                <a:spcPct val="0"/>
              </a:spcBef>
              <a:spcAft>
                <a:spcPct val="0"/>
              </a:spcAft>
              <a:defRPr sz="3200">
                <a:solidFill>
                  <a:schemeClr val="tx1"/>
                </a:solidFill>
                <a:latin typeface="Arial" charset="0"/>
              </a:defRPr>
            </a:lvl7pPr>
            <a:lvl8pPr marL="3429000" indent="-228600" defTabSz="923925" eaLnBrk="0" fontAlgn="base" hangingPunct="0">
              <a:spcBef>
                <a:spcPct val="0"/>
              </a:spcBef>
              <a:spcAft>
                <a:spcPct val="0"/>
              </a:spcAft>
              <a:defRPr sz="3200">
                <a:solidFill>
                  <a:schemeClr val="tx1"/>
                </a:solidFill>
                <a:latin typeface="Arial" charset="0"/>
              </a:defRPr>
            </a:lvl8pPr>
            <a:lvl9pPr marL="3886200" indent="-228600" defTabSz="923925" eaLnBrk="0" fontAlgn="base" hangingPunct="0">
              <a:spcBef>
                <a:spcPct val="0"/>
              </a:spcBef>
              <a:spcAft>
                <a:spcPct val="0"/>
              </a:spcAft>
              <a:defRPr sz="3200">
                <a:solidFill>
                  <a:schemeClr val="tx1"/>
                </a:solidFill>
                <a:latin typeface="Arial" charset="0"/>
              </a:defRPr>
            </a:lvl9pPr>
          </a:lstStyle>
          <a:p>
            <a:fld id="{DFE9DA6E-D536-4E74-B907-5DD526FA814B}" type="slidenum">
              <a:rPr lang="en-GB" altLang="nl-NL" sz="1200" smtClean="0">
                <a:latin typeface="Univers" pitchFamily="34" charset="0"/>
              </a:rPr>
              <a:pPr/>
              <a:t>109</a:t>
            </a:fld>
            <a:endParaRPr lang="en-GB" altLang="nl-NL" sz="1200">
              <a:latin typeface="Univers" pitchFamily="34" charset="0"/>
            </a:endParaRPr>
          </a:p>
        </p:txBody>
      </p:sp>
      <p:sp>
        <p:nvSpPr>
          <p:cNvPr id="5123" name="Rectangle 2"/>
          <p:cNvSpPr>
            <a:spLocks noGrp="1" noRot="1" noChangeAspect="1" noChangeArrowheads="1" noTextEdit="1"/>
          </p:cNvSpPr>
          <p:nvPr>
            <p:ph type="sldImg"/>
          </p:nvPr>
        </p:nvSpPr>
        <p:spPr>
          <a:solidFill>
            <a:srgbClr val="FFFFFF"/>
          </a:solidFill>
          <a:ln/>
        </p:spPr>
      </p:sp>
      <p:sp>
        <p:nvSpPr>
          <p:cNvPr id="5124" name="Rectangle 3"/>
          <p:cNvSpPr>
            <a:spLocks noGrp="1" noChangeArrowheads="1"/>
          </p:cNvSpPr>
          <p:nvPr>
            <p:ph type="body" idx="1"/>
          </p:nvPr>
        </p:nvSpPr>
        <p:spPr>
          <a:xfrm>
            <a:off x="1324326" y="3227807"/>
            <a:ext cx="7277988" cy="3060043"/>
          </a:xfrm>
          <a:solidFill>
            <a:srgbClr val="FFFFFF"/>
          </a:solidFill>
          <a:ln>
            <a:solidFill>
              <a:srgbClr val="000000"/>
            </a:solidFill>
          </a:ln>
        </p:spPr>
        <p:txBody>
          <a:bodyPr lIns="92068" tIns="46034" rIns="92068" bIns="46034"/>
          <a:lstStyle/>
          <a:p>
            <a:endParaRPr lang="en-GB" altLang="nl-NL"/>
          </a:p>
        </p:txBody>
      </p:sp>
    </p:spTree>
    <p:extLst>
      <p:ext uri="{BB962C8B-B14F-4D97-AF65-F5344CB8AC3E}">
        <p14:creationId xmlns:p14="http://schemas.microsoft.com/office/powerpoint/2010/main" val="6870367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11</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57417303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3925">
              <a:defRPr sz="3200">
                <a:solidFill>
                  <a:schemeClr val="tx1"/>
                </a:solidFill>
                <a:latin typeface="Arial" charset="0"/>
              </a:defRPr>
            </a:lvl1pPr>
            <a:lvl2pPr marL="742950" indent="-285750" defTabSz="923925">
              <a:defRPr sz="3200">
                <a:solidFill>
                  <a:schemeClr val="tx1"/>
                </a:solidFill>
                <a:latin typeface="Arial" charset="0"/>
              </a:defRPr>
            </a:lvl2pPr>
            <a:lvl3pPr marL="1143000" indent="-228600" defTabSz="923925">
              <a:defRPr sz="3200">
                <a:solidFill>
                  <a:schemeClr val="tx1"/>
                </a:solidFill>
                <a:latin typeface="Arial" charset="0"/>
              </a:defRPr>
            </a:lvl3pPr>
            <a:lvl4pPr marL="1600200" indent="-228600" defTabSz="923925">
              <a:defRPr sz="3200">
                <a:solidFill>
                  <a:schemeClr val="tx1"/>
                </a:solidFill>
                <a:latin typeface="Arial" charset="0"/>
              </a:defRPr>
            </a:lvl4pPr>
            <a:lvl5pPr marL="2057400" indent="-228600" defTabSz="923925">
              <a:defRPr sz="3200">
                <a:solidFill>
                  <a:schemeClr val="tx1"/>
                </a:solidFill>
                <a:latin typeface="Arial" charset="0"/>
              </a:defRPr>
            </a:lvl5pPr>
            <a:lvl6pPr marL="2514600" indent="-228600" defTabSz="923925" eaLnBrk="0" fontAlgn="base" hangingPunct="0">
              <a:spcBef>
                <a:spcPct val="0"/>
              </a:spcBef>
              <a:spcAft>
                <a:spcPct val="0"/>
              </a:spcAft>
              <a:defRPr sz="3200">
                <a:solidFill>
                  <a:schemeClr val="tx1"/>
                </a:solidFill>
                <a:latin typeface="Arial" charset="0"/>
              </a:defRPr>
            </a:lvl6pPr>
            <a:lvl7pPr marL="2971800" indent="-228600" defTabSz="923925" eaLnBrk="0" fontAlgn="base" hangingPunct="0">
              <a:spcBef>
                <a:spcPct val="0"/>
              </a:spcBef>
              <a:spcAft>
                <a:spcPct val="0"/>
              </a:spcAft>
              <a:defRPr sz="3200">
                <a:solidFill>
                  <a:schemeClr val="tx1"/>
                </a:solidFill>
                <a:latin typeface="Arial" charset="0"/>
              </a:defRPr>
            </a:lvl7pPr>
            <a:lvl8pPr marL="3429000" indent="-228600" defTabSz="923925" eaLnBrk="0" fontAlgn="base" hangingPunct="0">
              <a:spcBef>
                <a:spcPct val="0"/>
              </a:spcBef>
              <a:spcAft>
                <a:spcPct val="0"/>
              </a:spcAft>
              <a:defRPr sz="3200">
                <a:solidFill>
                  <a:schemeClr val="tx1"/>
                </a:solidFill>
                <a:latin typeface="Arial" charset="0"/>
              </a:defRPr>
            </a:lvl8pPr>
            <a:lvl9pPr marL="3886200" indent="-228600" defTabSz="923925" eaLnBrk="0" fontAlgn="base" hangingPunct="0">
              <a:spcBef>
                <a:spcPct val="0"/>
              </a:spcBef>
              <a:spcAft>
                <a:spcPct val="0"/>
              </a:spcAft>
              <a:defRPr sz="3200">
                <a:solidFill>
                  <a:schemeClr val="tx1"/>
                </a:solidFill>
                <a:latin typeface="Arial" charset="0"/>
              </a:defRPr>
            </a:lvl9pPr>
          </a:lstStyle>
          <a:p>
            <a:fld id="{49BCE6A9-2A49-48B8-B0C4-5A06CCCE935F}" type="slidenum">
              <a:rPr lang="en-GB" altLang="nl-NL" sz="1200" smtClean="0">
                <a:latin typeface="Univers" pitchFamily="34" charset="0"/>
              </a:rPr>
              <a:pPr/>
              <a:t>110</a:t>
            </a:fld>
            <a:endParaRPr lang="en-GB" altLang="nl-NL" sz="1200">
              <a:latin typeface="Univers" pitchFamily="34" charset="0"/>
            </a:endParaRPr>
          </a:p>
        </p:txBody>
      </p:sp>
      <p:sp>
        <p:nvSpPr>
          <p:cNvPr id="6147" name="Rectangle 2"/>
          <p:cNvSpPr>
            <a:spLocks noGrp="1" noRot="1" noChangeAspect="1" noChangeArrowheads="1" noTextEdit="1"/>
          </p:cNvSpPr>
          <p:nvPr>
            <p:ph type="sldImg"/>
          </p:nvPr>
        </p:nvSpPr>
        <p:spPr>
          <a:solidFill>
            <a:srgbClr val="FFFFFF"/>
          </a:solidFill>
          <a:ln/>
        </p:spPr>
      </p:sp>
      <p:sp>
        <p:nvSpPr>
          <p:cNvPr id="6148" name="Rectangle 3"/>
          <p:cNvSpPr>
            <a:spLocks noGrp="1" noChangeArrowheads="1"/>
          </p:cNvSpPr>
          <p:nvPr>
            <p:ph type="body" idx="1"/>
          </p:nvPr>
        </p:nvSpPr>
        <p:spPr>
          <a:xfrm>
            <a:off x="1324326" y="3227807"/>
            <a:ext cx="7277988" cy="3060043"/>
          </a:xfrm>
          <a:solidFill>
            <a:srgbClr val="FFFFFF"/>
          </a:solidFill>
          <a:ln>
            <a:solidFill>
              <a:srgbClr val="000000"/>
            </a:solidFill>
          </a:ln>
        </p:spPr>
        <p:txBody>
          <a:bodyPr lIns="92068" tIns="46034" rIns="92068" bIns="46034"/>
          <a:lstStyle/>
          <a:p>
            <a:endParaRPr lang="en-GB" altLang="nl-NL"/>
          </a:p>
        </p:txBody>
      </p:sp>
    </p:spTree>
    <p:extLst>
      <p:ext uri="{BB962C8B-B14F-4D97-AF65-F5344CB8AC3E}">
        <p14:creationId xmlns:p14="http://schemas.microsoft.com/office/powerpoint/2010/main" val="71329905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111</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09472362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112</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4069653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113</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4031346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114</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45085089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115</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5401176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116</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96928264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117</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21640257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296098745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119</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1155909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12</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82008724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120</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24453148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121</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4592850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122</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73649951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123</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124</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428272387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125</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126</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05656801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127</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33252454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128</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289078503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129</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8679981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13</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48306497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130</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fld id="{17D38A29-0EA7-4366-B587-8FECCBE18D91}" type="slidenum">
              <a:rPr lang="en-GB" altLang="nl-NL" sz="1200" smtClean="0">
                <a:latin typeface="Univers" pitchFamily="34" charset="0"/>
              </a:rPr>
              <a:pPr/>
              <a:t>131</a:t>
            </a:fld>
            <a:endParaRPr lang="en-GB" altLang="nl-NL" sz="1200">
              <a:latin typeface="Univers" pitchFamily="34" charset="0"/>
            </a:endParaRPr>
          </a:p>
        </p:txBody>
      </p:sp>
      <p:sp>
        <p:nvSpPr>
          <p:cNvPr id="6147" name="Rectangle 2"/>
          <p:cNvSpPr>
            <a:spLocks noGrp="1" noRot="1" noChangeAspect="1" noChangeArrowheads="1" noTextEdit="1"/>
          </p:cNvSpPr>
          <p:nvPr>
            <p:ph type="sldImg"/>
          </p:nvPr>
        </p:nvSpPr>
        <p:spPr>
          <a:ln/>
        </p:spPr>
      </p:sp>
      <p:sp>
        <p:nvSpPr>
          <p:cNvPr id="6148" name="Rectangle 3"/>
          <p:cNvSpPr>
            <a:spLocks noGrp="1" noChangeArrowheads="1"/>
          </p:cNvSpPr>
          <p:nvPr>
            <p:ph type="body" idx="1"/>
          </p:nvPr>
        </p:nvSpPr>
        <p:spPr>
          <a:xfrm>
            <a:off x="906358" y="4691232"/>
            <a:ext cx="4984962" cy="444098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64104375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0C1B26-43FE-4817-A945-9F757FB00843}" type="slidenum">
              <a:rPr lang="en-GB" altLang="nl-NL"/>
              <a:pPr/>
              <a:t>132</a:t>
            </a:fld>
            <a:endParaRPr lang="en-GB" altLang="nl-NL"/>
          </a:p>
        </p:txBody>
      </p:sp>
      <p:sp>
        <p:nvSpPr>
          <p:cNvPr id="55298" name="Rectangle 2"/>
          <p:cNvSpPr>
            <a:spLocks noGrp="1" noRot="1" noChangeAspect="1" noChangeArrowheads="1" noTextEdit="1"/>
          </p:cNvSpPr>
          <p:nvPr>
            <p:ph type="sldImg"/>
          </p:nvPr>
        </p:nvSpPr>
        <p:spPr bwMode="auto">
          <a:xfrm>
            <a:off x="3263900" y="509588"/>
            <a:ext cx="3398838" cy="2549525"/>
          </a:xfrm>
          <a:prstGeom prst="rect">
            <a:avLst/>
          </a:prstGeom>
          <a:solidFill>
            <a:srgbClr val="FFFFFF"/>
          </a:solidFill>
          <a:ln>
            <a:solidFill>
              <a:srgbClr val="000000"/>
            </a:solidFill>
            <a:miter lim="800000"/>
            <a:headEnd/>
            <a:tailEnd/>
          </a:ln>
        </p:spPr>
      </p:sp>
      <p:sp>
        <p:nvSpPr>
          <p:cNvPr id="55300" name="Rectangle 4"/>
          <p:cNvSpPr>
            <a:spLocks noGrp="1" noChangeArrowheads="1"/>
          </p:cNvSpPr>
          <p:nvPr>
            <p:ph type="body" idx="1"/>
          </p:nvPr>
        </p:nvSpPr>
        <p:spPr/>
        <p:txBody>
          <a:bodyPr/>
          <a:lstStyle/>
          <a:p>
            <a:endParaRPr lang="en-GB" altLang="nl-NL"/>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0B3E03-9E83-489C-93C7-F6330E63508C}" type="slidenum">
              <a:rPr lang="en-GB" altLang="nl-NL"/>
              <a:pPr/>
              <a:t>133</a:t>
            </a:fld>
            <a:endParaRPr lang="en-GB" altLang="nl-NL"/>
          </a:p>
        </p:txBody>
      </p:sp>
      <p:sp>
        <p:nvSpPr>
          <p:cNvPr id="53250" name="Rectangle 6146"/>
          <p:cNvSpPr>
            <a:spLocks noGrp="1" noRot="1" noChangeAspect="1" noChangeArrowheads="1" noTextEdit="1"/>
          </p:cNvSpPr>
          <p:nvPr>
            <p:ph type="sldImg"/>
          </p:nvPr>
        </p:nvSpPr>
        <p:spPr bwMode="auto">
          <a:xfrm>
            <a:off x="3263900" y="509588"/>
            <a:ext cx="3398838" cy="2549525"/>
          </a:xfrm>
          <a:prstGeom prst="rect">
            <a:avLst/>
          </a:prstGeom>
          <a:solidFill>
            <a:srgbClr val="FFFFFF"/>
          </a:solidFill>
          <a:ln>
            <a:solidFill>
              <a:srgbClr val="000000"/>
            </a:solidFill>
            <a:miter lim="800000"/>
            <a:headEnd/>
            <a:tailEnd/>
          </a:ln>
        </p:spPr>
      </p:sp>
      <p:sp>
        <p:nvSpPr>
          <p:cNvPr id="53251" name="Rectangle 6147"/>
          <p:cNvSpPr>
            <a:spLocks noGrp="1" noChangeArrowheads="1"/>
          </p:cNvSpPr>
          <p:nvPr>
            <p:ph type="body" idx="1"/>
          </p:nvPr>
        </p:nvSpPr>
        <p:spPr bwMode="auto">
          <a:xfrm>
            <a:off x="1323552" y="3228895"/>
            <a:ext cx="7279535" cy="3058954"/>
          </a:xfrm>
          <a:prstGeom prst="rect">
            <a:avLst/>
          </a:prstGeom>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35790063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134</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94975652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135</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34354058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136</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63386079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137</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36443142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138</a:t>
            </a:fld>
            <a:endParaRPr lang="en-GB" altLang="nl-NL" sz="120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58163379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139</a:t>
            </a:fld>
            <a:endParaRPr lang="en-GB" altLang="nl-NL" sz="120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0996243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45336460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140</a:t>
            </a:fld>
            <a:endParaRPr lang="en-GB" altLang="nl-NL" sz="120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58163379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141</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421963337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142</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28083127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143</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47774571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144</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63360714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145</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37878119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146</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02053631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147</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25738408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148</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98856471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149</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0995457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15</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1345108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1B0636AB-FE4A-40F8-95E3-04A0A20E57C0}" type="slidenum">
              <a:rPr lang="en-GB" altLang="en-US" sz="1200" b="0" smtClean="0">
                <a:latin typeface="Univers" pitchFamily="34" charset="0"/>
              </a:rPr>
              <a:pPr/>
              <a:t>150</a:t>
            </a:fld>
            <a:endParaRPr lang="en-GB" altLang="en-US" sz="1200" b="0">
              <a:latin typeface="Univers" pitchFamily="34" charset="0"/>
            </a:endParaRPr>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a:cs typeface="Arial" panose="020B0604020202020204" pitchFamily="34" charset="0"/>
            </a:endParaRPr>
          </a:p>
        </p:txBody>
      </p:sp>
    </p:spTree>
    <p:extLst>
      <p:ext uri="{BB962C8B-B14F-4D97-AF65-F5344CB8AC3E}">
        <p14:creationId xmlns:p14="http://schemas.microsoft.com/office/powerpoint/2010/main" val="11383962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1B0636AB-FE4A-40F8-95E3-04A0A20E57C0}" type="slidenum">
              <a:rPr lang="en-GB" altLang="en-US" sz="1200" b="0" smtClean="0">
                <a:latin typeface="Univers" pitchFamily="34" charset="0"/>
              </a:rPr>
              <a:pPr/>
              <a:t>151</a:t>
            </a:fld>
            <a:endParaRPr lang="en-GB" altLang="en-US" sz="1200" b="0">
              <a:latin typeface="Univers" pitchFamily="34" charset="0"/>
            </a:endParaRPr>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a:cs typeface="Arial" panose="020B0604020202020204" pitchFamily="34" charset="0"/>
            </a:endParaRPr>
          </a:p>
        </p:txBody>
      </p:sp>
    </p:spTree>
    <p:extLst>
      <p:ext uri="{BB962C8B-B14F-4D97-AF65-F5344CB8AC3E}">
        <p14:creationId xmlns:p14="http://schemas.microsoft.com/office/powerpoint/2010/main" val="154148520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F45B8464-35A1-4C6B-9B5F-38FF154E2F47}" type="slidenum">
              <a:rPr lang="en-GB" altLang="en-US" sz="1200" b="0" smtClean="0">
                <a:latin typeface="Univers" pitchFamily="34" charset="0"/>
              </a:rPr>
              <a:pPr/>
              <a:t>152</a:t>
            </a:fld>
            <a:endParaRPr lang="en-GB" altLang="en-US" sz="1200" b="0">
              <a:latin typeface="Univers" pitchFamily="34" charset="0"/>
            </a:endParaRPr>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a:cs typeface="Arial" panose="020B0604020202020204" pitchFamily="34" charset="0"/>
            </a:endParaRPr>
          </a:p>
        </p:txBody>
      </p:sp>
    </p:spTree>
    <p:extLst>
      <p:ext uri="{BB962C8B-B14F-4D97-AF65-F5344CB8AC3E}">
        <p14:creationId xmlns:p14="http://schemas.microsoft.com/office/powerpoint/2010/main" val="283415668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ECB4E9D-A7E8-4278-8D32-FCB691A826C5}" type="slidenum">
              <a:rPr lang="en-GB" altLang="en-US" sz="1200" b="0" smtClean="0">
                <a:latin typeface="Univers" pitchFamily="34" charset="0"/>
              </a:rPr>
              <a:pPr/>
              <a:t>153</a:t>
            </a:fld>
            <a:endParaRPr lang="en-GB" altLang="en-US" sz="1200" b="0">
              <a:latin typeface="Univers" pitchFamily="34"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a:cs typeface="Arial" panose="020B0604020202020204" pitchFamily="34" charset="0"/>
            </a:endParaRPr>
          </a:p>
        </p:txBody>
      </p:sp>
    </p:spTree>
    <p:extLst>
      <p:ext uri="{BB962C8B-B14F-4D97-AF65-F5344CB8AC3E}">
        <p14:creationId xmlns:p14="http://schemas.microsoft.com/office/powerpoint/2010/main" val="313864628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154</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72692393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60F12075-4776-4293-97C1-56676D006254}" type="slidenum">
              <a:rPr lang="en-GB" altLang="en-US" sz="1200" b="0">
                <a:latin typeface="Univers" pitchFamily="34" charset="0"/>
              </a:rPr>
              <a:pPr/>
              <a:t>155</a:t>
            </a:fld>
            <a:endParaRPr lang="en-GB" altLang="en-US" sz="1200" b="0">
              <a:latin typeface="Univers" pitchFamily="34"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97477287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ECB4E9D-A7E8-4278-8D32-FCB691A826C5}" type="slidenum">
              <a:rPr lang="en-GB" altLang="en-US" sz="1200" b="0" smtClean="0">
                <a:latin typeface="Univers" pitchFamily="34" charset="0"/>
              </a:rPr>
              <a:pPr/>
              <a:t>156</a:t>
            </a:fld>
            <a:endParaRPr lang="en-GB" altLang="en-US" sz="1200" b="0">
              <a:latin typeface="Univers" pitchFamily="34"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a:cs typeface="Arial" panose="020B0604020202020204" pitchFamily="34" charset="0"/>
            </a:endParaRPr>
          </a:p>
        </p:txBody>
      </p:sp>
    </p:spTree>
    <p:extLst>
      <p:ext uri="{BB962C8B-B14F-4D97-AF65-F5344CB8AC3E}">
        <p14:creationId xmlns:p14="http://schemas.microsoft.com/office/powerpoint/2010/main" val="16123187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1C24AB74-849E-4775-821A-6199C566DF8E}" type="slidenum">
              <a:rPr lang="en-GB" altLang="en-US" sz="1200" b="0" smtClean="0">
                <a:latin typeface="Univers" pitchFamily="34" charset="0"/>
              </a:rPr>
              <a:pPr/>
              <a:t>157</a:t>
            </a:fld>
            <a:endParaRPr lang="en-GB" altLang="en-US" sz="1200" b="0" dirty="0">
              <a:latin typeface="Univers" pitchFamily="34"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xfrm>
            <a:off x="1316776" y="3228976"/>
            <a:ext cx="7239111"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887940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158</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7275480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159</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0313522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409845208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60F12075-4776-4293-97C1-56676D006254}" type="slidenum">
              <a:rPr lang="en-GB" altLang="en-US" sz="1200" b="0">
                <a:latin typeface="Univers" pitchFamily="34" charset="0"/>
              </a:rPr>
              <a:pPr/>
              <a:t>160</a:t>
            </a:fld>
            <a:endParaRPr lang="en-GB" altLang="en-US" sz="1200" b="0">
              <a:latin typeface="Univers" pitchFamily="34"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426587974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161</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17966143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162</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52021547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018F0A8-98E7-4581-8528-A88DD69BEF59}" type="slidenum">
              <a:rPr lang="en-GB" altLang="nl-NL"/>
              <a:pPr/>
              <a:t>163</a:t>
            </a:fld>
            <a:endParaRPr lang="en-GB" altLang="nl-NL"/>
          </a:p>
        </p:txBody>
      </p:sp>
      <p:sp>
        <p:nvSpPr>
          <p:cNvPr id="64514" name="Rectangle 2"/>
          <p:cNvSpPr>
            <a:spLocks noGrp="1" noRot="1" noChangeAspect="1" noChangeArrowheads="1" noTextEdit="1"/>
          </p:cNvSpPr>
          <p:nvPr>
            <p:ph type="sldImg"/>
          </p:nvPr>
        </p:nvSpPr>
        <p:spPr bwMode="auto">
          <a:xfrm>
            <a:off x="3263900" y="509588"/>
            <a:ext cx="3398838" cy="2549525"/>
          </a:xfrm>
          <a:prstGeom prst="rect">
            <a:avLst/>
          </a:prstGeom>
          <a:solidFill>
            <a:srgbClr val="FFFFFF"/>
          </a:solidFill>
          <a:ln>
            <a:solidFill>
              <a:srgbClr val="000000"/>
            </a:solidFill>
            <a:miter lim="800000"/>
            <a:headEnd/>
            <a:tailEnd/>
          </a:ln>
        </p:spPr>
      </p:sp>
      <p:sp>
        <p:nvSpPr>
          <p:cNvPr id="64515" name="Rectangle 3"/>
          <p:cNvSpPr>
            <a:spLocks noGrp="1" noChangeArrowheads="1"/>
          </p:cNvSpPr>
          <p:nvPr>
            <p:ph type="body" idx="1"/>
          </p:nvPr>
        </p:nvSpPr>
        <p:spPr bwMode="auto">
          <a:xfrm>
            <a:off x="1323552" y="3228895"/>
            <a:ext cx="7279535" cy="3058954"/>
          </a:xfrm>
          <a:prstGeom prst="rect">
            <a:avLst/>
          </a:prstGeom>
          <a:solidFill>
            <a:srgbClr val="FFFFFF"/>
          </a:solidFill>
          <a:ln>
            <a:solidFill>
              <a:srgbClr val="000000"/>
            </a:solidFill>
            <a:miter lim="800000"/>
            <a:headEnd/>
            <a:tailEnd/>
          </a:ln>
        </p:spPr>
        <p:txBody>
          <a:bodyPr/>
          <a:lstStyle/>
          <a:p>
            <a:endParaRPr lang="en-GB" altLang="nl-NL"/>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164</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88326437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165</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63196511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166</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288127483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167</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50976972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168</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90341009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169</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0493871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17</a:t>
            </a:fld>
            <a:endParaRPr lang="en-GB" altLang="nl-NL" sz="120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58163379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60F12075-4776-4293-97C1-56676D006254}" type="slidenum">
              <a:rPr lang="en-GB" altLang="en-US" sz="1200" b="0">
                <a:latin typeface="Univers" pitchFamily="34" charset="0"/>
              </a:rPr>
              <a:pPr/>
              <a:t>170</a:t>
            </a:fld>
            <a:endParaRPr lang="en-GB" altLang="en-US" sz="1200" b="0">
              <a:latin typeface="Univers" pitchFamily="34"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86167305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171</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83075884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172</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68505192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173</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9735561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18</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3772451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19</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9904309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BD88C4AA-1433-4B0D-8302-DD3133423362}" type="slidenum">
              <a:rPr lang="en-GB" altLang="nl-NL" sz="1200">
                <a:latin typeface="Univers" pitchFamily="34" charset="0"/>
              </a:rPr>
              <a:pPr/>
              <a:t>2</a:t>
            </a:fld>
            <a:endParaRPr lang="en-GB" altLang="nl-NL" sz="1200" dirty="0">
              <a:latin typeface="Univers" pitchFamily="34" charset="0"/>
            </a:endParaRPr>
          </a:p>
        </p:txBody>
      </p:sp>
      <p:sp>
        <p:nvSpPr>
          <p:cNvPr id="5123" name="Rectangle 2"/>
          <p:cNvSpPr>
            <a:spLocks noGrp="1" noRot="1" noChangeAspect="1" noChangeArrowheads="1" noTextEdit="1"/>
          </p:cNvSpPr>
          <p:nvPr>
            <p:ph type="sldImg"/>
          </p:nvPr>
        </p:nvSpPr>
        <p:spPr>
          <a:solidFill>
            <a:srgbClr val="FFFFFF"/>
          </a:solidFill>
          <a:ln/>
        </p:spPr>
      </p:sp>
      <p:sp>
        <p:nvSpPr>
          <p:cNvPr id="5124" name="Rectangle 4"/>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82436490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20</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3772451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21</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54DC0A15-B67D-486B-A46E-D4560A6096FD}" type="slidenum">
              <a:rPr lang="en-GB" altLang="nl-NL" sz="1300" b="0" smtClean="0">
                <a:latin typeface="Univers" pitchFamily="34" charset="0"/>
              </a:rPr>
              <a:pPr/>
              <a:t>22</a:t>
            </a:fld>
            <a:endParaRPr lang="en-GB" altLang="nl-NL" sz="1300" b="0">
              <a:latin typeface="Univers" pitchFamily="34" charset="0"/>
            </a:endParaRPr>
          </a:p>
        </p:txBody>
      </p:sp>
      <p:sp>
        <p:nvSpPr>
          <p:cNvPr id="13315" name="Rectangle 2"/>
          <p:cNvSpPr>
            <a:spLocks noGrp="1" noRot="1" noChangeAspect="1" noChangeArrowheads="1" noTextEdit="1"/>
          </p:cNvSpPr>
          <p:nvPr>
            <p:ph type="sldImg"/>
          </p:nvPr>
        </p:nvSpPr>
        <p:spPr>
          <a:solidFill>
            <a:srgbClr val="FFFFFF"/>
          </a:solidFill>
          <a:ln/>
        </p:spPr>
      </p:sp>
      <p:sp>
        <p:nvSpPr>
          <p:cNvPr id="13316"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0612216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54DC0A15-B67D-486B-A46E-D4560A6096FD}" type="slidenum">
              <a:rPr lang="en-GB" altLang="nl-NL" sz="1300" b="0" smtClean="0">
                <a:latin typeface="Univers" pitchFamily="34" charset="0"/>
              </a:rPr>
              <a:pPr/>
              <a:t>23</a:t>
            </a:fld>
            <a:endParaRPr lang="en-GB" altLang="nl-NL" sz="1300" b="0">
              <a:latin typeface="Univers" pitchFamily="34" charset="0"/>
            </a:endParaRPr>
          </a:p>
        </p:txBody>
      </p:sp>
      <p:sp>
        <p:nvSpPr>
          <p:cNvPr id="13315" name="Rectangle 2"/>
          <p:cNvSpPr>
            <a:spLocks noGrp="1" noRot="1" noChangeAspect="1" noChangeArrowheads="1" noTextEdit="1"/>
          </p:cNvSpPr>
          <p:nvPr>
            <p:ph type="sldImg"/>
          </p:nvPr>
        </p:nvSpPr>
        <p:spPr>
          <a:solidFill>
            <a:srgbClr val="FFFFFF"/>
          </a:solidFill>
          <a:ln/>
        </p:spPr>
      </p:sp>
      <p:sp>
        <p:nvSpPr>
          <p:cNvPr id="13316"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0612216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24</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25</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26</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27</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29</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BD88C4AA-1433-4B0D-8302-DD3133423362}" type="slidenum">
              <a:rPr lang="en-GB" altLang="nl-NL" sz="1200">
                <a:latin typeface="Univers" pitchFamily="34" charset="0"/>
              </a:rPr>
              <a:pPr/>
              <a:t>3</a:t>
            </a:fld>
            <a:endParaRPr lang="en-GB" altLang="nl-NL" sz="1200">
              <a:latin typeface="Univers" pitchFamily="34" charset="0"/>
            </a:endParaRPr>
          </a:p>
        </p:txBody>
      </p:sp>
      <p:sp>
        <p:nvSpPr>
          <p:cNvPr id="5123" name="Rectangle 2"/>
          <p:cNvSpPr>
            <a:spLocks noGrp="1" noRot="1" noChangeAspect="1" noChangeArrowheads="1" noTextEdit="1"/>
          </p:cNvSpPr>
          <p:nvPr>
            <p:ph type="sldImg"/>
          </p:nvPr>
        </p:nvSpPr>
        <p:spPr>
          <a:solidFill>
            <a:srgbClr val="FFFFFF"/>
          </a:solidFill>
          <a:ln/>
        </p:spPr>
      </p:sp>
      <p:sp>
        <p:nvSpPr>
          <p:cNvPr id="5124" name="Rectangle 4"/>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0615237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30</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31</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32</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33</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34</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35</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1323975" y="3228975"/>
            <a:ext cx="7278688" cy="3059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36</a:t>
            </a:fld>
            <a:endParaRPr lang="en-GB" altLang="nl-NL" sz="120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8048539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fld id="{17D38A29-0EA7-4366-B587-8FECCBE18D91}" type="slidenum">
              <a:rPr lang="en-GB" altLang="nl-NL" sz="1200" smtClean="0">
                <a:latin typeface="Univers" pitchFamily="34" charset="0"/>
              </a:rPr>
              <a:pPr/>
              <a:t>37</a:t>
            </a:fld>
            <a:endParaRPr lang="en-GB" altLang="nl-NL" sz="1200">
              <a:latin typeface="Univers" pitchFamily="34" charset="0"/>
            </a:endParaRPr>
          </a:p>
        </p:txBody>
      </p:sp>
      <p:sp>
        <p:nvSpPr>
          <p:cNvPr id="6147" name="Rectangle 2"/>
          <p:cNvSpPr>
            <a:spLocks noGrp="1" noRot="1" noChangeAspect="1" noChangeArrowheads="1" noTextEdit="1"/>
          </p:cNvSpPr>
          <p:nvPr>
            <p:ph type="sldImg"/>
          </p:nvPr>
        </p:nvSpPr>
        <p:spPr>
          <a:ln/>
        </p:spPr>
      </p:sp>
      <p:sp>
        <p:nvSpPr>
          <p:cNvPr id="6148" name="Rectangle 3"/>
          <p:cNvSpPr>
            <a:spLocks noGrp="1" noChangeArrowheads="1"/>
          </p:cNvSpPr>
          <p:nvPr>
            <p:ph type="body" idx="1"/>
          </p:nvPr>
        </p:nvSpPr>
        <p:spPr>
          <a:xfrm>
            <a:off x="906358" y="4691232"/>
            <a:ext cx="4984962" cy="444098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5312789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38</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5345318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39</a:t>
            </a:fld>
            <a:endParaRPr lang="en-GB" altLang="nl-NL" sz="1200" dirty="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8604345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4</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8331740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40</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4493361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41</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6440635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42</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6436800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43</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3803861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44</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1352690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45</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60667894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46</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104824579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47</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48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49</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5</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37724518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50</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533329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51</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52</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53</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54</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55</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56</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txBox="1">
            <a:spLocks noGrp="1" noChangeArrowheads="1"/>
          </p:cNvSpPr>
          <p:nvPr/>
        </p:nvSpPr>
        <p:spPr bwMode="auto">
          <a:xfrm>
            <a:off x="3545870" y="10505016"/>
            <a:ext cx="2712406" cy="55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pPr algn="r"/>
            <a:fld id="{7841D49C-5410-44C4-BC43-A90F57573598}" type="slidenum">
              <a:rPr lang="en-GB" altLang="nl-NL" sz="1200">
                <a:latin typeface="Univers" pitchFamily="34" charset="0"/>
              </a:rPr>
              <a:pPr algn="r"/>
              <a:t>57</a:t>
            </a:fld>
            <a:endParaRPr lang="en-GB" altLang="nl-NL" sz="1200" dirty="0">
              <a:latin typeface="Univers" pitchFamily="34"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79855130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58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6247188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59</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7988161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6</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51813884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60</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0763936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61</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62</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63</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64</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133139799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65</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66</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0565680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33E52E2B-C346-4BFB-8D13-1EC6D33284BE}" type="slidenum">
              <a:rPr lang="en-GB" altLang="en-US" sz="1200" b="0" smtClean="0">
                <a:latin typeface="Univers" pitchFamily="34" charset="0"/>
              </a:rPr>
              <a:pPr/>
              <a:t>67</a:t>
            </a:fld>
            <a:endParaRPr lang="en-GB" altLang="en-US" sz="1200" b="0" dirty="0">
              <a:latin typeface="Univers"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397376312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68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51132549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0D3EFD48-E93F-4981-B644-F4740B9B5250}" type="slidenum">
              <a:rPr lang="en-GB" altLang="nl-NL" sz="1300" b="0" smtClean="0">
                <a:latin typeface="Univers" pitchFamily="34" charset="0"/>
              </a:rPr>
              <a:pPr/>
              <a:t>69</a:t>
            </a:fld>
            <a:endParaRPr lang="en-GB" altLang="nl-NL" sz="1300" b="0">
              <a:latin typeface="Univers" pitchFamily="34" charset="0"/>
            </a:endParaRPr>
          </a:p>
        </p:txBody>
      </p:sp>
      <p:sp>
        <p:nvSpPr>
          <p:cNvPr id="11267" name="Rectangle 6146"/>
          <p:cNvSpPr>
            <a:spLocks noGrp="1" noRot="1" noChangeAspect="1" noChangeArrowheads="1" noTextEdit="1"/>
          </p:cNvSpPr>
          <p:nvPr>
            <p:ph type="sldImg"/>
          </p:nvPr>
        </p:nvSpPr>
        <p:spPr>
          <a:solidFill>
            <a:srgbClr val="FFFFFF"/>
          </a:solidFill>
          <a:ln/>
        </p:spPr>
      </p:sp>
      <p:sp>
        <p:nvSpPr>
          <p:cNvPr id="1126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41930594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7</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314516263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54DC0A15-B67D-486B-A46E-D4560A6096FD}" type="slidenum">
              <a:rPr lang="en-GB" altLang="nl-NL" sz="1300" b="0" smtClean="0">
                <a:latin typeface="Univers" pitchFamily="34" charset="0"/>
              </a:rPr>
              <a:pPr/>
              <a:t>70</a:t>
            </a:fld>
            <a:endParaRPr lang="en-GB" altLang="nl-NL" sz="1300" b="0">
              <a:latin typeface="Univers" pitchFamily="34" charset="0"/>
            </a:endParaRPr>
          </a:p>
        </p:txBody>
      </p:sp>
      <p:sp>
        <p:nvSpPr>
          <p:cNvPr id="13315" name="Rectangle 2"/>
          <p:cNvSpPr>
            <a:spLocks noGrp="1" noRot="1" noChangeAspect="1" noChangeArrowheads="1" noTextEdit="1"/>
          </p:cNvSpPr>
          <p:nvPr>
            <p:ph type="sldImg"/>
          </p:nvPr>
        </p:nvSpPr>
        <p:spPr>
          <a:solidFill>
            <a:srgbClr val="FFFFFF"/>
          </a:solidFill>
          <a:ln/>
        </p:spPr>
      </p:sp>
      <p:sp>
        <p:nvSpPr>
          <p:cNvPr id="13316"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06122164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95C454B4-2B75-4D5C-AD88-99299FE7724C}" type="slidenum">
              <a:rPr lang="en-GB" altLang="nl-NL" sz="1300" b="0" smtClean="0">
                <a:latin typeface="Univers" pitchFamily="34" charset="0"/>
              </a:rPr>
              <a:pPr/>
              <a:t>71</a:t>
            </a:fld>
            <a:endParaRPr lang="en-GB" altLang="nl-NL" sz="1300" b="0">
              <a:latin typeface="Univers" pitchFamily="34" charset="0"/>
            </a:endParaRPr>
          </a:p>
        </p:txBody>
      </p:sp>
      <p:sp>
        <p:nvSpPr>
          <p:cNvPr id="15363" name="Rectangle 2"/>
          <p:cNvSpPr>
            <a:spLocks noGrp="1" noRot="1" noChangeAspect="1" noChangeArrowheads="1" noTextEdit="1"/>
          </p:cNvSpPr>
          <p:nvPr>
            <p:ph type="sldImg"/>
          </p:nvPr>
        </p:nvSpPr>
        <p:spPr>
          <a:solidFill>
            <a:srgbClr val="FFFFFF"/>
          </a:solidFill>
          <a:ln/>
        </p:spPr>
      </p:sp>
      <p:sp>
        <p:nvSpPr>
          <p:cNvPr id="15364"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81735232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C8C76723-6762-4CBF-A457-FF047C2F6633}" type="slidenum">
              <a:rPr lang="en-GB" altLang="nl-NL" sz="1300" b="0" smtClean="0">
                <a:latin typeface="Univers" pitchFamily="34" charset="0"/>
              </a:rPr>
              <a:pPr/>
              <a:t>72</a:t>
            </a:fld>
            <a:endParaRPr lang="en-GB" altLang="nl-NL" sz="1300" b="0">
              <a:latin typeface="Univers" pitchFamily="34" charset="0"/>
            </a:endParaRPr>
          </a:p>
        </p:txBody>
      </p:sp>
      <p:sp>
        <p:nvSpPr>
          <p:cNvPr id="17411" name="Rectangle 2"/>
          <p:cNvSpPr>
            <a:spLocks noGrp="1" noRot="1" noChangeAspect="1" noChangeArrowheads="1" noTextEdit="1"/>
          </p:cNvSpPr>
          <p:nvPr>
            <p:ph type="sldImg"/>
          </p:nvPr>
        </p:nvSpPr>
        <p:spPr>
          <a:solidFill>
            <a:srgbClr val="FFFFFF"/>
          </a:solidFill>
          <a:ln/>
        </p:spPr>
      </p:sp>
      <p:sp>
        <p:nvSpPr>
          <p:cNvPr id="17412"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7576473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73</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4420880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0E9ECB1E-72D4-49C5-A70D-C197696BA8CE}" type="slidenum">
              <a:rPr lang="en-GB" altLang="nl-NL" sz="1300" b="0" smtClean="0">
                <a:latin typeface="Univers" pitchFamily="34" charset="0"/>
              </a:rPr>
              <a:pPr/>
              <a:t>74</a:t>
            </a:fld>
            <a:endParaRPr lang="en-GB" altLang="nl-NL" sz="1300" b="0">
              <a:latin typeface="Univers" pitchFamily="34" charset="0"/>
            </a:endParaRPr>
          </a:p>
        </p:txBody>
      </p:sp>
      <p:sp>
        <p:nvSpPr>
          <p:cNvPr id="19459" name="Rectangle 2"/>
          <p:cNvSpPr>
            <a:spLocks noGrp="1" noRot="1" noChangeAspect="1" noChangeArrowheads="1" noTextEdit="1"/>
          </p:cNvSpPr>
          <p:nvPr>
            <p:ph type="sldImg"/>
          </p:nvPr>
        </p:nvSpPr>
        <p:spPr>
          <a:solidFill>
            <a:srgbClr val="FFFFFF"/>
          </a:solidFill>
          <a:ln/>
        </p:spPr>
      </p:sp>
      <p:sp>
        <p:nvSpPr>
          <p:cNvPr id="19460"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13060240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AF6DC4AE-7684-4A00-816E-A5E12A430784}" type="slidenum">
              <a:rPr lang="en-GB" altLang="nl-NL" sz="1300" b="0" smtClean="0">
                <a:latin typeface="Univers" pitchFamily="34" charset="0"/>
              </a:rPr>
              <a:pPr/>
              <a:t>75</a:t>
            </a:fld>
            <a:endParaRPr lang="en-GB" altLang="nl-NL" sz="1300" b="0">
              <a:latin typeface="Univers" pitchFamily="34"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3269620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E364E0C8-6D74-41A3-AC92-236E0F680634}" type="slidenum">
              <a:rPr lang="en-GB" altLang="nl-NL" sz="1300" b="0" smtClean="0">
                <a:latin typeface="Univers" pitchFamily="34" charset="0"/>
              </a:rPr>
              <a:pPr/>
              <a:t>76</a:t>
            </a:fld>
            <a:endParaRPr lang="en-GB" altLang="nl-NL" sz="1300" b="0">
              <a:latin typeface="Univers" pitchFamily="34"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dirty="0"/>
          </a:p>
        </p:txBody>
      </p:sp>
    </p:spTree>
    <p:extLst>
      <p:ext uri="{BB962C8B-B14F-4D97-AF65-F5344CB8AC3E}">
        <p14:creationId xmlns:p14="http://schemas.microsoft.com/office/powerpoint/2010/main" val="2192612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2036A736-6978-4E62-B178-1588106B8B31}" type="slidenum">
              <a:rPr lang="en-GB" altLang="nl-NL" sz="1300" b="0" smtClean="0">
                <a:latin typeface="Univers" pitchFamily="34" charset="0"/>
              </a:rPr>
              <a:pPr/>
              <a:t>77</a:t>
            </a:fld>
            <a:endParaRPr lang="en-GB" altLang="nl-NL" sz="1300" b="0">
              <a:latin typeface="Univers" pitchFamily="34" charset="0"/>
            </a:endParaRPr>
          </a:p>
        </p:txBody>
      </p:sp>
      <p:sp>
        <p:nvSpPr>
          <p:cNvPr id="25603" name="Rectangle 2"/>
          <p:cNvSpPr>
            <a:spLocks noGrp="1" noRot="1" noChangeAspect="1" noChangeArrowheads="1" noTextEdit="1"/>
          </p:cNvSpPr>
          <p:nvPr>
            <p:ph type="sldImg"/>
          </p:nvPr>
        </p:nvSpPr>
        <p:spPr>
          <a:solidFill>
            <a:srgbClr val="FFFFFF"/>
          </a:solidFill>
          <a:ln/>
        </p:spPr>
      </p:sp>
      <p:sp>
        <p:nvSpPr>
          <p:cNvPr id="25604"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6820279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DEA7F9AC-345A-4A3B-9ED7-EEC6C073C108}" type="slidenum">
              <a:rPr lang="en-GB" altLang="nl-NL" sz="1300" b="0" smtClean="0">
                <a:latin typeface="Univers" pitchFamily="34" charset="0"/>
              </a:rPr>
              <a:pPr/>
              <a:t>78</a:t>
            </a:fld>
            <a:endParaRPr lang="en-GB" altLang="nl-NL" sz="1300" b="0">
              <a:latin typeface="Univers" pitchFamily="34" charset="0"/>
            </a:endParaRPr>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118385936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47FCDFD9-8AEC-41DB-9EF6-28A189105E8E}" type="slidenum">
              <a:rPr lang="en-GB" altLang="nl-NL" sz="1300" b="0" smtClean="0">
                <a:latin typeface="Univers" pitchFamily="34" charset="0"/>
              </a:rPr>
              <a:pPr/>
              <a:t>79</a:t>
            </a:fld>
            <a:endParaRPr lang="en-GB" altLang="nl-NL" sz="1300" b="0">
              <a:latin typeface="Univers" pitchFamily="34" charset="0"/>
            </a:endParaRPr>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7203447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8</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88625925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5AF78BBD-3CC0-4F50-9D2A-E6E4A8782B6B}" type="slidenum">
              <a:rPr lang="en-GB" altLang="nl-NL" sz="1300" b="0" smtClean="0">
                <a:latin typeface="Univers" pitchFamily="34" charset="0"/>
              </a:rPr>
              <a:pPr/>
              <a:t>80</a:t>
            </a:fld>
            <a:endParaRPr lang="en-GB" altLang="nl-NL" sz="1300" b="0">
              <a:latin typeface="Univers" pitchFamily="34"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51064455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E881D8AA-7E50-476C-AF07-6F8A2B34F350}" type="slidenum">
              <a:rPr lang="en-GB" altLang="nl-NL" sz="1300" b="0" smtClean="0">
                <a:latin typeface="Univers" pitchFamily="34" charset="0"/>
              </a:rPr>
              <a:pPr/>
              <a:t>81</a:t>
            </a:fld>
            <a:endParaRPr lang="en-GB" altLang="nl-NL" sz="1300" b="0">
              <a:latin typeface="Univers" pitchFamily="34" charset="0"/>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61502667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3F72D5C9-1B47-4960-B1D3-D1FEBF4DBB8D}" type="slidenum">
              <a:rPr lang="en-GB" altLang="nl-NL" sz="1300" b="0" smtClean="0">
                <a:latin typeface="Univers" pitchFamily="34" charset="0"/>
              </a:rPr>
              <a:pPr/>
              <a:t>82</a:t>
            </a:fld>
            <a:endParaRPr lang="en-GB" altLang="nl-NL" sz="1300" b="0">
              <a:latin typeface="Univers" pitchFamily="34"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9629132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57A20989-B73D-417D-9464-B0A2929D5372}" type="slidenum">
              <a:rPr lang="en-GB" altLang="nl-NL" sz="1300" b="0" smtClean="0">
                <a:latin typeface="Univers" pitchFamily="34" charset="0"/>
              </a:rPr>
              <a:pPr/>
              <a:t>83</a:t>
            </a:fld>
            <a:endParaRPr lang="en-GB" altLang="nl-NL" sz="1300" b="0">
              <a:latin typeface="Univers" pitchFamily="34" charset="0"/>
            </a:endParaRPr>
          </a:p>
        </p:txBody>
      </p:sp>
      <p:sp>
        <p:nvSpPr>
          <p:cNvPr id="41987" name="Rectangle 2"/>
          <p:cNvSpPr>
            <a:spLocks noGrp="1" noRot="1" noChangeAspect="1" noChangeArrowheads="1" noTextEdit="1"/>
          </p:cNvSpPr>
          <p:nvPr>
            <p:ph type="sldImg"/>
          </p:nvPr>
        </p:nvSpPr>
        <p:spPr>
          <a:solidFill>
            <a:srgbClr val="FFFFFF"/>
          </a:solidFill>
          <a:ln/>
        </p:spPr>
      </p:sp>
      <p:sp>
        <p:nvSpPr>
          <p:cNvPr id="41988"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4150926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3DFA9E8C-A907-4E8A-ACCE-AD8660E3EDBC}" type="slidenum">
              <a:rPr lang="en-GB" altLang="nl-NL" sz="1300" b="0" smtClean="0">
                <a:latin typeface="Univers" pitchFamily="34" charset="0"/>
              </a:rPr>
              <a:pPr/>
              <a:t>84</a:t>
            </a:fld>
            <a:endParaRPr lang="en-GB" altLang="nl-NL" sz="1300" b="0">
              <a:latin typeface="Univers" pitchFamily="34"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972242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0385AEC7-43BB-4460-9CB4-9D64F6345AA9}" type="slidenum">
              <a:rPr lang="en-GB" altLang="nl-NL" sz="1300" b="0" smtClean="0">
                <a:latin typeface="Univers" pitchFamily="34" charset="0"/>
              </a:rPr>
              <a:pPr/>
              <a:t>85</a:t>
            </a:fld>
            <a:endParaRPr lang="en-GB" altLang="nl-NL" sz="1300" b="0">
              <a:latin typeface="Univers" pitchFamily="34" charset="0"/>
            </a:endParaRPr>
          </a:p>
        </p:txBody>
      </p:sp>
      <p:sp>
        <p:nvSpPr>
          <p:cNvPr id="46083" name="Rectangle 2"/>
          <p:cNvSpPr>
            <a:spLocks noGrp="1" noRot="1" noChangeAspect="1" noChangeArrowheads="1" noTextEdit="1"/>
          </p:cNvSpPr>
          <p:nvPr>
            <p:ph type="sldImg"/>
          </p:nvPr>
        </p:nvSpPr>
        <p:spPr>
          <a:solidFill>
            <a:srgbClr val="FFFFFF"/>
          </a:solidFill>
          <a:ln/>
        </p:spPr>
      </p:sp>
      <p:sp>
        <p:nvSpPr>
          <p:cNvPr id="46084"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154413046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7F3B8964-3F5A-44A4-80AC-99087CE30DCF}" type="slidenum">
              <a:rPr lang="en-GB" altLang="nl-NL" sz="1300" b="0" smtClean="0">
                <a:latin typeface="Univers" pitchFamily="34" charset="0"/>
              </a:rPr>
              <a:pPr/>
              <a:t>86</a:t>
            </a:fld>
            <a:endParaRPr lang="en-GB" altLang="nl-NL" sz="1300" b="0">
              <a:latin typeface="Univers" pitchFamily="34" charset="0"/>
            </a:endParaRPr>
          </a:p>
        </p:txBody>
      </p:sp>
      <p:sp>
        <p:nvSpPr>
          <p:cNvPr id="48131" name="Rectangle 2"/>
          <p:cNvSpPr>
            <a:spLocks noGrp="1" noRot="1" noChangeAspect="1" noChangeArrowheads="1" noTextEdit="1"/>
          </p:cNvSpPr>
          <p:nvPr>
            <p:ph type="sldImg"/>
          </p:nvPr>
        </p:nvSpPr>
        <p:spPr>
          <a:solidFill>
            <a:srgbClr val="FFFFFF"/>
          </a:solidFill>
          <a:ln/>
        </p:spPr>
      </p:sp>
      <p:sp>
        <p:nvSpPr>
          <p:cNvPr id="48132"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71251052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49332F62-2BA8-413F-B3B8-34BC529516D2}" type="slidenum">
              <a:rPr lang="en-GB" altLang="nl-NL" sz="1300" b="0" smtClean="0">
                <a:latin typeface="Univers" pitchFamily="34" charset="0"/>
              </a:rPr>
              <a:pPr/>
              <a:t>87</a:t>
            </a:fld>
            <a:endParaRPr lang="en-GB" altLang="nl-NL" sz="1300" b="0">
              <a:latin typeface="Univers" pitchFamily="34" charset="0"/>
            </a:endParaRPr>
          </a:p>
        </p:txBody>
      </p:sp>
      <p:sp>
        <p:nvSpPr>
          <p:cNvPr id="50179" name="Rectangle 2"/>
          <p:cNvSpPr>
            <a:spLocks noGrp="1" noRot="1" noChangeAspect="1" noChangeArrowheads="1" noTextEdit="1"/>
          </p:cNvSpPr>
          <p:nvPr>
            <p:ph type="sldImg"/>
          </p:nvPr>
        </p:nvSpPr>
        <p:spPr>
          <a:solidFill>
            <a:srgbClr val="FFFFFF"/>
          </a:solidFill>
          <a:ln/>
        </p:spPr>
      </p:sp>
      <p:sp>
        <p:nvSpPr>
          <p:cNvPr id="50180"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9470436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70D42681-A48A-45A4-AF00-CDEB224E48E2}" type="slidenum">
              <a:rPr lang="en-GB" altLang="nl-NL" sz="1300" b="0" smtClean="0">
                <a:latin typeface="Univers" pitchFamily="34" charset="0"/>
              </a:rPr>
              <a:pPr/>
              <a:t>88</a:t>
            </a:fld>
            <a:endParaRPr lang="en-GB" altLang="nl-NL" sz="1300" b="0">
              <a:latin typeface="Univers" pitchFamily="34" charset="0"/>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47463772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BAD37334-0E5E-4DA9-8D8B-2B709078A4D4}" type="slidenum">
              <a:rPr lang="en-GB" altLang="nl-NL" sz="1300" b="0" smtClean="0">
                <a:latin typeface="Univers" pitchFamily="34" charset="0"/>
              </a:rPr>
              <a:pPr/>
              <a:t>89</a:t>
            </a:fld>
            <a:endParaRPr lang="en-GB" altLang="nl-NL" sz="1300" b="0">
              <a:latin typeface="Univers" pitchFamily="34" charset="0"/>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2985844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panose="020B0604020202020204" pitchFamily="34" charset="0"/>
              </a:defRPr>
            </a:lvl1pPr>
            <a:lvl2pPr marL="742950" indent="-285750">
              <a:defRPr sz="2800">
                <a:solidFill>
                  <a:schemeClr val="tx1"/>
                </a:solidFill>
                <a:latin typeface="Arial" panose="020B0604020202020204" pitchFamily="34" charset="0"/>
              </a:defRPr>
            </a:lvl2pPr>
            <a:lvl3pPr marL="1143000" indent="-228600">
              <a:defRPr sz="2800">
                <a:solidFill>
                  <a:schemeClr val="tx1"/>
                </a:solidFill>
                <a:latin typeface="Arial" panose="020B0604020202020204" pitchFamily="34" charset="0"/>
              </a:defRPr>
            </a:lvl3pPr>
            <a:lvl4pPr marL="1600200" indent="-228600">
              <a:defRPr sz="2800">
                <a:solidFill>
                  <a:schemeClr val="tx1"/>
                </a:solidFill>
                <a:latin typeface="Arial" panose="020B0604020202020204" pitchFamily="34" charset="0"/>
              </a:defRPr>
            </a:lvl4pPr>
            <a:lvl5pPr marL="2057400" indent="-228600">
              <a:defRPr sz="2800">
                <a:solidFill>
                  <a:schemeClr val="tx1"/>
                </a:solidFill>
                <a:latin typeface="Arial" panose="020B0604020202020204" pitchFamily="34" charset="0"/>
              </a:defRPr>
            </a:lvl5pPr>
            <a:lvl6pPr marL="2514600" indent="-228600" eaLnBrk="0" fontAlgn="base" hangingPunct="0">
              <a:spcBef>
                <a:spcPct val="0"/>
              </a:spcBef>
              <a:spcAft>
                <a:spcPct val="0"/>
              </a:spcAft>
              <a:defRPr sz="2800">
                <a:solidFill>
                  <a:schemeClr val="tx1"/>
                </a:solidFill>
                <a:latin typeface="Arial" panose="020B0604020202020204" pitchFamily="34" charset="0"/>
              </a:defRPr>
            </a:lvl6pPr>
            <a:lvl7pPr marL="2971800" indent="-228600" eaLnBrk="0" fontAlgn="base" hangingPunct="0">
              <a:spcBef>
                <a:spcPct val="0"/>
              </a:spcBef>
              <a:spcAft>
                <a:spcPct val="0"/>
              </a:spcAft>
              <a:defRPr sz="2800">
                <a:solidFill>
                  <a:schemeClr val="tx1"/>
                </a:solidFill>
                <a:latin typeface="Arial" panose="020B0604020202020204" pitchFamily="34" charset="0"/>
              </a:defRPr>
            </a:lvl7pPr>
            <a:lvl8pPr marL="3429000" indent="-228600" eaLnBrk="0" fontAlgn="base" hangingPunct="0">
              <a:spcBef>
                <a:spcPct val="0"/>
              </a:spcBef>
              <a:spcAft>
                <a:spcPct val="0"/>
              </a:spcAft>
              <a:defRPr sz="2800">
                <a:solidFill>
                  <a:schemeClr val="tx1"/>
                </a:solidFill>
                <a:latin typeface="Arial" panose="020B0604020202020204" pitchFamily="34" charset="0"/>
              </a:defRPr>
            </a:lvl8pPr>
            <a:lvl9pPr marL="3886200" indent="-228600" eaLnBrk="0" fontAlgn="base" hangingPunct="0">
              <a:spcBef>
                <a:spcPct val="0"/>
              </a:spcBef>
              <a:spcAft>
                <a:spcPct val="0"/>
              </a:spcAft>
              <a:defRPr sz="2800">
                <a:solidFill>
                  <a:schemeClr val="tx1"/>
                </a:solidFill>
                <a:latin typeface="Arial" panose="020B0604020202020204" pitchFamily="34" charset="0"/>
              </a:defRPr>
            </a:lvl9pPr>
          </a:lstStyle>
          <a:p>
            <a:fld id="{0892757D-7385-48BE-9D80-13DA0BA3FAD8}" type="slidenum">
              <a:rPr lang="en-GB" altLang="nl-NL" sz="1200">
                <a:latin typeface="Univers" pitchFamily="34" charset="0"/>
              </a:rPr>
              <a:pPr/>
              <a:t>9</a:t>
            </a:fld>
            <a:endParaRPr lang="en-GB" altLang="nl-NL" sz="1200">
              <a:latin typeface="Univers"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xfrm>
            <a:off x="679768" y="4689515"/>
            <a:ext cx="5438140" cy="444269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2767876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D4490509-6FB0-4163-BCBC-94996DB04334}" type="slidenum">
              <a:rPr lang="en-GB" altLang="nl-NL" sz="1300" b="0" smtClean="0">
                <a:latin typeface="Univers" pitchFamily="34" charset="0"/>
              </a:rPr>
              <a:pPr/>
              <a:t>90</a:t>
            </a:fld>
            <a:endParaRPr lang="en-GB" altLang="nl-NL" sz="1300" b="0">
              <a:latin typeface="Univers" pitchFamily="34" charset="0"/>
            </a:endParaRPr>
          </a:p>
        </p:txBody>
      </p:sp>
      <p:sp>
        <p:nvSpPr>
          <p:cNvPr id="56323" name="Rectangle 2"/>
          <p:cNvSpPr>
            <a:spLocks noGrp="1" noRot="1" noChangeAspect="1" noChangeArrowheads="1" noTextEdit="1"/>
          </p:cNvSpPr>
          <p:nvPr>
            <p:ph type="sldImg"/>
          </p:nvPr>
        </p:nvSpPr>
        <p:spPr>
          <a:solidFill>
            <a:srgbClr val="FFFFFF"/>
          </a:solidFill>
          <a:ln/>
        </p:spPr>
      </p:sp>
      <p:sp>
        <p:nvSpPr>
          <p:cNvPr id="56324"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1423699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4E41C1C8-A09A-40B9-B8FA-EA968E711FF8}" type="slidenum">
              <a:rPr lang="en-GB" altLang="nl-NL" sz="1300" b="0" smtClean="0">
                <a:latin typeface="Univers" pitchFamily="34" charset="0"/>
              </a:rPr>
              <a:pPr/>
              <a:t>91</a:t>
            </a:fld>
            <a:endParaRPr lang="en-GB" altLang="nl-NL" sz="1300" b="0">
              <a:latin typeface="Univers" pitchFamily="34" charset="0"/>
            </a:endParaRPr>
          </a:p>
        </p:txBody>
      </p:sp>
      <p:sp>
        <p:nvSpPr>
          <p:cNvPr id="58371" name="Rectangle 2"/>
          <p:cNvSpPr>
            <a:spLocks noGrp="1" noRot="1" noChangeAspect="1" noChangeArrowheads="1" noTextEdit="1"/>
          </p:cNvSpPr>
          <p:nvPr>
            <p:ph type="sldImg"/>
          </p:nvPr>
        </p:nvSpPr>
        <p:spPr>
          <a:solidFill>
            <a:srgbClr val="FFFFFF"/>
          </a:solidFill>
          <a:ln/>
        </p:spPr>
      </p:sp>
      <p:sp>
        <p:nvSpPr>
          <p:cNvPr id="58372"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214522078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E2740E50-D211-42D6-A454-467EF464574D}" type="slidenum">
              <a:rPr lang="en-GB" altLang="nl-NL" sz="1300" b="0" smtClean="0">
                <a:latin typeface="Univers" pitchFamily="34" charset="0"/>
              </a:rPr>
              <a:pPr/>
              <a:t>92</a:t>
            </a:fld>
            <a:endParaRPr lang="en-GB" altLang="nl-NL" sz="1300" b="0">
              <a:latin typeface="Univers" pitchFamily="34"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05676656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208211CE-8AD3-4299-8F01-8EB95E30AF81}" type="slidenum">
              <a:rPr lang="en-GB" altLang="nl-NL" sz="1300" b="0" smtClean="0">
                <a:latin typeface="Univers" pitchFamily="34" charset="0"/>
              </a:rPr>
              <a:pPr/>
              <a:t>93</a:t>
            </a:fld>
            <a:endParaRPr lang="en-GB" altLang="nl-NL" sz="1300" b="0">
              <a:latin typeface="Univers" pitchFamily="34" charset="0"/>
            </a:endParaRPr>
          </a:p>
        </p:txBody>
      </p:sp>
      <p:sp>
        <p:nvSpPr>
          <p:cNvPr id="62467" name="Rectangle 2"/>
          <p:cNvSpPr>
            <a:spLocks noGrp="1" noRot="1" noChangeAspect="1" noChangeArrowheads="1" noTextEdit="1"/>
          </p:cNvSpPr>
          <p:nvPr>
            <p:ph type="sldImg"/>
          </p:nvPr>
        </p:nvSpPr>
        <p:spPr>
          <a:solidFill>
            <a:srgbClr val="FFFFFF"/>
          </a:solidFill>
          <a:ln/>
        </p:spPr>
      </p:sp>
      <p:sp>
        <p:nvSpPr>
          <p:cNvPr id="62468"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41779663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1C912C44-043B-4005-AA48-FE367E998DCA}" type="slidenum">
              <a:rPr lang="en-GB" altLang="nl-NL" sz="1300" b="0" smtClean="0">
                <a:latin typeface="Univers" pitchFamily="34" charset="0"/>
              </a:rPr>
              <a:pPr/>
              <a:t>94</a:t>
            </a:fld>
            <a:endParaRPr lang="en-GB" altLang="nl-NL" sz="1300" b="0">
              <a:latin typeface="Univers" pitchFamily="34" charset="0"/>
            </a:endParaRPr>
          </a:p>
        </p:txBody>
      </p:sp>
      <p:sp>
        <p:nvSpPr>
          <p:cNvPr id="64515" name="Rectangle 2"/>
          <p:cNvSpPr>
            <a:spLocks noGrp="1" noRot="1" noChangeAspect="1" noChangeArrowheads="1" noTextEdit="1"/>
          </p:cNvSpPr>
          <p:nvPr>
            <p:ph type="sldImg"/>
          </p:nvPr>
        </p:nvSpPr>
        <p:spPr>
          <a:solidFill>
            <a:srgbClr val="FFFFFF"/>
          </a:solidFill>
          <a:ln/>
        </p:spPr>
      </p:sp>
      <p:sp>
        <p:nvSpPr>
          <p:cNvPr id="64516"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144518613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7DEC2CBE-E667-4063-A090-6E2E8D782BF5}" type="slidenum">
              <a:rPr lang="en-GB" altLang="nl-NL" sz="1300" b="0" smtClean="0">
                <a:latin typeface="Univers" pitchFamily="34" charset="0"/>
              </a:rPr>
              <a:pPr/>
              <a:t>95</a:t>
            </a:fld>
            <a:endParaRPr lang="en-GB" altLang="nl-NL" sz="1300" b="0">
              <a:latin typeface="Univers" pitchFamily="34"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307389886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7E0CCE2D-A999-4185-99A7-09B88F4D9EA3}" type="slidenum">
              <a:rPr lang="en-GB" altLang="nl-NL" sz="1300" b="0" smtClean="0">
                <a:latin typeface="Univers" pitchFamily="34" charset="0"/>
              </a:rPr>
              <a:pPr/>
              <a:t>96</a:t>
            </a:fld>
            <a:endParaRPr lang="en-GB" altLang="nl-NL" sz="1300" b="0">
              <a:latin typeface="Univers" pitchFamily="34" charset="0"/>
            </a:endParaRPr>
          </a:p>
        </p:txBody>
      </p:sp>
      <p:sp>
        <p:nvSpPr>
          <p:cNvPr id="68611" name="Rectangle 2"/>
          <p:cNvSpPr>
            <a:spLocks noGrp="1" noRot="1" noChangeAspect="1" noChangeArrowheads="1" noTextEdit="1"/>
          </p:cNvSpPr>
          <p:nvPr>
            <p:ph type="sldImg"/>
          </p:nvPr>
        </p:nvSpPr>
        <p:spPr>
          <a:solidFill>
            <a:srgbClr val="FFFFFF"/>
          </a:solidFill>
          <a:ln/>
        </p:spPr>
      </p:sp>
      <p:sp>
        <p:nvSpPr>
          <p:cNvPr id="68612"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3208530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a:defRPr sz="2400" b="1">
                <a:solidFill>
                  <a:schemeClr val="tx1"/>
                </a:solidFill>
                <a:latin typeface="Arial" panose="020B0604020202020204" pitchFamily="34" charset="0"/>
              </a:defRPr>
            </a:lvl1pPr>
            <a:lvl2pPr marL="742950" indent="-285750" defTabSz="989013">
              <a:defRPr sz="2400" b="1">
                <a:solidFill>
                  <a:schemeClr val="tx1"/>
                </a:solidFill>
                <a:latin typeface="Arial" panose="020B0604020202020204" pitchFamily="34" charset="0"/>
              </a:defRPr>
            </a:lvl2pPr>
            <a:lvl3pPr marL="1143000" indent="-228600" defTabSz="989013">
              <a:defRPr sz="2400" b="1">
                <a:solidFill>
                  <a:schemeClr val="tx1"/>
                </a:solidFill>
                <a:latin typeface="Arial" panose="020B0604020202020204" pitchFamily="34" charset="0"/>
              </a:defRPr>
            </a:lvl3pPr>
            <a:lvl4pPr marL="1600200" indent="-228600" defTabSz="989013">
              <a:defRPr sz="2400" b="1">
                <a:solidFill>
                  <a:schemeClr val="tx1"/>
                </a:solidFill>
                <a:latin typeface="Arial" panose="020B0604020202020204" pitchFamily="34" charset="0"/>
              </a:defRPr>
            </a:lvl4pPr>
            <a:lvl5pPr marL="2057400" indent="-228600" defTabSz="989013">
              <a:defRPr sz="2400" b="1">
                <a:solidFill>
                  <a:schemeClr val="tx1"/>
                </a:solidFill>
                <a:latin typeface="Arial" panose="020B0604020202020204" pitchFamily="34" charset="0"/>
              </a:defRPr>
            </a:lvl5pPr>
            <a:lvl6pPr marL="2514600" indent="-228600" defTabSz="989013" eaLnBrk="0" fontAlgn="base" hangingPunct="0">
              <a:spcBef>
                <a:spcPct val="0"/>
              </a:spcBef>
              <a:spcAft>
                <a:spcPct val="0"/>
              </a:spcAft>
              <a:defRPr sz="2400" b="1">
                <a:solidFill>
                  <a:schemeClr val="tx1"/>
                </a:solidFill>
                <a:latin typeface="Arial" panose="020B0604020202020204" pitchFamily="34" charset="0"/>
              </a:defRPr>
            </a:lvl6pPr>
            <a:lvl7pPr marL="2971800" indent="-228600" defTabSz="989013" eaLnBrk="0" fontAlgn="base" hangingPunct="0">
              <a:spcBef>
                <a:spcPct val="0"/>
              </a:spcBef>
              <a:spcAft>
                <a:spcPct val="0"/>
              </a:spcAft>
              <a:defRPr sz="2400" b="1">
                <a:solidFill>
                  <a:schemeClr val="tx1"/>
                </a:solidFill>
                <a:latin typeface="Arial" panose="020B0604020202020204" pitchFamily="34" charset="0"/>
              </a:defRPr>
            </a:lvl7pPr>
            <a:lvl8pPr marL="3429000" indent="-228600" defTabSz="989013" eaLnBrk="0" fontAlgn="base" hangingPunct="0">
              <a:spcBef>
                <a:spcPct val="0"/>
              </a:spcBef>
              <a:spcAft>
                <a:spcPct val="0"/>
              </a:spcAft>
              <a:defRPr sz="2400" b="1">
                <a:solidFill>
                  <a:schemeClr val="tx1"/>
                </a:solidFill>
                <a:latin typeface="Arial" panose="020B0604020202020204" pitchFamily="34" charset="0"/>
              </a:defRPr>
            </a:lvl8pPr>
            <a:lvl9pPr marL="3886200" indent="-228600" defTabSz="989013" eaLnBrk="0" fontAlgn="base" hangingPunct="0">
              <a:spcBef>
                <a:spcPct val="0"/>
              </a:spcBef>
              <a:spcAft>
                <a:spcPct val="0"/>
              </a:spcAft>
              <a:defRPr sz="2400" b="1">
                <a:solidFill>
                  <a:schemeClr val="tx1"/>
                </a:solidFill>
                <a:latin typeface="Arial" panose="020B0604020202020204" pitchFamily="34" charset="0"/>
              </a:defRPr>
            </a:lvl9pPr>
          </a:lstStyle>
          <a:p>
            <a:fld id="{C26C8D1A-A888-415E-B34E-1720B2B2BA38}" type="slidenum">
              <a:rPr lang="en-GB" altLang="nl-NL" sz="1300" b="0" smtClean="0">
                <a:latin typeface="Univers" pitchFamily="34" charset="0"/>
              </a:rPr>
              <a:pPr/>
              <a:t>97</a:t>
            </a:fld>
            <a:endParaRPr lang="en-GB" altLang="nl-NL" sz="1300" b="0">
              <a:latin typeface="Univers" pitchFamily="34"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nl-NL"/>
          </a:p>
        </p:txBody>
      </p:sp>
    </p:spTree>
    <p:extLst>
      <p:ext uri="{BB962C8B-B14F-4D97-AF65-F5344CB8AC3E}">
        <p14:creationId xmlns:p14="http://schemas.microsoft.com/office/powerpoint/2010/main" val="419832470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defRPr sz="3200" b="1">
                <a:solidFill>
                  <a:schemeClr val="tx1"/>
                </a:solidFill>
                <a:latin typeface="Arial" panose="020B0604020202020204" pitchFamily="34" charset="0"/>
              </a:defRPr>
            </a:lvl1pPr>
            <a:lvl2pPr marL="742950" indent="-285750" defTabSz="917575">
              <a:defRPr sz="3200" b="1">
                <a:solidFill>
                  <a:schemeClr val="tx1"/>
                </a:solidFill>
                <a:latin typeface="Arial" panose="020B0604020202020204" pitchFamily="34" charset="0"/>
              </a:defRPr>
            </a:lvl2pPr>
            <a:lvl3pPr marL="1143000" indent="-228600" defTabSz="917575">
              <a:defRPr sz="3200" b="1">
                <a:solidFill>
                  <a:schemeClr val="tx1"/>
                </a:solidFill>
                <a:latin typeface="Arial" panose="020B0604020202020204" pitchFamily="34" charset="0"/>
              </a:defRPr>
            </a:lvl3pPr>
            <a:lvl4pPr marL="1600200" indent="-228600" defTabSz="917575">
              <a:defRPr sz="3200" b="1">
                <a:solidFill>
                  <a:schemeClr val="tx1"/>
                </a:solidFill>
                <a:latin typeface="Arial" panose="020B0604020202020204" pitchFamily="34" charset="0"/>
              </a:defRPr>
            </a:lvl4pPr>
            <a:lvl5pPr marL="2057400" indent="-228600" defTabSz="917575">
              <a:defRPr sz="3200" b="1">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3200" b="1">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3200" b="1">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3200" b="1">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3200" b="1">
                <a:solidFill>
                  <a:schemeClr val="tx1"/>
                </a:solidFill>
                <a:latin typeface="Arial" panose="020B0604020202020204" pitchFamily="34" charset="0"/>
              </a:defRPr>
            </a:lvl9pPr>
          </a:lstStyle>
          <a:p>
            <a:fld id="{B7F23F1B-1650-4EF2-8722-232E572AAEF6}" type="slidenum">
              <a:rPr lang="en-GB" altLang="en-US" sz="1200" b="0" smtClean="0">
                <a:latin typeface="Univers" pitchFamily="34" charset="0"/>
              </a:rPr>
              <a:pPr/>
              <a:t>98</a:t>
            </a:fld>
            <a:endParaRPr lang="en-GB" altLang="en-US" sz="1200" b="0" dirty="0">
              <a:latin typeface="Univers" pitchFamily="34"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xfrm>
            <a:off x="906647" y="4689631"/>
            <a:ext cx="4984382" cy="444293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a:cs typeface="Arial" panose="020B0604020202020204" pitchFamily="34" charset="0"/>
            </a:endParaRPr>
          </a:p>
        </p:txBody>
      </p:sp>
    </p:spTree>
    <p:extLst>
      <p:ext uri="{BB962C8B-B14F-4D97-AF65-F5344CB8AC3E}">
        <p14:creationId xmlns:p14="http://schemas.microsoft.com/office/powerpoint/2010/main" val="203915137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70000"/>
              </a:lnSpc>
              <a:buFont typeface="Math3" pitchFamily="2" charset="2"/>
              <a:defRPr sz="3200">
                <a:solidFill>
                  <a:srgbClr val="EAEAEA"/>
                </a:solidFill>
                <a:latin typeface="Arial" charset="0"/>
                <a:cs typeface="Times New Roman" pitchFamily="18" charset="0"/>
                <a:sym typeface="Math3" pitchFamily="2" charset="2"/>
              </a:defRPr>
            </a:lvl1pPr>
            <a:lvl2pPr marL="742950" indent="-285750">
              <a:lnSpc>
                <a:spcPct val="70000"/>
              </a:lnSpc>
              <a:buFont typeface="Math3" pitchFamily="2" charset="2"/>
              <a:defRPr sz="3200">
                <a:solidFill>
                  <a:srgbClr val="EAEAEA"/>
                </a:solidFill>
                <a:latin typeface="Arial" charset="0"/>
                <a:cs typeface="Times New Roman" pitchFamily="18" charset="0"/>
                <a:sym typeface="Math3" pitchFamily="2" charset="2"/>
              </a:defRPr>
            </a:lvl2pPr>
            <a:lvl3pPr marL="11430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3pPr>
            <a:lvl4pPr marL="16002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4pPr>
            <a:lvl5pPr marL="2057400" indent="-228600">
              <a:lnSpc>
                <a:spcPct val="70000"/>
              </a:lnSpc>
              <a:buFont typeface="Math3" pitchFamily="2" charset="2"/>
              <a:defRPr sz="3200">
                <a:solidFill>
                  <a:srgbClr val="EAEAEA"/>
                </a:solidFill>
                <a:latin typeface="Arial" charset="0"/>
                <a:cs typeface="Times New Roman" pitchFamily="18" charset="0"/>
                <a:sym typeface="Math3" pitchFamily="2" charset="2"/>
              </a:defRPr>
            </a:lvl5pPr>
            <a:lvl6pPr marL="25146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6pPr>
            <a:lvl7pPr marL="29718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7pPr>
            <a:lvl8pPr marL="34290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8pPr>
            <a:lvl9pPr marL="3886200" indent="-228600" eaLnBrk="0" fontAlgn="base" hangingPunct="0">
              <a:lnSpc>
                <a:spcPct val="70000"/>
              </a:lnSpc>
              <a:spcBef>
                <a:spcPct val="0"/>
              </a:spcBef>
              <a:spcAft>
                <a:spcPct val="0"/>
              </a:spcAft>
              <a:buFont typeface="Math3" pitchFamily="2" charset="2"/>
              <a:defRPr sz="3200">
                <a:solidFill>
                  <a:srgbClr val="EAEAEA"/>
                </a:solidFill>
                <a:latin typeface="Arial" charset="0"/>
                <a:cs typeface="Times New Roman" pitchFamily="18" charset="0"/>
                <a:sym typeface="Math3" pitchFamily="2" charset="2"/>
              </a:defRPr>
            </a:lvl9pPr>
          </a:lstStyle>
          <a:p>
            <a:pPr>
              <a:lnSpc>
                <a:spcPct val="100000"/>
              </a:lnSpc>
              <a:buFontTx/>
              <a:buNone/>
            </a:pPr>
            <a:fld id="{EF395171-32C5-4B28-8E6B-AC13246A06F8}" type="slidenum">
              <a:rPr lang="en-GB" altLang="nl-NL" sz="1200">
                <a:solidFill>
                  <a:schemeClr val="tx1"/>
                </a:solidFill>
                <a:latin typeface="Univers" pitchFamily="34" charset="0"/>
              </a:rPr>
              <a:pPr>
                <a:lnSpc>
                  <a:spcPct val="100000"/>
                </a:lnSpc>
                <a:buFontTx/>
                <a:buNone/>
              </a:pPr>
              <a:t>99</a:t>
            </a:fld>
            <a:endParaRPr lang="en-GB" altLang="nl-NL" sz="1200">
              <a:solidFill>
                <a:schemeClr val="tx1"/>
              </a:solidFill>
              <a:latin typeface="Univers" pitchFamily="34" charset="0"/>
            </a:endParaRPr>
          </a:p>
        </p:txBody>
      </p:sp>
      <p:sp>
        <p:nvSpPr>
          <p:cNvPr id="103427" name="Rectangle 6146"/>
          <p:cNvSpPr>
            <a:spLocks noGrp="1" noRot="1" noChangeAspect="1" noChangeArrowheads="1" noTextEdit="1"/>
          </p:cNvSpPr>
          <p:nvPr>
            <p:ph type="sldImg"/>
          </p:nvPr>
        </p:nvSpPr>
        <p:spPr>
          <a:solidFill>
            <a:srgbClr val="FFFFFF"/>
          </a:solidFill>
          <a:ln/>
        </p:spPr>
      </p:sp>
      <p:sp>
        <p:nvSpPr>
          <p:cNvPr id="103428" name="Rectangle 6147"/>
          <p:cNvSpPr>
            <a:spLocks noGrp="1" noChangeArrowheads="1"/>
          </p:cNvSpPr>
          <p:nvPr>
            <p:ph type="body" idx="1"/>
          </p:nvPr>
        </p:nvSpPr>
        <p:spPr>
          <a:solidFill>
            <a:srgbClr val="FFFFFF"/>
          </a:solidFill>
          <a:ln>
            <a:solidFill>
              <a:srgbClr val="000000"/>
            </a:solidFill>
            <a:miter lim="800000"/>
            <a:headEnd/>
            <a:tailEnd/>
          </a:ln>
        </p:spPr>
        <p:txBody>
          <a:bodyPr/>
          <a:lstStyle/>
          <a:p>
            <a:endParaRPr lang="en-GB" altLang="nl-NL"/>
          </a:p>
        </p:txBody>
      </p:sp>
    </p:spTree>
    <p:extLst>
      <p:ext uri="{BB962C8B-B14F-4D97-AF65-F5344CB8AC3E}">
        <p14:creationId xmlns:p14="http://schemas.microsoft.com/office/powerpoint/2010/main" val="35540028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sz="4800">
                <a:solidFill>
                  <a:srgbClr val="000000"/>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sz="4000">
                <a:solidFill>
                  <a:srgbClr val="000000"/>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p>
            <a:fld id="{20BF6371-44CB-4825-8FAE-6DAB8F015B02}" type="datetimeFigureOut">
              <a:rPr lang="en-US" smtClean="0"/>
              <a:t>11/1/2022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0BF6371-44CB-4825-8FAE-6DAB8F015B02}" type="datetimeFigureOut">
              <a:rPr lang="en-US" smtClean="0"/>
              <a:t>11/1/2022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0BF6371-44CB-4825-8FAE-6DAB8F015B02}" type="datetimeFigureOut">
              <a:rPr lang="en-US" smtClean="0"/>
              <a:t>11/1/2022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defRPr sz="2800">
                <a:solidFill>
                  <a:srgbClr val="000000"/>
                </a:solidFill>
                <a:latin typeface="Arial" panose="020B0604020202020204" pitchFamily="34" charset="0"/>
                <a:cs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20BF6371-44CB-4825-8FAE-6DAB8F015B02}" type="datetimeFigureOut">
              <a:rPr lang="en-US" smtClean="0"/>
              <a:t>11/1/2022</a:t>
            </a:fld>
            <a:endParaRPr lang="en-US"/>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0BF6371-44CB-4825-8FAE-6DAB8F015B02}" type="datetimeFigureOut">
              <a:rPr lang="en-US" smtClean="0"/>
              <a:t>11/1/2022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0BF6371-44CB-4825-8FAE-6DAB8F015B02}" type="datetimeFigureOut">
              <a:rPr lang="en-US" smtClean="0"/>
              <a:t>11/1/2022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0BF6371-44CB-4825-8FAE-6DAB8F015B02}" type="datetimeFigureOut">
              <a:rPr lang="en-US" smtClean="0"/>
              <a:t>11/1/2022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0BF6371-44CB-4825-8FAE-6DAB8F015B02}" type="datetimeFigureOut">
              <a:rPr lang="en-US" smtClean="0"/>
              <a:t>11/1/2022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0BF6371-44CB-4825-8FAE-6DAB8F015B02}" type="datetimeFigureOut">
              <a:rPr lang="en-US" smtClean="0"/>
              <a:t>11/1/2022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0BF6371-44CB-4825-8FAE-6DAB8F015B02}" type="datetimeFigureOut">
              <a:rPr lang="en-US" smtClean="0"/>
              <a:t>11/1/2022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0BF6371-44CB-4825-8FAE-6DAB8F015B02}" type="datetimeFigureOut">
              <a:rPr lang="en-US" smtClean="0"/>
              <a:t>11/1/2022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DF94367-DE95-4580-9CB1-8726BCD5CFA5}"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Cambria" pitchFamily="18" charset="0"/>
              </a:defRPr>
            </a:lvl1pPr>
          </a:lstStyle>
          <a:p>
            <a:fld id="{20BF6371-44CB-4825-8FAE-6DAB8F015B02}" type="datetimeFigureOut">
              <a:rPr lang="en-US" smtClean="0"/>
              <a:pPr/>
              <a:t>11/1/2022</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Cambria" pitchFamily="18" charset="0"/>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latin typeface="Cambria" pitchFamily="18" charset="0"/>
              </a:defRPr>
            </a:lvl1pPr>
          </a:lstStyle>
          <a:p>
            <a:fld id="{BDF94367-DE95-4580-9CB1-8726BCD5CFA5}"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accent1">
              <a:lumMod val="75000"/>
            </a:schemeClr>
          </a:solidFill>
          <a:latin typeface="Cambria" pitchFamily="18"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Cambria" pitchFamily="18"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Cambria" pitchFamily="18"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Cambria" pitchFamily="18"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Cambria" pitchFamily="18"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Cambria" pitchFamily="18"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7.png"/><Relationship Id="rId18" Type="http://schemas.openxmlformats.org/officeDocument/2006/relationships/image" Target="../media/image12.png"/><Relationship Id="rId3" Type="http://schemas.openxmlformats.org/officeDocument/2006/relationships/image" Target="../media/image1.jpg"/><Relationship Id="rId21" Type="http://schemas.openxmlformats.org/officeDocument/2006/relationships/image" Target="../media/image15.png"/><Relationship Id="rId7" Type="http://schemas.openxmlformats.org/officeDocument/2006/relationships/image" Target="../media/image3.png"/><Relationship Id="rId12" Type="http://schemas.openxmlformats.org/officeDocument/2006/relationships/image" Target="../media/image6.png"/><Relationship Id="rId17" Type="http://schemas.openxmlformats.org/officeDocument/2006/relationships/image" Target="../media/image11.png"/><Relationship Id="rId2" Type="http://schemas.openxmlformats.org/officeDocument/2006/relationships/notesSlide" Target="../notesSlides/notesSlide1.xml"/><Relationship Id="rId16" Type="http://schemas.openxmlformats.org/officeDocument/2006/relationships/image" Target="../media/image10.png"/><Relationship Id="rId20"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2.png"/><Relationship Id="rId11" Type="http://schemas.openxmlformats.org/officeDocument/2006/relationships/image" Target="../media/image40.png"/><Relationship Id="rId24" Type="http://schemas.openxmlformats.org/officeDocument/2006/relationships/image" Target="../media/image5.png"/><Relationship Id="rId5" Type="http://schemas.openxmlformats.org/officeDocument/2006/relationships/image" Target="../media/image1.png"/><Relationship Id="rId15" Type="http://schemas.openxmlformats.org/officeDocument/2006/relationships/image" Target="../media/image9.png"/><Relationship Id="rId23" Type="http://schemas.openxmlformats.org/officeDocument/2006/relationships/image" Target="../media/image150.png"/><Relationship Id="rId10" Type="http://schemas.openxmlformats.org/officeDocument/2006/relationships/image" Target="../media/image37.png"/><Relationship Id="rId19" Type="http://schemas.openxmlformats.org/officeDocument/2006/relationships/image" Target="../media/image13.png"/><Relationship Id="rId4" Type="http://schemas.openxmlformats.org/officeDocument/2006/relationships/image" Target="../media/image2.jpg"/><Relationship Id="rId9" Type="http://schemas.openxmlformats.org/officeDocument/2006/relationships/image" Target="../media/image3.jpeg"/><Relationship Id="rId14" Type="http://schemas.openxmlformats.org/officeDocument/2006/relationships/image" Target="../media/image8.png"/><Relationship Id="rId22" Type="http://schemas.openxmlformats.org/officeDocument/2006/relationships/image" Target="../media/image18.png"/></Relationships>
</file>

<file path=ppt/slides/_rels/slide1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3" Type="http://schemas.openxmlformats.org/officeDocument/2006/relationships/image" Target="../media/image322.png"/><Relationship Id="rId8" Type="http://schemas.openxmlformats.org/officeDocument/2006/relationships/image" Target="../media/image316.png"/><Relationship Id="rId18" Type="http://schemas.openxmlformats.org/officeDocument/2006/relationships/image" Target="../media/image326.png"/><Relationship Id="rId3" Type="http://schemas.openxmlformats.org/officeDocument/2006/relationships/image" Target="../media/image311.png"/><Relationship Id="rId7" Type="http://schemas.openxmlformats.org/officeDocument/2006/relationships/image" Target="../media/image315.png"/><Relationship Id="rId12" Type="http://schemas.openxmlformats.org/officeDocument/2006/relationships/image" Target="../media/image321.png"/><Relationship Id="rId17" Type="http://schemas.openxmlformats.org/officeDocument/2006/relationships/image" Target="../media/image325.png"/><Relationship Id="rId2" Type="http://schemas.openxmlformats.org/officeDocument/2006/relationships/notesSlide" Target="../notesSlides/notesSlide105.xml"/><Relationship Id="rId16" Type="http://schemas.openxmlformats.org/officeDocument/2006/relationships/image" Target="../media/image317.png"/><Relationship Id="rId1" Type="http://schemas.openxmlformats.org/officeDocument/2006/relationships/slideLayout" Target="../slideLayouts/slideLayout7.xml"/><Relationship Id="rId6" Type="http://schemas.openxmlformats.org/officeDocument/2006/relationships/image" Target="../media/image314.png"/><Relationship Id="rId11" Type="http://schemas.openxmlformats.org/officeDocument/2006/relationships/image" Target="../media/image319.png"/><Relationship Id="rId15" Type="http://schemas.openxmlformats.org/officeDocument/2006/relationships/image" Target="../media/image324.png"/><Relationship Id="rId5" Type="http://schemas.openxmlformats.org/officeDocument/2006/relationships/image" Target="../media/image313.png"/><Relationship Id="rId10" Type="http://schemas.openxmlformats.org/officeDocument/2006/relationships/image" Target="../media/image318.png"/><Relationship Id="rId14" Type="http://schemas.openxmlformats.org/officeDocument/2006/relationships/image" Target="../media/image323.png"/><Relationship Id="rId4" Type="http://schemas.openxmlformats.org/officeDocument/2006/relationships/image" Target="../media/image312.png"/></Relationships>
</file>

<file path=ppt/slides/_rels/slide106.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328.png"/></Relationships>
</file>

<file path=ppt/slides/_rels/slide107.xml.rels><?xml version="1.0" encoding="UTF-8" standalone="yes"?>
<Relationships xmlns="http://schemas.openxmlformats.org/package/2006/relationships"><Relationship Id="rId8" Type="http://schemas.openxmlformats.org/officeDocument/2006/relationships/image" Target="../media/image336.png"/><Relationship Id="rId3" Type="http://schemas.openxmlformats.org/officeDocument/2006/relationships/image" Target="../media/image327.png"/><Relationship Id="rId7" Type="http://schemas.openxmlformats.org/officeDocument/2006/relationships/image" Target="../media/image335.png"/><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334.png"/><Relationship Id="rId5" Type="http://schemas.openxmlformats.org/officeDocument/2006/relationships/image" Target="../media/image333.png"/><Relationship Id="rId10" Type="http://schemas.openxmlformats.org/officeDocument/2006/relationships/image" Target="../media/image338.png"/><Relationship Id="rId4" Type="http://schemas.openxmlformats.org/officeDocument/2006/relationships/image" Target="../media/image332.png"/><Relationship Id="rId9" Type="http://schemas.openxmlformats.org/officeDocument/2006/relationships/image" Target="../media/image337.pn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image" Target="../media/image344.png"/><Relationship Id="rId5" Type="http://schemas.openxmlformats.org/officeDocument/2006/relationships/image" Target="../media/image343.png"/><Relationship Id="rId4" Type="http://schemas.openxmlformats.org/officeDocument/2006/relationships/image" Target="../media/image342.png"/></Relationships>
</file>

<file path=ppt/slides/_rels/slide11.xml.rels><?xml version="1.0" encoding="UTF-8" standalone="yes"?>
<Relationships xmlns="http://schemas.openxmlformats.org/package/2006/relationships"><Relationship Id="rId13" Type="http://schemas.openxmlformats.org/officeDocument/2006/relationships/image" Target="../media/image76.png"/><Relationship Id="rId18" Type="http://schemas.openxmlformats.org/officeDocument/2006/relationships/image" Target="../media/image81.png"/><Relationship Id="rId26" Type="http://schemas.openxmlformats.org/officeDocument/2006/relationships/image" Target="../media/image89.png"/><Relationship Id="rId3" Type="http://schemas.openxmlformats.org/officeDocument/2006/relationships/image" Target="../media/image66.png"/><Relationship Id="rId21" Type="http://schemas.openxmlformats.org/officeDocument/2006/relationships/image" Target="../media/image84.png"/><Relationship Id="rId34" Type="http://schemas.openxmlformats.org/officeDocument/2006/relationships/image" Target="../media/image97.png"/><Relationship Id="rId7" Type="http://schemas.openxmlformats.org/officeDocument/2006/relationships/image" Target="../media/image70.png"/><Relationship Id="rId12" Type="http://schemas.openxmlformats.org/officeDocument/2006/relationships/image" Target="../media/image75.png"/><Relationship Id="rId17" Type="http://schemas.openxmlformats.org/officeDocument/2006/relationships/image" Target="../media/image80.png"/><Relationship Id="rId25" Type="http://schemas.openxmlformats.org/officeDocument/2006/relationships/image" Target="../media/image88.png"/><Relationship Id="rId33" Type="http://schemas.openxmlformats.org/officeDocument/2006/relationships/image" Target="../media/image96.png"/><Relationship Id="rId2" Type="http://schemas.openxmlformats.org/officeDocument/2006/relationships/notesSlide" Target="../notesSlides/notesSlide11.xml"/><Relationship Id="rId16" Type="http://schemas.openxmlformats.org/officeDocument/2006/relationships/image" Target="../media/image79.png"/><Relationship Id="rId20" Type="http://schemas.openxmlformats.org/officeDocument/2006/relationships/image" Target="../media/image83.png"/><Relationship Id="rId29" Type="http://schemas.openxmlformats.org/officeDocument/2006/relationships/image" Target="../media/image92.png"/><Relationship Id="rId1" Type="http://schemas.openxmlformats.org/officeDocument/2006/relationships/slideLayout" Target="../slideLayouts/slideLayout7.xml"/><Relationship Id="rId6" Type="http://schemas.openxmlformats.org/officeDocument/2006/relationships/image" Target="../media/image69.png"/><Relationship Id="rId11" Type="http://schemas.openxmlformats.org/officeDocument/2006/relationships/image" Target="../media/image74.png"/><Relationship Id="rId24" Type="http://schemas.openxmlformats.org/officeDocument/2006/relationships/image" Target="../media/image87.png"/><Relationship Id="rId32" Type="http://schemas.openxmlformats.org/officeDocument/2006/relationships/image" Target="../media/image95.png"/><Relationship Id="rId5" Type="http://schemas.openxmlformats.org/officeDocument/2006/relationships/image" Target="../media/image68.png"/><Relationship Id="rId15" Type="http://schemas.openxmlformats.org/officeDocument/2006/relationships/image" Target="../media/image78.png"/><Relationship Id="rId23" Type="http://schemas.openxmlformats.org/officeDocument/2006/relationships/image" Target="../media/image86.png"/><Relationship Id="rId28" Type="http://schemas.openxmlformats.org/officeDocument/2006/relationships/image" Target="../media/image91.png"/><Relationship Id="rId10" Type="http://schemas.openxmlformats.org/officeDocument/2006/relationships/image" Target="../media/image73.png"/><Relationship Id="rId19" Type="http://schemas.openxmlformats.org/officeDocument/2006/relationships/image" Target="../media/image82.png"/><Relationship Id="rId31" Type="http://schemas.openxmlformats.org/officeDocument/2006/relationships/image" Target="../media/image94.png"/><Relationship Id="rId4" Type="http://schemas.openxmlformats.org/officeDocument/2006/relationships/image" Target="../media/image67.png"/><Relationship Id="rId9" Type="http://schemas.openxmlformats.org/officeDocument/2006/relationships/image" Target="../media/image72.png"/><Relationship Id="rId14" Type="http://schemas.openxmlformats.org/officeDocument/2006/relationships/image" Target="../media/image77.png"/><Relationship Id="rId22" Type="http://schemas.openxmlformats.org/officeDocument/2006/relationships/image" Target="../media/image85.png"/><Relationship Id="rId27" Type="http://schemas.openxmlformats.org/officeDocument/2006/relationships/image" Target="../media/image90.png"/><Relationship Id="rId30" Type="http://schemas.openxmlformats.org/officeDocument/2006/relationships/image" Target="../media/image93.png"/><Relationship Id="rId8" Type="http://schemas.openxmlformats.org/officeDocument/2006/relationships/image" Target="../media/image71.png"/></Relationships>
</file>

<file path=ppt/slides/_rels/slide110.xml.rels><?xml version="1.0" encoding="UTF-8" standalone="yes"?>
<Relationships xmlns="http://schemas.openxmlformats.org/package/2006/relationships"><Relationship Id="rId8" Type="http://schemas.openxmlformats.org/officeDocument/2006/relationships/image" Target="../media/image3470.png"/><Relationship Id="rId13" Type="http://schemas.openxmlformats.org/officeDocument/2006/relationships/image" Target="../media/image353.png"/><Relationship Id="rId18" Type="http://schemas.openxmlformats.org/officeDocument/2006/relationships/image" Target="../media/image3551.png"/><Relationship Id="rId3" Type="http://schemas.openxmlformats.org/officeDocument/2006/relationships/image" Target="../media/image345.png"/><Relationship Id="rId21" Type="http://schemas.openxmlformats.org/officeDocument/2006/relationships/image" Target="../media/image3530.png"/><Relationship Id="rId7" Type="http://schemas.openxmlformats.org/officeDocument/2006/relationships/image" Target="../media/image3460.png"/><Relationship Id="rId12" Type="http://schemas.openxmlformats.org/officeDocument/2006/relationships/image" Target="../media/image352.png"/><Relationship Id="rId17" Type="http://schemas.openxmlformats.org/officeDocument/2006/relationships/image" Target="../media/image3520.png"/><Relationship Id="rId2" Type="http://schemas.openxmlformats.org/officeDocument/2006/relationships/notesSlide" Target="../notesSlides/notesSlide110.xml"/><Relationship Id="rId16" Type="http://schemas.openxmlformats.org/officeDocument/2006/relationships/image" Target="../media/image355.png"/><Relationship Id="rId20" Type="http://schemas.openxmlformats.org/officeDocument/2006/relationships/image" Target="../media/image357.png"/><Relationship Id="rId1" Type="http://schemas.openxmlformats.org/officeDocument/2006/relationships/slideLayout" Target="../slideLayouts/slideLayout7.xml"/><Relationship Id="rId6" Type="http://schemas.openxmlformats.org/officeDocument/2006/relationships/image" Target="../media/image3450.png"/><Relationship Id="rId11" Type="http://schemas.openxmlformats.org/officeDocument/2006/relationships/image" Target="../media/image351.png"/><Relationship Id="rId5" Type="http://schemas.openxmlformats.org/officeDocument/2006/relationships/image" Target="../media/image347.png"/><Relationship Id="rId15" Type="http://schemas.openxmlformats.org/officeDocument/2006/relationships/image" Target="../media/image3541.png"/><Relationship Id="rId23" Type="http://schemas.openxmlformats.org/officeDocument/2006/relationships/image" Target="../media/image3550.png"/><Relationship Id="rId10" Type="http://schemas.openxmlformats.org/officeDocument/2006/relationships/image" Target="../media/image349.png"/><Relationship Id="rId19" Type="http://schemas.openxmlformats.org/officeDocument/2006/relationships/image" Target="../media/image356.png"/><Relationship Id="rId4" Type="http://schemas.openxmlformats.org/officeDocument/2006/relationships/image" Target="../media/image346.png"/><Relationship Id="rId9" Type="http://schemas.openxmlformats.org/officeDocument/2006/relationships/image" Target="../media/image348.png"/><Relationship Id="rId14" Type="http://schemas.openxmlformats.org/officeDocument/2006/relationships/image" Target="../media/image354.png"/><Relationship Id="rId22" Type="http://schemas.openxmlformats.org/officeDocument/2006/relationships/image" Target="../media/image3540.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361.png"/><Relationship Id="rId4" Type="http://schemas.openxmlformats.org/officeDocument/2006/relationships/image" Target="../media/image359.png"/></Relationships>
</file>

<file path=ppt/slides/_rels/slide113.xml.rels><?xml version="1.0" encoding="UTF-8" standalone="yes"?>
<Relationships xmlns="http://schemas.openxmlformats.org/package/2006/relationships"><Relationship Id="rId13" Type="http://schemas.openxmlformats.org/officeDocument/2006/relationships/image" Target="../media/image2900.png"/><Relationship Id="rId18" Type="http://schemas.openxmlformats.org/officeDocument/2006/relationships/image" Target="../media/image3410.png"/><Relationship Id="rId26" Type="http://schemas.openxmlformats.org/officeDocument/2006/relationships/image" Target="../media/image421.png"/><Relationship Id="rId39" Type="http://schemas.openxmlformats.org/officeDocument/2006/relationships/image" Target="../media/image522.png"/><Relationship Id="rId21" Type="http://schemas.openxmlformats.org/officeDocument/2006/relationships/image" Target="../media/image370.png"/><Relationship Id="rId34" Type="http://schemas.openxmlformats.org/officeDocument/2006/relationships/image" Target="../media/image502.png"/><Relationship Id="rId42" Type="http://schemas.openxmlformats.org/officeDocument/2006/relationships/image" Target="../media/image542.png"/><Relationship Id="rId55" Type="http://schemas.openxmlformats.org/officeDocument/2006/relationships/image" Target="../media/image3320.png"/><Relationship Id="rId63" Type="http://schemas.openxmlformats.org/officeDocument/2006/relationships/image" Target="../media/image259.png"/><Relationship Id="rId2" Type="http://schemas.openxmlformats.org/officeDocument/2006/relationships/notesSlide" Target="../notesSlides/notesSlide113.xml"/><Relationship Id="rId16" Type="http://schemas.openxmlformats.org/officeDocument/2006/relationships/image" Target="../media/image3210.png"/><Relationship Id="rId29" Type="http://schemas.openxmlformats.org/officeDocument/2006/relationships/image" Target="../media/image452.png"/><Relationship Id="rId1" Type="http://schemas.openxmlformats.org/officeDocument/2006/relationships/slideLayout" Target="../slideLayouts/slideLayout7.xml"/><Relationship Id="rId11" Type="http://schemas.openxmlformats.org/officeDocument/2006/relationships/image" Target="../media/image1201.png"/><Relationship Id="rId24" Type="http://schemas.openxmlformats.org/officeDocument/2006/relationships/image" Target="../media/image401.png"/><Relationship Id="rId32" Type="http://schemas.openxmlformats.org/officeDocument/2006/relationships/image" Target="../media/image482.png"/><Relationship Id="rId37" Type="http://schemas.openxmlformats.org/officeDocument/2006/relationships/image" Target="../media/image513.png"/><Relationship Id="rId40" Type="http://schemas.openxmlformats.org/officeDocument/2006/relationships/image" Target="../media/image512.png"/><Relationship Id="rId53" Type="http://schemas.openxmlformats.org/officeDocument/2006/relationships/image" Target="../media/image3130.png"/><Relationship Id="rId15" Type="http://schemas.openxmlformats.org/officeDocument/2006/relationships/image" Target="../media/image3110.png"/><Relationship Id="rId23" Type="http://schemas.openxmlformats.org/officeDocument/2006/relationships/image" Target="../media/image390.png"/><Relationship Id="rId28" Type="http://schemas.openxmlformats.org/officeDocument/2006/relationships/image" Target="../media/image441.png"/><Relationship Id="rId36" Type="http://schemas.openxmlformats.org/officeDocument/2006/relationships/image" Target="../media/image431.png"/><Relationship Id="rId57" Type="http://schemas.openxmlformats.org/officeDocument/2006/relationships/image" Target="../media/image3511.png"/><Relationship Id="rId61" Type="http://schemas.openxmlformats.org/officeDocument/2006/relationships/image" Target="../media/image3640.png"/><Relationship Id="rId19" Type="http://schemas.openxmlformats.org/officeDocument/2006/relationships/image" Target="../media/image3510.png"/><Relationship Id="rId31" Type="http://schemas.openxmlformats.org/officeDocument/2006/relationships/image" Target="../media/image472.png"/><Relationship Id="rId44" Type="http://schemas.openxmlformats.org/officeDocument/2006/relationships/image" Target="../media/image214.png"/><Relationship Id="rId60" Type="http://schemas.openxmlformats.org/officeDocument/2006/relationships/image" Target="../media/image249.png"/><Relationship Id="rId4" Type="http://schemas.openxmlformats.org/officeDocument/2006/relationships/image" Target="../media/image2800.png"/><Relationship Id="rId14" Type="http://schemas.openxmlformats.org/officeDocument/2006/relationships/image" Target="../media/image3000.png"/><Relationship Id="rId22" Type="http://schemas.openxmlformats.org/officeDocument/2006/relationships/image" Target="../media/image380.png"/><Relationship Id="rId27" Type="http://schemas.openxmlformats.org/officeDocument/2006/relationships/image" Target="../media/image432.png"/><Relationship Id="rId30" Type="http://schemas.openxmlformats.org/officeDocument/2006/relationships/image" Target="../media/image462.png"/><Relationship Id="rId35" Type="http://schemas.openxmlformats.org/officeDocument/2006/relationships/image" Target="../media/image412.png"/><Relationship Id="rId43" Type="http://schemas.openxmlformats.org/officeDocument/2006/relationships/image" Target="../media/image602.png"/><Relationship Id="rId56" Type="http://schemas.openxmlformats.org/officeDocument/2006/relationships/image" Target="../media/image3411.png"/><Relationship Id="rId64" Type="http://schemas.openxmlformats.org/officeDocument/2006/relationships/image" Target="../media/image3630.png"/><Relationship Id="rId12" Type="http://schemas.openxmlformats.org/officeDocument/2006/relationships/image" Target="../media/image700.png"/><Relationship Id="rId17" Type="http://schemas.openxmlformats.org/officeDocument/2006/relationships/image" Target="../media/image3310.png"/><Relationship Id="rId25" Type="http://schemas.openxmlformats.org/officeDocument/2006/relationships/image" Target="../media/image410.png"/><Relationship Id="rId33" Type="http://schemas.openxmlformats.org/officeDocument/2006/relationships/image" Target="../media/image492.png"/><Relationship Id="rId38" Type="http://schemas.openxmlformats.org/officeDocument/2006/relationships/image" Target="../media/image4810.png"/><Relationship Id="rId59" Type="http://schemas.openxmlformats.org/officeDocument/2006/relationships/image" Target="../media/image249.png"/><Relationship Id="rId20" Type="http://schemas.openxmlformats.org/officeDocument/2006/relationships/image" Target="../media/image3610.png"/><Relationship Id="rId41" Type="http://schemas.openxmlformats.org/officeDocument/2006/relationships/image" Target="../media/image521.png"/><Relationship Id="rId62" Type="http://schemas.openxmlformats.org/officeDocument/2006/relationships/image" Target="../media/image258.png"/></Relationships>
</file>

<file path=ppt/slides/_rels/slide114.xml.rels><?xml version="1.0" encoding="UTF-8" standalone="yes"?>
<Relationships xmlns="http://schemas.openxmlformats.org/package/2006/relationships"><Relationship Id="rId13" Type="http://schemas.openxmlformats.org/officeDocument/2006/relationships/image" Target="../media/image700.png"/><Relationship Id="rId18" Type="http://schemas.openxmlformats.org/officeDocument/2006/relationships/image" Target="../media/image3310.png"/><Relationship Id="rId26" Type="http://schemas.openxmlformats.org/officeDocument/2006/relationships/image" Target="../media/image410.png"/><Relationship Id="rId39" Type="http://schemas.openxmlformats.org/officeDocument/2006/relationships/image" Target="../media/image4810.png"/><Relationship Id="rId21" Type="http://schemas.openxmlformats.org/officeDocument/2006/relationships/image" Target="../media/image3610.png"/><Relationship Id="rId34" Type="http://schemas.openxmlformats.org/officeDocument/2006/relationships/image" Target="../media/image492.png"/><Relationship Id="rId42" Type="http://schemas.openxmlformats.org/officeDocument/2006/relationships/image" Target="../media/image521.png"/><Relationship Id="rId55" Type="http://schemas.openxmlformats.org/officeDocument/2006/relationships/image" Target="../media/image3320.png"/><Relationship Id="rId63" Type="http://schemas.openxmlformats.org/officeDocument/2006/relationships/image" Target="../media/image3630.png"/><Relationship Id="rId2" Type="http://schemas.openxmlformats.org/officeDocument/2006/relationships/notesSlide" Target="../notesSlides/notesSlide114.xml"/><Relationship Id="rId16" Type="http://schemas.openxmlformats.org/officeDocument/2006/relationships/image" Target="../media/image3110.png"/><Relationship Id="rId29" Type="http://schemas.openxmlformats.org/officeDocument/2006/relationships/image" Target="../media/image441.png"/><Relationship Id="rId1" Type="http://schemas.openxmlformats.org/officeDocument/2006/relationships/slideLayout" Target="../slideLayouts/slideLayout7.xml"/><Relationship Id="rId11" Type="http://schemas.openxmlformats.org/officeDocument/2006/relationships/image" Target="../media/image1201.png"/><Relationship Id="rId24" Type="http://schemas.openxmlformats.org/officeDocument/2006/relationships/image" Target="../media/image591.png"/><Relationship Id="rId32" Type="http://schemas.openxmlformats.org/officeDocument/2006/relationships/image" Target="../media/image472.png"/><Relationship Id="rId37" Type="http://schemas.openxmlformats.org/officeDocument/2006/relationships/image" Target="../media/image431.png"/><Relationship Id="rId40" Type="http://schemas.openxmlformats.org/officeDocument/2006/relationships/image" Target="../media/image641.png"/><Relationship Id="rId45" Type="http://schemas.openxmlformats.org/officeDocument/2006/relationships/image" Target="../media/image214.png"/><Relationship Id="rId53" Type="http://schemas.openxmlformats.org/officeDocument/2006/relationships/image" Target="../media/image3130.png"/><Relationship Id="rId15" Type="http://schemas.openxmlformats.org/officeDocument/2006/relationships/image" Target="../media/image571.png"/><Relationship Id="rId23" Type="http://schemas.openxmlformats.org/officeDocument/2006/relationships/image" Target="../media/image380.png"/><Relationship Id="rId28" Type="http://schemas.openxmlformats.org/officeDocument/2006/relationships/image" Target="../media/image432.png"/><Relationship Id="rId36" Type="http://schemas.openxmlformats.org/officeDocument/2006/relationships/image" Target="../media/image412.png"/><Relationship Id="rId57" Type="http://schemas.openxmlformats.org/officeDocument/2006/relationships/image" Target="../media/image3511.png"/><Relationship Id="rId61" Type="http://schemas.openxmlformats.org/officeDocument/2006/relationships/image" Target="../media/image3670.png"/><Relationship Id="rId19" Type="http://schemas.openxmlformats.org/officeDocument/2006/relationships/image" Target="../media/image3410.png"/><Relationship Id="rId31" Type="http://schemas.openxmlformats.org/officeDocument/2006/relationships/image" Target="../media/image462.png"/><Relationship Id="rId44" Type="http://schemas.openxmlformats.org/officeDocument/2006/relationships/image" Target="../media/image602.png"/><Relationship Id="rId60" Type="http://schemas.openxmlformats.org/officeDocument/2006/relationships/image" Target="../media/image249.png"/><Relationship Id="rId65" Type="http://schemas.openxmlformats.org/officeDocument/2006/relationships/image" Target="../media/image371.png"/><Relationship Id="rId14" Type="http://schemas.openxmlformats.org/officeDocument/2006/relationships/image" Target="../media/image2900.png"/><Relationship Id="rId22" Type="http://schemas.openxmlformats.org/officeDocument/2006/relationships/image" Target="../media/image582.png"/><Relationship Id="rId27" Type="http://schemas.openxmlformats.org/officeDocument/2006/relationships/image" Target="../media/image421.png"/><Relationship Id="rId30" Type="http://schemas.openxmlformats.org/officeDocument/2006/relationships/image" Target="../media/image452.png"/><Relationship Id="rId35" Type="http://schemas.openxmlformats.org/officeDocument/2006/relationships/image" Target="../media/image620.png"/><Relationship Id="rId43" Type="http://schemas.openxmlformats.org/officeDocument/2006/relationships/image" Target="../media/image542.png"/><Relationship Id="rId56" Type="http://schemas.openxmlformats.org/officeDocument/2006/relationships/image" Target="../media/image3411.png"/><Relationship Id="rId64" Type="http://schemas.openxmlformats.org/officeDocument/2006/relationships/image" Target="../media/image369.png"/><Relationship Id="rId12" Type="http://schemas.openxmlformats.org/officeDocument/2006/relationships/image" Target="../media/image561.png"/><Relationship Id="rId17" Type="http://schemas.openxmlformats.org/officeDocument/2006/relationships/image" Target="../media/image3210.png"/><Relationship Id="rId25" Type="http://schemas.openxmlformats.org/officeDocument/2006/relationships/image" Target="../media/image401.png"/><Relationship Id="rId33" Type="http://schemas.openxmlformats.org/officeDocument/2006/relationships/image" Target="../media/image482.png"/><Relationship Id="rId38" Type="http://schemas.openxmlformats.org/officeDocument/2006/relationships/image" Target="../media/image631.png"/><Relationship Id="rId59" Type="http://schemas.openxmlformats.org/officeDocument/2006/relationships/image" Target="../media/image249.png"/><Relationship Id="rId20" Type="http://schemas.openxmlformats.org/officeDocument/2006/relationships/image" Target="../media/image3510.png"/><Relationship Id="rId41" Type="http://schemas.openxmlformats.org/officeDocument/2006/relationships/image" Target="../media/image512.png"/><Relationship Id="rId62" Type="http://schemas.openxmlformats.org/officeDocument/2006/relationships/image" Target="../media/image368.png"/></Relationships>
</file>

<file path=ppt/slides/_rels/slide115.xml.rels><?xml version="1.0" encoding="UTF-8" standalone="yes"?>
<Relationships xmlns="http://schemas.openxmlformats.org/package/2006/relationships"><Relationship Id="rId13" Type="http://schemas.openxmlformats.org/officeDocument/2006/relationships/image" Target="../media/image700.png"/><Relationship Id="rId18" Type="http://schemas.openxmlformats.org/officeDocument/2006/relationships/image" Target="../media/image3310.png"/><Relationship Id="rId26" Type="http://schemas.openxmlformats.org/officeDocument/2006/relationships/image" Target="../media/image410.png"/><Relationship Id="rId39" Type="http://schemas.openxmlformats.org/officeDocument/2006/relationships/image" Target="../media/image4810.png"/><Relationship Id="rId21" Type="http://schemas.openxmlformats.org/officeDocument/2006/relationships/image" Target="../media/image3610.png"/><Relationship Id="rId34" Type="http://schemas.openxmlformats.org/officeDocument/2006/relationships/image" Target="../media/image492.png"/><Relationship Id="rId42" Type="http://schemas.openxmlformats.org/officeDocument/2006/relationships/image" Target="../media/image521.png"/><Relationship Id="rId55" Type="http://schemas.openxmlformats.org/officeDocument/2006/relationships/image" Target="../media/image3320.png"/><Relationship Id="rId63" Type="http://schemas.openxmlformats.org/officeDocument/2006/relationships/image" Target="../media/image369.png"/><Relationship Id="rId2" Type="http://schemas.openxmlformats.org/officeDocument/2006/relationships/notesSlide" Target="../notesSlides/notesSlide115.xml"/><Relationship Id="rId16" Type="http://schemas.openxmlformats.org/officeDocument/2006/relationships/image" Target="../media/image3110.png"/><Relationship Id="rId29" Type="http://schemas.openxmlformats.org/officeDocument/2006/relationships/image" Target="../media/image441.png"/><Relationship Id="rId1" Type="http://schemas.openxmlformats.org/officeDocument/2006/relationships/slideLayout" Target="../slideLayouts/slideLayout7.xml"/><Relationship Id="rId11" Type="http://schemas.openxmlformats.org/officeDocument/2006/relationships/image" Target="../media/image1201.png"/><Relationship Id="rId24" Type="http://schemas.openxmlformats.org/officeDocument/2006/relationships/image" Target="../media/image375.png"/><Relationship Id="rId32" Type="http://schemas.openxmlformats.org/officeDocument/2006/relationships/image" Target="../media/image472.png"/><Relationship Id="rId37" Type="http://schemas.openxmlformats.org/officeDocument/2006/relationships/image" Target="../media/image431.png"/><Relationship Id="rId40" Type="http://schemas.openxmlformats.org/officeDocument/2006/relationships/image" Target="../media/image378.png"/><Relationship Id="rId45" Type="http://schemas.openxmlformats.org/officeDocument/2006/relationships/image" Target="../media/image214.png"/><Relationship Id="rId53" Type="http://schemas.openxmlformats.org/officeDocument/2006/relationships/image" Target="../media/image3130.png"/><Relationship Id="rId15" Type="http://schemas.openxmlformats.org/officeDocument/2006/relationships/image" Target="../media/image373.png"/><Relationship Id="rId23" Type="http://schemas.openxmlformats.org/officeDocument/2006/relationships/image" Target="../media/image380.png"/><Relationship Id="rId28" Type="http://schemas.openxmlformats.org/officeDocument/2006/relationships/image" Target="../media/image432.png"/><Relationship Id="rId36" Type="http://schemas.openxmlformats.org/officeDocument/2006/relationships/image" Target="../media/image412.png"/><Relationship Id="rId57" Type="http://schemas.openxmlformats.org/officeDocument/2006/relationships/image" Target="../media/image3511.png"/><Relationship Id="rId61" Type="http://schemas.openxmlformats.org/officeDocument/2006/relationships/image" Target="../media/image3630.png"/><Relationship Id="rId19" Type="http://schemas.openxmlformats.org/officeDocument/2006/relationships/image" Target="../media/image3410.png"/><Relationship Id="rId31" Type="http://schemas.openxmlformats.org/officeDocument/2006/relationships/image" Target="../media/image462.png"/><Relationship Id="rId44" Type="http://schemas.openxmlformats.org/officeDocument/2006/relationships/image" Target="../media/image602.png"/><Relationship Id="rId60" Type="http://schemas.openxmlformats.org/officeDocument/2006/relationships/image" Target="../media/image249.png"/><Relationship Id="rId65" Type="http://schemas.openxmlformats.org/officeDocument/2006/relationships/image" Target="../media/image382.png"/><Relationship Id="rId14" Type="http://schemas.openxmlformats.org/officeDocument/2006/relationships/image" Target="../media/image2900.png"/><Relationship Id="rId22" Type="http://schemas.openxmlformats.org/officeDocument/2006/relationships/image" Target="../media/image374.png"/><Relationship Id="rId27" Type="http://schemas.openxmlformats.org/officeDocument/2006/relationships/image" Target="../media/image421.png"/><Relationship Id="rId30" Type="http://schemas.openxmlformats.org/officeDocument/2006/relationships/image" Target="../media/image452.png"/><Relationship Id="rId35" Type="http://schemas.openxmlformats.org/officeDocument/2006/relationships/image" Target="../media/image376.png"/><Relationship Id="rId43" Type="http://schemas.openxmlformats.org/officeDocument/2006/relationships/image" Target="../media/image542.png"/><Relationship Id="rId56" Type="http://schemas.openxmlformats.org/officeDocument/2006/relationships/image" Target="../media/image3411.png"/><Relationship Id="rId64" Type="http://schemas.openxmlformats.org/officeDocument/2006/relationships/image" Target="../media/image381.png"/><Relationship Id="rId12" Type="http://schemas.openxmlformats.org/officeDocument/2006/relationships/image" Target="../media/image372.png"/><Relationship Id="rId17" Type="http://schemas.openxmlformats.org/officeDocument/2006/relationships/image" Target="../media/image3210.png"/><Relationship Id="rId25" Type="http://schemas.openxmlformats.org/officeDocument/2006/relationships/image" Target="../media/image401.png"/><Relationship Id="rId33" Type="http://schemas.openxmlformats.org/officeDocument/2006/relationships/image" Target="../media/image482.png"/><Relationship Id="rId38" Type="http://schemas.openxmlformats.org/officeDocument/2006/relationships/image" Target="../media/image377.png"/><Relationship Id="rId59" Type="http://schemas.openxmlformats.org/officeDocument/2006/relationships/image" Target="../media/image249.png"/><Relationship Id="rId20" Type="http://schemas.openxmlformats.org/officeDocument/2006/relationships/image" Target="../media/image3510.png"/><Relationship Id="rId41" Type="http://schemas.openxmlformats.org/officeDocument/2006/relationships/image" Target="../media/image512.png"/><Relationship Id="rId62" Type="http://schemas.openxmlformats.org/officeDocument/2006/relationships/image" Target="../media/image379.png"/></Relationships>
</file>

<file path=ppt/slides/_rels/slide116.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3" Type="http://schemas.openxmlformats.org/officeDocument/2006/relationships/image" Target="../media/image700.png"/><Relationship Id="rId18" Type="http://schemas.openxmlformats.org/officeDocument/2006/relationships/image" Target="../media/image3310.png"/><Relationship Id="rId26" Type="http://schemas.openxmlformats.org/officeDocument/2006/relationships/image" Target="../media/image410.png"/><Relationship Id="rId39" Type="http://schemas.openxmlformats.org/officeDocument/2006/relationships/image" Target="../media/image4810.png"/><Relationship Id="rId21" Type="http://schemas.openxmlformats.org/officeDocument/2006/relationships/image" Target="../media/image3610.png"/><Relationship Id="rId34" Type="http://schemas.openxmlformats.org/officeDocument/2006/relationships/image" Target="../media/image393.png"/><Relationship Id="rId42" Type="http://schemas.openxmlformats.org/officeDocument/2006/relationships/image" Target="../media/image521.png"/><Relationship Id="rId55" Type="http://schemas.openxmlformats.org/officeDocument/2006/relationships/image" Target="../media/image3320.png"/><Relationship Id="rId63" Type="http://schemas.openxmlformats.org/officeDocument/2006/relationships/image" Target="../media/image397.png"/><Relationship Id="rId2" Type="http://schemas.openxmlformats.org/officeDocument/2006/relationships/notesSlide" Target="../notesSlides/notesSlide118.xml"/><Relationship Id="rId16" Type="http://schemas.openxmlformats.org/officeDocument/2006/relationships/image" Target="../media/image3110.png"/><Relationship Id="rId29" Type="http://schemas.openxmlformats.org/officeDocument/2006/relationships/image" Target="../media/image441.png"/><Relationship Id="rId1" Type="http://schemas.openxmlformats.org/officeDocument/2006/relationships/slideLayout" Target="../slideLayouts/slideLayout7.xml"/><Relationship Id="rId11" Type="http://schemas.openxmlformats.org/officeDocument/2006/relationships/image" Target="../media/image1201.png"/><Relationship Id="rId24" Type="http://schemas.openxmlformats.org/officeDocument/2006/relationships/image" Target="../media/image390.png"/><Relationship Id="rId32" Type="http://schemas.openxmlformats.org/officeDocument/2006/relationships/image" Target="../media/image392.png"/><Relationship Id="rId37" Type="http://schemas.openxmlformats.org/officeDocument/2006/relationships/image" Target="../media/image431.png"/><Relationship Id="rId40" Type="http://schemas.openxmlformats.org/officeDocument/2006/relationships/image" Target="../media/image395.png"/><Relationship Id="rId45" Type="http://schemas.openxmlformats.org/officeDocument/2006/relationships/image" Target="../media/image214.png"/><Relationship Id="rId53" Type="http://schemas.openxmlformats.org/officeDocument/2006/relationships/image" Target="../media/image3130.png"/><Relationship Id="rId15" Type="http://schemas.openxmlformats.org/officeDocument/2006/relationships/image" Target="../media/image3000.png"/><Relationship Id="rId23" Type="http://schemas.openxmlformats.org/officeDocument/2006/relationships/image" Target="../media/image380.png"/><Relationship Id="rId28" Type="http://schemas.openxmlformats.org/officeDocument/2006/relationships/image" Target="../media/image432.png"/><Relationship Id="rId36" Type="http://schemas.openxmlformats.org/officeDocument/2006/relationships/image" Target="../media/image412.png"/><Relationship Id="rId57" Type="http://schemas.openxmlformats.org/officeDocument/2006/relationships/image" Target="../media/image3511.png"/><Relationship Id="rId61" Type="http://schemas.openxmlformats.org/officeDocument/2006/relationships/image" Target="../media/image396.png"/><Relationship Id="rId19" Type="http://schemas.openxmlformats.org/officeDocument/2006/relationships/image" Target="../media/image3410.png"/><Relationship Id="rId31" Type="http://schemas.openxmlformats.org/officeDocument/2006/relationships/image" Target="../media/image462.png"/><Relationship Id="rId44" Type="http://schemas.openxmlformats.org/officeDocument/2006/relationships/image" Target="../media/image602.png"/><Relationship Id="rId60" Type="http://schemas.openxmlformats.org/officeDocument/2006/relationships/image" Target="../media/image249.png"/><Relationship Id="rId14" Type="http://schemas.openxmlformats.org/officeDocument/2006/relationships/image" Target="../media/image387.png"/><Relationship Id="rId22" Type="http://schemas.openxmlformats.org/officeDocument/2006/relationships/image" Target="../media/image370.png"/><Relationship Id="rId27" Type="http://schemas.openxmlformats.org/officeDocument/2006/relationships/image" Target="../media/image389.png"/><Relationship Id="rId30" Type="http://schemas.openxmlformats.org/officeDocument/2006/relationships/image" Target="../media/image391.png"/><Relationship Id="rId35" Type="http://schemas.openxmlformats.org/officeDocument/2006/relationships/image" Target="../media/image394.png"/><Relationship Id="rId43" Type="http://schemas.openxmlformats.org/officeDocument/2006/relationships/image" Target="../media/image542.png"/><Relationship Id="rId56" Type="http://schemas.openxmlformats.org/officeDocument/2006/relationships/image" Target="../media/image3411.png"/><Relationship Id="rId12" Type="http://schemas.openxmlformats.org/officeDocument/2006/relationships/image" Target="../media/image386.png"/><Relationship Id="rId17" Type="http://schemas.openxmlformats.org/officeDocument/2006/relationships/image" Target="../media/image388.png"/><Relationship Id="rId25" Type="http://schemas.openxmlformats.org/officeDocument/2006/relationships/image" Target="../media/image401.png"/><Relationship Id="rId33" Type="http://schemas.openxmlformats.org/officeDocument/2006/relationships/image" Target="../media/image482.png"/><Relationship Id="rId38" Type="http://schemas.openxmlformats.org/officeDocument/2006/relationships/image" Target="../media/image513.png"/><Relationship Id="rId59" Type="http://schemas.openxmlformats.org/officeDocument/2006/relationships/image" Target="../media/image249.png"/><Relationship Id="rId20" Type="http://schemas.openxmlformats.org/officeDocument/2006/relationships/image" Target="../media/image3510.png"/><Relationship Id="rId41" Type="http://schemas.openxmlformats.org/officeDocument/2006/relationships/image" Target="../media/image512.png"/><Relationship Id="rId62" Type="http://schemas.openxmlformats.org/officeDocument/2006/relationships/image" Target="../media/image259.png"/></Relationships>
</file>

<file path=ppt/slides/_rels/slide119.xml.rels><?xml version="1.0" encoding="UTF-8" standalone="yes"?>
<Relationships xmlns="http://schemas.openxmlformats.org/package/2006/relationships"><Relationship Id="rId68" Type="http://schemas.openxmlformats.org/officeDocument/2006/relationships/image" Target="../media/image9500.png"/><Relationship Id="rId63" Type="http://schemas.openxmlformats.org/officeDocument/2006/relationships/image" Target="../media/image1001.png"/><Relationship Id="rId21" Type="http://schemas.openxmlformats.org/officeDocument/2006/relationships/image" Target="../media/image3513.png"/><Relationship Id="rId76" Type="http://schemas.openxmlformats.org/officeDocument/2006/relationships/image" Target="../media/image407.png"/><Relationship Id="rId50" Type="http://schemas.openxmlformats.org/officeDocument/2006/relationships/image" Target="../media/image3910.png"/><Relationship Id="rId47" Type="http://schemas.openxmlformats.org/officeDocument/2006/relationships/image" Target="../media/image611.png"/><Relationship Id="rId55" Type="http://schemas.openxmlformats.org/officeDocument/2006/relationships/image" Target="../media/image3321.png"/><Relationship Id="rId84" Type="http://schemas.openxmlformats.org/officeDocument/2006/relationships/image" Target="../media/image396.png"/><Relationship Id="rId71" Type="http://schemas.openxmlformats.org/officeDocument/2006/relationships/image" Target="../media/image1012.png"/><Relationship Id="rId2" Type="http://schemas.openxmlformats.org/officeDocument/2006/relationships/notesSlide" Target="../notesSlides/notesSlide119.xml"/><Relationship Id="rId1" Type="http://schemas.openxmlformats.org/officeDocument/2006/relationships/slideLayout" Target="../slideLayouts/slideLayout7.xml"/><Relationship Id="rId66" Type="http://schemas.openxmlformats.org/officeDocument/2006/relationships/image" Target="../media/image1031.png"/><Relationship Id="rId58" Type="http://schemas.openxmlformats.org/officeDocument/2006/relationships/image" Target="../media/image951.png"/><Relationship Id="rId74" Type="http://schemas.openxmlformats.org/officeDocument/2006/relationships/image" Target="../media/image1042.png"/><Relationship Id="rId79" Type="http://schemas.openxmlformats.org/officeDocument/2006/relationships/image" Target="../media/image408.png"/><Relationship Id="rId53" Type="http://schemas.openxmlformats.org/officeDocument/2006/relationships/image" Target="../media/image3131.png"/><Relationship Id="rId5" Type="http://schemas.openxmlformats.org/officeDocument/2006/relationships/image" Target="../media/image972.png"/><Relationship Id="rId61" Type="http://schemas.openxmlformats.org/officeDocument/2006/relationships/image" Target="../media/image402.png"/><Relationship Id="rId82" Type="http://schemas.openxmlformats.org/officeDocument/2006/relationships/image" Target="../media/image414.png"/><Relationship Id="rId49" Type="http://schemas.openxmlformats.org/officeDocument/2006/relationships/image" Target="../media/image3811.png"/><Relationship Id="rId57" Type="http://schemas.openxmlformats.org/officeDocument/2006/relationships/image" Target="../media/image3512.png"/><Relationship Id="rId60" Type="http://schemas.openxmlformats.org/officeDocument/2006/relationships/image" Target="../media/image971.png"/><Relationship Id="rId73" Type="http://schemas.openxmlformats.org/officeDocument/2006/relationships/image" Target="../media/image405.png"/><Relationship Id="rId78" Type="http://schemas.openxmlformats.org/officeDocument/2006/relationships/image" Target="../media/image1052.png"/><Relationship Id="rId65" Type="http://schemas.openxmlformats.org/officeDocument/2006/relationships/image" Target="../media/image10200.png"/><Relationship Id="rId81" Type="http://schemas.openxmlformats.org/officeDocument/2006/relationships/image" Target="../media/image413.png"/><Relationship Id="rId52" Type="http://schemas.openxmlformats.org/officeDocument/2006/relationships/image" Target="../media/image3620.png"/><Relationship Id="rId86" Type="http://schemas.openxmlformats.org/officeDocument/2006/relationships/image" Target="../media/image397.png"/><Relationship Id="rId4" Type="http://schemas.openxmlformats.org/officeDocument/2006/relationships/image" Target="../media/image399.png"/><Relationship Id="rId69" Type="http://schemas.openxmlformats.org/officeDocument/2006/relationships/image" Target="../media/image403.png"/><Relationship Id="rId64" Type="http://schemas.openxmlformats.org/officeDocument/2006/relationships/image" Target="../media/image10100.png"/><Relationship Id="rId22" Type="http://schemas.openxmlformats.org/officeDocument/2006/relationships/image" Target="../media/image3611.png"/><Relationship Id="rId77" Type="http://schemas.openxmlformats.org/officeDocument/2006/relationships/image" Target="../media/image9700.png"/><Relationship Id="rId48" Type="http://schemas.openxmlformats.org/officeDocument/2006/relationships/image" Target="../media/image3720.png"/><Relationship Id="rId56" Type="http://schemas.openxmlformats.org/officeDocument/2006/relationships/image" Target="../media/image3412.png"/><Relationship Id="rId72" Type="http://schemas.openxmlformats.org/officeDocument/2006/relationships/image" Target="../media/image404.png"/><Relationship Id="rId80" Type="http://schemas.openxmlformats.org/officeDocument/2006/relationships/image" Target="../media/image409.png"/><Relationship Id="rId51" Type="http://schemas.openxmlformats.org/officeDocument/2006/relationships/image" Target="../media/image4010.png"/><Relationship Id="rId85" Type="http://schemas.openxmlformats.org/officeDocument/2006/relationships/image" Target="../media/image259.png"/><Relationship Id="rId3" Type="http://schemas.openxmlformats.org/officeDocument/2006/relationships/image" Target="../media/image398.png"/><Relationship Id="rId67" Type="http://schemas.openxmlformats.org/officeDocument/2006/relationships/image" Target="../media/image531.png"/><Relationship Id="rId62" Type="http://schemas.openxmlformats.org/officeDocument/2006/relationships/image" Target="../media/image991.png"/><Relationship Id="rId70" Type="http://schemas.openxmlformats.org/officeDocument/2006/relationships/image" Target="../media/image1002.png"/><Relationship Id="rId75" Type="http://schemas.openxmlformats.org/officeDocument/2006/relationships/image" Target="../media/image406.png"/><Relationship Id="rId83" Type="http://schemas.openxmlformats.org/officeDocument/2006/relationships/image" Target="../media/image214.png"/></Relationships>
</file>

<file path=ppt/slides/_rels/slide12.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106.png"/><Relationship Id="rId18" Type="http://schemas.openxmlformats.org/officeDocument/2006/relationships/image" Target="../media/image110.png"/><Relationship Id="rId26" Type="http://schemas.openxmlformats.org/officeDocument/2006/relationships/image" Target="../media/image118.png"/><Relationship Id="rId3" Type="http://schemas.openxmlformats.org/officeDocument/2006/relationships/image" Target="../media/image98.png"/><Relationship Id="rId21" Type="http://schemas.openxmlformats.org/officeDocument/2006/relationships/image" Target="../media/image113.png"/><Relationship Id="rId7" Type="http://schemas.openxmlformats.org/officeDocument/2006/relationships/image" Target="../media/image101.png"/><Relationship Id="rId12" Type="http://schemas.openxmlformats.org/officeDocument/2006/relationships/image" Target="../media/image105.png"/><Relationship Id="rId17" Type="http://schemas.openxmlformats.org/officeDocument/2006/relationships/image" Target="../media/image109.png"/><Relationship Id="rId25" Type="http://schemas.openxmlformats.org/officeDocument/2006/relationships/image" Target="../media/image117.png"/><Relationship Id="rId2" Type="http://schemas.openxmlformats.org/officeDocument/2006/relationships/notesSlide" Target="../notesSlides/notesSlide12.xml"/><Relationship Id="rId16" Type="http://schemas.openxmlformats.org/officeDocument/2006/relationships/image" Target="../media/image1080.png"/><Relationship Id="rId20" Type="http://schemas.openxmlformats.org/officeDocument/2006/relationships/image" Target="../media/image112.png"/><Relationship Id="rId1" Type="http://schemas.openxmlformats.org/officeDocument/2006/relationships/slideLayout" Target="../slideLayouts/slideLayout7.xml"/><Relationship Id="rId6" Type="http://schemas.openxmlformats.org/officeDocument/2006/relationships/image" Target="../media/image100.png"/><Relationship Id="rId11" Type="http://schemas.openxmlformats.org/officeDocument/2006/relationships/image" Target="../media/image1040.png"/><Relationship Id="rId24" Type="http://schemas.openxmlformats.org/officeDocument/2006/relationships/image" Target="../media/image116.png"/><Relationship Id="rId5" Type="http://schemas.openxmlformats.org/officeDocument/2006/relationships/image" Target="../media/image99.png"/><Relationship Id="rId15" Type="http://schemas.openxmlformats.org/officeDocument/2006/relationships/image" Target="../media/image108.png"/><Relationship Id="rId23" Type="http://schemas.openxmlformats.org/officeDocument/2006/relationships/image" Target="../media/image115.png"/><Relationship Id="rId28" Type="http://schemas.openxmlformats.org/officeDocument/2006/relationships/image" Target="../media/image120.png"/><Relationship Id="rId10" Type="http://schemas.openxmlformats.org/officeDocument/2006/relationships/image" Target="../media/image104.png"/><Relationship Id="rId19" Type="http://schemas.openxmlformats.org/officeDocument/2006/relationships/image" Target="../media/image111.png"/><Relationship Id="rId4" Type="http://schemas.openxmlformats.org/officeDocument/2006/relationships/image" Target="../media/image980.png"/><Relationship Id="rId9" Type="http://schemas.openxmlformats.org/officeDocument/2006/relationships/image" Target="../media/image103.png"/><Relationship Id="rId14" Type="http://schemas.openxmlformats.org/officeDocument/2006/relationships/image" Target="../media/image107.png"/><Relationship Id="rId22" Type="http://schemas.openxmlformats.org/officeDocument/2006/relationships/image" Target="../media/image114.png"/><Relationship Id="rId27" Type="http://schemas.openxmlformats.org/officeDocument/2006/relationships/image" Target="../media/image119.png"/></Relationships>
</file>

<file path=ppt/slides/_rels/slide120.xml.rels><?xml version="1.0" encoding="UTF-8" standalone="yes"?>
<Relationships xmlns="http://schemas.openxmlformats.org/package/2006/relationships"><Relationship Id="rId68" Type="http://schemas.openxmlformats.org/officeDocument/2006/relationships/image" Target="../media/image9500.png"/><Relationship Id="rId63" Type="http://schemas.openxmlformats.org/officeDocument/2006/relationships/image" Target="../media/image1001.png"/><Relationship Id="rId21" Type="http://schemas.openxmlformats.org/officeDocument/2006/relationships/image" Target="../media/image3513.png"/><Relationship Id="rId76" Type="http://schemas.openxmlformats.org/officeDocument/2006/relationships/image" Target="../media/image424.png"/><Relationship Id="rId84" Type="http://schemas.openxmlformats.org/officeDocument/2006/relationships/image" Target="../media/image433.png"/><Relationship Id="rId50" Type="http://schemas.openxmlformats.org/officeDocument/2006/relationships/image" Target="../media/image3910.png"/><Relationship Id="rId47" Type="http://schemas.openxmlformats.org/officeDocument/2006/relationships/image" Target="../media/image611.png"/><Relationship Id="rId55" Type="http://schemas.openxmlformats.org/officeDocument/2006/relationships/image" Target="../media/image3321.png"/><Relationship Id="rId89" Type="http://schemas.openxmlformats.org/officeDocument/2006/relationships/image" Target="../media/image4040.png"/><Relationship Id="rId71" Type="http://schemas.openxmlformats.org/officeDocument/2006/relationships/image" Target="../media/image1012.png"/><Relationship Id="rId2" Type="http://schemas.openxmlformats.org/officeDocument/2006/relationships/notesSlide" Target="../notesSlides/notesSlide120.xml"/><Relationship Id="rId1" Type="http://schemas.openxmlformats.org/officeDocument/2006/relationships/slideLayout" Target="../slideLayouts/slideLayout7.xml"/><Relationship Id="rId66" Type="http://schemas.openxmlformats.org/officeDocument/2006/relationships/image" Target="../media/image1031.png"/><Relationship Id="rId74" Type="http://schemas.openxmlformats.org/officeDocument/2006/relationships/image" Target="../media/image423.png"/><Relationship Id="rId79" Type="http://schemas.openxmlformats.org/officeDocument/2006/relationships/image" Target="../media/image1052.png"/><Relationship Id="rId53" Type="http://schemas.openxmlformats.org/officeDocument/2006/relationships/image" Target="../media/image3131.png"/><Relationship Id="rId87" Type="http://schemas.openxmlformats.org/officeDocument/2006/relationships/image" Target="../media/image4020.png"/><Relationship Id="rId5" Type="http://schemas.openxmlformats.org/officeDocument/2006/relationships/image" Target="../media/image972.png"/><Relationship Id="rId61" Type="http://schemas.openxmlformats.org/officeDocument/2006/relationships/image" Target="../media/image416.png"/><Relationship Id="rId82" Type="http://schemas.openxmlformats.org/officeDocument/2006/relationships/image" Target="../media/image428.png"/><Relationship Id="rId49" Type="http://schemas.openxmlformats.org/officeDocument/2006/relationships/image" Target="../media/image3811.png"/><Relationship Id="rId57" Type="http://schemas.openxmlformats.org/officeDocument/2006/relationships/image" Target="../media/image3512.png"/><Relationship Id="rId60" Type="http://schemas.openxmlformats.org/officeDocument/2006/relationships/image" Target="../media/image971.png"/><Relationship Id="rId73" Type="http://schemas.openxmlformats.org/officeDocument/2006/relationships/image" Target="../media/image422.png"/><Relationship Id="rId78" Type="http://schemas.openxmlformats.org/officeDocument/2006/relationships/image" Target="../media/image1101.png"/><Relationship Id="rId81" Type="http://schemas.openxmlformats.org/officeDocument/2006/relationships/image" Target="../media/image427.png"/><Relationship Id="rId52" Type="http://schemas.openxmlformats.org/officeDocument/2006/relationships/image" Target="../media/image3620.png"/><Relationship Id="rId86" Type="http://schemas.openxmlformats.org/officeDocument/2006/relationships/image" Target="../media/image3990.png"/><Relationship Id="rId69" Type="http://schemas.openxmlformats.org/officeDocument/2006/relationships/image" Target="../media/image417.png"/><Relationship Id="rId64" Type="http://schemas.openxmlformats.org/officeDocument/2006/relationships/image" Target="../media/image10100.png"/><Relationship Id="rId22" Type="http://schemas.openxmlformats.org/officeDocument/2006/relationships/image" Target="../media/image3611.png"/><Relationship Id="rId77" Type="http://schemas.openxmlformats.org/officeDocument/2006/relationships/image" Target="../media/image425.png"/><Relationship Id="rId48" Type="http://schemas.openxmlformats.org/officeDocument/2006/relationships/image" Target="../media/image3720.png"/><Relationship Id="rId56" Type="http://schemas.openxmlformats.org/officeDocument/2006/relationships/image" Target="../media/image3412.png"/><Relationship Id="rId72" Type="http://schemas.openxmlformats.org/officeDocument/2006/relationships/image" Target="../media/image419.png"/><Relationship Id="rId80" Type="http://schemas.openxmlformats.org/officeDocument/2006/relationships/image" Target="../media/image426.png"/><Relationship Id="rId85" Type="http://schemas.openxmlformats.org/officeDocument/2006/relationships/image" Target="../media/image214.png"/><Relationship Id="rId51" Type="http://schemas.openxmlformats.org/officeDocument/2006/relationships/image" Target="../media/image4010.png"/><Relationship Id="rId3" Type="http://schemas.openxmlformats.org/officeDocument/2006/relationships/image" Target="../media/image415.png"/><Relationship Id="rId67" Type="http://schemas.openxmlformats.org/officeDocument/2006/relationships/image" Target="../media/image531.png"/><Relationship Id="rId62" Type="http://schemas.openxmlformats.org/officeDocument/2006/relationships/image" Target="../media/image991.png"/><Relationship Id="rId70" Type="http://schemas.openxmlformats.org/officeDocument/2006/relationships/image" Target="../media/image418.png"/><Relationship Id="rId75" Type="http://schemas.openxmlformats.org/officeDocument/2006/relationships/image" Target="../media/image1042.png"/><Relationship Id="rId83" Type="http://schemas.openxmlformats.org/officeDocument/2006/relationships/image" Target="../media/image429.png"/><Relationship Id="rId88" Type="http://schemas.openxmlformats.org/officeDocument/2006/relationships/image" Target="../media/image4030.png"/></Relationships>
</file>

<file path=ppt/slides/_rels/slide121.xml.rels><?xml version="1.0" encoding="UTF-8" standalone="yes"?>
<Relationships xmlns="http://schemas.openxmlformats.org/package/2006/relationships"><Relationship Id="rId68" Type="http://schemas.openxmlformats.org/officeDocument/2006/relationships/image" Target="../media/image9500.png"/><Relationship Id="rId63" Type="http://schemas.openxmlformats.org/officeDocument/2006/relationships/image" Target="../media/image1001.png"/><Relationship Id="rId21" Type="http://schemas.openxmlformats.org/officeDocument/2006/relationships/image" Target="../media/image3513.png"/><Relationship Id="rId76" Type="http://schemas.openxmlformats.org/officeDocument/2006/relationships/image" Target="../media/image406.png"/><Relationship Id="rId84" Type="http://schemas.openxmlformats.org/officeDocument/2006/relationships/image" Target="../media/image414.png"/><Relationship Id="rId47" Type="http://schemas.openxmlformats.org/officeDocument/2006/relationships/image" Target="../media/image611.png"/><Relationship Id="rId55" Type="http://schemas.openxmlformats.org/officeDocument/2006/relationships/image" Target="../media/image3321.png"/><Relationship Id="rId50" Type="http://schemas.openxmlformats.org/officeDocument/2006/relationships/image" Target="../media/image3910.png"/><Relationship Id="rId89" Type="http://schemas.openxmlformats.org/officeDocument/2006/relationships/image" Target="../media/image4060.png"/><Relationship Id="rId71" Type="http://schemas.openxmlformats.org/officeDocument/2006/relationships/image" Target="../media/image1012.png"/><Relationship Id="rId2" Type="http://schemas.openxmlformats.org/officeDocument/2006/relationships/notesSlide" Target="../notesSlides/notesSlide121.xml"/><Relationship Id="rId1" Type="http://schemas.openxmlformats.org/officeDocument/2006/relationships/slideLayout" Target="../slideLayouts/slideLayout7.xml"/><Relationship Id="rId66" Type="http://schemas.openxmlformats.org/officeDocument/2006/relationships/image" Target="../media/image1031.png"/><Relationship Id="rId74" Type="http://schemas.openxmlformats.org/officeDocument/2006/relationships/image" Target="../media/image437.png"/><Relationship Id="rId79" Type="http://schemas.openxmlformats.org/officeDocument/2006/relationships/image" Target="../media/image1052.png"/><Relationship Id="rId53" Type="http://schemas.openxmlformats.org/officeDocument/2006/relationships/image" Target="../media/image3131.png"/><Relationship Id="rId87" Type="http://schemas.openxmlformats.org/officeDocument/2006/relationships/image" Target="../media/image4030.png"/><Relationship Id="rId5" Type="http://schemas.openxmlformats.org/officeDocument/2006/relationships/image" Target="../media/image972.png"/><Relationship Id="rId61" Type="http://schemas.openxmlformats.org/officeDocument/2006/relationships/image" Target="../media/image402.png"/><Relationship Id="rId82" Type="http://schemas.openxmlformats.org/officeDocument/2006/relationships/image" Target="../media/image409.png"/><Relationship Id="rId49" Type="http://schemas.openxmlformats.org/officeDocument/2006/relationships/image" Target="../media/image3811.png"/><Relationship Id="rId57" Type="http://schemas.openxmlformats.org/officeDocument/2006/relationships/image" Target="../media/image3512.png"/><Relationship Id="rId90" Type="http://schemas.openxmlformats.org/officeDocument/2006/relationships/image" Target="../media/image4070.png"/><Relationship Id="rId60" Type="http://schemas.openxmlformats.org/officeDocument/2006/relationships/image" Target="../media/image971.png"/><Relationship Id="rId73" Type="http://schemas.openxmlformats.org/officeDocument/2006/relationships/image" Target="../media/image436.png"/><Relationship Id="rId78" Type="http://schemas.openxmlformats.org/officeDocument/2006/relationships/image" Target="../media/image438.png"/><Relationship Id="rId81" Type="http://schemas.openxmlformats.org/officeDocument/2006/relationships/image" Target="../media/image439.png"/><Relationship Id="rId86" Type="http://schemas.openxmlformats.org/officeDocument/2006/relationships/image" Target="../media/image443.png"/><Relationship Id="rId52" Type="http://schemas.openxmlformats.org/officeDocument/2006/relationships/image" Target="../media/image3620.png"/><Relationship Id="rId69" Type="http://schemas.openxmlformats.org/officeDocument/2006/relationships/image" Target="../media/image403.png"/><Relationship Id="rId64" Type="http://schemas.openxmlformats.org/officeDocument/2006/relationships/image" Target="../media/image10100.png"/><Relationship Id="rId22" Type="http://schemas.openxmlformats.org/officeDocument/2006/relationships/image" Target="../media/image3611.png"/><Relationship Id="rId77" Type="http://schemas.openxmlformats.org/officeDocument/2006/relationships/image" Target="../media/image407.png"/><Relationship Id="rId48" Type="http://schemas.openxmlformats.org/officeDocument/2006/relationships/image" Target="../media/image3720.png"/><Relationship Id="rId56" Type="http://schemas.openxmlformats.org/officeDocument/2006/relationships/image" Target="../media/image3412.png"/><Relationship Id="rId72" Type="http://schemas.openxmlformats.org/officeDocument/2006/relationships/image" Target="../media/image404.png"/><Relationship Id="rId80" Type="http://schemas.openxmlformats.org/officeDocument/2006/relationships/image" Target="../media/image408.png"/><Relationship Id="rId85" Type="http://schemas.openxmlformats.org/officeDocument/2006/relationships/image" Target="../media/image214.png"/><Relationship Id="rId51" Type="http://schemas.openxmlformats.org/officeDocument/2006/relationships/image" Target="../media/image4010.png"/><Relationship Id="rId3" Type="http://schemas.openxmlformats.org/officeDocument/2006/relationships/image" Target="../media/image434.png"/><Relationship Id="rId67" Type="http://schemas.openxmlformats.org/officeDocument/2006/relationships/image" Target="../media/image531.png"/><Relationship Id="rId62" Type="http://schemas.openxmlformats.org/officeDocument/2006/relationships/image" Target="../media/image991.png"/><Relationship Id="rId70" Type="http://schemas.openxmlformats.org/officeDocument/2006/relationships/image" Target="../media/image435.png"/><Relationship Id="rId75" Type="http://schemas.openxmlformats.org/officeDocument/2006/relationships/image" Target="../media/image1042.png"/><Relationship Id="rId83" Type="http://schemas.openxmlformats.org/officeDocument/2006/relationships/image" Target="../media/image442.png"/><Relationship Id="rId88" Type="http://schemas.openxmlformats.org/officeDocument/2006/relationships/image" Target="../media/image4050.png"/></Relationships>
</file>

<file path=ppt/slides/_rels/slide122.xml.rels><?xml version="1.0" encoding="UTF-8" standalone="yes"?>
<Relationships xmlns="http://schemas.openxmlformats.org/package/2006/relationships"><Relationship Id="rId3" Type="http://schemas.openxmlformats.org/officeDocument/2006/relationships/image" Target="../media/image4080.png"/><Relationship Id="rId2" Type="http://schemas.openxmlformats.org/officeDocument/2006/relationships/notesSlide" Target="../notesSlides/notesSlide122.xml"/><Relationship Id="rId1" Type="http://schemas.openxmlformats.org/officeDocument/2006/relationships/slideLayout" Target="../slideLayouts/slideLayout7.xml"/><Relationship Id="rId4" Type="http://schemas.openxmlformats.org/officeDocument/2006/relationships/image" Target="../media/image4090.png"/></Relationships>
</file>

<file path=ppt/slides/_rels/slide123.xml.rels><?xml version="1.0" encoding="UTF-8" standalone="yes"?>
<Relationships xmlns="http://schemas.openxmlformats.org/package/2006/relationships"><Relationship Id="rId8" Type="http://schemas.openxmlformats.org/officeDocument/2006/relationships/image" Target="../media/image445.png"/><Relationship Id="rId13" Type="http://schemas.openxmlformats.org/officeDocument/2006/relationships/image" Target="../media/image453.png"/><Relationship Id="rId3" Type="http://schemas.openxmlformats.org/officeDocument/2006/relationships/image" Target="../media/image4430.png"/><Relationship Id="rId7" Type="http://schemas.openxmlformats.org/officeDocument/2006/relationships/image" Target="../media/image3880.png"/><Relationship Id="rId12" Type="http://schemas.openxmlformats.org/officeDocument/2006/relationships/image" Target="../media/image449.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444.png"/><Relationship Id="rId11" Type="http://schemas.openxmlformats.org/officeDocument/2006/relationships/image" Target="../media/image448.png"/><Relationship Id="rId5" Type="http://schemas.openxmlformats.org/officeDocument/2006/relationships/image" Target="../media/image3860.png"/><Relationship Id="rId10" Type="http://schemas.openxmlformats.org/officeDocument/2006/relationships/image" Target="../media/image447.png"/><Relationship Id="rId4" Type="http://schemas.openxmlformats.org/officeDocument/2006/relationships/image" Target="../media/image3850.png"/><Relationship Id="rId9" Type="http://schemas.openxmlformats.org/officeDocument/2006/relationships/image" Target="../media/image446.png"/><Relationship Id="rId14" Type="http://schemas.openxmlformats.org/officeDocument/2006/relationships/image" Target="../media/image454.png"/></Relationships>
</file>

<file path=ppt/slides/_rels/slide124.xml.rels><?xml version="1.0" encoding="UTF-8" standalone="yes"?>
<Relationships xmlns="http://schemas.openxmlformats.org/package/2006/relationships"><Relationship Id="rId3" Type="http://schemas.openxmlformats.org/officeDocument/2006/relationships/image" Target="../media/image3911.pn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456.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4700.png"/><Relationship Id="rId4" Type="http://schemas.openxmlformats.org/officeDocument/2006/relationships/image" Target="../media/image457.png"/></Relationships>
</file>

<file path=ppt/slides/_rels/slide126.xml.rels><?xml version="1.0" encoding="UTF-8" standalone="yes"?>
<Relationships xmlns="http://schemas.openxmlformats.org/package/2006/relationships"><Relationship Id="rId51" Type="http://schemas.openxmlformats.org/officeDocument/2006/relationships/image" Target="../media/image466.png"/><Relationship Id="rId3" Type="http://schemas.openxmlformats.org/officeDocument/2006/relationships/image" Target="../media/image458.png"/><Relationship Id="rId47" Type="http://schemas.openxmlformats.org/officeDocument/2006/relationships/image" Target="../media/image4630.png"/><Relationship Id="rId50" Type="http://schemas.openxmlformats.org/officeDocument/2006/relationships/image" Target="../media/image4650.png"/><Relationship Id="rId46" Type="http://schemas.openxmlformats.org/officeDocument/2006/relationships/image" Target="../media/image463.png"/><Relationship Id="rId2" Type="http://schemas.openxmlformats.org/officeDocument/2006/relationships/notesSlide" Target="../notesSlides/notesSlide126.xml"/><Relationship Id="rId54" Type="http://schemas.openxmlformats.org/officeDocument/2006/relationships/image" Target="../media/image469.png"/><Relationship Id="rId1" Type="http://schemas.openxmlformats.org/officeDocument/2006/relationships/slideLayout" Target="../slideLayouts/slideLayout7.xml"/><Relationship Id="rId45" Type="http://schemas.openxmlformats.org/officeDocument/2006/relationships/image" Target="../media/image610.png"/><Relationship Id="rId53" Type="http://schemas.openxmlformats.org/officeDocument/2006/relationships/image" Target="../media/image468.png"/><Relationship Id="rId5" Type="http://schemas.openxmlformats.org/officeDocument/2006/relationships/image" Target="../media/image459.png"/><Relationship Id="rId49" Type="http://schemas.openxmlformats.org/officeDocument/2006/relationships/image" Target="../media/image465.png"/><Relationship Id="rId52" Type="http://schemas.openxmlformats.org/officeDocument/2006/relationships/image" Target="../media/image467.png"/><Relationship Id="rId4" Type="http://schemas.openxmlformats.org/officeDocument/2006/relationships/image" Target="../media/image214.png"/><Relationship Id="rId48" Type="http://schemas.openxmlformats.org/officeDocument/2006/relationships/image" Target="../media/image464.png"/></Relationships>
</file>

<file path=ppt/slides/_rels/slide127.xml.rels><?xml version="1.0" encoding="UTF-8" standalone="yes"?>
<Relationships xmlns="http://schemas.openxmlformats.org/package/2006/relationships"><Relationship Id="rId51" Type="http://schemas.openxmlformats.org/officeDocument/2006/relationships/image" Target="../media/image466.png"/><Relationship Id="rId3" Type="http://schemas.openxmlformats.org/officeDocument/2006/relationships/image" Target="../media/image475.png"/><Relationship Id="rId47" Type="http://schemas.openxmlformats.org/officeDocument/2006/relationships/image" Target="../media/image4630.png"/><Relationship Id="rId50" Type="http://schemas.openxmlformats.org/officeDocument/2006/relationships/image" Target="../media/image4650.png"/><Relationship Id="rId46" Type="http://schemas.openxmlformats.org/officeDocument/2006/relationships/image" Target="../media/image4631.png"/><Relationship Id="rId7" Type="http://schemas.openxmlformats.org/officeDocument/2006/relationships/image" Target="../media/image581.png"/><Relationship Id="rId2" Type="http://schemas.openxmlformats.org/officeDocument/2006/relationships/notesSlide" Target="../notesSlides/notesSlide127.xml"/><Relationship Id="rId54" Type="http://schemas.openxmlformats.org/officeDocument/2006/relationships/image" Target="../media/image4690.png"/><Relationship Id="rId1" Type="http://schemas.openxmlformats.org/officeDocument/2006/relationships/slideLayout" Target="../slideLayouts/slideLayout7.xml"/><Relationship Id="rId45" Type="http://schemas.openxmlformats.org/officeDocument/2006/relationships/image" Target="../media/image610.png"/><Relationship Id="rId53" Type="http://schemas.openxmlformats.org/officeDocument/2006/relationships/image" Target="../media/image560.png"/><Relationship Id="rId5" Type="http://schemas.openxmlformats.org/officeDocument/2006/relationships/image" Target="../media/image459.png"/><Relationship Id="rId49" Type="http://schemas.openxmlformats.org/officeDocument/2006/relationships/image" Target="../media/image4680.png"/><Relationship Id="rId52" Type="http://schemas.openxmlformats.org/officeDocument/2006/relationships/image" Target="../media/image4700.png"/><Relationship Id="rId4" Type="http://schemas.openxmlformats.org/officeDocument/2006/relationships/image" Target="../media/image214.png"/><Relationship Id="rId48" Type="http://schemas.openxmlformats.org/officeDocument/2006/relationships/image" Target="../media/image464.png"/></Relationships>
</file>

<file path=ppt/slides/_rels/slide128.xml.rels><?xml version="1.0" encoding="UTF-8" standalone="yes"?>
<Relationships xmlns="http://schemas.openxmlformats.org/package/2006/relationships"><Relationship Id="rId13" Type="http://schemas.openxmlformats.org/officeDocument/2006/relationships/image" Target="../media/image1330.png"/><Relationship Id="rId3" Type="http://schemas.openxmlformats.org/officeDocument/2006/relationships/image" Target="../media/image1281.png"/><Relationship Id="rId12" Type="http://schemas.openxmlformats.org/officeDocument/2006/relationships/image" Target="../media/image1321.pn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1301.png"/><Relationship Id="rId11" Type="http://schemas.openxmlformats.org/officeDocument/2006/relationships/image" Target="../media/image1314.png"/><Relationship Id="rId5" Type="http://schemas.openxmlformats.org/officeDocument/2006/relationships/image" Target="../media/image1292.png"/><Relationship Id="rId10" Type="http://schemas.openxmlformats.org/officeDocument/2006/relationships/image" Target="../media/image911.png"/><Relationship Id="rId4" Type="http://schemas.openxmlformats.org/officeDocument/2006/relationships/image" Target="../media/image811.png"/></Relationships>
</file>

<file path=ppt/slides/_rels/slide129.xml.rels><?xml version="1.0" encoding="UTF-8" standalone="yes"?>
<Relationships xmlns="http://schemas.openxmlformats.org/package/2006/relationships"><Relationship Id="rId3" Type="http://schemas.openxmlformats.org/officeDocument/2006/relationships/image" Target="../media/image4730.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3" Type="http://schemas.openxmlformats.org/officeDocument/2006/relationships/image" Target="../media/image129.png"/><Relationship Id="rId18" Type="http://schemas.openxmlformats.org/officeDocument/2006/relationships/image" Target="../media/image130.png"/><Relationship Id="rId26" Type="http://schemas.openxmlformats.org/officeDocument/2006/relationships/image" Target="../media/image136.png"/><Relationship Id="rId3" Type="http://schemas.openxmlformats.org/officeDocument/2006/relationships/image" Target="../media/image121.png"/><Relationship Id="rId21" Type="http://schemas.openxmlformats.org/officeDocument/2006/relationships/image" Target="../media/image132.png"/><Relationship Id="rId34" Type="http://schemas.openxmlformats.org/officeDocument/2006/relationships/image" Target="../media/image141.png"/><Relationship Id="rId7" Type="http://schemas.openxmlformats.org/officeDocument/2006/relationships/image" Target="../media/image1240.png"/><Relationship Id="rId12" Type="http://schemas.openxmlformats.org/officeDocument/2006/relationships/image" Target="../media/image128.png"/><Relationship Id="rId17" Type="http://schemas.openxmlformats.org/officeDocument/2006/relationships/image" Target="../media/image1290.png"/><Relationship Id="rId25" Type="http://schemas.openxmlformats.org/officeDocument/2006/relationships/image" Target="../media/image135.png"/><Relationship Id="rId33" Type="http://schemas.openxmlformats.org/officeDocument/2006/relationships/image" Target="../media/image1400.png"/><Relationship Id="rId2" Type="http://schemas.openxmlformats.org/officeDocument/2006/relationships/notesSlide" Target="../notesSlides/notesSlide13.xml"/><Relationship Id="rId16" Type="http://schemas.openxmlformats.org/officeDocument/2006/relationships/image" Target="../media/image79.png"/><Relationship Id="rId20" Type="http://schemas.openxmlformats.org/officeDocument/2006/relationships/image" Target="../media/image1310.png"/><Relationship Id="rId29" Type="http://schemas.openxmlformats.org/officeDocument/2006/relationships/image" Target="../media/image138.png"/><Relationship Id="rId1" Type="http://schemas.openxmlformats.org/officeDocument/2006/relationships/slideLayout" Target="../slideLayouts/slideLayout7.xml"/><Relationship Id="rId6" Type="http://schemas.openxmlformats.org/officeDocument/2006/relationships/image" Target="../media/image124.png"/><Relationship Id="rId11" Type="http://schemas.openxmlformats.org/officeDocument/2006/relationships/image" Target="../media/image127.png"/><Relationship Id="rId24" Type="http://schemas.openxmlformats.org/officeDocument/2006/relationships/image" Target="../media/image1340.png"/><Relationship Id="rId32" Type="http://schemas.openxmlformats.org/officeDocument/2006/relationships/image" Target="../media/image1370.png"/><Relationship Id="rId5" Type="http://schemas.openxmlformats.org/officeDocument/2006/relationships/image" Target="../media/image123.png"/><Relationship Id="rId15" Type="http://schemas.openxmlformats.org/officeDocument/2006/relationships/image" Target="../media/image78.png"/><Relationship Id="rId23" Type="http://schemas.openxmlformats.org/officeDocument/2006/relationships/image" Target="../media/image134.png"/><Relationship Id="rId28" Type="http://schemas.openxmlformats.org/officeDocument/2006/relationships/image" Target="../media/image1270.png"/><Relationship Id="rId10" Type="http://schemas.openxmlformats.org/officeDocument/2006/relationships/image" Target="../media/image126.png"/><Relationship Id="rId19" Type="http://schemas.openxmlformats.org/officeDocument/2006/relationships/image" Target="../media/image131.png"/><Relationship Id="rId31" Type="http://schemas.openxmlformats.org/officeDocument/2006/relationships/image" Target="../media/image140.png"/><Relationship Id="rId4" Type="http://schemas.openxmlformats.org/officeDocument/2006/relationships/image" Target="../media/image122.png"/><Relationship Id="rId9" Type="http://schemas.openxmlformats.org/officeDocument/2006/relationships/image" Target="../media/image125.png"/><Relationship Id="rId14" Type="http://schemas.openxmlformats.org/officeDocument/2006/relationships/image" Target="../media/image77.png"/><Relationship Id="rId22" Type="http://schemas.openxmlformats.org/officeDocument/2006/relationships/image" Target="../media/image133.png"/><Relationship Id="rId27" Type="http://schemas.openxmlformats.org/officeDocument/2006/relationships/image" Target="../media/image137.png"/><Relationship Id="rId30" Type="http://schemas.openxmlformats.org/officeDocument/2006/relationships/image" Target="../media/image139.png"/><Relationship Id="rId35" Type="http://schemas.openxmlformats.org/officeDocument/2006/relationships/image" Target="../media/image1390.png"/><Relationship Id="rId8" Type="http://schemas.openxmlformats.org/officeDocument/2006/relationships/image" Target="../media/image71.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2950.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3100.pn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479.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483.png"/></Relationships>
</file>

<file path=ppt/slides/_rels/slide136.xml.rels><?xml version="1.0" encoding="UTF-8" standalone="yes"?>
<Relationships xmlns="http://schemas.openxmlformats.org/package/2006/relationships"><Relationship Id="rId3" Type="http://schemas.openxmlformats.org/officeDocument/2006/relationships/image" Target="../media/image484.pn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250.jpg"/><Relationship Id="rId5" Type="http://schemas.openxmlformats.org/officeDocument/2006/relationships/image" Target="../media/image486.png"/><Relationship Id="rId4" Type="http://schemas.openxmlformats.org/officeDocument/2006/relationships/image" Target="../media/image485.png"/></Relationships>
</file>

<file path=ppt/slides/_rels/slide137.xml.rels><?xml version="1.0" encoding="UTF-8" standalone="yes"?>
<Relationships xmlns="http://schemas.openxmlformats.org/package/2006/relationships"><Relationship Id="rId3" Type="http://schemas.openxmlformats.org/officeDocument/2006/relationships/image" Target="../media/image487.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251.jpeg"/></Relationships>
</file>

<file path=ppt/slides/_rels/slide141.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291.png"/><Relationship Id="rId7" Type="http://schemas.openxmlformats.org/officeDocument/2006/relationships/image" Target="../media/image499.png"/><Relationship Id="rId2" Type="http://schemas.openxmlformats.org/officeDocument/2006/relationships/notesSlide" Target="../notesSlides/notesSlide142.xml"/><Relationship Id="rId1" Type="http://schemas.openxmlformats.org/officeDocument/2006/relationships/slideLayout" Target="../slideLayouts/slideLayout7.xml"/><Relationship Id="rId6" Type="http://schemas.openxmlformats.org/officeDocument/2006/relationships/image" Target="../media/image498.png"/><Relationship Id="rId11" Type="http://schemas.openxmlformats.org/officeDocument/2006/relationships/image" Target="../media/image292.png"/><Relationship Id="rId5" Type="http://schemas.openxmlformats.org/officeDocument/2006/relationships/image" Target="../media/image4970.png"/><Relationship Id="rId10" Type="http://schemas.openxmlformats.org/officeDocument/2006/relationships/image" Target="../media/image180.jpeg"/><Relationship Id="rId4" Type="http://schemas.openxmlformats.org/officeDocument/2006/relationships/image" Target="../media/image4960.png"/><Relationship Id="rId9" Type="http://schemas.openxmlformats.org/officeDocument/2006/relationships/image" Target="../media/image504.png"/></Relationships>
</file>

<file path=ppt/slides/_rels/slide143.xml.rels><?xml version="1.0" encoding="UTF-8" standalone="yes"?>
<Relationships xmlns="http://schemas.openxmlformats.org/package/2006/relationships"><Relationship Id="rId8" Type="http://schemas.openxmlformats.org/officeDocument/2006/relationships/image" Target="../media/image508.png"/><Relationship Id="rId3" Type="http://schemas.openxmlformats.org/officeDocument/2006/relationships/image" Target="../media/image507.png"/><Relationship Id="rId7" Type="http://schemas.openxmlformats.org/officeDocument/2006/relationships/image" Target="../media/image498.png"/><Relationship Id="rId2" Type="http://schemas.openxmlformats.org/officeDocument/2006/relationships/notesSlide" Target="../notesSlides/notesSlide143.xml"/><Relationship Id="rId1" Type="http://schemas.openxmlformats.org/officeDocument/2006/relationships/slideLayout" Target="../slideLayouts/slideLayout7.xml"/><Relationship Id="rId6" Type="http://schemas.openxmlformats.org/officeDocument/2006/relationships/image" Target="../media/image4970.png"/><Relationship Id="rId5" Type="http://schemas.openxmlformats.org/officeDocument/2006/relationships/image" Target="../media/image4960.png"/><Relationship Id="rId4" Type="http://schemas.openxmlformats.org/officeDocument/2006/relationships/image" Target="../media/image5070.png"/></Relationships>
</file>

<file path=ppt/slides/_rels/slide144.xml.rels><?xml version="1.0" encoding="UTF-8" standalone="yes"?>
<Relationships xmlns="http://schemas.openxmlformats.org/package/2006/relationships"><Relationship Id="rId8" Type="http://schemas.openxmlformats.org/officeDocument/2006/relationships/image" Target="../media/image5140.png"/><Relationship Id="rId7" Type="http://schemas.openxmlformats.org/officeDocument/2006/relationships/image" Target="../media/image514.png"/><Relationship Id="rId12" Type="http://schemas.openxmlformats.org/officeDocument/2006/relationships/image" Target="../media/image5230.png"/><Relationship Id="rId2" Type="http://schemas.openxmlformats.org/officeDocument/2006/relationships/notesSlide" Target="../notesSlides/notesSlide144.xml"/><Relationship Id="rId16" Type="http://schemas.openxmlformats.org/officeDocument/2006/relationships/image" Target="../media/image523.png"/><Relationship Id="rId1" Type="http://schemas.openxmlformats.org/officeDocument/2006/relationships/slideLayout" Target="../slideLayouts/slideLayout7.xml"/><Relationship Id="rId5" Type="http://schemas.openxmlformats.org/officeDocument/2006/relationships/image" Target="../media/image515.png"/><Relationship Id="rId15" Type="http://schemas.openxmlformats.org/officeDocument/2006/relationships/image" Target="../media/image519.png"/><Relationship Id="rId9" Type="http://schemas.openxmlformats.org/officeDocument/2006/relationships/image" Target="../media/image517.png"/></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526.png"/><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529.png"/><Relationship Id="rId2" Type="http://schemas.openxmlformats.org/officeDocument/2006/relationships/notesSlide" Target="../notesSlides/notesSlide147.xml"/><Relationship Id="rId1" Type="http://schemas.openxmlformats.org/officeDocument/2006/relationships/slideLayout" Target="../slideLayouts/slideLayout7.xml"/><Relationship Id="rId5" Type="http://schemas.openxmlformats.org/officeDocument/2006/relationships/image" Target="../media/image532.png"/></Relationships>
</file>

<file path=ppt/slides/_rels/slide148.xml.rels><?xml version="1.0" encoding="UTF-8" standalone="yes"?>
<Relationships xmlns="http://schemas.openxmlformats.org/package/2006/relationships"><Relationship Id="rId3" Type="http://schemas.openxmlformats.org/officeDocument/2006/relationships/image" Target="../media/image536.png"/><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293.png"/></Relationships>
</file>

<file path=ppt/slides/_rels/slide149.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49.xml"/><Relationship Id="rId1" Type="http://schemas.openxmlformats.org/officeDocument/2006/relationships/slideLayout" Target="../slideLayouts/slideLayout7.xml"/><Relationship Id="rId5" Type="http://schemas.openxmlformats.org/officeDocument/2006/relationships/image" Target="../media/image545.png"/><Relationship Id="rId4" Type="http://schemas.openxmlformats.org/officeDocument/2006/relationships/image" Target="../media/image5440.png"/></Relationships>
</file>

<file path=ppt/slides/_rels/slide1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292.jpg"/><Relationship Id="rId2" Type="http://schemas.openxmlformats.org/officeDocument/2006/relationships/notesSlide" Target="../notesSlides/notesSlide150.xml"/><Relationship Id="rId1" Type="http://schemas.openxmlformats.org/officeDocument/2006/relationships/slideLayout" Target="../slideLayouts/slideLayout7.xml"/><Relationship Id="rId6" Type="http://schemas.openxmlformats.org/officeDocument/2006/relationships/image" Target="../media/image295.jpg"/><Relationship Id="rId5" Type="http://schemas.openxmlformats.org/officeDocument/2006/relationships/image" Target="../media/image294.png"/><Relationship Id="rId4" Type="http://schemas.openxmlformats.org/officeDocument/2006/relationships/image" Target="../media/image293.jpeg"/></Relationships>
</file>

<file path=ppt/slides/_rels/slide15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51.xml"/><Relationship Id="rId1" Type="http://schemas.openxmlformats.org/officeDocument/2006/relationships/slideLayout" Target="../slideLayouts/slideLayout7.xml"/><Relationship Id="rId4" Type="http://schemas.openxmlformats.org/officeDocument/2006/relationships/image" Target="../media/image296.emf"/></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153.xml"/><Relationship Id="rId1" Type="http://schemas.openxmlformats.org/officeDocument/2006/relationships/slideLayout" Target="../slideLayouts/slideLayout7.xml"/><Relationship Id="rId6" Type="http://schemas.openxmlformats.org/officeDocument/2006/relationships/image" Target="../media/image179.png"/><Relationship Id="rId5" Type="http://schemas.openxmlformats.org/officeDocument/2006/relationships/image" Target="../media/image299.jpg"/><Relationship Id="rId4" Type="http://schemas.openxmlformats.org/officeDocument/2006/relationships/image" Target="../media/image6.jpg"/></Relationships>
</file>

<file path=ppt/slides/_rels/slide154.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710.png"/><Relationship Id="rId2" Type="http://schemas.openxmlformats.org/officeDocument/2006/relationships/notesSlide" Target="../notesSlides/notesSlide155.xml"/><Relationship Id="rId1" Type="http://schemas.openxmlformats.org/officeDocument/2006/relationships/slideLayout" Target="../slideLayouts/slideLayout7.xml"/><Relationship Id="rId4" Type="http://schemas.openxmlformats.org/officeDocument/2006/relationships/image" Target="../media/image3010.png"/></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301.jpg"/><Relationship Id="rId2" Type="http://schemas.openxmlformats.org/officeDocument/2006/relationships/notesSlide" Target="../notesSlides/notesSlide157.xml"/><Relationship Id="rId1" Type="http://schemas.openxmlformats.org/officeDocument/2006/relationships/slideLayout" Target="../slideLayouts/slideLayout7.xml"/><Relationship Id="rId4" Type="http://schemas.openxmlformats.org/officeDocument/2006/relationships/image" Target="../media/image202.png"/></Relationships>
</file>

<file path=ppt/slides/_rels/slide158.xml.rels><?xml version="1.0" encoding="UTF-8" standalone="yes"?>
<Relationships xmlns="http://schemas.openxmlformats.org/package/2006/relationships"><Relationship Id="rId3" Type="http://schemas.openxmlformats.org/officeDocument/2006/relationships/image" Target="../media/image558.png"/><Relationship Id="rId2" Type="http://schemas.openxmlformats.org/officeDocument/2006/relationships/notesSlide" Target="../notesSlides/notesSlide158.xml"/><Relationship Id="rId1" Type="http://schemas.openxmlformats.org/officeDocument/2006/relationships/slideLayout" Target="../slideLayouts/slideLayout7.xml"/><Relationship Id="rId5" Type="http://schemas.openxmlformats.org/officeDocument/2006/relationships/image" Target="../media/image562.png"/><Relationship Id="rId4" Type="http://schemas.openxmlformats.org/officeDocument/2006/relationships/image" Target="../media/image559.png"/></Relationships>
</file>

<file path=ppt/slides/_rels/slide159.xml.rels><?xml version="1.0" encoding="UTF-8" standalone="yes"?>
<Relationships xmlns="http://schemas.openxmlformats.org/package/2006/relationships"><Relationship Id="rId3" Type="http://schemas.openxmlformats.org/officeDocument/2006/relationships/image" Target="../media/image5641.png"/><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 Id="rId6" Type="http://schemas.openxmlformats.org/officeDocument/2006/relationships/image" Target="../media/image5650.png"/><Relationship Id="rId5" Type="http://schemas.openxmlformats.org/officeDocument/2006/relationships/image" Target="../media/image3010.png"/><Relationship Id="rId4" Type="http://schemas.openxmlformats.org/officeDocument/2006/relationships/image" Target="../media/image5640.png"/></Relationships>
</file>

<file path=ppt/slides/_rels/slide161.xml.rels><?xml version="1.0" encoding="UTF-8" standalone="yes"?>
<Relationships xmlns="http://schemas.openxmlformats.org/package/2006/relationships"><Relationship Id="rId3" Type="http://schemas.openxmlformats.org/officeDocument/2006/relationships/image" Target="../media/image567.png"/><Relationship Id="rId2" Type="http://schemas.openxmlformats.org/officeDocument/2006/relationships/notesSlide" Target="../notesSlides/notesSlide161.xml"/><Relationship Id="rId1" Type="http://schemas.openxmlformats.org/officeDocument/2006/relationships/slideLayout" Target="../slideLayouts/slideLayout7.xml"/><Relationship Id="rId4" Type="http://schemas.openxmlformats.org/officeDocument/2006/relationships/image" Target="../media/image568.png"/></Relationships>
</file>

<file path=ppt/slides/_rels/slide162.xml.rels><?xml version="1.0" encoding="UTF-8" standalone="yes"?>
<Relationships xmlns="http://schemas.openxmlformats.org/package/2006/relationships"><Relationship Id="rId3" Type="http://schemas.openxmlformats.org/officeDocument/2006/relationships/image" Target="../media/image573.png"/><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4100.png"/><Relationship Id="rId2" Type="http://schemas.openxmlformats.org/officeDocument/2006/relationships/notesSlide" Target="../notesSlides/notesSlide163.xml"/><Relationship Id="rId1" Type="http://schemas.openxmlformats.org/officeDocument/2006/relationships/slideLayout" Target="../slideLayouts/slideLayout7.xml"/><Relationship Id="rId4" Type="http://schemas.openxmlformats.org/officeDocument/2006/relationships/image" Target="../media/image552.png"/></Relationships>
</file>

<file path=ppt/slides/_rels/slide164.xml.rels><?xml version="1.0" encoding="UTF-8" standalone="yes"?>
<Relationships xmlns="http://schemas.openxmlformats.org/package/2006/relationships"><Relationship Id="rId3" Type="http://schemas.openxmlformats.org/officeDocument/2006/relationships/image" Target="../media/image583.png"/><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3" Type="http://schemas.openxmlformats.org/officeDocument/2006/relationships/image" Target="../media/image2900.png"/><Relationship Id="rId18" Type="http://schemas.openxmlformats.org/officeDocument/2006/relationships/image" Target="../media/image3410.png"/><Relationship Id="rId26" Type="http://schemas.openxmlformats.org/officeDocument/2006/relationships/image" Target="../media/image421.png"/><Relationship Id="rId39" Type="http://schemas.openxmlformats.org/officeDocument/2006/relationships/image" Target="../media/image522.png"/><Relationship Id="rId21" Type="http://schemas.openxmlformats.org/officeDocument/2006/relationships/image" Target="../media/image370.png"/><Relationship Id="rId34" Type="http://schemas.openxmlformats.org/officeDocument/2006/relationships/image" Target="../media/image502.png"/><Relationship Id="rId42" Type="http://schemas.openxmlformats.org/officeDocument/2006/relationships/image" Target="../media/image542.png"/><Relationship Id="rId55" Type="http://schemas.openxmlformats.org/officeDocument/2006/relationships/image" Target="../media/image3320.png"/><Relationship Id="rId63" Type="http://schemas.openxmlformats.org/officeDocument/2006/relationships/image" Target="../media/image259.png"/><Relationship Id="rId2" Type="http://schemas.openxmlformats.org/officeDocument/2006/relationships/notesSlide" Target="../notesSlides/notesSlide166.xml"/><Relationship Id="rId16" Type="http://schemas.openxmlformats.org/officeDocument/2006/relationships/image" Target="../media/image3210.png"/><Relationship Id="rId29" Type="http://schemas.openxmlformats.org/officeDocument/2006/relationships/image" Target="../media/image452.png"/><Relationship Id="rId11" Type="http://schemas.openxmlformats.org/officeDocument/2006/relationships/image" Target="../media/image1201.png"/><Relationship Id="rId24" Type="http://schemas.openxmlformats.org/officeDocument/2006/relationships/image" Target="../media/image401.png"/><Relationship Id="rId32" Type="http://schemas.openxmlformats.org/officeDocument/2006/relationships/image" Target="../media/image482.png"/><Relationship Id="rId37" Type="http://schemas.openxmlformats.org/officeDocument/2006/relationships/image" Target="../media/image513.png"/><Relationship Id="rId40" Type="http://schemas.openxmlformats.org/officeDocument/2006/relationships/image" Target="../media/image512.png"/><Relationship Id="rId53" Type="http://schemas.openxmlformats.org/officeDocument/2006/relationships/image" Target="../media/image3130.png"/><Relationship Id="rId66" Type="http://schemas.openxmlformats.org/officeDocument/2006/relationships/image" Target="../media/image586.png"/><Relationship Id="rId15" Type="http://schemas.openxmlformats.org/officeDocument/2006/relationships/image" Target="../media/image3110.png"/><Relationship Id="rId23" Type="http://schemas.openxmlformats.org/officeDocument/2006/relationships/image" Target="../media/image390.png"/><Relationship Id="rId28" Type="http://schemas.openxmlformats.org/officeDocument/2006/relationships/image" Target="../media/image441.png"/><Relationship Id="rId36" Type="http://schemas.openxmlformats.org/officeDocument/2006/relationships/image" Target="../media/image431.png"/><Relationship Id="rId57" Type="http://schemas.openxmlformats.org/officeDocument/2006/relationships/image" Target="../media/image3511.png"/><Relationship Id="rId61" Type="http://schemas.openxmlformats.org/officeDocument/2006/relationships/image" Target="../media/image584.png"/><Relationship Id="rId19" Type="http://schemas.openxmlformats.org/officeDocument/2006/relationships/image" Target="../media/image3510.png"/><Relationship Id="rId31" Type="http://schemas.openxmlformats.org/officeDocument/2006/relationships/image" Target="../media/image472.png"/><Relationship Id="rId44" Type="http://schemas.openxmlformats.org/officeDocument/2006/relationships/image" Target="../media/image214.png"/><Relationship Id="rId60" Type="http://schemas.openxmlformats.org/officeDocument/2006/relationships/image" Target="../media/image249.png"/><Relationship Id="rId65" Type="http://schemas.openxmlformats.org/officeDocument/2006/relationships/image" Target="../media/image585.png"/><Relationship Id="rId4" Type="http://schemas.openxmlformats.org/officeDocument/2006/relationships/image" Target="../media/image2800.png"/><Relationship Id="rId14" Type="http://schemas.openxmlformats.org/officeDocument/2006/relationships/image" Target="../media/image3000.png"/><Relationship Id="rId22" Type="http://schemas.openxmlformats.org/officeDocument/2006/relationships/image" Target="../media/image380.png"/><Relationship Id="rId27" Type="http://schemas.openxmlformats.org/officeDocument/2006/relationships/image" Target="../media/image432.png"/><Relationship Id="rId30" Type="http://schemas.openxmlformats.org/officeDocument/2006/relationships/image" Target="../media/image462.png"/><Relationship Id="rId35" Type="http://schemas.openxmlformats.org/officeDocument/2006/relationships/image" Target="../media/image412.png"/><Relationship Id="rId43" Type="http://schemas.openxmlformats.org/officeDocument/2006/relationships/image" Target="../media/image602.png"/><Relationship Id="rId56" Type="http://schemas.openxmlformats.org/officeDocument/2006/relationships/image" Target="../media/image3411.png"/><Relationship Id="rId64" Type="http://schemas.openxmlformats.org/officeDocument/2006/relationships/image" Target="../media/image3630.png"/><Relationship Id="rId12" Type="http://schemas.openxmlformats.org/officeDocument/2006/relationships/image" Target="../media/image700.png"/><Relationship Id="rId17" Type="http://schemas.openxmlformats.org/officeDocument/2006/relationships/image" Target="../media/image3310.png"/><Relationship Id="rId25" Type="http://schemas.openxmlformats.org/officeDocument/2006/relationships/image" Target="../media/image410.png"/><Relationship Id="rId33" Type="http://schemas.openxmlformats.org/officeDocument/2006/relationships/image" Target="../media/image492.png"/><Relationship Id="rId38" Type="http://schemas.openxmlformats.org/officeDocument/2006/relationships/image" Target="../media/image4810.png"/><Relationship Id="rId59" Type="http://schemas.openxmlformats.org/officeDocument/2006/relationships/image" Target="../media/image249.png"/><Relationship Id="rId67" Type="http://schemas.openxmlformats.org/officeDocument/2006/relationships/image" Target="../media/image587.png"/><Relationship Id="rId20" Type="http://schemas.openxmlformats.org/officeDocument/2006/relationships/image" Target="../media/image3610.png"/><Relationship Id="rId41" Type="http://schemas.openxmlformats.org/officeDocument/2006/relationships/image" Target="../media/image521.png"/><Relationship Id="rId62" Type="http://schemas.openxmlformats.org/officeDocument/2006/relationships/image" Target="../media/image258.png"/><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588.png"/><Relationship Id="rId2" Type="http://schemas.openxmlformats.org/officeDocument/2006/relationships/notesSlide" Target="../notesSlides/notesSlide167.xml"/><Relationship Id="rId1" Type="http://schemas.openxmlformats.org/officeDocument/2006/relationships/slideLayout" Target="../slideLayouts/slideLayout7.xml"/><Relationship Id="rId6" Type="http://schemas.openxmlformats.org/officeDocument/2006/relationships/image" Target="../media/image593.png"/><Relationship Id="rId5" Type="http://schemas.openxmlformats.org/officeDocument/2006/relationships/image" Target="../media/image592.png"/><Relationship Id="rId4" Type="http://schemas.openxmlformats.org/officeDocument/2006/relationships/image" Target="../media/image589.png"/></Relationships>
</file>

<file path=ppt/slides/_rels/slide168.xml.rels><?xml version="1.0" encoding="UTF-8" standalone="yes"?>
<Relationships xmlns="http://schemas.openxmlformats.org/package/2006/relationships"><Relationship Id="rId3" Type="http://schemas.openxmlformats.org/officeDocument/2006/relationships/image" Target="../media/image594.png"/><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8" Type="http://schemas.openxmlformats.org/officeDocument/2006/relationships/image" Target="../media/image605.png"/><Relationship Id="rId3" Type="http://schemas.openxmlformats.org/officeDocument/2006/relationships/image" Target="../media/image597.png"/><Relationship Id="rId7" Type="http://schemas.openxmlformats.org/officeDocument/2006/relationships/image" Target="../media/image604.png"/><Relationship Id="rId2" Type="http://schemas.openxmlformats.org/officeDocument/2006/relationships/notesSlide" Target="../notesSlides/notesSlide169.xml"/><Relationship Id="rId1" Type="http://schemas.openxmlformats.org/officeDocument/2006/relationships/slideLayout" Target="../slideLayouts/slideLayout7.xml"/><Relationship Id="rId6" Type="http://schemas.openxmlformats.org/officeDocument/2006/relationships/image" Target="../media/image603.png"/><Relationship Id="rId5" Type="http://schemas.openxmlformats.org/officeDocument/2006/relationships/image" Target="../media/image599.png"/></Relationships>
</file>

<file path=ppt/slides/_rels/slide1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6060.png"/><Relationship Id="rId2" Type="http://schemas.openxmlformats.org/officeDocument/2006/relationships/notesSlide" Target="../notesSlides/notesSlide170.xml"/><Relationship Id="rId1" Type="http://schemas.openxmlformats.org/officeDocument/2006/relationships/slideLayout" Target="../slideLayouts/slideLayout7.xml"/><Relationship Id="rId4" Type="http://schemas.openxmlformats.org/officeDocument/2006/relationships/image" Target="../media/image3010.png"/></Relationships>
</file>

<file path=ppt/slides/_rels/slide171.xml.rels><?xml version="1.0" encoding="UTF-8" standalone="yes"?>
<Relationships xmlns="http://schemas.openxmlformats.org/package/2006/relationships"><Relationship Id="rId3" Type="http://schemas.openxmlformats.org/officeDocument/2006/relationships/image" Target="../media/image607.png"/><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612.png"/><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3" Type="http://schemas.openxmlformats.org/officeDocument/2006/relationships/image" Target="../media/image540.png"/><Relationship Id="rId18" Type="http://schemas.openxmlformats.org/officeDocument/2006/relationships/image" Target="../media/image47.png"/><Relationship Id="rId26" Type="http://schemas.openxmlformats.org/officeDocument/2006/relationships/image" Target="../media/image151.png"/><Relationship Id="rId39" Type="http://schemas.openxmlformats.org/officeDocument/2006/relationships/image" Target="../media/image160.png"/><Relationship Id="rId21" Type="http://schemas.openxmlformats.org/officeDocument/2006/relationships/image" Target="../media/image420.png"/><Relationship Id="rId34" Type="http://schemas.openxmlformats.org/officeDocument/2006/relationships/image" Target="../media/image157.png"/><Relationship Id="rId42" Type="http://schemas.openxmlformats.org/officeDocument/2006/relationships/image" Target="../media/image54.jpg"/><Relationship Id="rId7" Type="http://schemas.openxmlformats.org/officeDocument/2006/relationships/image" Target="../media/image51.jpg"/><Relationship Id="rId12" Type="http://schemas.openxmlformats.org/officeDocument/2006/relationships/image" Target="../media/image500.png"/><Relationship Id="rId17" Type="http://schemas.openxmlformats.org/officeDocument/2006/relationships/image" Target="../media/image149.png"/><Relationship Id="rId25" Type="http://schemas.openxmlformats.org/officeDocument/2006/relationships/image" Target="../media/image45.png"/><Relationship Id="rId33" Type="http://schemas.openxmlformats.org/officeDocument/2006/relationships/image" Target="../media/image156.png"/><Relationship Id="rId38" Type="http://schemas.openxmlformats.org/officeDocument/2006/relationships/image" Target="../media/image159.png"/><Relationship Id="rId2" Type="http://schemas.openxmlformats.org/officeDocument/2006/relationships/notesSlide" Target="../notesSlides/notesSlide19.xml"/><Relationship Id="rId16" Type="http://schemas.openxmlformats.org/officeDocument/2006/relationships/image" Target="../media/image148.png"/><Relationship Id="rId20" Type="http://schemas.openxmlformats.org/officeDocument/2006/relationships/image" Target="../media/image49.png"/><Relationship Id="rId41" Type="http://schemas.openxmlformats.org/officeDocument/2006/relationships/image" Target="../media/image162.png"/><Relationship Id="rId1" Type="http://schemas.openxmlformats.org/officeDocument/2006/relationships/slideLayout" Target="../slideLayouts/slideLayout7.xml"/><Relationship Id="rId6" Type="http://schemas.openxmlformats.org/officeDocument/2006/relationships/image" Target="../media/image50.png"/><Relationship Id="rId11" Type="http://schemas.openxmlformats.org/officeDocument/2006/relationships/image" Target="../media/image5.jpeg"/><Relationship Id="rId24" Type="http://schemas.openxmlformats.org/officeDocument/2006/relationships/image" Target="../media/image53.png"/><Relationship Id="rId32" Type="http://schemas.openxmlformats.org/officeDocument/2006/relationships/image" Target="../media/image155.png"/><Relationship Id="rId37" Type="http://schemas.openxmlformats.org/officeDocument/2006/relationships/image" Target="../media/image53.jpeg"/><Relationship Id="rId40" Type="http://schemas.openxmlformats.org/officeDocument/2006/relationships/image" Target="../media/image161.png"/><Relationship Id="rId5" Type="http://schemas.openxmlformats.org/officeDocument/2006/relationships/image" Target="../media/image146.png"/><Relationship Id="rId15" Type="http://schemas.openxmlformats.org/officeDocument/2006/relationships/image" Target="../media/image147.png"/><Relationship Id="rId23" Type="http://schemas.openxmlformats.org/officeDocument/2006/relationships/image" Target="../media/image52.png"/><Relationship Id="rId28" Type="http://schemas.openxmlformats.org/officeDocument/2006/relationships/image" Target="../media/image153.png"/><Relationship Id="rId36" Type="http://schemas.openxmlformats.org/officeDocument/2006/relationships/image" Target="../media/image1531.png"/><Relationship Id="rId10" Type="http://schemas.openxmlformats.org/officeDocument/2006/relationships/image" Target="../media/image4.jpeg"/><Relationship Id="rId19" Type="http://schemas.openxmlformats.org/officeDocument/2006/relationships/image" Target="../media/image48.png"/><Relationship Id="rId31" Type="http://schemas.openxmlformats.org/officeDocument/2006/relationships/image" Target="../media/image154.png"/><Relationship Id="rId4" Type="http://schemas.openxmlformats.org/officeDocument/2006/relationships/image" Target="../media/image54.png"/><Relationship Id="rId9" Type="http://schemas.openxmlformats.org/officeDocument/2006/relationships/image" Target="../media/image1.jpg"/><Relationship Id="rId14" Type="http://schemas.openxmlformats.org/officeDocument/2006/relationships/image" Target="../media/image1460.png"/><Relationship Id="rId22" Type="http://schemas.openxmlformats.org/officeDocument/2006/relationships/image" Target="../media/image51.png"/><Relationship Id="rId27" Type="http://schemas.openxmlformats.org/officeDocument/2006/relationships/image" Target="../media/image152.png"/><Relationship Id="rId35" Type="http://schemas.openxmlformats.org/officeDocument/2006/relationships/image" Target="../media/image158.png"/><Relationship Id="rId8" Type="http://schemas.openxmlformats.org/officeDocument/2006/relationships/image" Target="../media/image52.jpg"/></Relationships>
</file>

<file path=ppt/slides/_rels/slide2.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png"/><Relationship Id="rId18" Type="http://schemas.openxmlformats.org/officeDocument/2006/relationships/image" Target="../media/image33.png"/><Relationship Id="rId3" Type="http://schemas.openxmlformats.org/officeDocument/2006/relationships/image" Target="../media/image17.png"/><Relationship Id="rId21" Type="http://schemas.openxmlformats.org/officeDocument/2006/relationships/image" Target="../media/image36.png"/><Relationship Id="rId7" Type="http://schemas.openxmlformats.org/officeDocument/2006/relationships/image" Target="../media/image22.png"/><Relationship Id="rId12" Type="http://schemas.openxmlformats.org/officeDocument/2006/relationships/image" Target="../media/image27.png"/><Relationship Id="rId17" Type="http://schemas.openxmlformats.org/officeDocument/2006/relationships/image" Target="../media/image32.png"/><Relationship Id="rId2" Type="http://schemas.openxmlformats.org/officeDocument/2006/relationships/notesSlide" Target="../notesSlides/notesSlide2.xml"/><Relationship Id="rId16" Type="http://schemas.openxmlformats.org/officeDocument/2006/relationships/image" Target="../media/image31.png"/><Relationship Id="rId20" Type="http://schemas.openxmlformats.org/officeDocument/2006/relationships/image" Target="../media/image35.png"/><Relationship Id="rId1" Type="http://schemas.openxmlformats.org/officeDocument/2006/relationships/slideLayout" Target="../slideLayouts/slideLayout7.xml"/><Relationship Id="rId6" Type="http://schemas.openxmlformats.org/officeDocument/2006/relationships/image" Target="../media/image21.png"/><Relationship Id="rId11" Type="http://schemas.openxmlformats.org/officeDocument/2006/relationships/image" Target="../media/image26.png"/><Relationship Id="rId5" Type="http://schemas.openxmlformats.org/officeDocument/2006/relationships/image" Target="../media/image20.png"/><Relationship Id="rId15" Type="http://schemas.openxmlformats.org/officeDocument/2006/relationships/image" Target="../media/image30.png"/><Relationship Id="rId10" Type="http://schemas.openxmlformats.org/officeDocument/2006/relationships/image" Target="../media/image25.png"/><Relationship Id="rId19" Type="http://schemas.openxmlformats.org/officeDocument/2006/relationships/image" Target="../media/image34.png"/><Relationship Id="rId4" Type="http://schemas.openxmlformats.org/officeDocument/2006/relationships/image" Target="../media/image19.png"/><Relationship Id="rId9" Type="http://schemas.openxmlformats.org/officeDocument/2006/relationships/image" Target="../media/image24.png"/><Relationship Id="rId14" Type="http://schemas.openxmlformats.org/officeDocument/2006/relationships/image" Target="../media/image29.png"/></Relationships>
</file>

<file path=ppt/slides/_rels/slide20.xml.rels><?xml version="1.0" encoding="UTF-8" standalone="yes"?>
<Relationships xmlns="http://schemas.openxmlformats.org/package/2006/relationships"><Relationship Id="rId8" Type="http://schemas.openxmlformats.org/officeDocument/2006/relationships/image" Target="../media/image1530.png"/><Relationship Id="rId13" Type="http://schemas.openxmlformats.org/officeDocument/2006/relationships/image" Target="../media/image1580.png"/><Relationship Id="rId18" Type="http://schemas.openxmlformats.org/officeDocument/2006/relationships/image" Target="../media/image54.jpg"/><Relationship Id="rId3" Type="http://schemas.openxmlformats.org/officeDocument/2006/relationships/image" Target="../media/image1470.png"/><Relationship Id="rId7" Type="http://schemas.openxmlformats.org/officeDocument/2006/relationships/image" Target="../media/image1520.png"/><Relationship Id="rId12" Type="http://schemas.openxmlformats.org/officeDocument/2006/relationships/image" Target="../media/image1570.png"/><Relationship Id="rId17" Type="http://schemas.openxmlformats.org/officeDocument/2006/relationships/image" Target="../media/image55.jpg"/><Relationship Id="rId2" Type="http://schemas.openxmlformats.org/officeDocument/2006/relationships/notesSlide" Target="../notesSlides/notesSlide20.xml"/><Relationship Id="rId16" Type="http://schemas.openxmlformats.org/officeDocument/2006/relationships/image" Target="../media/image165.png"/><Relationship Id="rId20" Type="http://schemas.openxmlformats.org/officeDocument/2006/relationships/image" Target="../media/image168.png"/><Relationship Id="rId1" Type="http://schemas.openxmlformats.org/officeDocument/2006/relationships/slideLayout" Target="../slideLayouts/slideLayout7.xml"/><Relationship Id="rId6" Type="http://schemas.openxmlformats.org/officeDocument/2006/relationships/image" Target="../media/image1510.png"/><Relationship Id="rId11" Type="http://schemas.openxmlformats.org/officeDocument/2006/relationships/image" Target="../media/image1560.png"/><Relationship Id="rId5" Type="http://schemas.openxmlformats.org/officeDocument/2006/relationships/image" Target="../media/image1490.png"/><Relationship Id="rId15" Type="http://schemas.openxmlformats.org/officeDocument/2006/relationships/image" Target="../media/image164.png"/><Relationship Id="rId4" Type="http://schemas.openxmlformats.org/officeDocument/2006/relationships/image" Target="../media/image1480.png"/><Relationship Id="rId9" Type="http://schemas.openxmlformats.org/officeDocument/2006/relationships/image" Target="../media/image163.png"/><Relationship Id="rId14" Type="http://schemas.openxmlformats.org/officeDocument/2006/relationships/image" Target="../media/image1590.png"/></Relationships>
</file>

<file path=ppt/slides/_rels/slide21.xml.rels><?xml version="1.0" encoding="UTF-8" standalone="yes"?>
<Relationships xmlns="http://schemas.openxmlformats.org/package/2006/relationships"><Relationship Id="rId8" Type="http://schemas.openxmlformats.org/officeDocument/2006/relationships/image" Target="../media/image1300.png"/><Relationship Id="rId13" Type="http://schemas.openxmlformats.org/officeDocument/2006/relationships/image" Target="../media/image180.png"/><Relationship Id="rId18" Type="http://schemas.openxmlformats.org/officeDocument/2006/relationships/image" Target="../media/image230.png"/><Relationship Id="rId26" Type="http://schemas.openxmlformats.org/officeDocument/2006/relationships/image" Target="../media/image310.png"/><Relationship Id="rId3" Type="http://schemas.openxmlformats.org/officeDocument/2006/relationships/image" Target="../media/image1010.png"/><Relationship Id="rId21" Type="http://schemas.openxmlformats.org/officeDocument/2006/relationships/image" Target="../media/image260.png"/><Relationship Id="rId7" Type="http://schemas.openxmlformats.org/officeDocument/2006/relationships/image" Target="../media/image1411.png"/><Relationship Id="rId12" Type="http://schemas.openxmlformats.org/officeDocument/2006/relationships/image" Target="../media/image58.png"/><Relationship Id="rId17" Type="http://schemas.openxmlformats.org/officeDocument/2006/relationships/image" Target="../media/image220.png"/><Relationship Id="rId25" Type="http://schemas.openxmlformats.org/officeDocument/2006/relationships/image" Target="../media/image300.png"/><Relationship Id="rId2" Type="http://schemas.openxmlformats.org/officeDocument/2006/relationships/notesSlide" Target="../notesSlides/notesSlide21.xml"/><Relationship Id="rId16" Type="http://schemas.openxmlformats.org/officeDocument/2006/relationships/image" Target="../media/image210.png"/><Relationship Id="rId20" Type="http://schemas.openxmlformats.org/officeDocument/2006/relationships/image" Target="../media/image250.png"/><Relationship Id="rId29" Type="http://schemas.openxmlformats.org/officeDocument/2006/relationships/image" Target="../media/image340.png"/><Relationship Id="rId1" Type="http://schemas.openxmlformats.org/officeDocument/2006/relationships/slideLayout" Target="../slideLayouts/slideLayout7.xml"/><Relationship Id="rId6" Type="http://schemas.openxmlformats.org/officeDocument/2006/relationships/image" Target="../media/image1311.png"/><Relationship Id="rId11" Type="http://schemas.openxmlformats.org/officeDocument/2006/relationships/image" Target="../media/image170.png"/><Relationship Id="rId24" Type="http://schemas.openxmlformats.org/officeDocument/2006/relationships/image" Target="../media/image290.png"/><Relationship Id="rId32" Type="http://schemas.openxmlformats.org/officeDocument/2006/relationships/image" Target="../media/image59.jpg"/><Relationship Id="rId5" Type="http://schemas.openxmlformats.org/officeDocument/2006/relationships/image" Target="../media/image1211.png"/><Relationship Id="rId15" Type="http://schemas.openxmlformats.org/officeDocument/2006/relationships/image" Target="../media/image200.png"/><Relationship Id="rId23" Type="http://schemas.openxmlformats.org/officeDocument/2006/relationships/image" Target="../media/image280.png"/><Relationship Id="rId28" Type="http://schemas.openxmlformats.org/officeDocument/2006/relationships/image" Target="../media/image330.png"/><Relationship Id="rId10" Type="http://schemas.openxmlformats.org/officeDocument/2006/relationships/image" Target="../media/image1610.png"/><Relationship Id="rId19" Type="http://schemas.openxmlformats.org/officeDocument/2006/relationships/image" Target="../media/image240.png"/><Relationship Id="rId31" Type="http://schemas.openxmlformats.org/officeDocument/2006/relationships/image" Target="../media/image360.png"/><Relationship Id="rId4" Type="http://schemas.openxmlformats.org/officeDocument/2006/relationships/image" Target="../media/image1110.png"/><Relationship Id="rId9" Type="http://schemas.openxmlformats.org/officeDocument/2006/relationships/image" Target="../media/image1401.png"/><Relationship Id="rId14" Type="http://schemas.openxmlformats.org/officeDocument/2006/relationships/image" Target="../media/image190.png"/><Relationship Id="rId22" Type="http://schemas.openxmlformats.org/officeDocument/2006/relationships/image" Target="../media/image270.png"/><Relationship Id="rId27" Type="http://schemas.openxmlformats.org/officeDocument/2006/relationships/image" Target="../media/image320.png"/><Relationship Id="rId30" Type="http://schemas.openxmlformats.org/officeDocument/2006/relationships/image" Target="../media/image350.png"/></Relationships>
</file>

<file path=ppt/slides/_rels/slide22.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71.png"/><Relationship Id="rId7" Type="http://schemas.openxmlformats.org/officeDocument/2006/relationships/image" Target="../media/image60.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174.png"/><Relationship Id="rId5" Type="http://schemas.openxmlformats.org/officeDocument/2006/relationships/image" Target="../media/image173.png"/><Relationship Id="rId10" Type="http://schemas.openxmlformats.org/officeDocument/2006/relationships/image" Target="../media/image178.png"/><Relationship Id="rId4" Type="http://schemas.openxmlformats.org/officeDocument/2006/relationships/image" Target="../media/image172.png"/><Relationship Id="rId9" Type="http://schemas.openxmlformats.org/officeDocument/2006/relationships/image" Target="../media/image177.png"/></Relationships>
</file>

<file path=ppt/slides/_rels/slide2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181.png"/></Relationships>
</file>

<file path=ppt/slides/_rels/slide24.xml.rels><?xml version="1.0" encoding="UTF-8" standalone="yes"?>
<Relationships xmlns="http://schemas.openxmlformats.org/package/2006/relationships"><Relationship Id="rId8" Type="http://schemas.openxmlformats.org/officeDocument/2006/relationships/image" Target="../media/image1300.png"/><Relationship Id="rId13" Type="http://schemas.openxmlformats.org/officeDocument/2006/relationships/image" Target="../media/image460.png"/><Relationship Id="rId18" Type="http://schemas.openxmlformats.org/officeDocument/2006/relationships/image" Target="../media/image510.png"/><Relationship Id="rId3" Type="http://schemas.openxmlformats.org/officeDocument/2006/relationships/image" Target="../media/image411.png"/><Relationship Id="rId21" Type="http://schemas.openxmlformats.org/officeDocument/2006/relationships/image" Target="../media/image63.png"/><Relationship Id="rId7" Type="http://schemas.openxmlformats.org/officeDocument/2006/relationships/image" Target="../media/image440.png"/><Relationship Id="rId12" Type="http://schemas.openxmlformats.org/officeDocument/2006/relationships/image" Target="../media/image450.png"/><Relationship Id="rId17" Type="http://schemas.openxmlformats.org/officeDocument/2006/relationships/image" Target="../media/image501.png"/><Relationship Id="rId2" Type="http://schemas.openxmlformats.org/officeDocument/2006/relationships/notesSlide" Target="../notesSlides/notesSlide24.xml"/><Relationship Id="rId16" Type="http://schemas.openxmlformats.org/officeDocument/2006/relationships/image" Target="../media/image490.png"/><Relationship Id="rId20" Type="http://schemas.openxmlformats.org/officeDocument/2006/relationships/image" Target="../media/image530.png"/><Relationship Id="rId1" Type="http://schemas.openxmlformats.org/officeDocument/2006/relationships/slideLayout" Target="../slideLayouts/slideLayout7.xml"/><Relationship Id="rId6" Type="http://schemas.openxmlformats.org/officeDocument/2006/relationships/image" Target="../media/image430.png"/><Relationship Id="rId11" Type="http://schemas.openxmlformats.org/officeDocument/2006/relationships/image" Target="../media/image170.png"/><Relationship Id="rId5" Type="http://schemas.openxmlformats.org/officeDocument/2006/relationships/image" Target="../media/image1211.png"/><Relationship Id="rId15" Type="http://schemas.openxmlformats.org/officeDocument/2006/relationships/image" Target="../media/image480.png"/><Relationship Id="rId10" Type="http://schemas.openxmlformats.org/officeDocument/2006/relationships/image" Target="../media/image1610.png"/><Relationship Id="rId19" Type="http://schemas.openxmlformats.org/officeDocument/2006/relationships/image" Target="../media/image520.png"/><Relationship Id="rId4" Type="http://schemas.openxmlformats.org/officeDocument/2006/relationships/image" Target="../media/image4200.png"/><Relationship Id="rId9" Type="http://schemas.openxmlformats.org/officeDocument/2006/relationships/image" Target="../media/image1401.png"/><Relationship Id="rId14" Type="http://schemas.openxmlformats.org/officeDocument/2006/relationships/image" Target="../media/image470.png"/></Relationships>
</file>

<file path=ppt/slides/_rels/slide25.xml.rels><?xml version="1.0" encoding="UTF-8" standalone="yes"?>
<Relationships xmlns="http://schemas.openxmlformats.org/package/2006/relationships"><Relationship Id="rId8" Type="http://schemas.openxmlformats.org/officeDocument/2006/relationships/image" Target="../media/image601.png"/><Relationship Id="rId18" Type="http://schemas.openxmlformats.org/officeDocument/2006/relationships/image" Target="../media/image650.png"/><Relationship Id="rId26" Type="http://schemas.openxmlformats.org/officeDocument/2006/relationships/image" Target="../media/image770.png"/><Relationship Id="rId3" Type="http://schemas.openxmlformats.org/officeDocument/2006/relationships/image" Target="../media/image183.png"/><Relationship Id="rId21" Type="http://schemas.openxmlformats.org/officeDocument/2006/relationships/image" Target="../media/image681.png"/><Relationship Id="rId7" Type="http://schemas.openxmlformats.org/officeDocument/2006/relationships/image" Target="../media/image590.png"/><Relationship Id="rId12" Type="http://schemas.openxmlformats.org/officeDocument/2006/relationships/image" Target="../media/image640.png"/><Relationship Id="rId17" Type="http://schemas.openxmlformats.org/officeDocument/2006/relationships/image" Target="../media/image690.png"/><Relationship Id="rId25" Type="http://schemas.openxmlformats.org/officeDocument/2006/relationships/image" Target="../media/image630.png"/><Relationship Id="rId2" Type="http://schemas.openxmlformats.org/officeDocument/2006/relationships/notesSlide" Target="../notesSlides/notesSlide25.xml"/><Relationship Id="rId20" Type="http://schemas.openxmlformats.org/officeDocument/2006/relationships/image" Target="../media/image671.png"/><Relationship Id="rId16" Type="http://schemas.openxmlformats.org/officeDocument/2006/relationships/image" Target="../media/image680.png"/><Relationship Id="rId1" Type="http://schemas.openxmlformats.org/officeDocument/2006/relationships/slideLayout" Target="../slideLayouts/slideLayout7.xml"/><Relationship Id="rId6" Type="http://schemas.openxmlformats.org/officeDocument/2006/relationships/image" Target="../media/image580.png"/><Relationship Id="rId11" Type="http://schemas.openxmlformats.org/officeDocument/2006/relationships/image" Target="../media/image186.png"/><Relationship Id="rId24" Type="http://schemas.openxmlformats.org/officeDocument/2006/relationships/image" Target="../media/image720.png"/><Relationship Id="rId23" Type="http://schemas.openxmlformats.org/officeDocument/2006/relationships/image" Target="../media/image188.png"/><Relationship Id="rId15" Type="http://schemas.openxmlformats.org/officeDocument/2006/relationships/image" Target="../media/image670.png"/><Relationship Id="rId28" Type="http://schemas.openxmlformats.org/officeDocument/2006/relationships/image" Target="../media/image1860.png"/><Relationship Id="rId10" Type="http://schemas.openxmlformats.org/officeDocument/2006/relationships/image" Target="../media/image185.png"/><Relationship Id="rId19" Type="http://schemas.openxmlformats.org/officeDocument/2006/relationships/image" Target="../media/image661.png"/><Relationship Id="rId4" Type="http://schemas.openxmlformats.org/officeDocument/2006/relationships/image" Target="../media/image184.png"/><Relationship Id="rId9" Type="http://schemas.openxmlformats.org/officeDocument/2006/relationships/image" Target="../media/image1831.png"/><Relationship Id="rId22" Type="http://schemas.openxmlformats.org/officeDocument/2006/relationships/image" Target="../media/image187.png"/><Relationship Id="rId14" Type="http://schemas.openxmlformats.org/officeDocument/2006/relationships/image" Target="../media/image660.png"/><Relationship Id="rId27" Type="http://schemas.openxmlformats.org/officeDocument/2006/relationships/image" Target="../media/image730.png"/></Relationships>
</file>

<file path=ppt/slides/_rels/slide26.xml.rels><?xml version="1.0" encoding="UTF-8" standalone="yes"?>
<Relationships xmlns="http://schemas.openxmlformats.org/package/2006/relationships"><Relationship Id="rId8" Type="http://schemas.openxmlformats.org/officeDocument/2006/relationships/image" Target="../media/image191.png"/><Relationship Id="rId13" Type="http://schemas.openxmlformats.org/officeDocument/2006/relationships/image" Target="../media/image193.png"/><Relationship Id="rId3" Type="http://schemas.openxmlformats.org/officeDocument/2006/relationships/image" Target="../media/image1871.png"/><Relationship Id="rId7" Type="http://schemas.openxmlformats.org/officeDocument/2006/relationships/image" Target="../media/image189.png"/><Relationship Id="rId12" Type="http://schemas.openxmlformats.org/officeDocument/2006/relationships/image" Target="../media/image870.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1880.png"/><Relationship Id="rId11" Type="http://schemas.openxmlformats.org/officeDocument/2006/relationships/image" Target="../media/image860.png"/><Relationship Id="rId5" Type="http://schemas.openxmlformats.org/officeDocument/2006/relationships/image" Target="../media/image1870.png"/><Relationship Id="rId15" Type="http://schemas.openxmlformats.org/officeDocument/2006/relationships/image" Target="../media/image64.jfif"/><Relationship Id="rId10" Type="http://schemas.openxmlformats.org/officeDocument/2006/relationships/image" Target="../media/image850.png"/><Relationship Id="rId4" Type="http://schemas.openxmlformats.org/officeDocument/2006/relationships/image" Target="../media/image790.png"/><Relationship Id="rId9" Type="http://schemas.openxmlformats.org/officeDocument/2006/relationships/image" Target="../media/image192.png"/><Relationship Id="rId14" Type="http://schemas.openxmlformats.org/officeDocument/2006/relationships/image" Target="../media/image194.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890.png"/><Relationship Id="rId7" Type="http://schemas.openxmlformats.org/officeDocument/2006/relationships/image" Target="../media/image930.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21.png"/><Relationship Id="rId11" Type="http://schemas.openxmlformats.org/officeDocument/2006/relationships/image" Target="../media/image170.jpg"/><Relationship Id="rId5" Type="http://schemas.openxmlformats.org/officeDocument/2006/relationships/image" Target="../media/image910.png"/><Relationship Id="rId10" Type="http://schemas.openxmlformats.org/officeDocument/2006/relationships/image" Target="../media/image169.jpg"/><Relationship Id="rId4" Type="http://schemas.openxmlformats.org/officeDocument/2006/relationships/image" Target="../media/image900.png"/><Relationship Id="rId9" Type="http://schemas.openxmlformats.org/officeDocument/2006/relationships/image" Target="../media/image168.jpg"/></Relationships>
</file>

<file path=ppt/slides/_rels/slide29.xml.rels><?xml version="1.0" encoding="UTF-8" standalone="yes"?>
<Relationships xmlns="http://schemas.openxmlformats.org/package/2006/relationships"><Relationship Id="rId8" Type="http://schemas.openxmlformats.org/officeDocument/2006/relationships/image" Target="../media/image199.png"/><Relationship Id="rId13" Type="http://schemas.openxmlformats.org/officeDocument/2006/relationships/image" Target="../media/image780.png"/><Relationship Id="rId3" Type="http://schemas.openxmlformats.org/officeDocument/2006/relationships/image" Target="../media/image198.png"/><Relationship Id="rId7" Type="http://schemas.openxmlformats.org/officeDocument/2006/relationships/image" Target="../media/image981.png"/><Relationship Id="rId12" Type="http://schemas.openxmlformats.org/officeDocument/2006/relationships/image" Target="../media/image940.png"/><Relationship Id="rId2" Type="http://schemas.openxmlformats.org/officeDocument/2006/relationships/notesSlide" Target="../notesSlides/notesSlide29.xml"/><Relationship Id="rId1" Type="http://schemas.openxmlformats.org/officeDocument/2006/relationships/slideLayout" Target="../slideLayouts/slideLayout7.xml"/><Relationship Id="rId11" Type="http://schemas.openxmlformats.org/officeDocument/2006/relationships/image" Target="../media/image761.png"/><Relationship Id="rId5" Type="http://schemas.openxmlformats.org/officeDocument/2006/relationships/image" Target="../media/image960.png"/><Relationship Id="rId4" Type="http://schemas.openxmlformats.org/officeDocument/2006/relationships/image" Target="../media/image950.png"/><Relationship Id="rId14" Type="http://schemas.openxmlformats.org/officeDocument/2006/relationships/image" Target="../media/image970.png"/></Relationships>
</file>

<file path=ppt/slides/_rels/slide3.xml.rels><?xml version="1.0" encoding="UTF-8" standalone="yes"?>
<Relationships xmlns="http://schemas.openxmlformats.org/package/2006/relationships"><Relationship Id="rId13" Type="http://schemas.openxmlformats.org/officeDocument/2006/relationships/image" Target="../media/image48.png"/><Relationship Id="rId18" Type="http://schemas.openxmlformats.org/officeDocument/2006/relationships/image" Target="../media/image53.png"/><Relationship Id="rId3" Type="http://schemas.openxmlformats.org/officeDocument/2006/relationships/image" Target="../media/image16.png"/><Relationship Id="rId21" Type="http://schemas.openxmlformats.org/officeDocument/2006/relationships/image" Target="../media/image56.png"/><Relationship Id="rId34" Type="http://schemas.openxmlformats.org/officeDocument/2006/relationships/image" Target="../media/image46.png"/><Relationship Id="rId12" Type="http://schemas.openxmlformats.org/officeDocument/2006/relationships/image" Target="../media/image47.png"/><Relationship Id="rId17" Type="http://schemas.openxmlformats.org/officeDocument/2006/relationships/image" Target="../media/image52.png"/><Relationship Id="rId33" Type="http://schemas.openxmlformats.org/officeDocument/2006/relationships/image" Target="../media/image44.png"/><Relationship Id="rId2" Type="http://schemas.openxmlformats.org/officeDocument/2006/relationships/notesSlide" Target="../notesSlides/notesSlide3.xml"/><Relationship Id="rId29" Type="http://schemas.openxmlformats.org/officeDocument/2006/relationships/image" Target="../media/image39.png"/><Relationship Id="rId16" Type="http://schemas.openxmlformats.org/officeDocument/2006/relationships/image" Target="../media/image51.png"/><Relationship Id="rId20" Type="http://schemas.openxmlformats.org/officeDocument/2006/relationships/image" Target="../media/image55.png"/><Relationship Id="rId1" Type="http://schemas.openxmlformats.org/officeDocument/2006/relationships/slideLayout" Target="../slideLayouts/slideLayout7.xml"/><Relationship Id="rId6" Type="http://schemas.openxmlformats.org/officeDocument/2006/relationships/image" Target="../media/image5.jpeg"/><Relationship Id="rId32" Type="http://schemas.openxmlformats.org/officeDocument/2006/relationships/image" Target="../media/image43.png"/><Relationship Id="rId5" Type="http://schemas.openxmlformats.org/officeDocument/2006/relationships/image" Target="../media/image4.jpeg"/><Relationship Id="rId28" Type="http://schemas.openxmlformats.org/officeDocument/2006/relationships/image" Target="../media/image38.png"/><Relationship Id="rId15" Type="http://schemas.openxmlformats.org/officeDocument/2006/relationships/image" Target="../media/image420.png"/><Relationship Id="rId31" Type="http://schemas.openxmlformats.org/officeDocument/2006/relationships/image" Target="../media/image42.png"/><Relationship Id="rId19" Type="http://schemas.openxmlformats.org/officeDocument/2006/relationships/image" Target="../media/image45.png"/><Relationship Id="rId4" Type="http://schemas.openxmlformats.org/officeDocument/2006/relationships/image" Target="../media/image1.jpg"/><Relationship Id="rId27" Type="http://schemas.openxmlformats.org/officeDocument/2006/relationships/image" Target="../media/image166.png"/><Relationship Id="rId30" Type="http://schemas.openxmlformats.org/officeDocument/2006/relationships/image" Target="../media/image41.png"/><Relationship Id="rId14" Type="http://schemas.openxmlformats.org/officeDocument/2006/relationships/image" Target="../media/image49.png"/><Relationship Id="rId22" Type="http://schemas.openxmlformats.org/officeDocument/2006/relationships/image" Target="../media/image57.png"/></Relationships>
</file>

<file path=ppt/slides/_rels/slide30.xml.rels><?xml version="1.0" encoding="UTF-8" standalone="yes"?>
<Relationships xmlns="http://schemas.openxmlformats.org/package/2006/relationships"><Relationship Id="rId13" Type="http://schemas.openxmlformats.org/officeDocument/2006/relationships/image" Target="../media/image1030.png"/><Relationship Id="rId18" Type="http://schemas.openxmlformats.org/officeDocument/2006/relationships/image" Target="../media/image970.png"/><Relationship Id="rId21" Type="http://schemas.openxmlformats.org/officeDocument/2006/relationships/image" Target="../media/image1090.png"/><Relationship Id="rId12" Type="http://schemas.openxmlformats.org/officeDocument/2006/relationships/image" Target="../media/image1020.png"/><Relationship Id="rId17" Type="http://schemas.openxmlformats.org/officeDocument/2006/relationships/image" Target="../media/image780.png"/><Relationship Id="rId2" Type="http://schemas.openxmlformats.org/officeDocument/2006/relationships/notesSlide" Target="../notesSlides/notesSlide30.xml"/><Relationship Id="rId16" Type="http://schemas.openxmlformats.org/officeDocument/2006/relationships/image" Target="../media/image1061.png"/><Relationship Id="rId20" Type="http://schemas.openxmlformats.org/officeDocument/2006/relationships/image" Target="../media/image1060.png"/><Relationship Id="rId1" Type="http://schemas.openxmlformats.org/officeDocument/2006/relationships/slideLayout" Target="../slideLayouts/slideLayout7.xml"/><Relationship Id="rId11" Type="http://schemas.openxmlformats.org/officeDocument/2006/relationships/image" Target="../media/image1000.png"/><Relationship Id="rId24" Type="http://schemas.openxmlformats.org/officeDocument/2006/relationships/image" Target="../media/image1081.png"/><Relationship Id="rId15" Type="http://schemas.openxmlformats.org/officeDocument/2006/relationships/image" Target="../media/image1051.png"/><Relationship Id="rId23" Type="http://schemas.openxmlformats.org/officeDocument/2006/relationships/image" Target="../media/image1070.png"/><Relationship Id="rId10" Type="http://schemas.openxmlformats.org/officeDocument/2006/relationships/image" Target="../media/image1011.png"/><Relationship Id="rId19" Type="http://schemas.openxmlformats.org/officeDocument/2006/relationships/image" Target="../media/image1050.png"/><Relationship Id="rId14" Type="http://schemas.openxmlformats.org/officeDocument/2006/relationships/image" Target="../media/image1041.png"/><Relationship Id="rId22" Type="http://schemas.openxmlformats.org/officeDocument/2006/relationships/image" Target="../media/image1100.png"/></Relationships>
</file>

<file path=ppt/slides/_rels/slide31.xml.rels><?xml version="1.0" encoding="UTF-8" standalone="yes"?>
<Relationships xmlns="http://schemas.openxmlformats.org/package/2006/relationships"><Relationship Id="rId26" Type="http://schemas.openxmlformats.org/officeDocument/2006/relationships/image" Target="../media/image206.png"/><Relationship Id="rId13" Type="http://schemas.openxmlformats.org/officeDocument/2006/relationships/image" Target="../media/image1050.png"/><Relationship Id="rId3" Type="http://schemas.openxmlformats.org/officeDocument/2006/relationships/image" Target="../media/image1111.png"/><Relationship Id="rId21" Type="http://schemas.openxmlformats.org/officeDocument/2006/relationships/image" Target="../media/image1190.png"/><Relationship Id="rId34" Type="http://schemas.openxmlformats.org/officeDocument/2006/relationships/image" Target="../media/image1241.png"/><Relationship Id="rId7" Type="http://schemas.openxmlformats.org/officeDocument/2006/relationships/image" Target="../media/image1140.png"/><Relationship Id="rId25" Type="http://schemas.openxmlformats.org/officeDocument/2006/relationships/image" Target="../media/image205.png"/><Relationship Id="rId17" Type="http://schemas.openxmlformats.org/officeDocument/2006/relationships/image" Target="../media/image1060.png"/><Relationship Id="rId33" Type="http://schemas.openxmlformats.org/officeDocument/2006/relationships/image" Target="../media/image1231.png"/><Relationship Id="rId2" Type="http://schemas.openxmlformats.org/officeDocument/2006/relationships/notesSlide" Target="../notesSlides/notesSlide31.xml"/><Relationship Id="rId29" Type="http://schemas.openxmlformats.org/officeDocument/2006/relationships/image" Target="../media/image209.png"/><Relationship Id="rId1" Type="http://schemas.openxmlformats.org/officeDocument/2006/relationships/slideLayout" Target="../slideLayouts/slideLayout7.xml"/><Relationship Id="rId6" Type="http://schemas.openxmlformats.org/officeDocument/2006/relationships/image" Target="../media/image920.png"/><Relationship Id="rId24" Type="http://schemas.openxmlformats.org/officeDocument/2006/relationships/image" Target="../media/image204.png"/><Relationship Id="rId32" Type="http://schemas.openxmlformats.org/officeDocument/2006/relationships/image" Target="../media/image1221.png"/><Relationship Id="rId5" Type="http://schemas.openxmlformats.org/officeDocument/2006/relationships/image" Target="../media/image1130.png"/><Relationship Id="rId23" Type="http://schemas.openxmlformats.org/officeDocument/2006/relationships/image" Target="../media/image203.png"/><Relationship Id="rId28" Type="http://schemas.openxmlformats.org/officeDocument/2006/relationships/image" Target="../media/image208.png"/><Relationship Id="rId31" Type="http://schemas.openxmlformats.org/officeDocument/2006/relationships/image" Target="../media/image1212.png"/><Relationship Id="rId4" Type="http://schemas.openxmlformats.org/officeDocument/2006/relationships/image" Target="../media/image1120.png"/><Relationship Id="rId22" Type="http://schemas.openxmlformats.org/officeDocument/2006/relationships/image" Target="../media/image195.png"/><Relationship Id="rId27" Type="http://schemas.openxmlformats.org/officeDocument/2006/relationships/image" Target="../media/image207.png"/><Relationship Id="rId30" Type="http://schemas.openxmlformats.org/officeDocument/2006/relationships/image" Target="../media/image211.png"/></Relationships>
</file>

<file path=ppt/slides/_rels/slide32.xml.rels><?xml version="1.0" encoding="UTF-8" standalone="yes"?>
<Relationships xmlns="http://schemas.openxmlformats.org/package/2006/relationships"><Relationship Id="rId26" Type="http://schemas.openxmlformats.org/officeDocument/2006/relationships/image" Target="../media/image2041.png"/><Relationship Id="rId18" Type="http://schemas.openxmlformats.org/officeDocument/2006/relationships/image" Target="../media/image1081.png"/><Relationship Id="rId13" Type="http://schemas.openxmlformats.org/officeDocument/2006/relationships/image" Target="../media/image1050.png"/><Relationship Id="rId39" Type="http://schemas.openxmlformats.org/officeDocument/2006/relationships/image" Target="../media/image1430.png"/><Relationship Id="rId21" Type="http://schemas.openxmlformats.org/officeDocument/2006/relationships/image" Target="../media/image760.png"/><Relationship Id="rId3" Type="http://schemas.openxmlformats.org/officeDocument/2006/relationships/image" Target="../media/image1200.png"/><Relationship Id="rId34" Type="http://schemas.openxmlformats.org/officeDocument/2006/relationships/image" Target="../media/image1360.png"/><Relationship Id="rId25" Type="http://schemas.openxmlformats.org/officeDocument/2006/relationships/image" Target="../media/image2031.png"/><Relationship Id="rId17" Type="http://schemas.openxmlformats.org/officeDocument/2006/relationships/image" Target="../media/image1060.png"/><Relationship Id="rId33" Type="http://schemas.openxmlformats.org/officeDocument/2006/relationships/image" Target="../media/image1381.png"/><Relationship Id="rId38" Type="http://schemas.openxmlformats.org/officeDocument/2006/relationships/image" Target="../media/image1421.png"/><Relationship Id="rId2" Type="http://schemas.openxmlformats.org/officeDocument/2006/relationships/notesSlide" Target="../notesSlides/notesSlide32.xml"/><Relationship Id="rId16" Type="http://schemas.openxmlformats.org/officeDocument/2006/relationships/image" Target="../media/image1271.png"/><Relationship Id="rId20" Type="http://schemas.openxmlformats.org/officeDocument/2006/relationships/image" Target="../media/image1100.png"/><Relationship Id="rId29" Type="http://schemas.openxmlformats.org/officeDocument/2006/relationships/image" Target="../media/image1341.png"/><Relationship Id="rId1" Type="http://schemas.openxmlformats.org/officeDocument/2006/relationships/slideLayout" Target="../slideLayouts/slideLayout7.xml"/><Relationship Id="rId24" Type="http://schemas.openxmlformats.org/officeDocument/2006/relationships/image" Target="../media/image1320.png"/><Relationship Id="rId6" Type="http://schemas.openxmlformats.org/officeDocument/2006/relationships/image" Target="../media/image920.png"/><Relationship Id="rId32" Type="http://schemas.openxmlformats.org/officeDocument/2006/relationships/image" Target="../media/image1371.png"/><Relationship Id="rId37" Type="http://schemas.openxmlformats.org/officeDocument/2006/relationships/image" Target="../media/image1412.png"/><Relationship Id="rId40" Type="http://schemas.openxmlformats.org/officeDocument/2006/relationships/image" Target="../media/image1440.png"/><Relationship Id="rId23" Type="http://schemas.openxmlformats.org/officeDocument/2006/relationships/image" Target="../media/image1312.png"/><Relationship Id="rId5" Type="http://schemas.openxmlformats.org/officeDocument/2006/relationships/image" Target="../media/image1220.png"/><Relationship Id="rId15" Type="http://schemas.openxmlformats.org/officeDocument/2006/relationships/image" Target="../media/image1260.png"/><Relationship Id="rId28" Type="http://schemas.openxmlformats.org/officeDocument/2006/relationships/image" Target="../media/image1280.png"/><Relationship Id="rId36" Type="http://schemas.openxmlformats.org/officeDocument/2006/relationships/image" Target="../media/image1391.png"/><Relationship Id="rId19" Type="http://schemas.openxmlformats.org/officeDocument/2006/relationships/image" Target="../media/image1090.png"/><Relationship Id="rId31" Type="http://schemas.openxmlformats.org/officeDocument/2006/relationships/image" Target="../media/image1361.png"/><Relationship Id="rId22" Type="http://schemas.openxmlformats.org/officeDocument/2006/relationships/image" Target="../media/image1291.png"/><Relationship Id="rId4" Type="http://schemas.openxmlformats.org/officeDocument/2006/relationships/image" Target="../media/image1210.png"/><Relationship Id="rId27" Type="http://schemas.openxmlformats.org/officeDocument/2006/relationships/image" Target="../media/image1250.png"/><Relationship Id="rId14" Type="http://schemas.openxmlformats.org/officeDocument/2006/relationships/image" Target="../media/image1070.png"/><Relationship Id="rId30" Type="http://schemas.openxmlformats.org/officeDocument/2006/relationships/image" Target="../media/image1350.png"/><Relationship Id="rId35" Type="http://schemas.openxmlformats.org/officeDocument/2006/relationships/image" Target="../media/image13700.png"/></Relationships>
</file>

<file path=ppt/slides/_rels/slide33.xml.rels><?xml version="1.0" encoding="UTF-8" standalone="yes"?>
<Relationships xmlns="http://schemas.openxmlformats.org/package/2006/relationships"><Relationship Id="rId8" Type="http://schemas.openxmlformats.org/officeDocument/2006/relationships/image" Target="../media/image2051.png"/><Relationship Id="rId18" Type="http://schemas.openxmlformats.org/officeDocument/2006/relationships/image" Target="../media/image1081.png"/><Relationship Id="rId13" Type="http://schemas.openxmlformats.org/officeDocument/2006/relationships/image" Target="../media/image1050.png"/><Relationship Id="rId3" Type="http://schemas.openxmlformats.org/officeDocument/2006/relationships/image" Target="../media/image1380.png"/><Relationship Id="rId21" Type="http://schemas.openxmlformats.org/officeDocument/2006/relationships/image" Target="../media/image1481.png"/><Relationship Id="rId7" Type="http://schemas.openxmlformats.org/officeDocument/2006/relationships/image" Target="../media/image1420.png"/><Relationship Id="rId17" Type="http://schemas.openxmlformats.org/officeDocument/2006/relationships/image" Target="../media/image1060.png"/><Relationship Id="rId25" Type="http://schemas.openxmlformats.org/officeDocument/2006/relationships/image" Target="../media/image1511.png"/><Relationship Id="rId2" Type="http://schemas.openxmlformats.org/officeDocument/2006/relationships/notesSlide" Target="../notesSlides/notesSlide33.xml"/><Relationship Id="rId16" Type="http://schemas.openxmlformats.org/officeDocument/2006/relationships/image" Target="../media/image2030.png"/><Relationship Id="rId20" Type="http://schemas.openxmlformats.org/officeDocument/2006/relationships/image" Target="../media/image1471.png"/><Relationship Id="rId1" Type="http://schemas.openxmlformats.org/officeDocument/2006/relationships/slideLayout" Target="../slideLayouts/slideLayout7.xml"/><Relationship Id="rId6" Type="http://schemas.openxmlformats.org/officeDocument/2006/relationships/image" Target="../media/image920.png"/><Relationship Id="rId24" Type="http://schemas.openxmlformats.org/officeDocument/2006/relationships/image" Target="../media/image1501.png"/><Relationship Id="rId5" Type="http://schemas.openxmlformats.org/officeDocument/2006/relationships/image" Target="../media/image1410.png"/><Relationship Id="rId15" Type="http://schemas.openxmlformats.org/officeDocument/2006/relationships/image" Target="../media/image1450.png"/><Relationship Id="rId23" Type="http://schemas.openxmlformats.org/officeDocument/2006/relationships/image" Target="../media/image1491.png"/><Relationship Id="rId19" Type="http://schemas.openxmlformats.org/officeDocument/2006/relationships/image" Target="../media/image1090.png"/><Relationship Id="rId4" Type="http://schemas.openxmlformats.org/officeDocument/2006/relationships/image" Target="../media/image13900.png"/><Relationship Id="rId14" Type="http://schemas.openxmlformats.org/officeDocument/2006/relationships/image" Target="../media/image1070.png"/><Relationship Id="rId22" Type="http://schemas.openxmlformats.org/officeDocument/2006/relationships/image" Target="../media/image1100.png"/></Relationships>
</file>

<file path=ppt/slides/_rels/slide34.xml.rels><?xml version="1.0" encoding="UTF-8" standalone="yes"?>
<Relationships xmlns="http://schemas.openxmlformats.org/package/2006/relationships"><Relationship Id="rId8" Type="http://schemas.openxmlformats.org/officeDocument/2006/relationships/image" Target="../media/image1500.png"/><Relationship Id="rId18" Type="http://schemas.openxmlformats.org/officeDocument/2006/relationships/image" Target="../media/image2090.png"/><Relationship Id="rId13" Type="http://schemas.openxmlformats.org/officeDocument/2006/relationships/image" Target="../media/image1050.png"/><Relationship Id="rId3" Type="http://schemas.openxmlformats.org/officeDocument/2006/relationships/image" Target="../media/image2040.png"/><Relationship Id="rId21" Type="http://schemas.openxmlformats.org/officeDocument/2006/relationships/image" Target="../media/image213.png"/><Relationship Id="rId7" Type="http://schemas.openxmlformats.org/officeDocument/2006/relationships/image" Target="../media/image920.png"/><Relationship Id="rId12" Type="http://schemas.openxmlformats.org/officeDocument/2006/relationships/image" Target="../media/image2080.png"/><Relationship Id="rId17" Type="http://schemas.openxmlformats.org/officeDocument/2006/relationships/image" Target="../media/image1060.png"/><Relationship Id="rId25" Type="http://schemas.openxmlformats.org/officeDocument/2006/relationships/image" Target="../media/image1591.png"/><Relationship Id="rId2" Type="http://schemas.openxmlformats.org/officeDocument/2006/relationships/notesSlide" Target="../notesSlides/notesSlide34.xml"/><Relationship Id="rId20" Type="http://schemas.openxmlformats.org/officeDocument/2006/relationships/image" Target="../media/image212.png"/><Relationship Id="rId1" Type="http://schemas.openxmlformats.org/officeDocument/2006/relationships/slideLayout" Target="../slideLayouts/slideLayout7.xml"/><Relationship Id="rId6" Type="http://schemas.openxmlformats.org/officeDocument/2006/relationships/image" Target="../media/image14900.png"/><Relationship Id="rId11" Type="http://schemas.openxmlformats.org/officeDocument/2006/relationships/image" Target="../media/image2070.png"/><Relationship Id="rId24" Type="http://schemas.openxmlformats.org/officeDocument/2006/relationships/image" Target="../media/image1581.png"/><Relationship Id="rId5" Type="http://schemas.openxmlformats.org/officeDocument/2006/relationships/image" Target="../media/image14800.png"/><Relationship Id="rId23" Type="http://schemas.openxmlformats.org/officeDocument/2006/relationships/image" Target="../media/image1571.png"/><Relationship Id="rId10" Type="http://schemas.openxmlformats.org/officeDocument/2006/relationships/image" Target="../media/image2060.png"/><Relationship Id="rId19" Type="http://schemas.openxmlformats.org/officeDocument/2006/relationships/image" Target="../media/image2110.png"/><Relationship Id="rId4" Type="http://schemas.openxmlformats.org/officeDocument/2006/relationships/image" Target="../media/image14700.png"/><Relationship Id="rId9" Type="http://schemas.openxmlformats.org/officeDocument/2006/relationships/image" Target="../media/image2050.png"/><Relationship Id="rId22" Type="http://schemas.openxmlformats.org/officeDocument/2006/relationships/image" Target="../media/image1561.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59.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221.png"/><Relationship Id="rId13" Type="http://schemas.openxmlformats.org/officeDocument/2006/relationships/image" Target="../media/image224.png"/><Relationship Id="rId18" Type="http://schemas.openxmlformats.org/officeDocument/2006/relationships/image" Target="../media/image2190.png"/><Relationship Id="rId3" Type="http://schemas.openxmlformats.org/officeDocument/2006/relationships/image" Target="../media/image217.png"/><Relationship Id="rId7" Type="http://schemas.openxmlformats.org/officeDocument/2006/relationships/image" Target="../media/image810.png"/><Relationship Id="rId12" Type="http://schemas.openxmlformats.org/officeDocument/2006/relationships/image" Target="../media/image1313.png"/><Relationship Id="rId17" Type="http://schemas.openxmlformats.org/officeDocument/2006/relationships/image" Target="../media/image2180.png"/><Relationship Id="rId2" Type="http://schemas.openxmlformats.org/officeDocument/2006/relationships/notesSlide" Target="../notesSlides/notesSlide47.xml"/><Relationship Id="rId16" Type="http://schemas.openxmlformats.org/officeDocument/2006/relationships/image" Target="../media/image2170.png"/><Relationship Id="rId1" Type="http://schemas.openxmlformats.org/officeDocument/2006/relationships/slideLayout" Target="../slideLayouts/slideLayout7.xml"/><Relationship Id="rId6" Type="http://schemas.openxmlformats.org/officeDocument/2006/relationships/image" Target="../media/image721.png"/><Relationship Id="rId11" Type="http://schemas.openxmlformats.org/officeDocument/2006/relationships/image" Target="../media/image1213.png"/><Relationship Id="rId5" Type="http://schemas.openxmlformats.org/officeDocument/2006/relationships/image" Target="../media/image219.png"/><Relationship Id="rId15" Type="http://schemas.openxmlformats.org/officeDocument/2006/relationships/image" Target="../media/image226.png"/><Relationship Id="rId10" Type="http://schemas.openxmlformats.org/officeDocument/2006/relationships/image" Target="../media/image223.png"/><Relationship Id="rId4" Type="http://schemas.openxmlformats.org/officeDocument/2006/relationships/image" Target="../media/image218.png"/><Relationship Id="rId9" Type="http://schemas.openxmlformats.org/officeDocument/2006/relationships/image" Target="../media/image222.png"/><Relationship Id="rId14" Type="http://schemas.openxmlformats.org/officeDocument/2006/relationships/image" Target="../media/image225.png"/></Relationships>
</file>

<file path=ppt/slides/_rels/slide48.xml.rels><?xml version="1.0" encoding="UTF-8" standalone="yes"?>
<Relationships xmlns="http://schemas.openxmlformats.org/package/2006/relationships"><Relationship Id="rId8" Type="http://schemas.openxmlformats.org/officeDocument/2006/relationships/image" Target="../media/image233.png"/><Relationship Id="rId3" Type="http://schemas.openxmlformats.org/officeDocument/2006/relationships/image" Target="../media/image227.png"/><Relationship Id="rId21" Type="http://schemas.openxmlformats.org/officeDocument/2006/relationships/image" Target="../media/image2350.png"/><Relationship Id="rId7" Type="http://schemas.openxmlformats.org/officeDocument/2006/relationships/image" Target="../media/image232.png"/><Relationship Id="rId2" Type="http://schemas.openxmlformats.org/officeDocument/2006/relationships/notesSlide" Target="../notesSlides/notesSlide48.xml"/><Relationship Id="rId20" Type="http://schemas.openxmlformats.org/officeDocument/2006/relationships/image" Target="../media/image2180.png"/><Relationship Id="rId1" Type="http://schemas.openxmlformats.org/officeDocument/2006/relationships/slideLayout" Target="../slideLayouts/slideLayout7.xml"/><Relationship Id="rId6" Type="http://schemas.openxmlformats.org/officeDocument/2006/relationships/image" Target="../media/image231.png"/><Relationship Id="rId11" Type="http://schemas.openxmlformats.org/officeDocument/2006/relationships/image" Target="../media/image236.png"/><Relationship Id="rId5" Type="http://schemas.openxmlformats.org/officeDocument/2006/relationships/image" Target="../media/image229.png"/><Relationship Id="rId23" Type="http://schemas.openxmlformats.org/officeDocument/2006/relationships/image" Target="../media/image2290.png"/><Relationship Id="rId10" Type="http://schemas.openxmlformats.org/officeDocument/2006/relationships/image" Target="../media/image235.png"/><Relationship Id="rId4" Type="http://schemas.openxmlformats.org/officeDocument/2006/relationships/image" Target="../media/image228.png"/><Relationship Id="rId9" Type="http://schemas.openxmlformats.org/officeDocument/2006/relationships/image" Target="../media/image234.png"/><Relationship Id="rId22" Type="http://schemas.openxmlformats.org/officeDocument/2006/relationships/image" Target="../media/image2280.png"/></Relationships>
</file>

<file path=ppt/slides/_rels/slide49.xml.rels><?xml version="1.0" encoding="UTF-8" standalone="yes"?>
<Relationships xmlns="http://schemas.openxmlformats.org/package/2006/relationships"><Relationship Id="rId8" Type="http://schemas.openxmlformats.org/officeDocument/2006/relationships/image" Target="../media/image241.png"/><Relationship Id="rId13" Type="http://schemas.openxmlformats.org/officeDocument/2006/relationships/image" Target="../media/image245.png"/><Relationship Id="rId3" Type="http://schemas.openxmlformats.org/officeDocument/2006/relationships/image" Target="../media/image227.png"/><Relationship Id="rId7" Type="http://schemas.openxmlformats.org/officeDocument/2006/relationships/image" Target="../media/image232.png"/><Relationship Id="rId12" Type="http://schemas.openxmlformats.org/officeDocument/2006/relationships/image" Target="../media/image244.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239.png"/><Relationship Id="rId11" Type="http://schemas.openxmlformats.org/officeDocument/2006/relationships/image" Target="../media/image243.png"/><Relationship Id="rId5" Type="http://schemas.openxmlformats.org/officeDocument/2006/relationships/image" Target="../media/image238.png"/><Relationship Id="rId10" Type="http://schemas.openxmlformats.org/officeDocument/2006/relationships/image" Target="../media/image235.png"/><Relationship Id="rId4" Type="http://schemas.openxmlformats.org/officeDocument/2006/relationships/image" Target="../media/image237.png"/><Relationship Id="rId9" Type="http://schemas.openxmlformats.org/officeDocument/2006/relationships/image" Target="../media/image242.png"/><Relationship Id="rId14" Type="http://schemas.openxmlformats.org/officeDocument/2006/relationships/image" Target="../media/image246.png"/></Relationships>
</file>

<file path=ppt/slides/_rels/slide5.xml.rels><?xml version="1.0" encoding="UTF-8" standalone="yes"?>
<Relationships xmlns="http://schemas.openxmlformats.org/package/2006/relationships"><Relationship Id="rId3" Type="http://schemas.openxmlformats.org/officeDocument/2006/relationships/image" Target="../media/image600.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clipboard/media/image20.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247.png"/></Relationships>
</file>

<file path=ppt/slides/_rels/slide51.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301.png"/><Relationship Id="rId7" Type="http://schemas.openxmlformats.org/officeDocument/2006/relationships/image" Target="../media/image7100.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6100.png"/><Relationship Id="rId5" Type="http://schemas.openxmlformats.org/officeDocument/2006/relationships/image" Target="../media/image511.png"/><Relationship Id="rId4" Type="http://schemas.openxmlformats.org/officeDocument/2006/relationships/image" Target="../media/image400.png"/></Relationships>
</file>

<file path=ppt/slides/_rels/slide54.xml.rels><?xml version="1.0" encoding="UTF-8" standalone="yes"?>
<Relationships xmlns="http://schemas.openxmlformats.org/package/2006/relationships"><Relationship Id="rId8" Type="http://schemas.openxmlformats.org/officeDocument/2006/relationships/image" Target="../media/image7100.png"/><Relationship Id="rId3" Type="http://schemas.openxmlformats.org/officeDocument/2006/relationships/image" Target="../media/image8100.png"/><Relationship Id="rId7" Type="http://schemas.openxmlformats.org/officeDocument/2006/relationships/image" Target="../media/image6100.pn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511.png"/><Relationship Id="rId5" Type="http://schemas.openxmlformats.org/officeDocument/2006/relationships/image" Target="../media/image400.png"/><Relationship Id="rId4" Type="http://schemas.openxmlformats.org/officeDocument/2006/relationships/image" Target="../media/image301.png"/><Relationship Id="rId9" Type="http://schemas.openxmlformats.org/officeDocument/2006/relationships/image" Target="../media/image9110.png"/></Relationships>
</file>

<file path=ppt/slides/_rels/slide55.xml.rels><?xml version="1.0" encoding="UTF-8" standalone="yes"?>
<Relationships xmlns="http://schemas.openxmlformats.org/package/2006/relationships"><Relationship Id="rId8" Type="http://schemas.openxmlformats.org/officeDocument/2006/relationships/image" Target="../media/image7100.png"/><Relationship Id="rId3" Type="http://schemas.openxmlformats.org/officeDocument/2006/relationships/image" Target="../media/image8100.png"/><Relationship Id="rId7" Type="http://schemas.openxmlformats.org/officeDocument/2006/relationships/image" Target="../media/image6100.png"/><Relationship Id="rId12" Type="http://schemas.openxmlformats.org/officeDocument/2006/relationships/image" Target="../../clipboard/media/image3.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511.png"/><Relationship Id="rId11" Type="http://schemas.openxmlformats.org/officeDocument/2006/relationships/image" Target="../../clipboard/media/image2.png"/><Relationship Id="rId5" Type="http://schemas.openxmlformats.org/officeDocument/2006/relationships/image" Target="../media/image400.png"/><Relationship Id="rId10" Type="http://schemas.openxmlformats.org/officeDocument/2006/relationships/image" Target="../../clipboard/media/image1.png"/><Relationship Id="rId4" Type="http://schemas.openxmlformats.org/officeDocument/2006/relationships/image" Target="../media/image301.png"/><Relationship Id="rId9" Type="http://schemas.openxmlformats.org/officeDocument/2006/relationships/image" Target="../media/image9110.png"/></Relationships>
</file>

<file path=ppt/slides/_rels/slide56.xml.rels><?xml version="1.0" encoding="UTF-8" standalone="yes"?>
<Relationships xmlns="http://schemas.openxmlformats.org/package/2006/relationships"><Relationship Id="rId8" Type="http://schemas.openxmlformats.org/officeDocument/2006/relationships/image" Target="../media/image7100.png"/><Relationship Id="rId13" Type="http://schemas.openxmlformats.org/officeDocument/2006/relationships/image" Target="../../clipboard/media/image7.png"/><Relationship Id="rId3" Type="http://schemas.openxmlformats.org/officeDocument/2006/relationships/image" Target="../media/image8100.png"/><Relationship Id="rId7" Type="http://schemas.openxmlformats.org/officeDocument/2006/relationships/image" Target="../media/image6100.png"/><Relationship Id="rId12" Type="http://schemas.openxmlformats.org/officeDocument/2006/relationships/image" Target="../../clipboard/media/image6.png"/><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image" Target="../media/image511.png"/><Relationship Id="rId11" Type="http://schemas.openxmlformats.org/officeDocument/2006/relationships/image" Target="../../clipboard/media/image5.png"/><Relationship Id="rId5" Type="http://schemas.openxmlformats.org/officeDocument/2006/relationships/image" Target="../media/image400.png"/><Relationship Id="rId10" Type="http://schemas.openxmlformats.org/officeDocument/2006/relationships/image" Target="../../clipboard/media/image2.png"/><Relationship Id="rId4" Type="http://schemas.openxmlformats.org/officeDocument/2006/relationships/image" Target="../../clipboard/media/image4.png"/><Relationship Id="rId9" Type="http://schemas.openxmlformats.org/officeDocument/2006/relationships/image" Target="../media/image9110.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8" Type="http://schemas.openxmlformats.org/officeDocument/2006/relationships/image" Target="../media/image255.png"/><Relationship Id="rId13" Type="http://schemas.openxmlformats.org/officeDocument/2006/relationships/image" Target="../media/image259.png"/><Relationship Id="rId3" Type="http://schemas.openxmlformats.org/officeDocument/2006/relationships/image" Target="../media/image227.png"/><Relationship Id="rId7" Type="http://schemas.openxmlformats.org/officeDocument/2006/relationships/image" Target="../media/image232.png"/><Relationship Id="rId12" Type="http://schemas.openxmlformats.org/officeDocument/2006/relationships/image" Target="../media/image258.png"/><Relationship Id="rId17" Type="http://schemas.openxmlformats.org/officeDocument/2006/relationships/image" Target="../media/image264.png"/><Relationship Id="rId2" Type="http://schemas.openxmlformats.org/officeDocument/2006/relationships/notesSlide" Target="../notesSlides/notesSlide58.xml"/><Relationship Id="rId16" Type="http://schemas.openxmlformats.org/officeDocument/2006/relationships/image" Target="../media/image263.png"/><Relationship Id="rId1" Type="http://schemas.openxmlformats.org/officeDocument/2006/relationships/slideLayout" Target="../slideLayouts/slideLayout7.xml"/><Relationship Id="rId6" Type="http://schemas.openxmlformats.org/officeDocument/2006/relationships/image" Target="../media/image254.png"/><Relationship Id="rId11" Type="http://schemas.openxmlformats.org/officeDocument/2006/relationships/image" Target="../media/image257.png"/><Relationship Id="rId5" Type="http://schemas.openxmlformats.org/officeDocument/2006/relationships/image" Target="../media/image253.png"/><Relationship Id="rId15" Type="http://schemas.openxmlformats.org/officeDocument/2006/relationships/image" Target="../media/image262.png"/><Relationship Id="rId10" Type="http://schemas.openxmlformats.org/officeDocument/2006/relationships/image" Target="../media/image235.png"/><Relationship Id="rId4" Type="http://schemas.openxmlformats.org/officeDocument/2006/relationships/image" Target="../media/image252.png"/><Relationship Id="rId9" Type="http://schemas.openxmlformats.org/officeDocument/2006/relationships/image" Target="../media/image256.png"/><Relationship Id="rId14" Type="http://schemas.openxmlformats.org/officeDocument/2006/relationships/image" Target="../media/image261.png"/></Relationships>
</file>

<file path=ppt/slides/_rels/slide59.xml.rels><?xml version="1.0" encoding="UTF-8" standalone="yes"?>
<Relationships xmlns="http://schemas.openxmlformats.org/package/2006/relationships"><Relationship Id="rId8" Type="http://schemas.openxmlformats.org/officeDocument/2006/relationships/image" Target="../media/image233.png"/><Relationship Id="rId26" Type="http://schemas.openxmlformats.org/officeDocument/2006/relationships/image" Target="../media/image2550.png"/><Relationship Id="rId3" Type="http://schemas.openxmlformats.org/officeDocument/2006/relationships/image" Target="../media/image227.png"/><Relationship Id="rId21" Type="http://schemas.openxmlformats.org/officeDocument/2006/relationships/image" Target="../media/image2510.png"/><Relationship Id="rId7" Type="http://schemas.openxmlformats.org/officeDocument/2006/relationships/image" Target="../media/image232.png"/><Relationship Id="rId25" Type="http://schemas.openxmlformats.org/officeDocument/2006/relationships/image" Target="../media/image2540.png"/><Relationship Id="rId2" Type="http://schemas.openxmlformats.org/officeDocument/2006/relationships/notesSlide" Target="../notesSlides/notesSlide59.xml"/><Relationship Id="rId20" Type="http://schemas.openxmlformats.org/officeDocument/2006/relationships/image" Target="../media/image2180.png"/><Relationship Id="rId29" Type="http://schemas.openxmlformats.org/officeDocument/2006/relationships/image" Target="../media/image2580.png"/><Relationship Id="rId1" Type="http://schemas.openxmlformats.org/officeDocument/2006/relationships/slideLayout" Target="../slideLayouts/slideLayout7.xml"/><Relationship Id="rId6" Type="http://schemas.openxmlformats.org/officeDocument/2006/relationships/image" Target="../media/image231.png"/><Relationship Id="rId11" Type="http://schemas.openxmlformats.org/officeDocument/2006/relationships/image" Target="../media/image236.png"/><Relationship Id="rId24" Type="http://schemas.openxmlformats.org/officeDocument/2006/relationships/image" Target="../media/image2530.png"/><Relationship Id="rId5" Type="http://schemas.openxmlformats.org/officeDocument/2006/relationships/image" Target="../media/image229.png"/><Relationship Id="rId23" Type="http://schemas.openxmlformats.org/officeDocument/2006/relationships/image" Target="../media/image2531.png"/><Relationship Id="rId28" Type="http://schemas.openxmlformats.org/officeDocument/2006/relationships/image" Target="../media/image2570.png"/><Relationship Id="rId10" Type="http://schemas.openxmlformats.org/officeDocument/2006/relationships/image" Target="../media/image235.png"/><Relationship Id="rId31" Type="http://schemas.openxmlformats.org/officeDocument/2006/relationships/image" Target="../media/image2610.png"/><Relationship Id="rId4" Type="http://schemas.openxmlformats.org/officeDocument/2006/relationships/image" Target="../media/image228.png"/><Relationship Id="rId9" Type="http://schemas.openxmlformats.org/officeDocument/2006/relationships/image" Target="../media/image234.png"/><Relationship Id="rId22" Type="http://schemas.openxmlformats.org/officeDocument/2006/relationships/image" Target="../media/image2520.png"/><Relationship Id="rId27" Type="http://schemas.openxmlformats.org/officeDocument/2006/relationships/image" Target="../media/image2560.png"/><Relationship Id="rId30" Type="http://schemas.openxmlformats.org/officeDocument/2006/relationships/image" Target="../media/image2590.png"/></Relationships>
</file>

<file path=ppt/slides/_rels/slide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269.png"/><Relationship Id="rId18" Type="http://schemas.openxmlformats.org/officeDocument/2006/relationships/image" Target="../media/image275.png"/><Relationship Id="rId26" Type="http://schemas.openxmlformats.org/officeDocument/2006/relationships/image" Target="../media/image285.png"/><Relationship Id="rId3" Type="http://schemas.openxmlformats.org/officeDocument/2006/relationships/image" Target="../media/image227.png"/><Relationship Id="rId21" Type="http://schemas.openxmlformats.org/officeDocument/2006/relationships/image" Target="../media/image278.png"/><Relationship Id="rId7" Type="http://schemas.openxmlformats.org/officeDocument/2006/relationships/image" Target="../media/image232.png"/><Relationship Id="rId12" Type="http://schemas.openxmlformats.org/officeDocument/2006/relationships/image" Target="../media/image268.png"/><Relationship Id="rId17" Type="http://schemas.openxmlformats.org/officeDocument/2006/relationships/image" Target="../media/image274.png"/><Relationship Id="rId25" Type="http://schemas.openxmlformats.org/officeDocument/2006/relationships/image" Target="../media/image284.png"/><Relationship Id="rId2" Type="http://schemas.openxmlformats.org/officeDocument/2006/relationships/notesSlide" Target="../notesSlides/notesSlide60.xml"/><Relationship Id="rId16" Type="http://schemas.openxmlformats.org/officeDocument/2006/relationships/image" Target="../media/image273.png"/><Relationship Id="rId20" Type="http://schemas.openxmlformats.org/officeDocument/2006/relationships/image" Target="../media/image277.png"/><Relationship Id="rId1" Type="http://schemas.openxmlformats.org/officeDocument/2006/relationships/slideLayout" Target="../slideLayouts/slideLayout7.xml"/><Relationship Id="rId6" Type="http://schemas.openxmlformats.org/officeDocument/2006/relationships/image" Target="../media/image2640.png"/><Relationship Id="rId11" Type="http://schemas.openxmlformats.org/officeDocument/2006/relationships/image" Target="../media/image267.png"/><Relationship Id="rId24" Type="http://schemas.openxmlformats.org/officeDocument/2006/relationships/image" Target="../media/image283.png"/><Relationship Id="rId5" Type="http://schemas.openxmlformats.org/officeDocument/2006/relationships/image" Target="../media/image2630.png"/><Relationship Id="rId15" Type="http://schemas.openxmlformats.org/officeDocument/2006/relationships/image" Target="../media/image272.png"/><Relationship Id="rId23" Type="http://schemas.openxmlformats.org/officeDocument/2006/relationships/image" Target="../media/image282.png"/><Relationship Id="rId10" Type="http://schemas.openxmlformats.org/officeDocument/2006/relationships/image" Target="../media/image235.png"/><Relationship Id="rId19" Type="http://schemas.openxmlformats.org/officeDocument/2006/relationships/image" Target="../media/image276.png"/><Relationship Id="rId4" Type="http://schemas.openxmlformats.org/officeDocument/2006/relationships/image" Target="../media/image2620.png"/><Relationship Id="rId9" Type="http://schemas.openxmlformats.org/officeDocument/2006/relationships/image" Target="../media/image266.png"/><Relationship Id="rId14" Type="http://schemas.openxmlformats.org/officeDocument/2006/relationships/image" Target="../media/image271.png"/><Relationship Id="rId22" Type="http://schemas.openxmlformats.org/officeDocument/2006/relationships/image" Target="../media/image279.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8" Type="http://schemas.openxmlformats.org/officeDocument/2006/relationships/image" Target="../media/image288.png"/><Relationship Id="rId3" Type="http://schemas.openxmlformats.org/officeDocument/2006/relationships/image" Target="../media/image451.png"/><Relationship Id="rId7" Type="http://schemas.openxmlformats.org/officeDocument/2006/relationships/image" Target="../media/image461.png"/><Relationship Id="rId2" Type="http://schemas.openxmlformats.org/officeDocument/2006/relationships/notesSlide" Target="../notesSlides/notesSlide62.xml"/><Relationship Id="rId1" Type="http://schemas.openxmlformats.org/officeDocument/2006/relationships/slideLayout" Target="../slideLayouts/slideLayout7.xml"/><Relationship Id="rId5" Type="http://schemas.openxmlformats.org/officeDocument/2006/relationships/image" Target="../media/image287.png"/><Relationship Id="rId10" Type="http://schemas.openxmlformats.org/officeDocument/2006/relationships/image" Target="../media/image481.png"/><Relationship Id="rId4" Type="http://schemas.openxmlformats.org/officeDocument/2006/relationships/image" Target="../media/image491.png"/><Relationship Id="rId9" Type="http://schemas.openxmlformats.org/officeDocument/2006/relationships/image" Target="../media/image471.png"/></Relationships>
</file>

<file path=ppt/slides/_rels/slide63.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4600.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8" Type="http://schemas.openxmlformats.org/officeDocument/2006/relationships/image" Target="../media/image570.png"/><Relationship Id="rId3" Type="http://schemas.openxmlformats.org/officeDocument/2006/relationships/image" Target="../media/image4700.png"/><Relationship Id="rId7" Type="http://schemas.openxmlformats.org/officeDocument/2006/relationships/image" Target="../media/image581.png"/><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image" Target="../media/image550.png"/><Relationship Id="rId5" Type="http://schemas.openxmlformats.org/officeDocument/2006/relationships/image" Target="../media/image560.png"/><Relationship Id="rId4" Type="http://schemas.openxmlformats.org/officeDocument/2006/relationships/image" Target="../media/image541.png"/></Relationships>
</file>

<file path=ppt/slides/_rels/slide67.xml.rels><?xml version="1.0" encoding="UTF-8" standalone="yes"?>
<Relationships xmlns="http://schemas.openxmlformats.org/package/2006/relationships"><Relationship Id="rId3" Type="http://schemas.openxmlformats.org/officeDocument/2006/relationships/image" Target="../media/image740.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710.png"/><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image" Target="../media/image54.jpg"/><Relationship Id="rId5" Type="http://schemas.openxmlformats.org/officeDocument/2006/relationships/image" Target="../media/image55.jpg"/><Relationship Id="rId4" Type="http://schemas.openxmlformats.org/officeDocument/2006/relationships/image" Target="../media/image171.jpeg"/></Relationships>
</file>

<file path=ppt/slides/_rels/slide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76.jp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image" Target="../media/image180.jpeg"/><Relationship Id="rId4" Type="http://schemas.openxmlformats.org/officeDocument/2006/relationships/image" Target="../media/image179.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182.jfif"/><Relationship Id="rId4" Type="http://schemas.openxmlformats.org/officeDocument/2006/relationships/image" Target="../media/image181.jfi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image" Target="../media/image197.png"/><Relationship Id="rId4" Type="http://schemas.openxmlformats.org/officeDocument/2006/relationships/image" Target="../media/image17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64.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image" Target="../media/image203.jpg"/><Relationship Id="rId4" Type="http://schemas.openxmlformats.org/officeDocument/2006/relationships/image" Target="../media/image202.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CD20521-7844-4420-97E8-758BE89FCB78}"/>
              </a:ext>
            </a:extLst>
          </p:cNvPr>
          <p:cNvGrpSpPr/>
          <p:nvPr/>
        </p:nvGrpSpPr>
        <p:grpSpPr>
          <a:xfrm>
            <a:off x="8358559" y="5860171"/>
            <a:ext cx="741559" cy="468873"/>
            <a:chOff x="8411827" y="5860171"/>
            <a:chExt cx="741559" cy="468873"/>
          </a:xfrm>
        </p:grpSpPr>
        <p:pic>
          <p:nvPicPr>
            <p:cNvPr id="53" name="Picture 52">
              <a:extLst>
                <a:ext uri="{FF2B5EF4-FFF2-40B4-BE49-F238E27FC236}">
                  <a16:creationId xmlns:a16="http://schemas.microsoft.com/office/drawing/2014/main" id="{C98E629A-59FA-4F6A-B986-C192198805E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91" t="16250" r="24090" b="16970"/>
            <a:stretch/>
          </p:blipFill>
          <p:spPr>
            <a:xfrm>
              <a:off x="8707601" y="5898738"/>
              <a:ext cx="445785" cy="430306"/>
            </a:xfrm>
            <a:prstGeom prst="rect">
              <a:avLst/>
            </a:prstGeom>
          </p:spPr>
        </p:pic>
        <p:pic>
          <p:nvPicPr>
            <p:cNvPr id="47" name="Picture 46">
              <a:extLst>
                <a:ext uri="{FF2B5EF4-FFF2-40B4-BE49-F238E27FC236}">
                  <a16:creationId xmlns:a16="http://schemas.microsoft.com/office/drawing/2014/main" id="{CDC04102-2FB8-4209-9A64-9B94F67B284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5925" r="37490"/>
            <a:stretch/>
          </p:blipFill>
          <p:spPr>
            <a:xfrm>
              <a:off x="8411827" y="5860171"/>
              <a:ext cx="218413" cy="465921"/>
            </a:xfrm>
            <a:prstGeom prst="rect">
              <a:avLst/>
            </a:prstGeom>
          </p:spPr>
        </p:pic>
        <p:sp>
          <p:nvSpPr>
            <p:cNvPr id="52" name="Text Box 2">
              <a:extLst>
                <a:ext uri="{FF2B5EF4-FFF2-40B4-BE49-F238E27FC236}">
                  <a16:creationId xmlns:a16="http://schemas.microsoft.com/office/drawing/2014/main" id="{D5DE1502-3AF4-4FB5-AD5E-52734A2A4A10}"/>
                </a:ext>
              </a:extLst>
            </p:cNvPr>
            <p:cNvSpPr txBox="1">
              <a:spLocks noChangeArrowheads="1"/>
            </p:cNvSpPr>
            <p:nvPr/>
          </p:nvSpPr>
          <p:spPr bwMode="auto">
            <a:xfrm>
              <a:off x="8523704" y="5904866"/>
              <a:ext cx="3540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000" dirty="0"/>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pic>
        <p:nvPicPr>
          <p:cNvPr id="46" name="Picture 45">
            <a:extLst>
              <a:ext uri="{FF2B5EF4-FFF2-40B4-BE49-F238E27FC236}">
                <a16:creationId xmlns:a16="http://schemas.microsoft.com/office/drawing/2014/main" id="{2B157596-9F39-4433-BF11-809B33BCA1C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91" t="16250" r="24090" b="16970"/>
          <a:stretch/>
        </p:blipFill>
        <p:spPr>
          <a:xfrm>
            <a:off x="8493055" y="5014918"/>
            <a:ext cx="445785" cy="430306"/>
          </a:xfrm>
          <a:prstGeom prst="rect">
            <a:avLst/>
          </a:prstGeom>
        </p:spPr>
      </p:pic>
      <p:pic>
        <p:nvPicPr>
          <p:cNvPr id="45" name="Picture 44">
            <a:extLst>
              <a:ext uri="{FF2B5EF4-FFF2-40B4-BE49-F238E27FC236}">
                <a16:creationId xmlns:a16="http://schemas.microsoft.com/office/drawing/2014/main" id="{7BAA6213-596F-4DC9-B308-FCA4D0349AC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5925" r="37490"/>
          <a:stretch/>
        </p:blipFill>
        <p:spPr>
          <a:xfrm>
            <a:off x="8579024" y="4578736"/>
            <a:ext cx="218413" cy="465921"/>
          </a:xfrm>
          <a:prstGeom prst="rect">
            <a:avLst/>
          </a:prstGeom>
        </p:spPr>
      </p:pic>
      <mc:AlternateContent xmlns:mc="http://schemas.openxmlformats.org/markup-compatibility/2006" xmlns:a14="http://schemas.microsoft.com/office/drawing/2010/main">
        <mc:Choice Requires="a14">
          <p:sp>
            <p:nvSpPr>
              <p:cNvPr id="34" name="Text Box 4">
                <a:extLst>
                  <a:ext uri="{FF2B5EF4-FFF2-40B4-BE49-F238E27FC236}">
                    <a16:creationId xmlns:a16="http://schemas.microsoft.com/office/drawing/2014/main" id="{E4D8213B-F8B3-4DF5-8BF4-6E50CB944D08}"/>
                  </a:ext>
                </a:extLst>
              </p:cNvPr>
              <p:cNvSpPr txBox="1">
                <a:spLocks noChangeArrowheads="1"/>
              </p:cNvSpPr>
              <p:nvPr/>
            </p:nvSpPr>
            <p:spPr bwMode="auto">
              <a:xfrm>
                <a:off x="395536" y="4463322"/>
                <a:ext cx="26980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 name="Text Box 4">
                <a:extLst>
                  <a:ext uri="{FF2B5EF4-FFF2-40B4-BE49-F238E27FC236}">
                    <a16:creationId xmlns:a16="http://schemas.microsoft.com/office/drawing/2014/main" id="{E4D8213B-F8B3-4DF5-8BF4-6E50CB944D08}"/>
                  </a:ext>
                </a:extLst>
              </p:cNvPr>
              <p:cNvSpPr txBox="1">
                <a:spLocks noRot="1" noChangeAspect="1" noMove="1" noResize="1" noEditPoints="1" noAdjustHandles="1" noChangeArrowheads="1" noChangeShapeType="1" noTextEdit="1"/>
              </p:cNvSpPr>
              <p:nvPr/>
            </p:nvSpPr>
            <p:spPr bwMode="auto">
              <a:xfrm>
                <a:off x="395536" y="4463322"/>
                <a:ext cx="2698079" cy="523220"/>
              </a:xfrm>
              <a:prstGeom prst="rect">
                <a:avLst/>
              </a:prstGeom>
              <a:blipFill>
                <a:blip r:embed="rId5"/>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7" name="Text Box 4">
                <a:extLst>
                  <a:ext uri="{FF2B5EF4-FFF2-40B4-BE49-F238E27FC236}">
                    <a16:creationId xmlns:a16="http://schemas.microsoft.com/office/drawing/2014/main" id="{814B1A86-E593-40DB-ABF8-0A2EEABF712C}"/>
                  </a:ext>
                </a:extLst>
              </p:cNvPr>
              <p:cNvSpPr txBox="1">
                <a:spLocks noChangeArrowheads="1"/>
              </p:cNvSpPr>
              <p:nvPr/>
            </p:nvSpPr>
            <p:spPr bwMode="auto">
              <a:xfrm>
                <a:off x="872958" y="5373930"/>
                <a:ext cx="26980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cs typeface="Times New Roman" panose="02020603050405020304" pitchFamily="18" charset="0"/>
                    <a:sym typeface="Math3" panose="00000400000000000000" pitchFamily="2" charset="2"/>
                  </a:rPr>
                  <a:t>0</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7" name="Text Box 4">
                <a:extLst>
                  <a:ext uri="{FF2B5EF4-FFF2-40B4-BE49-F238E27FC236}">
                    <a16:creationId xmlns:a16="http://schemas.microsoft.com/office/drawing/2014/main" id="{814B1A86-E593-40DB-ABF8-0A2EEABF712C}"/>
                  </a:ext>
                </a:extLst>
              </p:cNvPr>
              <p:cNvSpPr txBox="1">
                <a:spLocks noRot="1" noChangeAspect="1" noMove="1" noResize="1" noEditPoints="1" noAdjustHandles="1" noChangeArrowheads="1" noChangeShapeType="1" noTextEdit="1"/>
              </p:cNvSpPr>
              <p:nvPr/>
            </p:nvSpPr>
            <p:spPr bwMode="auto">
              <a:xfrm>
                <a:off x="872958" y="5373930"/>
                <a:ext cx="2698079" cy="523220"/>
              </a:xfrm>
              <a:prstGeom prst="rect">
                <a:avLst/>
              </a:prstGeom>
              <a:blipFill>
                <a:blip r:embed="rId6"/>
                <a:stretch>
                  <a:fillRect l="-4515" t="-14118"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 name="Text Box 4">
                <a:extLst>
                  <a:ext uri="{FF2B5EF4-FFF2-40B4-BE49-F238E27FC236}">
                    <a16:creationId xmlns:a16="http://schemas.microsoft.com/office/drawing/2014/main" id="{ECA6F527-92DB-4568-ACC9-BD364D0CC977}"/>
                  </a:ext>
                </a:extLst>
              </p:cNvPr>
              <p:cNvSpPr txBox="1">
                <a:spLocks noChangeArrowheads="1"/>
              </p:cNvSpPr>
              <p:nvPr/>
            </p:nvSpPr>
            <p:spPr bwMode="auto">
              <a:xfrm>
                <a:off x="591836" y="4921020"/>
                <a:ext cx="26980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6" name="Text Box 4">
                <a:extLst>
                  <a:ext uri="{FF2B5EF4-FFF2-40B4-BE49-F238E27FC236}">
                    <a16:creationId xmlns:a16="http://schemas.microsoft.com/office/drawing/2014/main" id="{ECA6F527-92DB-4568-ACC9-BD364D0CC977}"/>
                  </a:ext>
                </a:extLst>
              </p:cNvPr>
              <p:cNvSpPr txBox="1">
                <a:spLocks noRot="1" noChangeAspect="1" noMove="1" noResize="1" noEditPoints="1" noAdjustHandles="1" noChangeArrowheads="1" noChangeShapeType="1" noTextEdit="1"/>
              </p:cNvSpPr>
              <p:nvPr/>
            </p:nvSpPr>
            <p:spPr bwMode="auto">
              <a:xfrm>
                <a:off x="591836" y="4921020"/>
                <a:ext cx="2698079" cy="523220"/>
              </a:xfrm>
              <a:prstGeom prst="rect">
                <a:avLst/>
              </a:prstGeom>
              <a:blipFill>
                <a:blip r:embed="rId7"/>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E6B8CAE6-652E-4384-AF17-DE10A6B19A8F}"/>
                  </a:ext>
                </a:extLst>
              </p:cNvPr>
              <p:cNvSpPr txBox="1">
                <a:spLocks noChangeArrowheads="1"/>
              </p:cNvSpPr>
              <p:nvPr/>
            </p:nvSpPr>
            <p:spPr bwMode="auto">
              <a:xfrm>
                <a:off x="609592" y="5788646"/>
                <a:ext cx="227762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E6B8CAE6-652E-4384-AF17-DE10A6B19A8F}"/>
                  </a:ext>
                </a:extLst>
              </p:cNvPr>
              <p:cNvSpPr txBox="1">
                <a:spLocks noRot="1" noChangeAspect="1" noMove="1" noResize="1" noEditPoints="1" noAdjustHandles="1" noChangeArrowheads="1" noChangeShapeType="1" noTextEdit="1"/>
              </p:cNvSpPr>
              <p:nvPr/>
            </p:nvSpPr>
            <p:spPr bwMode="auto">
              <a:xfrm>
                <a:off x="609592" y="5788646"/>
                <a:ext cx="2277622" cy="523220"/>
              </a:xfrm>
              <a:prstGeom prst="rect">
                <a:avLst/>
              </a:prstGeom>
              <a:blipFill>
                <a:blip r:embed="rId8"/>
                <a:stretch>
                  <a:fillRect t="-12941" r="-3743"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050" name="Text Box 2"/>
          <p:cNvSpPr txBox="1">
            <a:spLocks noChangeArrowheads="1"/>
          </p:cNvSpPr>
          <p:nvPr/>
        </p:nvSpPr>
        <p:spPr bwMode="auto">
          <a:xfrm>
            <a:off x="378271" y="58403"/>
            <a:ext cx="8054975"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AU" altLang="nl-NL" sz="4000" dirty="0">
                <a:solidFill>
                  <a:srgbClr val="CC9900"/>
                </a:solidFill>
                <a:latin typeface="Arial" panose="020B0604020202020204" pitchFamily="34" charset="0"/>
                <a:cs typeface="Times New Roman" panose="02020603050405020304" pitchFamily="18" charset="0"/>
              </a:rPr>
              <a:t>Risk and Ambiguity</a:t>
            </a:r>
            <a:endParaRPr lang="en-US" altLang="nl-NL" sz="4000" dirty="0">
              <a:solidFill>
                <a:srgbClr val="CC9900"/>
              </a:solidFill>
              <a:latin typeface="Arial" panose="020B0604020202020204" pitchFamily="34" charset="0"/>
              <a:cs typeface="Times New Roman" panose="02020603050405020304" pitchFamily="18" charset="0"/>
            </a:endParaRPr>
          </a:p>
        </p:txBody>
      </p:sp>
      <p:sp>
        <p:nvSpPr>
          <p:cNvPr id="2051" name="Text Box 4"/>
          <p:cNvSpPr txBox="1">
            <a:spLocks noChangeArrowheads="1"/>
          </p:cNvSpPr>
          <p:nvPr/>
        </p:nvSpPr>
        <p:spPr bwMode="auto">
          <a:xfrm>
            <a:off x="2944465" y="673956"/>
            <a:ext cx="2995687" cy="38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65000"/>
              </a:lnSpc>
              <a:spcBef>
                <a:spcPct val="0"/>
              </a:spcBef>
              <a:buFontTx/>
              <a:buNone/>
            </a:pPr>
            <a:r>
              <a:rPr lang="en-AU" altLang="nl-NL" sz="2800" dirty="0">
                <a:solidFill>
                  <a:srgbClr val="000000"/>
                </a:solidFill>
                <a:latin typeface="Arial" panose="020B0604020202020204" pitchFamily="34" charset="0"/>
              </a:rPr>
              <a:t>Peter P. Wakker </a:t>
            </a:r>
            <a:endParaRPr lang="en-US" altLang="nl-NL" sz="2800" dirty="0">
              <a:solidFill>
                <a:srgbClr val="000000"/>
              </a:solidFill>
              <a:latin typeface="Arial" panose="020B0604020202020204" pitchFamily="34" charset="0"/>
              <a:cs typeface="Times New Roman" panose="02020603050405020304" pitchFamily="18" charset="0"/>
            </a:endParaRPr>
          </a:p>
        </p:txBody>
      </p:sp>
      <p:pic>
        <p:nvPicPr>
          <p:cNvPr id="4102" name="Picture 9" descr="logo erasmus"/>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15213" y="6443663"/>
            <a:ext cx="17287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2">
            <a:extLst>
              <a:ext uri="{FF2B5EF4-FFF2-40B4-BE49-F238E27FC236}">
                <a16:creationId xmlns:a16="http://schemas.microsoft.com/office/drawing/2014/main" id="{14B90A81-922A-4C2E-AEFC-1FB4D2A3D555}"/>
              </a:ext>
            </a:extLst>
          </p:cNvPr>
          <p:cNvSpPr txBox="1">
            <a:spLocks noChangeArrowheads="1"/>
          </p:cNvSpPr>
          <p:nvPr/>
        </p:nvSpPr>
        <p:spPr bwMode="auto">
          <a:xfrm>
            <a:off x="433015" y="2698074"/>
            <a:ext cx="58494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Example 1.1.1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(Street vendor)</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7" name="Text Box 2">
            <a:extLst>
              <a:ext uri="{FF2B5EF4-FFF2-40B4-BE49-F238E27FC236}">
                <a16:creationId xmlns:a16="http://schemas.microsoft.com/office/drawing/2014/main" id="{4132B040-54BD-4355-8E17-D7DB76B31CFB}"/>
              </a:ext>
            </a:extLst>
          </p:cNvPr>
          <p:cNvSpPr txBox="1">
            <a:spLocks noChangeArrowheads="1"/>
          </p:cNvSpPr>
          <p:nvPr/>
        </p:nvSpPr>
        <p:spPr bwMode="auto">
          <a:xfrm>
            <a:off x="441894" y="1700808"/>
            <a:ext cx="326601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1.1; </a:t>
            </a:r>
            <a:r>
              <a:rPr lang="en-GB" altLang="nl-NL" sz="2000" dirty="0">
                <a:latin typeface="Arial" panose="020B0604020202020204" pitchFamily="34" charset="0"/>
                <a:cs typeface="Times New Roman" panose="02020603050405020304" pitchFamily="18" charset="0"/>
                <a:sym typeface="Math3" panose="00000400000000000000" pitchFamily="2" charset="2"/>
              </a:rPr>
              <a:t>1</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st</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p>
        </p:txBody>
      </p:sp>
      <p:sp>
        <p:nvSpPr>
          <p:cNvPr id="9" name="Text Box 4">
            <a:extLst>
              <a:ext uri="{FF2B5EF4-FFF2-40B4-BE49-F238E27FC236}">
                <a16:creationId xmlns:a16="http://schemas.microsoft.com/office/drawing/2014/main" id="{F78A6A82-EB26-4A5A-BAFD-187684774815}"/>
              </a:ext>
            </a:extLst>
          </p:cNvPr>
          <p:cNvSpPr txBox="1">
            <a:spLocks noChangeArrowheads="1"/>
          </p:cNvSpPr>
          <p:nvPr/>
        </p:nvSpPr>
        <p:spPr bwMode="auto">
          <a:xfrm>
            <a:off x="927653" y="4489956"/>
            <a:ext cx="19864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ice cream</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1" name="Text Box 4">
            <a:extLst>
              <a:ext uri="{FF2B5EF4-FFF2-40B4-BE49-F238E27FC236}">
                <a16:creationId xmlns:a16="http://schemas.microsoft.com/office/drawing/2014/main" id="{B5B11631-3B12-448B-BD4D-E36F8C1D6AE2}"/>
              </a:ext>
            </a:extLst>
          </p:cNvPr>
          <p:cNvSpPr txBox="1">
            <a:spLocks noChangeArrowheads="1"/>
          </p:cNvSpPr>
          <p:nvPr/>
        </p:nvSpPr>
        <p:spPr bwMode="auto">
          <a:xfrm>
            <a:off x="1105958" y="4922004"/>
            <a:ext cx="19864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hot dogs</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2" name="Text Box 4">
            <a:extLst>
              <a:ext uri="{FF2B5EF4-FFF2-40B4-BE49-F238E27FC236}">
                <a16:creationId xmlns:a16="http://schemas.microsoft.com/office/drawing/2014/main" id="{80E4D4A8-CC49-4338-A78E-5934CB435F7F}"/>
              </a:ext>
            </a:extLst>
          </p:cNvPr>
          <p:cNvSpPr txBox="1">
            <a:spLocks noChangeArrowheads="1"/>
          </p:cNvSpPr>
          <p:nvPr/>
        </p:nvSpPr>
        <p:spPr bwMode="auto">
          <a:xfrm>
            <a:off x="1380170" y="5354052"/>
            <a:ext cx="19864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neither</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3" name="Text Box 4">
            <a:extLst>
              <a:ext uri="{FF2B5EF4-FFF2-40B4-BE49-F238E27FC236}">
                <a16:creationId xmlns:a16="http://schemas.microsoft.com/office/drawing/2014/main" id="{E89CEB9E-D2E6-4522-8EAE-C9EAFD72EB6B}"/>
              </a:ext>
            </a:extLst>
          </p:cNvPr>
          <p:cNvSpPr txBox="1">
            <a:spLocks noChangeArrowheads="1"/>
          </p:cNvSpPr>
          <p:nvPr/>
        </p:nvSpPr>
        <p:spPr bwMode="auto">
          <a:xfrm>
            <a:off x="1764875" y="5821612"/>
            <a:ext cx="11223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both</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4" name="Text Box 4">
            <a:extLst>
              <a:ext uri="{FF2B5EF4-FFF2-40B4-BE49-F238E27FC236}">
                <a16:creationId xmlns:a16="http://schemas.microsoft.com/office/drawing/2014/main" id="{A6591AD5-E4CF-4B1C-ACBF-9539C2F72EEB}"/>
              </a:ext>
            </a:extLst>
          </p:cNvPr>
          <p:cNvSpPr txBox="1">
            <a:spLocks noChangeArrowheads="1"/>
          </p:cNvSpPr>
          <p:nvPr/>
        </p:nvSpPr>
        <p:spPr bwMode="auto">
          <a:xfrm>
            <a:off x="3017614" y="4031274"/>
            <a:ext cx="13383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rPr>
              <a:t>no rain</a:t>
            </a:r>
            <a:endParaRPr lang="en-GB"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5" name="Text Box 4">
            <a:extLst>
              <a:ext uri="{FF2B5EF4-FFF2-40B4-BE49-F238E27FC236}">
                <a16:creationId xmlns:a16="http://schemas.microsoft.com/office/drawing/2014/main" id="{F7EB34C1-5EE4-442F-8D86-A0D31DC64DCA}"/>
              </a:ext>
            </a:extLst>
          </p:cNvPr>
          <p:cNvSpPr txBox="1">
            <a:spLocks noChangeArrowheads="1"/>
          </p:cNvSpPr>
          <p:nvPr/>
        </p:nvSpPr>
        <p:spPr bwMode="auto">
          <a:xfrm>
            <a:off x="4964798" y="4031274"/>
            <a:ext cx="17704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rPr>
              <a:t>some rain</a:t>
            </a:r>
            <a:endParaRPr lang="en-GB"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6" name="Text Box 4">
            <a:extLst>
              <a:ext uri="{FF2B5EF4-FFF2-40B4-BE49-F238E27FC236}">
                <a16:creationId xmlns:a16="http://schemas.microsoft.com/office/drawing/2014/main" id="{5D97E29E-B98F-415B-A969-81F1E1A420FF}"/>
              </a:ext>
            </a:extLst>
          </p:cNvPr>
          <p:cNvSpPr txBox="1">
            <a:spLocks noChangeArrowheads="1"/>
          </p:cNvSpPr>
          <p:nvPr/>
        </p:nvSpPr>
        <p:spPr bwMode="auto">
          <a:xfrm>
            <a:off x="7278916" y="4040152"/>
            <a:ext cx="13383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rPr>
              <a:t>all rain</a:t>
            </a:r>
            <a:endParaRPr lang="en-GB" altLang="nl-NL" sz="28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FEDCEBCF-6F8A-41D2-8404-BBEE7D8F790B}"/>
                  </a:ext>
                </a:extLst>
              </p:cNvPr>
              <p:cNvSpPr txBox="1">
                <a:spLocks noChangeArrowheads="1"/>
              </p:cNvSpPr>
              <p:nvPr/>
            </p:nvSpPr>
            <p:spPr bwMode="auto">
              <a:xfrm>
                <a:off x="3001724" y="4922004"/>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id="{FEDCEBCF-6F8A-41D2-8404-BBEE7D8F790B}"/>
                  </a:ext>
                </a:extLst>
              </p:cNvPr>
              <p:cNvSpPr txBox="1">
                <a:spLocks noRot="1" noChangeAspect="1" noMove="1" noResize="1" noEditPoints="1" noAdjustHandles="1" noChangeArrowheads="1" noChangeShapeType="1" noTextEdit="1"/>
              </p:cNvSpPr>
              <p:nvPr/>
            </p:nvSpPr>
            <p:spPr bwMode="auto">
              <a:xfrm>
                <a:off x="3001724" y="4922004"/>
                <a:ext cx="940944" cy="523220"/>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0" name="Text Box 4">
                <a:extLst>
                  <a:ext uri="{FF2B5EF4-FFF2-40B4-BE49-F238E27FC236}">
                    <a16:creationId xmlns:a16="http://schemas.microsoft.com/office/drawing/2014/main" id="{47272F06-D1C2-417F-9578-F47107D45D1A}"/>
                  </a:ext>
                </a:extLst>
              </p:cNvPr>
              <p:cNvSpPr txBox="1">
                <a:spLocks noChangeArrowheads="1"/>
              </p:cNvSpPr>
              <p:nvPr/>
            </p:nvSpPr>
            <p:spPr bwMode="auto">
              <a:xfrm>
                <a:off x="3175246" y="4489956"/>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4">
                <a:extLst>
                  <a:ext uri="{FF2B5EF4-FFF2-40B4-BE49-F238E27FC236}">
                    <a16:creationId xmlns:a16="http://schemas.microsoft.com/office/drawing/2014/main" id="{47272F06-D1C2-417F-9578-F47107D45D1A}"/>
                  </a:ext>
                </a:extLst>
              </p:cNvPr>
              <p:cNvSpPr txBox="1">
                <a:spLocks noRot="1" noChangeAspect="1" noMove="1" noResize="1" noEditPoints="1" noAdjustHandles="1" noChangeArrowheads="1" noChangeShapeType="1" noTextEdit="1"/>
              </p:cNvSpPr>
              <p:nvPr/>
            </p:nvSpPr>
            <p:spPr bwMode="auto">
              <a:xfrm>
                <a:off x="3175246" y="4489956"/>
                <a:ext cx="940944" cy="523220"/>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430017D4-5BE8-4BB0-B338-960CD50F5AB8}"/>
                  </a:ext>
                </a:extLst>
              </p:cNvPr>
              <p:cNvSpPr txBox="1">
                <a:spLocks noChangeArrowheads="1"/>
              </p:cNvSpPr>
              <p:nvPr/>
            </p:nvSpPr>
            <p:spPr bwMode="auto">
              <a:xfrm>
                <a:off x="3186246" y="5399214"/>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id="{430017D4-5BE8-4BB0-B338-960CD50F5AB8}"/>
                  </a:ext>
                </a:extLst>
              </p:cNvPr>
              <p:cNvSpPr txBox="1">
                <a:spLocks noRot="1" noChangeAspect="1" noMove="1" noResize="1" noEditPoints="1" noAdjustHandles="1" noChangeArrowheads="1" noChangeShapeType="1" noTextEdit="1"/>
              </p:cNvSpPr>
              <p:nvPr/>
            </p:nvSpPr>
            <p:spPr bwMode="auto">
              <a:xfrm>
                <a:off x="3186246" y="5399214"/>
                <a:ext cx="940944" cy="523220"/>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9FE1DB92-963E-4AEC-9856-EA2E31DF322A}"/>
                  </a:ext>
                </a:extLst>
              </p:cNvPr>
              <p:cNvSpPr txBox="1">
                <a:spLocks noChangeArrowheads="1"/>
              </p:cNvSpPr>
              <p:nvPr/>
            </p:nvSpPr>
            <p:spPr bwMode="auto">
              <a:xfrm>
                <a:off x="3187720" y="5853530"/>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id="{9FE1DB92-963E-4AEC-9856-EA2E31DF322A}"/>
                  </a:ext>
                </a:extLst>
              </p:cNvPr>
              <p:cNvSpPr txBox="1">
                <a:spLocks noRot="1" noChangeAspect="1" noMove="1" noResize="1" noEditPoints="1" noAdjustHandles="1" noChangeArrowheads="1" noChangeShapeType="1" noTextEdit="1"/>
              </p:cNvSpPr>
              <p:nvPr/>
            </p:nvSpPr>
            <p:spPr bwMode="auto">
              <a:xfrm>
                <a:off x="3187720" y="5853530"/>
                <a:ext cx="940944" cy="523220"/>
              </a:xfrm>
              <a:prstGeom prst="rect">
                <a:avLst/>
              </a:prstGeom>
              <a:blipFill>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 name="Text Box 4">
                <a:extLst>
                  <a:ext uri="{FF2B5EF4-FFF2-40B4-BE49-F238E27FC236}">
                    <a16:creationId xmlns:a16="http://schemas.microsoft.com/office/drawing/2014/main" id="{BE0ECB42-3B6C-4E22-9182-17718319A596}"/>
                  </a:ext>
                </a:extLst>
              </p:cNvPr>
              <p:cNvSpPr txBox="1">
                <a:spLocks noChangeArrowheads="1"/>
              </p:cNvSpPr>
              <p:nvPr/>
            </p:nvSpPr>
            <p:spPr bwMode="auto">
              <a:xfrm>
                <a:off x="5386346" y="4939715"/>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 name="Text Box 4">
                <a:extLst>
                  <a:ext uri="{FF2B5EF4-FFF2-40B4-BE49-F238E27FC236}">
                    <a16:creationId xmlns:a16="http://schemas.microsoft.com/office/drawing/2014/main" id="{BE0ECB42-3B6C-4E22-9182-17718319A596}"/>
                  </a:ext>
                </a:extLst>
              </p:cNvPr>
              <p:cNvSpPr txBox="1">
                <a:spLocks noRot="1" noChangeAspect="1" noMove="1" noResize="1" noEditPoints="1" noAdjustHandles="1" noChangeArrowheads="1" noChangeShapeType="1" noTextEdit="1"/>
              </p:cNvSpPr>
              <p:nvPr/>
            </p:nvSpPr>
            <p:spPr bwMode="auto">
              <a:xfrm>
                <a:off x="5386346" y="4939715"/>
                <a:ext cx="940944" cy="523220"/>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8A73B20C-7BA8-4A0F-A573-4F321D54D999}"/>
                  </a:ext>
                </a:extLst>
              </p:cNvPr>
              <p:cNvSpPr txBox="1">
                <a:spLocks noChangeArrowheads="1"/>
              </p:cNvSpPr>
              <p:nvPr/>
            </p:nvSpPr>
            <p:spPr bwMode="auto">
              <a:xfrm>
                <a:off x="5378787" y="4507667"/>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8A73B20C-7BA8-4A0F-A573-4F321D54D999}"/>
                  </a:ext>
                </a:extLst>
              </p:cNvPr>
              <p:cNvSpPr txBox="1">
                <a:spLocks noRot="1" noChangeAspect="1" noMove="1" noResize="1" noEditPoints="1" noAdjustHandles="1" noChangeArrowheads="1" noChangeShapeType="1" noTextEdit="1"/>
              </p:cNvSpPr>
              <p:nvPr/>
            </p:nvSpPr>
            <p:spPr bwMode="auto">
              <a:xfrm>
                <a:off x="5378787" y="4507667"/>
                <a:ext cx="940944" cy="523220"/>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 name="Text Box 4">
                <a:extLst>
                  <a:ext uri="{FF2B5EF4-FFF2-40B4-BE49-F238E27FC236}">
                    <a16:creationId xmlns:a16="http://schemas.microsoft.com/office/drawing/2014/main" id="{AEB63CA6-FF46-4D0B-AD64-6281536E6C4C}"/>
                  </a:ext>
                </a:extLst>
              </p:cNvPr>
              <p:cNvSpPr txBox="1">
                <a:spLocks noChangeArrowheads="1"/>
              </p:cNvSpPr>
              <p:nvPr/>
            </p:nvSpPr>
            <p:spPr bwMode="auto">
              <a:xfrm>
                <a:off x="5405086" y="5368235"/>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4">
                <a:extLst>
                  <a:ext uri="{FF2B5EF4-FFF2-40B4-BE49-F238E27FC236}">
                    <a16:creationId xmlns:a16="http://schemas.microsoft.com/office/drawing/2014/main" id="{AEB63CA6-FF46-4D0B-AD64-6281536E6C4C}"/>
                  </a:ext>
                </a:extLst>
              </p:cNvPr>
              <p:cNvSpPr txBox="1">
                <a:spLocks noRot="1" noChangeAspect="1" noMove="1" noResize="1" noEditPoints="1" noAdjustHandles="1" noChangeArrowheads="1" noChangeShapeType="1" noTextEdit="1"/>
              </p:cNvSpPr>
              <p:nvPr/>
            </p:nvSpPr>
            <p:spPr bwMode="auto">
              <a:xfrm>
                <a:off x="5405086" y="5368235"/>
                <a:ext cx="940944"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 name="Text Box 4">
                <a:extLst>
                  <a:ext uri="{FF2B5EF4-FFF2-40B4-BE49-F238E27FC236}">
                    <a16:creationId xmlns:a16="http://schemas.microsoft.com/office/drawing/2014/main" id="{125CE30F-44DE-4EA8-8C64-3DFBFC55AE6E}"/>
                  </a:ext>
                </a:extLst>
              </p:cNvPr>
              <p:cNvSpPr txBox="1">
                <a:spLocks noChangeArrowheads="1"/>
              </p:cNvSpPr>
              <p:nvPr/>
            </p:nvSpPr>
            <p:spPr bwMode="auto">
              <a:xfrm>
                <a:off x="5381322" y="5840307"/>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 name="Text Box 4">
                <a:extLst>
                  <a:ext uri="{FF2B5EF4-FFF2-40B4-BE49-F238E27FC236}">
                    <a16:creationId xmlns:a16="http://schemas.microsoft.com/office/drawing/2014/main" id="{125CE30F-44DE-4EA8-8C64-3DFBFC55AE6E}"/>
                  </a:ext>
                </a:extLst>
              </p:cNvPr>
              <p:cNvSpPr txBox="1">
                <a:spLocks noRot="1" noChangeAspect="1" noMove="1" noResize="1" noEditPoints="1" noAdjustHandles="1" noChangeArrowheads="1" noChangeShapeType="1" noTextEdit="1"/>
              </p:cNvSpPr>
              <p:nvPr/>
            </p:nvSpPr>
            <p:spPr bwMode="auto">
              <a:xfrm>
                <a:off x="5381322" y="5840307"/>
                <a:ext cx="940944"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 name="Text Box 4">
                <a:extLst>
                  <a:ext uri="{FF2B5EF4-FFF2-40B4-BE49-F238E27FC236}">
                    <a16:creationId xmlns:a16="http://schemas.microsoft.com/office/drawing/2014/main" id="{34AA3220-B4A3-4E30-8F79-A5B181D7838D}"/>
                  </a:ext>
                </a:extLst>
              </p:cNvPr>
              <p:cNvSpPr txBox="1">
                <a:spLocks noChangeArrowheads="1"/>
              </p:cNvSpPr>
              <p:nvPr/>
            </p:nvSpPr>
            <p:spPr bwMode="auto">
              <a:xfrm>
                <a:off x="7531714" y="4941168"/>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4">
                <a:extLst>
                  <a:ext uri="{FF2B5EF4-FFF2-40B4-BE49-F238E27FC236}">
                    <a16:creationId xmlns:a16="http://schemas.microsoft.com/office/drawing/2014/main" id="{34AA3220-B4A3-4E30-8F79-A5B181D7838D}"/>
                  </a:ext>
                </a:extLst>
              </p:cNvPr>
              <p:cNvSpPr txBox="1">
                <a:spLocks noRot="1" noChangeAspect="1" noMove="1" noResize="1" noEditPoints="1" noAdjustHandles="1" noChangeArrowheads="1" noChangeShapeType="1" noTextEdit="1"/>
              </p:cNvSpPr>
              <p:nvPr/>
            </p:nvSpPr>
            <p:spPr bwMode="auto">
              <a:xfrm>
                <a:off x="7531714" y="4941168"/>
                <a:ext cx="940944" cy="523220"/>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 name="Text Box 4">
                <a:extLst>
                  <a:ext uri="{FF2B5EF4-FFF2-40B4-BE49-F238E27FC236}">
                    <a16:creationId xmlns:a16="http://schemas.microsoft.com/office/drawing/2014/main" id="{4EB25DC7-8188-4AF7-86F2-99097EFE1A0B}"/>
                  </a:ext>
                </a:extLst>
              </p:cNvPr>
              <p:cNvSpPr txBox="1">
                <a:spLocks noChangeArrowheads="1"/>
              </p:cNvSpPr>
              <p:nvPr/>
            </p:nvSpPr>
            <p:spPr bwMode="auto">
              <a:xfrm>
                <a:off x="7354154" y="4509120"/>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 name="Text Box 4">
                <a:extLst>
                  <a:ext uri="{FF2B5EF4-FFF2-40B4-BE49-F238E27FC236}">
                    <a16:creationId xmlns:a16="http://schemas.microsoft.com/office/drawing/2014/main" id="{4EB25DC7-8188-4AF7-86F2-99097EFE1A0B}"/>
                  </a:ext>
                </a:extLst>
              </p:cNvPr>
              <p:cNvSpPr txBox="1">
                <a:spLocks noRot="1" noChangeAspect="1" noMove="1" noResize="1" noEditPoints="1" noAdjustHandles="1" noChangeArrowheads="1" noChangeShapeType="1" noTextEdit="1"/>
              </p:cNvSpPr>
              <p:nvPr/>
            </p:nvSpPr>
            <p:spPr bwMode="auto">
              <a:xfrm>
                <a:off x="7354154" y="4509120"/>
                <a:ext cx="940944" cy="523220"/>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 name="Text Box 4">
                <a:extLst>
                  <a:ext uri="{FF2B5EF4-FFF2-40B4-BE49-F238E27FC236}">
                    <a16:creationId xmlns:a16="http://schemas.microsoft.com/office/drawing/2014/main" id="{2A46145C-8DFE-4189-99A0-681975F04045}"/>
                  </a:ext>
                </a:extLst>
              </p:cNvPr>
              <p:cNvSpPr txBox="1">
                <a:spLocks noChangeArrowheads="1"/>
              </p:cNvSpPr>
              <p:nvPr/>
            </p:nvSpPr>
            <p:spPr bwMode="auto">
              <a:xfrm>
                <a:off x="7540592" y="5343054"/>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4">
                <a:extLst>
                  <a:ext uri="{FF2B5EF4-FFF2-40B4-BE49-F238E27FC236}">
                    <a16:creationId xmlns:a16="http://schemas.microsoft.com/office/drawing/2014/main" id="{2A46145C-8DFE-4189-99A0-681975F04045}"/>
                  </a:ext>
                </a:extLst>
              </p:cNvPr>
              <p:cNvSpPr txBox="1">
                <a:spLocks noRot="1" noChangeAspect="1" noMove="1" noResize="1" noEditPoints="1" noAdjustHandles="1" noChangeArrowheads="1" noChangeShapeType="1" noTextEdit="1"/>
              </p:cNvSpPr>
              <p:nvPr/>
            </p:nvSpPr>
            <p:spPr bwMode="auto">
              <a:xfrm>
                <a:off x="7540592" y="5343054"/>
                <a:ext cx="940944" cy="523220"/>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 name="Text Box 4">
                <a:extLst>
                  <a:ext uri="{FF2B5EF4-FFF2-40B4-BE49-F238E27FC236}">
                    <a16:creationId xmlns:a16="http://schemas.microsoft.com/office/drawing/2014/main" id="{773E877F-A8A1-413D-AE33-7CC3596AA940}"/>
                  </a:ext>
                </a:extLst>
              </p:cNvPr>
              <p:cNvSpPr txBox="1">
                <a:spLocks noChangeArrowheads="1"/>
              </p:cNvSpPr>
              <p:nvPr/>
            </p:nvSpPr>
            <p:spPr bwMode="auto">
              <a:xfrm>
                <a:off x="7533188" y="5824004"/>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a:extLst>
                  <a:ext uri="{FF2B5EF4-FFF2-40B4-BE49-F238E27FC236}">
                    <a16:creationId xmlns:a16="http://schemas.microsoft.com/office/drawing/2014/main" id="{773E877F-A8A1-413D-AE33-7CC3596AA940}"/>
                  </a:ext>
                </a:extLst>
              </p:cNvPr>
              <p:cNvSpPr txBox="1">
                <a:spLocks noRot="1" noChangeAspect="1" noMove="1" noResize="1" noEditPoints="1" noAdjustHandles="1" noChangeArrowheads="1" noChangeShapeType="1" noTextEdit="1"/>
              </p:cNvSpPr>
              <p:nvPr/>
            </p:nvSpPr>
            <p:spPr bwMode="auto">
              <a:xfrm>
                <a:off x="7533188" y="5824004"/>
                <a:ext cx="940944" cy="523220"/>
              </a:xfrm>
              <a:prstGeom prst="rect">
                <a:avLst/>
              </a:prstGeom>
              <a:blipFill>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 name="Text Box 2">
            <a:extLst>
              <a:ext uri="{FF2B5EF4-FFF2-40B4-BE49-F238E27FC236}">
                <a16:creationId xmlns:a16="http://schemas.microsoft.com/office/drawing/2014/main" id="{C6279769-D0B1-43E7-8428-180B8910D772}"/>
              </a:ext>
            </a:extLst>
          </p:cNvPr>
          <p:cNvSpPr txBox="1">
            <a:spLocks noChangeArrowheads="1"/>
          </p:cNvSpPr>
          <p:nvPr/>
        </p:nvSpPr>
        <p:spPr bwMode="auto">
          <a:xfrm>
            <a:off x="378271" y="3265820"/>
            <a:ext cx="67687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Table 1.1.1.</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Net profits for street vendor</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40" name="Text Box 4">
                <a:extLst>
                  <a:ext uri="{FF2B5EF4-FFF2-40B4-BE49-F238E27FC236}">
                    <a16:creationId xmlns:a16="http://schemas.microsoft.com/office/drawing/2014/main" id="{168FF63F-B102-46F3-80EB-574358F86E2C}"/>
                  </a:ext>
                </a:extLst>
              </p:cNvPr>
              <p:cNvSpPr txBox="1">
                <a:spLocks noChangeArrowheads="1"/>
              </p:cNvSpPr>
              <p:nvPr/>
            </p:nvSpPr>
            <p:spPr bwMode="auto">
              <a:xfrm>
                <a:off x="4143659" y="4031274"/>
                <a:ext cx="75386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0" name="Text Box 4">
                <a:extLst>
                  <a:ext uri="{FF2B5EF4-FFF2-40B4-BE49-F238E27FC236}">
                    <a16:creationId xmlns:a16="http://schemas.microsoft.com/office/drawing/2014/main" id="{168FF63F-B102-46F3-80EB-574358F86E2C}"/>
                  </a:ext>
                </a:extLst>
              </p:cNvPr>
              <p:cNvSpPr txBox="1">
                <a:spLocks noRot="1" noChangeAspect="1" noMove="1" noResize="1" noEditPoints="1" noAdjustHandles="1" noChangeArrowheads="1" noChangeShapeType="1" noTextEdit="1"/>
              </p:cNvSpPr>
              <p:nvPr/>
            </p:nvSpPr>
            <p:spPr bwMode="auto">
              <a:xfrm>
                <a:off x="4143659" y="4031274"/>
                <a:ext cx="753863" cy="523220"/>
              </a:xfrm>
              <a:prstGeom prst="rect">
                <a:avLst/>
              </a:prstGeom>
              <a:blipFill>
                <a:blip r:embed="rId22"/>
                <a:stretch>
                  <a:fillRect l="-17073" t="-12791" r="-1300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1" name="Text Box 4">
                <a:extLst>
                  <a:ext uri="{FF2B5EF4-FFF2-40B4-BE49-F238E27FC236}">
                    <a16:creationId xmlns:a16="http://schemas.microsoft.com/office/drawing/2014/main" id="{F5AC743B-ECEC-4650-83F1-A7B3703E2C54}"/>
                  </a:ext>
                </a:extLst>
              </p:cNvPr>
              <p:cNvSpPr txBox="1">
                <a:spLocks noChangeArrowheads="1"/>
              </p:cNvSpPr>
              <p:nvPr/>
            </p:nvSpPr>
            <p:spPr bwMode="auto">
              <a:xfrm>
                <a:off x="6558393" y="4031274"/>
                <a:ext cx="75386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1" name="Text Box 4">
                <a:extLst>
                  <a:ext uri="{FF2B5EF4-FFF2-40B4-BE49-F238E27FC236}">
                    <a16:creationId xmlns:a16="http://schemas.microsoft.com/office/drawing/2014/main" id="{F5AC743B-ECEC-4650-83F1-A7B3703E2C54}"/>
                  </a:ext>
                </a:extLst>
              </p:cNvPr>
              <p:cNvSpPr txBox="1">
                <a:spLocks noRot="1" noChangeAspect="1" noMove="1" noResize="1" noEditPoints="1" noAdjustHandles="1" noChangeArrowheads="1" noChangeShapeType="1" noTextEdit="1"/>
              </p:cNvSpPr>
              <p:nvPr/>
            </p:nvSpPr>
            <p:spPr bwMode="auto">
              <a:xfrm>
                <a:off x="6558393" y="4031274"/>
                <a:ext cx="753863" cy="523220"/>
              </a:xfrm>
              <a:prstGeom prst="rect">
                <a:avLst/>
              </a:prstGeom>
              <a:blipFill>
                <a:blip r:embed="rId23"/>
                <a:stretch>
                  <a:fillRect l="-16935" t="-12791" r="-13710"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2" name="Text Box 4">
                <a:extLst>
                  <a:ext uri="{FF2B5EF4-FFF2-40B4-BE49-F238E27FC236}">
                    <a16:creationId xmlns:a16="http://schemas.microsoft.com/office/drawing/2014/main" id="{BECACEDA-C7FD-4809-B310-B74492047C10}"/>
                  </a:ext>
                </a:extLst>
              </p:cNvPr>
              <p:cNvSpPr txBox="1">
                <a:spLocks noChangeArrowheads="1"/>
              </p:cNvSpPr>
              <p:nvPr/>
            </p:nvSpPr>
            <p:spPr bwMode="auto">
              <a:xfrm>
                <a:off x="8366487" y="4040152"/>
                <a:ext cx="75386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2" name="Text Box 4">
                <a:extLst>
                  <a:ext uri="{FF2B5EF4-FFF2-40B4-BE49-F238E27FC236}">
                    <a16:creationId xmlns:a16="http://schemas.microsoft.com/office/drawing/2014/main" id="{BECACEDA-C7FD-4809-B310-B74492047C10}"/>
                  </a:ext>
                </a:extLst>
              </p:cNvPr>
              <p:cNvSpPr txBox="1">
                <a:spLocks noRot="1" noChangeAspect="1" noMove="1" noResize="1" noEditPoints="1" noAdjustHandles="1" noChangeArrowheads="1" noChangeShapeType="1" noTextEdit="1"/>
              </p:cNvSpPr>
              <p:nvPr/>
            </p:nvSpPr>
            <p:spPr bwMode="auto">
              <a:xfrm>
                <a:off x="8366487" y="4040152"/>
                <a:ext cx="753863" cy="523220"/>
              </a:xfrm>
              <a:prstGeom prst="rect">
                <a:avLst/>
              </a:prstGeom>
              <a:blipFill>
                <a:blip r:embed="rId24"/>
                <a:stretch>
                  <a:fillRect l="-16129" t="-13953" r="-14516"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3" name="Straight Connector 2">
            <a:extLst>
              <a:ext uri="{FF2B5EF4-FFF2-40B4-BE49-F238E27FC236}">
                <a16:creationId xmlns:a16="http://schemas.microsoft.com/office/drawing/2014/main" id="{41BBFA5F-E503-4D51-82DA-56447F62D1BC}"/>
              </a:ext>
            </a:extLst>
          </p:cNvPr>
          <p:cNvCxnSpPr>
            <a:cxnSpLocks/>
          </p:cNvCxnSpPr>
          <p:nvPr/>
        </p:nvCxnSpPr>
        <p:spPr>
          <a:xfrm>
            <a:off x="666552" y="4547308"/>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B45D12F-3B91-4322-A5DF-2DF84AC84ED0}"/>
              </a:ext>
            </a:extLst>
          </p:cNvPr>
          <p:cNvCxnSpPr>
            <a:cxnSpLocks/>
          </p:cNvCxnSpPr>
          <p:nvPr/>
        </p:nvCxnSpPr>
        <p:spPr>
          <a:xfrm>
            <a:off x="666552" y="4998672"/>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BCCEF83A-8072-484A-9278-4C33E260D3B9}"/>
              </a:ext>
            </a:extLst>
          </p:cNvPr>
          <p:cNvCxnSpPr>
            <a:cxnSpLocks/>
          </p:cNvCxnSpPr>
          <p:nvPr/>
        </p:nvCxnSpPr>
        <p:spPr>
          <a:xfrm>
            <a:off x="666552" y="5424845"/>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CA3BE8E-0C1C-4068-932E-0E045B0E4AAB}"/>
              </a:ext>
            </a:extLst>
          </p:cNvPr>
          <p:cNvCxnSpPr>
            <a:cxnSpLocks/>
          </p:cNvCxnSpPr>
          <p:nvPr/>
        </p:nvCxnSpPr>
        <p:spPr>
          <a:xfrm>
            <a:off x="666552" y="5851018"/>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F688CAB-D735-479C-84C3-4DA717359EF0}"/>
              </a:ext>
            </a:extLst>
          </p:cNvPr>
          <p:cNvCxnSpPr>
            <a:cxnSpLocks/>
          </p:cNvCxnSpPr>
          <p:nvPr/>
        </p:nvCxnSpPr>
        <p:spPr>
          <a:xfrm>
            <a:off x="666552" y="6277192"/>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0340269"/>
      </p:ext>
    </p:extLst>
  </p:cSld>
  <p:clrMapOvr>
    <a:masterClrMapping/>
  </p:clrMapOvr>
  <p:transition advTm="2294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32">
                                            <p:txEl>
                                              <p:pRg st="0" end="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4">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5">
                                            <p:txEl>
                                              <p:pRg st="0" end="0"/>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20">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25">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29">
                                            <p:txEl>
                                              <p:pRg st="0" end="0"/>
                                            </p:txEl>
                                          </p:spTgt>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3"/>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48"/>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19">
                                            <p:txEl>
                                              <p:pRg st="0" end="0"/>
                                            </p:txEl>
                                          </p:spTgt>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24">
                                            <p:txEl>
                                              <p:pRg st="0" end="0"/>
                                            </p:txEl>
                                          </p:spTgt>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28">
                                            <p:txEl>
                                              <p:pRg st="0" end="0"/>
                                            </p:txEl>
                                          </p:spTgt>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nodeType="clickEffect">
                                  <p:stCondLst>
                                    <p:cond delay="0"/>
                                  </p:stCondLst>
                                  <p:childTnLst>
                                    <p:set>
                                      <p:cBhvr>
                                        <p:cTn id="98" dur="1" fill="hold">
                                          <p:stCondLst>
                                            <p:cond delay="0"/>
                                          </p:stCondLst>
                                        </p:cTn>
                                        <p:tgtEl>
                                          <p:spTgt spid="49"/>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21">
                                            <p:txEl>
                                              <p:pRg st="0" end="0"/>
                                            </p:txEl>
                                          </p:spTgt>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499"/>
                                          </p:stCondLst>
                                        </p:cTn>
                                        <p:tgtEl>
                                          <p:spTgt spid="26">
                                            <p:txEl>
                                              <p:pRg st="0" end="0"/>
                                            </p:txEl>
                                          </p:spTgt>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499"/>
                                          </p:stCondLst>
                                        </p:cTn>
                                        <p:tgtEl>
                                          <p:spTgt spid="30">
                                            <p:txEl>
                                              <p:pRg st="0" end="0"/>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499"/>
                                          </p:stCondLst>
                                        </p:cTn>
                                        <p:tgtEl>
                                          <p:spTgt spid="27">
                                            <p:txEl>
                                              <p:pRg st="0" end="0"/>
                                            </p:txEl>
                                          </p:spTgt>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499"/>
                                          </p:stCondLst>
                                        </p:cTn>
                                        <p:tgtEl>
                                          <p:spTgt spid="31">
                                            <p:txEl>
                                              <p:pRg st="0" end="0"/>
                                            </p:txEl>
                                          </p:spTgt>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nodeType="clickEffect">
                                  <p:stCondLst>
                                    <p:cond delay="0"/>
                                  </p:stCondLst>
                                  <p:childTnLst>
                                    <p:set>
                                      <p:cBhvr>
                                        <p:cTn id="130" dur="1" fill="hold">
                                          <p:stCondLst>
                                            <p:cond delay="0"/>
                                          </p:stCondLst>
                                        </p:cTn>
                                        <p:tgtEl>
                                          <p:spTgt spid="51"/>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34">
                                            <p:txEl>
                                              <p:pRg st="0" end="0"/>
                                            </p:txEl>
                                          </p:spTgt>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499"/>
                                          </p:stCondLst>
                                        </p:cTn>
                                        <p:tgtEl>
                                          <p:spTgt spid="36">
                                            <p:txEl>
                                              <p:pRg st="0" end="0"/>
                                            </p:txEl>
                                          </p:spTgt>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37">
                                            <p:txEl>
                                              <p:pRg st="0" end="0"/>
                                            </p:txEl>
                                          </p:spTgt>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499"/>
                                          </p:stCondLst>
                                        </p:cTn>
                                        <p:tgtEl>
                                          <p:spTgt spid="39">
                                            <p:txEl>
                                              <p:pRg st="0" end="0"/>
                                            </p:txEl>
                                          </p:spTgt>
                                        </p:tgtEl>
                                        <p:attrNameLst>
                                          <p:attrName>style.visibility</p:attrName>
                                        </p:attrNameLst>
                                      </p:cBhvr>
                                      <p:to>
                                        <p:strVal val="visible"/>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0" nodeType="clickEffect">
                                  <p:stCondLst>
                                    <p:cond delay="0"/>
                                  </p:stCondLst>
                                  <p:childTnLst>
                                    <p:set>
                                      <p:cBhvr>
                                        <p:cTn id="150" dur="1" fill="hold">
                                          <p:stCondLst>
                                            <p:cond delay="499"/>
                                          </p:stCondLst>
                                        </p:cTn>
                                        <p:tgtEl>
                                          <p:spTgt spid="40">
                                            <p:txEl>
                                              <p:pRg st="0" end="0"/>
                                            </p:txEl>
                                          </p:spTgt>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499"/>
                                          </p:stCondLst>
                                        </p:cTn>
                                        <p:tgtEl>
                                          <p:spTgt spid="41">
                                            <p:txEl>
                                              <p:pRg st="0" end="0"/>
                                            </p:txEl>
                                          </p:spTgt>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499"/>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autoUpdateAnimBg="0"/>
      <p:bldP spid="37" grpId="0" build="p" autoUpdateAnimBg="0"/>
      <p:bldP spid="36" grpId="0" build="p" autoUpdateAnimBg="0"/>
      <p:bldP spid="39" grpId="0" build="p" autoUpdateAnimBg="0"/>
      <p:bldP spid="2050" grpId="0"/>
      <p:bldP spid="2051" grpId="0"/>
      <p:bldP spid="6" grpId="0" uiExpand="1" build="p" autoUpdateAnimBg="0"/>
      <p:bldP spid="7" grpId="0" build="p" autoUpdateAnimBg="0"/>
      <p:bldP spid="9" grpId="0" build="p" autoUpdateAnimBg="0"/>
      <p:bldP spid="11" grpId="0" build="p" autoUpdateAnimBg="0"/>
      <p:bldP spid="12" grpId="0" build="p" autoUpdateAnimBg="0"/>
      <p:bldP spid="13" grpId="0" build="p" autoUpdateAnimBg="0"/>
      <p:bldP spid="14" grpId="0" build="p" autoUpdateAnimBg="0"/>
      <p:bldP spid="15" grpId="0" build="p" autoUpdateAnimBg="0"/>
      <p:bldP spid="16" grpId="0" build="p" autoUpdateAnimBg="0"/>
      <p:bldP spid="19" grpId="0" build="p" autoUpdateAnimBg="0"/>
      <p:bldP spid="20" grpId="0" build="p" autoUpdateAnimBg="0"/>
      <p:bldP spid="21" grpId="0" build="p" autoUpdateAnimBg="0"/>
      <p:bldP spid="23" grpId="0" build="p" autoUpdateAnimBg="0"/>
      <p:bldP spid="24" grpId="0" build="p" autoUpdateAnimBg="0"/>
      <p:bldP spid="25" grpId="0" build="p" autoUpdateAnimBg="0"/>
      <p:bldP spid="26" grpId="0" build="p" autoUpdateAnimBg="0"/>
      <p:bldP spid="27" grpId="0" build="p" autoUpdateAnimBg="0"/>
      <p:bldP spid="28" grpId="0" build="p" autoUpdateAnimBg="0"/>
      <p:bldP spid="29" grpId="0" build="p" autoUpdateAnimBg="0"/>
      <p:bldP spid="30" grpId="0" build="p" autoUpdateAnimBg="0"/>
      <p:bldP spid="31" grpId="0" build="p" autoUpdateAnimBg="0"/>
      <p:bldP spid="32" grpId="0" uiExpand="1" build="p" autoUpdateAnimBg="0"/>
      <p:bldP spid="40" grpId="0" build="p" autoUpdateAnimBg="0"/>
      <p:bldP spid="41" grpId="0" build="p" autoUpdateAnimBg="0"/>
      <p:bldP spid="42" grpId="0" build="p"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628650" y="576263"/>
            <a:ext cx="82518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514350" indent="-514350">
              <a:spcBef>
                <a:spcPct val="0"/>
              </a:spcBef>
              <a:buClr>
                <a:srgbClr val="0000FF"/>
              </a:buClr>
              <a:buFont typeface="+mj-lt"/>
              <a:buAutoNum type="arabicPeriod"/>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Monotonicity</a:t>
            </a:r>
          </a:p>
          <a:p>
            <a:pPr marL="514350" indent="-514350">
              <a:spcBef>
                <a:spcPct val="0"/>
              </a:spcBef>
              <a:buClr>
                <a:srgbClr val="0000FF"/>
              </a:buClr>
              <a:buFont typeface="+mj-lt"/>
              <a:buAutoNum type="arabicPeriod"/>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Transitivity</a:t>
            </a:r>
          </a:p>
          <a:p>
            <a:pPr marL="514350" indent="-514350">
              <a:spcBef>
                <a:spcPct val="0"/>
              </a:spcBef>
              <a:buClr>
                <a:srgbClr val="0000FF"/>
              </a:buClr>
              <a:buFont typeface="+mj-lt"/>
              <a:buAutoNum type="arabicPeriod"/>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Additivity:</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64516" name="Text Box 4"/>
              <p:cNvSpPr txBox="1">
                <a:spLocks noChangeArrowheads="1"/>
              </p:cNvSpPr>
              <p:nvPr/>
            </p:nvSpPr>
            <p:spPr bwMode="auto">
              <a:xfrm>
                <a:off x="2348630" y="1412352"/>
                <a:ext cx="457872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6" name="Text Box 4"/>
              <p:cNvSpPr txBox="1">
                <a:spLocks noRot="1" noChangeAspect="1" noMove="1" noResize="1" noEditPoints="1" noAdjustHandles="1" noChangeArrowheads="1" noChangeShapeType="1" noTextEdit="1"/>
              </p:cNvSpPr>
              <p:nvPr/>
            </p:nvSpPr>
            <p:spPr bwMode="auto">
              <a:xfrm>
                <a:off x="2348630" y="1412352"/>
                <a:ext cx="4578722"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a:t>
            </a:fld>
            <a:endParaRPr lang="en-US" altLang="nl-NL" sz="1600"/>
          </a:p>
        </p:txBody>
      </p:sp>
      <p:sp>
        <p:nvSpPr>
          <p:cNvPr id="6" name="Text Box 2">
            <a:extLst>
              <a:ext uri="{FF2B5EF4-FFF2-40B4-BE49-F238E27FC236}">
                <a16:creationId xmlns:a16="http://schemas.microsoft.com/office/drawing/2014/main" id="{2B97B7F0-E983-4A12-8105-F8E70F0CB97F}"/>
              </a:ext>
            </a:extLst>
          </p:cNvPr>
          <p:cNvSpPr txBox="1">
            <a:spLocks noChangeArrowheads="1"/>
          </p:cNvSpPr>
          <p:nvPr/>
        </p:nvSpPr>
        <p:spPr bwMode="auto">
          <a:xfrm>
            <a:off x="628651" y="3481844"/>
            <a:ext cx="37273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Examples of additivity:</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02923929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6">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4516" grpId="0" build="p" autoUpdateAnimBg="0"/>
      <p:bldP spid="6" grpId="0" build="p"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40CD966-74D2-4575-86E0-E252E0BBFDFD}"/>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100</a:t>
            </a:fld>
            <a:endParaRPr lang="en-US" altLang="nl-NL" sz="1600"/>
          </a:p>
        </p:txBody>
      </p:sp>
      <mc:AlternateContent xmlns:mc="http://schemas.openxmlformats.org/markup-compatibility/2006" xmlns:a14="http://schemas.microsoft.com/office/drawing/2010/main">
        <mc:Choice Requires="a14">
          <p:sp>
            <p:nvSpPr>
              <p:cNvPr id="4" name="Text Box 2">
                <a:extLst>
                  <a:ext uri="{FF2B5EF4-FFF2-40B4-BE49-F238E27FC236}">
                    <a16:creationId xmlns:a16="http://schemas.microsoft.com/office/drawing/2014/main" id="{8ECBD44A-E851-4558-9582-2214C9955585}"/>
                  </a:ext>
                </a:extLst>
              </p:cNvPr>
              <p:cNvSpPr txBox="1">
                <a:spLocks noChangeArrowheads="1"/>
              </p:cNvSpPr>
              <p:nvPr/>
            </p:nvSpPr>
            <p:spPr bwMode="auto">
              <a:xfrm>
                <a:off x="104869" y="115648"/>
                <a:ext cx="8543969" cy="615489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2000" b="0" dirty="0"/>
                  <a:t>For </a:t>
                </a:r>
                <a14:m>
                  <m:oMath xmlns:m="http://schemas.openxmlformats.org/officeDocument/2006/math">
                    <m:r>
                      <a:rPr lang="en-US" altLang="nl-NL" sz="2000" b="0" i="1" smtClean="0">
                        <a:latin typeface="Cambria Math" panose="02040503050406030204" pitchFamily="18" charset="0"/>
                      </a:rPr>
                      <m:t>(</m:t>
                    </m:r>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𝑝</m:t>
                        </m:r>
                      </m:e>
                      <m:sub>
                        <m:r>
                          <a:rPr lang="en-US" altLang="nl-NL" sz="2000" b="0" i="1" smtClean="0">
                            <a:latin typeface="Cambria Math" panose="02040503050406030204" pitchFamily="18" charset="0"/>
                          </a:rPr>
                          <m:t>1</m:t>
                        </m:r>
                      </m:sub>
                    </m:sSub>
                    <m:r>
                      <a:rPr lang="en-US" altLang="nl-NL" sz="2000" b="0" i="1" smtClean="0">
                        <a:latin typeface="Cambria Math" panose="02040503050406030204" pitchFamily="18" charset="0"/>
                      </a:rPr>
                      <m:t>:</m:t>
                    </m:r>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𝑥</m:t>
                        </m:r>
                      </m:e>
                      <m:sub>
                        <m:r>
                          <a:rPr lang="en-US" altLang="nl-NL" sz="2000" b="0" i="1" smtClean="0">
                            <a:latin typeface="Cambria Math" panose="02040503050406030204" pitchFamily="18" charset="0"/>
                          </a:rPr>
                          <m:t>1</m:t>
                        </m:r>
                      </m:sub>
                    </m:sSub>
                    <m:r>
                      <a:rPr lang="en-US" altLang="nl-NL" sz="2000" b="0" i="1" smtClean="0">
                        <a:latin typeface="Cambria Math" panose="02040503050406030204" pitchFamily="18" charset="0"/>
                      </a:rPr>
                      <m:t>,…,</m:t>
                    </m:r>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𝑝</m:t>
                        </m:r>
                      </m:e>
                      <m:sub>
                        <m:r>
                          <a:rPr lang="en-US" altLang="nl-NL" sz="2000" b="0" i="1" smtClean="0">
                            <a:latin typeface="Cambria Math" panose="02040503050406030204" pitchFamily="18" charset="0"/>
                          </a:rPr>
                          <m:t>𝑛</m:t>
                        </m:r>
                      </m:sub>
                    </m:sSub>
                    <m:r>
                      <a:rPr lang="en-US" altLang="nl-NL" sz="2000" b="0" i="1" smtClean="0">
                        <a:latin typeface="Cambria Math" panose="02040503050406030204" pitchFamily="18" charset="0"/>
                      </a:rPr>
                      <m:t>:</m:t>
                    </m:r>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𝑥</m:t>
                        </m:r>
                      </m:e>
                      <m:sub>
                        <m:r>
                          <a:rPr lang="en-US" altLang="nl-NL" sz="2000" b="0" i="1" smtClean="0">
                            <a:latin typeface="Cambria Math" panose="02040503050406030204" pitchFamily="18" charset="0"/>
                          </a:rPr>
                          <m:t>𝑛</m:t>
                        </m:r>
                      </m:sub>
                    </m:sSub>
                    <m:r>
                      <a:rPr lang="en-US" altLang="nl-NL" sz="2000" b="0" i="1" smtClean="0">
                        <a:latin typeface="Cambria Math" panose="02040503050406030204" pitchFamily="18" charset="0"/>
                      </a:rPr>
                      <m:t>)</m:t>
                    </m:r>
                  </m:oMath>
                </a14:m>
                <a:r>
                  <a:rPr lang="en-GB" altLang="nl-NL" sz="2000" dirty="0">
                    <a:latin typeface="Arial" charset="0"/>
                  </a:rPr>
                  <a:t>; </a:t>
                </a:r>
                <a14:m>
                  <m:oMath xmlns:m="http://schemas.openxmlformats.org/officeDocument/2006/math">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𝑥</m:t>
                        </m:r>
                      </m:e>
                      <m:sub>
                        <m:r>
                          <a:rPr lang="en-US" altLang="nl-NL" sz="2000" b="0" i="1" smtClean="0">
                            <a:latin typeface="Cambria Math" panose="02040503050406030204" pitchFamily="18" charset="0"/>
                          </a:rPr>
                          <m:t>1</m:t>
                        </m:r>
                      </m:sub>
                    </m:sSub>
                    <m:r>
                      <a:rPr lang="en-US" altLang="nl-NL" sz="2000" b="0" i="1" smtClean="0">
                        <a:latin typeface="Cambria Math" panose="02040503050406030204" pitchFamily="18" charset="0"/>
                      </a:rPr>
                      <m:t>≥⋯≥</m:t>
                    </m:r>
                    <m:sSub>
                      <m:sSubPr>
                        <m:ctrlPr>
                          <a:rPr lang="en-US" altLang="nl-NL" sz="2000" b="0" i="1" smtClean="0">
                            <a:latin typeface="Cambria Math" panose="02040503050406030204" pitchFamily="18" charset="0"/>
                          </a:rPr>
                        </m:ctrlPr>
                      </m:sSubPr>
                      <m:e>
                        <m:r>
                          <a:rPr lang="en-US" altLang="nl-NL" sz="2000" b="0" i="1" smtClean="0">
                            <a:latin typeface="Cambria Math" panose="02040503050406030204" pitchFamily="18" charset="0"/>
                          </a:rPr>
                          <m:t>𝑥</m:t>
                        </m:r>
                      </m:e>
                      <m:sub>
                        <m:r>
                          <a:rPr lang="en-US" altLang="nl-NL" sz="2000" b="0" i="1" smtClean="0">
                            <a:latin typeface="Cambria Math" panose="02040503050406030204" pitchFamily="18" charset="0"/>
                          </a:rPr>
                          <m:t>𝑛</m:t>
                        </m:r>
                      </m:sub>
                    </m:sSub>
                  </m:oMath>
                </a14:m>
                <a:endParaRPr lang="en-US" altLang="nl-NL" dirty="0">
                  <a:latin typeface="Arial" charset="0"/>
                </a:endParaRPr>
              </a:p>
              <a:p>
                <a:pPr>
                  <a:spcBef>
                    <a:spcPct val="0"/>
                  </a:spcBef>
                  <a:buFont typeface="Math3" pitchFamily="2" charset="2"/>
                  <a:buNone/>
                </a:pPr>
                <a:endParaRPr lang="en-US" altLang="nl-NL" dirty="0">
                  <a:latin typeface="Arial" charset="0"/>
                </a:endParaRPr>
              </a:p>
              <a:p>
                <a:pPr>
                  <a:spcBef>
                    <a:spcPct val="0"/>
                  </a:spcBef>
                  <a:buFont typeface="Math3" pitchFamily="2" charset="2"/>
                  <a:buNone/>
                </a:pPr>
                <a:r>
                  <a:rPr lang="en-US" altLang="nl-NL" dirty="0">
                    <a:solidFill>
                      <a:srgbClr val="CC9900"/>
                    </a:solidFill>
                    <a:latin typeface="Arial" charset="0"/>
                  </a:rPr>
                  <a:t>Rank</a:t>
                </a:r>
                <a:r>
                  <a:rPr lang="en-US" altLang="nl-NL" dirty="0">
                    <a:latin typeface="Arial" charset="0"/>
                  </a:rPr>
                  <a:t> of </a:t>
                </a: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𝑖</m:t>
                        </m:r>
                      </m:sub>
                    </m:sSub>
                  </m:oMath>
                </a14:m>
                <a:r>
                  <a:rPr lang="en-US" altLang="nl-NL" dirty="0">
                    <a:latin typeface="Arial" charset="0"/>
                  </a:rPr>
                  <a:t>: </a:t>
                </a: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𝑖</m:t>
                        </m:r>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1</m:t>
                        </m:r>
                      </m:sub>
                    </m:sSub>
                  </m:oMath>
                </a14:m>
                <a:br>
                  <a:rPr lang="en-US" altLang="nl-NL" dirty="0">
                    <a:latin typeface="Arial" charset="0"/>
                  </a:rPr>
                </a:br>
                <a:endParaRPr lang="en-US" altLang="nl-NL" dirty="0">
                  <a:latin typeface="Arial" charset="0"/>
                </a:endParaRPr>
              </a:p>
              <a:p>
                <a:pPr>
                  <a:spcBef>
                    <a:spcPct val="0"/>
                  </a:spcBef>
                  <a:buFont typeface="Math3" pitchFamily="2" charset="2"/>
                  <a:buNone/>
                </a:pPr>
                <a:r>
                  <a:rPr lang="en-US" altLang="nl-NL" dirty="0">
                    <a:solidFill>
                      <a:srgbClr val="CC9900"/>
                    </a:solidFill>
                    <a:latin typeface="Arial" charset="0"/>
                  </a:rPr>
                  <a:t>Ranked probability:</a:t>
                </a:r>
                <a:br>
                  <a:rPr lang="en-US" altLang="nl-NL" dirty="0">
                    <a:solidFill>
                      <a:srgbClr val="CC9900"/>
                    </a:solidFill>
                    <a:latin typeface="Arial" charset="0"/>
                  </a:rPr>
                </a:b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m:t>
                        </m:r>
                        <m:r>
                          <m:rPr>
                            <m:sty m:val="p"/>
                          </m:rPr>
                          <a:rPr lang="en-US" altLang="nl-NL" b="0" i="1" smtClean="0">
                            <a:latin typeface="Cambria Math" panose="02040503050406030204" pitchFamily="18" charset="0"/>
                          </a:rPr>
                          <m:t>r</m:t>
                        </m:r>
                      </m:sup>
                    </m:sSup>
                  </m:oMath>
                </a14:m>
                <a:r>
                  <a:rPr lang="en-US" altLang="nl-NL" dirty="0">
                    <a:latin typeface="Arial" charset="0"/>
                  </a:rPr>
                  <a:t> or just </a:t>
                </a: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𝑟</m:t>
                        </m:r>
                      </m:sup>
                    </m:sSup>
                  </m:oMath>
                </a14:m>
                <a:r>
                  <a:rPr lang="en-US" altLang="nl-NL" dirty="0">
                    <a:latin typeface="Arial" charset="0"/>
                  </a:rPr>
                  <a:t> with </a:t>
                </a:r>
                <a14:m>
                  <m:oMath xmlns:m="http://schemas.openxmlformats.org/officeDocument/2006/math">
                    <m:r>
                      <a:rPr lang="en-US" altLang="nl-NL" b="0" i="1" smtClean="0">
                        <a:latin typeface="Cambria Math" panose="02040503050406030204" pitchFamily="18" charset="0"/>
                      </a:rPr>
                      <m:t>𝑝</m:t>
                    </m:r>
                    <m:r>
                      <a:rPr lang="en-US" altLang="nl-NL" b="0" i="1" smtClean="0">
                        <a:latin typeface="Cambria Math" panose="02040503050406030204" pitchFamily="18" charset="0"/>
                      </a:rPr>
                      <m:t>≥0, </m:t>
                    </m:r>
                    <m:r>
                      <a:rPr lang="en-US" altLang="nl-NL" b="0" i="1" smtClean="0">
                        <a:latin typeface="Cambria Math" panose="02040503050406030204" pitchFamily="18" charset="0"/>
                      </a:rPr>
                      <m:t>𝑟</m:t>
                    </m:r>
                    <m:r>
                      <a:rPr lang="en-US" altLang="nl-NL" b="0" i="1" smtClean="0">
                        <a:latin typeface="Cambria Math" panose="02040503050406030204" pitchFamily="18" charset="0"/>
                      </a:rPr>
                      <m:t>≥0, </m:t>
                    </m:r>
                    <m:r>
                      <a:rPr lang="en-US" altLang="nl-NL" b="0" i="1" smtClean="0">
                        <a:latin typeface="Cambria Math" panose="02040503050406030204" pitchFamily="18" charset="0"/>
                      </a:rPr>
                      <m:t>𝑝</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r>
                      <a:rPr lang="en-US" altLang="nl-NL" b="0" i="1" smtClean="0">
                        <a:latin typeface="Cambria Math" panose="02040503050406030204" pitchFamily="18" charset="0"/>
                      </a:rPr>
                      <m:t>≤1.</m:t>
                    </m:r>
                  </m:oMath>
                </a14:m>
                <a:endParaRPr lang="en-US" altLang="nl-NL" dirty="0">
                  <a:latin typeface="Arial" charset="0"/>
                </a:endParaRPr>
              </a:p>
              <a:p>
                <a:pPr>
                  <a:spcBef>
                    <a:spcPct val="0"/>
                  </a:spcBef>
                  <a:buFont typeface="Math3" pitchFamily="2" charset="2"/>
                  <a:buNone/>
                </a:pPr>
                <a:r>
                  <a:rPr lang="en-US" altLang="nl-NL" dirty="0">
                    <a:solidFill>
                      <a:srgbClr val="CC9900"/>
                    </a:solidFill>
                    <a:latin typeface="Arial" charset="0"/>
                  </a:rPr>
                  <a:t>Decision weight:</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𝜋</m:t>
                    </m:r>
                    <m:d>
                      <m:dPr>
                        <m:ctrlPr>
                          <a:rPr lang="en-US" altLang="nl-NL" b="0" i="1" smtClean="0">
                            <a:latin typeface="Cambria Math" panose="02040503050406030204" pitchFamily="18" charset="0"/>
                          </a:rPr>
                        </m:ctrlPr>
                      </m:dPr>
                      <m:e>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𝑟</m:t>
                            </m:r>
                          </m:sup>
                        </m:sSup>
                      </m:e>
                    </m:d>
                    <m:r>
                      <a:rPr lang="en-US" altLang="nl-NL" b="0" i="1" smtClean="0">
                        <a:latin typeface="Cambria Math" panose="02040503050406030204" pitchFamily="18" charset="0"/>
                      </a:rPr>
                      <m:t>=</m:t>
                    </m:r>
                    <m:r>
                      <a:rPr lang="en-US" altLang="nl-NL" b="0" i="1" smtClean="0">
                        <a:latin typeface="Cambria Math" panose="02040503050406030204" pitchFamily="18" charset="0"/>
                      </a:rPr>
                      <m:t>𝑤</m:t>
                    </m:r>
                    <m:d>
                      <m:dPr>
                        <m:ctrlPr>
                          <a:rPr lang="en-US" altLang="nl-NL" b="0" i="1" smtClean="0">
                            <a:latin typeface="Cambria Math" panose="02040503050406030204" pitchFamily="18" charset="0"/>
                          </a:rPr>
                        </m:ctrlPr>
                      </m:dPr>
                      <m:e>
                        <m:r>
                          <a:rPr lang="en-US" altLang="nl-NL" b="0" i="1" smtClean="0">
                            <a:latin typeface="Cambria Math" panose="02040503050406030204" pitchFamily="18" charset="0"/>
                          </a:rPr>
                          <m:t>𝑝</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e>
                    </m:d>
                    <m:r>
                      <a:rPr lang="en-US" altLang="nl-NL" b="0" i="1" smtClean="0">
                        <a:latin typeface="Cambria Math" panose="02040503050406030204" pitchFamily="18" charset="0"/>
                      </a:rPr>
                      <m:t>−</m:t>
                    </m:r>
                    <m:r>
                      <a:rPr lang="en-US" altLang="nl-NL" b="0" i="1" smtClean="0">
                        <a:latin typeface="Cambria Math" panose="02040503050406030204" pitchFamily="18" charset="0"/>
                      </a:rPr>
                      <m:t>𝑤</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r>
                      <a:rPr lang="en-US" altLang="nl-NL" b="0" i="1" smtClean="0">
                        <a:latin typeface="Cambria Math" panose="02040503050406030204" pitchFamily="18" charset="0"/>
                      </a:rPr>
                      <m:t>)</m:t>
                    </m:r>
                  </m:oMath>
                </a14:m>
                <a:r>
                  <a:rPr lang="en-US" altLang="nl-NL" dirty="0">
                    <a:latin typeface="Arial" charset="0"/>
                  </a:rPr>
                  <a:t> </a:t>
                </a:r>
              </a:p>
              <a:p>
                <a:pPr>
                  <a:spcBef>
                    <a:spcPct val="0"/>
                  </a:spcBef>
                  <a:buFont typeface="Math3" pitchFamily="2" charset="2"/>
                  <a:buNone/>
                </a:pPr>
                <a:r>
                  <a:rPr lang="en-US" altLang="nl-NL" dirty="0">
                    <a:latin typeface="Arial" charset="0"/>
                  </a:rPr>
                  <a:t>For </a:t>
                </a: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𝑖</m:t>
                        </m:r>
                      </m:sub>
                    </m:sSub>
                  </m:oMath>
                </a14:m>
                <a:r>
                  <a:rPr lang="en-US" altLang="nl-NL" dirty="0">
                    <a:latin typeface="Arial" charset="0"/>
                  </a:rPr>
                  <a:t> with outcome probability </a:t>
                </a: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𝑖</m:t>
                        </m:r>
                      </m:sub>
                    </m:sSub>
                  </m:oMath>
                </a14:m>
                <a:r>
                  <a:rPr lang="en-US" altLang="nl-NL" dirty="0">
                    <a:latin typeface="Arial" charset="0"/>
                  </a:rPr>
                  <a:t> and rank </a:t>
                </a: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𝑟</m:t>
                        </m:r>
                      </m:e>
                      <m:sub>
                        <m:r>
                          <a:rPr lang="en-US" altLang="nl-NL" b="0" i="1" smtClean="0">
                            <a:latin typeface="Cambria Math" panose="02040503050406030204" pitchFamily="18" charset="0"/>
                          </a:rPr>
                          <m:t>𝑖</m:t>
                        </m:r>
                      </m:sub>
                    </m:sSub>
                  </m:oMath>
                </a14:m>
                <a:r>
                  <a:rPr lang="en-US" altLang="nl-NL" dirty="0">
                    <a:latin typeface="Arial" charset="0"/>
                  </a:rPr>
                  <a:t>:</a:t>
                </a:r>
              </a:p>
              <a:p>
                <a:pPr>
                  <a:spcBef>
                    <a:spcPct val="0"/>
                  </a:spcBef>
                  <a:buFont typeface="Math3" pitchFamily="2" charset="2"/>
                  <a:buNone/>
                </a:pPr>
                <a:r>
                  <a:rPr lang="en-US" altLang="nl-NL" dirty="0">
                    <a:latin typeface="Arial" charset="0"/>
                  </a:rPr>
                  <a:t>decision weight is </a:t>
                </a:r>
                <a14:m>
                  <m:oMath xmlns:m="http://schemas.openxmlformats.org/officeDocument/2006/math">
                    <m:r>
                      <a:rPr lang="en-US" altLang="nl-NL" b="0" i="1" smtClean="0">
                        <a:latin typeface="Cambria Math" panose="02040503050406030204" pitchFamily="18" charset="0"/>
                      </a:rPr>
                      <m:t>𝜋</m:t>
                    </m:r>
                    <m:r>
                      <a:rPr lang="en-US" altLang="nl-NL" b="0" i="1" smtClean="0">
                        <a:latin typeface="Cambria Math" panose="02040503050406030204" pitchFamily="18" charset="0"/>
                      </a:rPr>
                      <m:t>(</m:t>
                    </m:r>
                    <m:sSubSup>
                      <m:sSubSupPr>
                        <m:ctrlPr>
                          <a:rPr lang="en-US" altLang="nl-NL" b="0" i="1" smtClean="0">
                            <a:latin typeface="Cambria Math" panose="02040503050406030204" pitchFamily="18" charset="0"/>
                          </a:rPr>
                        </m:ctrlPr>
                      </m:sSubSup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𝑖</m:t>
                        </m:r>
                      </m:sub>
                      <m:sup>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𝑟</m:t>
                            </m:r>
                          </m:e>
                          <m:sub>
                            <m:r>
                              <a:rPr lang="en-US" altLang="nl-NL" b="0" i="1" smtClean="0">
                                <a:latin typeface="Cambria Math" panose="02040503050406030204" pitchFamily="18" charset="0"/>
                              </a:rPr>
                              <m:t>𝑖</m:t>
                            </m:r>
                          </m:sub>
                        </m:sSub>
                      </m:sup>
                    </m:sSubSup>
                    <m:r>
                      <a:rPr lang="en-US" altLang="nl-NL" b="0" i="1" smtClean="0">
                        <a:latin typeface="Cambria Math" panose="02040503050406030204" pitchFamily="18" charset="0"/>
                      </a:rPr>
                      <m:t>)</m:t>
                    </m:r>
                  </m:oMath>
                </a14:m>
                <a:r>
                  <a:rPr lang="en-US" altLang="nl-NL" dirty="0">
                    <a:latin typeface="Arial" charset="0"/>
                  </a:rPr>
                  <a:t>; is</a:t>
                </a:r>
              </a:p>
              <a:p>
                <a:pPr>
                  <a:spcBef>
                    <a:spcPct val="0"/>
                  </a:spcBef>
                  <a:buFont typeface="Math3" pitchFamily="2" charset="2"/>
                  <a:buNone/>
                </a:pPr>
                <a:r>
                  <a:rPr lang="en-US" altLang="nl-NL" sz="4000" dirty="0">
                    <a:solidFill>
                      <a:srgbClr val="FF0000"/>
                    </a:solidFill>
                    <a:latin typeface="Arial" charset="0"/>
                  </a:rPr>
                  <a:t>marginal </a:t>
                </a:r>
                <a14:m>
                  <m:oMath xmlns:m="http://schemas.openxmlformats.org/officeDocument/2006/math">
                    <m:r>
                      <a:rPr lang="en-US" altLang="nl-NL" sz="4000" b="0" i="1" smtClean="0">
                        <a:solidFill>
                          <a:srgbClr val="FF0000"/>
                        </a:solidFill>
                        <a:latin typeface="Cambria Math" panose="02040503050406030204" pitchFamily="18" charset="0"/>
                      </a:rPr>
                      <m:t>𝑤</m:t>
                    </m:r>
                  </m:oMath>
                </a14:m>
                <a:r>
                  <a:rPr lang="en-US" altLang="nl-NL" sz="4000" dirty="0">
                    <a:solidFill>
                      <a:srgbClr val="FF0000"/>
                    </a:solidFill>
                    <a:latin typeface="Arial" charset="0"/>
                  </a:rPr>
                  <a:t> contribution of outcome-probability to rank.</a:t>
                </a:r>
              </a:p>
            </p:txBody>
          </p:sp>
        </mc:Choice>
        <mc:Fallback xmlns="">
          <p:sp>
            <p:nvSpPr>
              <p:cNvPr id="4" name="Text Box 2">
                <a:extLst>
                  <a:ext uri="{FF2B5EF4-FFF2-40B4-BE49-F238E27FC236}">
                    <a16:creationId xmlns:a16="http://schemas.microsoft.com/office/drawing/2014/main" id="{8ECBD44A-E851-4558-9582-2214C9955585}"/>
                  </a:ext>
                </a:extLst>
              </p:cNvPr>
              <p:cNvSpPr txBox="1">
                <a:spLocks noRot="1" noChangeAspect="1" noMove="1" noResize="1" noEditPoints="1" noAdjustHandles="1" noChangeArrowheads="1" noChangeShapeType="1" noTextEdit="1"/>
              </p:cNvSpPr>
              <p:nvPr/>
            </p:nvSpPr>
            <p:spPr bwMode="auto">
              <a:xfrm>
                <a:off x="104869" y="115648"/>
                <a:ext cx="8543969" cy="6154890"/>
              </a:xfrm>
              <a:prstGeom prst="rect">
                <a:avLst/>
              </a:prstGeom>
              <a:blipFill>
                <a:blip r:embed="rId3"/>
                <a:stretch>
                  <a:fillRect l="-2496" t="-594" b="-32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01242786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226" name="Text Box 2"/>
              <p:cNvSpPr txBox="1">
                <a:spLocks noChangeArrowheads="1"/>
              </p:cNvSpPr>
              <p:nvPr/>
            </p:nvSpPr>
            <p:spPr bwMode="auto">
              <a:xfrm>
                <a:off x="246910" y="34716"/>
                <a:ext cx="8251825" cy="67875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dirty="0">
                    <a:latin typeface="Arial" charset="0"/>
                  </a:rPr>
                  <a:t>Assume DUR.</a:t>
                </a:r>
              </a:p>
              <a:p>
                <a:pPr>
                  <a:spcBef>
                    <a:spcPct val="0"/>
                  </a:spcBef>
                  <a:buFont typeface="Math3" pitchFamily="2" charset="2"/>
                  <a:buNone/>
                </a:pPr>
                <a:r>
                  <a:rPr lang="en-US" altLang="nl-NL" dirty="0">
                    <a:solidFill>
                      <a:srgbClr val="CC9900"/>
                    </a:solidFill>
                    <a:latin typeface="Arial" charset="0"/>
                  </a:rPr>
                  <a:t>RDU</a:t>
                </a:r>
                <a:r>
                  <a:rPr lang="en-US" altLang="nl-NL" dirty="0">
                    <a:latin typeface="Arial" charset="0"/>
                  </a:rPr>
                  <a:t> holds if</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m:t>
                    </m:r>
                  </m:oMath>
                </a14:m>
                <a:r>
                  <a:rPr lang="en-US" altLang="nl-NL" dirty="0">
                    <a:latin typeface="Arial" charset="0"/>
                  </a:rPr>
                  <a:t> weighting function </a:t>
                </a:r>
                <a14:m>
                  <m:oMath xmlns:m="http://schemas.openxmlformats.org/officeDocument/2006/math">
                    <m:r>
                      <a:rPr lang="en-US" altLang="nl-NL" b="0" i="1" smtClean="0">
                        <a:latin typeface="Cambria Math" panose="02040503050406030204" pitchFamily="18" charset="0"/>
                      </a:rPr>
                      <m:t>𝑤</m:t>
                    </m:r>
                  </m:oMath>
                </a14:m>
                <a:r>
                  <a:rPr lang="en-US" altLang="nl-NL" dirty="0">
                    <a:latin typeface="Arial" charset="0"/>
                  </a:rPr>
                  <a:t> </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m:t>
                    </m:r>
                  </m:oMath>
                </a14:m>
                <a:r>
                  <a:rPr lang="en-US" altLang="nl-NL" dirty="0">
                    <a:latin typeface="Arial" charset="0"/>
                  </a:rPr>
                  <a:t> utility </a:t>
                </a:r>
                <a14:m>
                  <m:oMath xmlns:m="http://schemas.openxmlformats.org/officeDocument/2006/math">
                    <m:r>
                      <a:rPr lang="en-US" altLang="nl-NL" b="0" i="1" smtClean="0">
                        <a:latin typeface="Cambria Math" panose="02040503050406030204" pitchFamily="18" charset="0"/>
                      </a:rPr>
                      <m:t>𝑈</m:t>
                    </m:r>
                  </m:oMath>
                </a14:m>
                <a:r>
                  <a:rPr lang="en-US" altLang="nl-NL" dirty="0">
                    <a:latin typeface="Arial" charset="0"/>
                  </a:rPr>
                  <a:t> </a:t>
                </a:r>
              </a:p>
              <a:p>
                <a:pPr>
                  <a:spcBef>
                    <a:spcPct val="0"/>
                  </a:spcBef>
                  <a:buFont typeface="Math3" pitchFamily="2" charset="2"/>
                  <a:buNone/>
                </a:pPr>
                <a:r>
                  <a:rPr lang="en-US" altLang="nl-NL" dirty="0" err="1">
                    <a:solidFill>
                      <a:srgbClr val="0000FF"/>
                    </a:solidFill>
                    <a:latin typeface="Arial" charset="0"/>
                  </a:rPr>
                  <a:t>s.t.</a:t>
                </a:r>
                <a:r>
                  <a:rPr lang="en-US" altLang="nl-NL" dirty="0">
                    <a:solidFill>
                      <a:srgbClr val="0000FF"/>
                    </a:solidFill>
                    <a:latin typeface="Arial" charset="0"/>
                  </a:rPr>
                  <a:t>:</a:t>
                </a:r>
              </a:p>
              <a:p>
                <a:pPr>
                  <a:spcBef>
                    <a:spcPct val="0"/>
                  </a:spcBef>
                  <a:buFont typeface="Math3" pitchFamily="2" charset="2"/>
                  <a:buNone/>
                </a:pPr>
                <a14:m>
                  <m:oMath xmlns:m="http://schemas.openxmlformats.org/officeDocument/2006/math">
                    <m:d>
                      <m:dPr>
                        <m:ctrlPr>
                          <a:rPr lang="en-US" altLang="nl-NL" b="0" i="1" smtClean="0">
                            <a:latin typeface="Cambria Math" panose="02040503050406030204" pitchFamily="18" charset="0"/>
                          </a:rPr>
                        </m:ctrlPr>
                      </m:dPr>
                      <m:e>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𝑛</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e>
                    </m:d>
                    <m:r>
                      <a:rPr lang="en-US" altLang="nl-NL" b="0" i="1" smtClean="0">
                        <a:latin typeface="Cambria Math" panose="02040503050406030204" pitchFamily="18" charset="0"/>
                      </a:rPr>
                      <m:t>↦</m:t>
                    </m:r>
                    <m:nary>
                      <m:naryPr>
                        <m:chr m:val="∑"/>
                        <m:limLoc m:val="subSup"/>
                        <m:ctrlPr>
                          <a:rPr lang="en-US" altLang="nl-NL" b="0" i="1" smtClean="0">
                            <a:latin typeface="Cambria Math" panose="02040503050406030204" pitchFamily="18" charset="0"/>
                          </a:rPr>
                        </m:ctrlPr>
                      </m:naryPr>
                      <m:sub>
                        <m:r>
                          <m:rPr>
                            <m:brk m:alnAt="25"/>
                          </m:rPr>
                          <a:rPr lang="en-US" altLang="nl-NL" b="0" i="1" smtClean="0">
                            <a:latin typeface="Cambria Math" panose="02040503050406030204" pitchFamily="18" charset="0"/>
                          </a:rPr>
                          <m:t>𝑗</m:t>
                        </m:r>
                        <m:r>
                          <a:rPr lang="en-US" altLang="nl-NL" b="0" i="1" smtClean="0">
                            <a:latin typeface="Cambria Math" panose="02040503050406030204" pitchFamily="18" charset="0"/>
                          </a:rPr>
                          <m:t>=1</m:t>
                        </m:r>
                      </m:sub>
                      <m:sup>
                        <m:r>
                          <a:rPr lang="en-US" altLang="nl-NL" b="0" i="1" smtClean="0">
                            <a:latin typeface="Cambria Math" panose="02040503050406030204" pitchFamily="18" charset="0"/>
                          </a:rPr>
                          <m:t>𝑛</m:t>
                        </m:r>
                      </m:sup>
                      <m:e>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𝜋</m:t>
                            </m:r>
                          </m:e>
                          <m:sub>
                            <m:r>
                              <a:rPr lang="en-US" altLang="nl-NL" b="0" i="1" smtClean="0">
                                <a:latin typeface="Cambria Math" panose="02040503050406030204" pitchFamily="18" charset="0"/>
                              </a:rPr>
                              <m:t>𝑗</m:t>
                            </m:r>
                          </m:sub>
                        </m:sSub>
                        <m:r>
                          <a:rPr lang="en-US" altLang="nl-NL" b="0" i="1" smtClean="0">
                            <a:latin typeface="Cambria Math" panose="02040503050406030204" pitchFamily="18" charset="0"/>
                          </a:rPr>
                          <m:t>𝑈</m:t>
                        </m:r>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𝑗</m:t>
                            </m:r>
                          </m:sub>
                        </m:sSub>
                        <m:r>
                          <a:rPr lang="en-US" altLang="nl-NL" b="0" i="1" smtClean="0">
                            <a:latin typeface="Cambria Math" panose="02040503050406030204" pitchFamily="18" charset="0"/>
                          </a:rPr>
                          <m:t>)</m:t>
                        </m:r>
                      </m:e>
                    </m:nary>
                  </m:oMath>
                </a14:m>
                <a:r>
                  <a:rPr lang="en-US" altLang="nl-NL" b="0" dirty="0">
                    <a:latin typeface="Arial" charset="0"/>
                  </a:rPr>
                  <a:t> </a:t>
                </a:r>
                <a:br>
                  <a:rPr lang="en-US" altLang="nl-NL" b="0" dirty="0">
                    <a:latin typeface="Arial" charset="0"/>
                  </a:rPr>
                </a:br>
                <a:r>
                  <a:rPr lang="en-GB" altLang="nl-NL" dirty="0">
                    <a:latin typeface="Arial" charset="0"/>
                  </a:rPr>
                  <a:t>represents preference</a:t>
                </a:r>
              </a:p>
              <a:p>
                <a:pPr>
                  <a:spcBef>
                    <a:spcPct val="0"/>
                  </a:spcBef>
                  <a:buFont typeface="Math3" pitchFamily="2" charset="2"/>
                  <a:buNone/>
                </a:pPr>
                <a:r>
                  <a:rPr lang="en-GB" altLang="nl-NL" dirty="0">
                    <a:solidFill>
                      <a:srgbClr val="0000FF"/>
                    </a:solidFill>
                    <a:latin typeface="Arial" charset="0"/>
                  </a:rPr>
                  <a:t>where:</a:t>
                </a:r>
              </a:p>
              <a:p>
                <a:pPr>
                  <a:spcBef>
                    <a:spcPct val="0"/>
                  </a:spcBef>
                  <a:buFont typeface="Math3" pitchFamily="2" charset="2"/>
                  <a:buNone/>
                </a:pP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oMath>
                </a14:m>
                <a:r>
                  <a:rPr lang="en-GB" altLang="nl-NL" dirty="0">
                    <a:latin typeface="Arial" charset="0"/>
                  </a:rPr>
                  <a:t> </a:t>
                </a:r>
              </a:p>
              <a:p>
                <a:pPr>
                  <a:spcBef>
                    <a:spcPct val="0"/>
                  </a:spcBef>
                  <a:buFont typeface="Math3" pitchFamily="2" charset="2"/>
                  <a:buNone/>
                </a:pPr>
                <a14:m>
                  <m:oMath xmlns:m="http://schemas.openxmlformats.org/officeDocument/2006/math">
                    <m:sSub>
                      <m:sSubPr>
                        <m:ctrlPr>
                          <a:rPr lang="en-US" altLang="nl-NL" sz="2800" b="0" i="1" smtClean="0">
                            <a:latin typeface="Cambria Math" panose="02040503050406030204" pitchFamily="18" charset="0"/>
                          </a:rPr>
                        </m:ctrlPr>
                      </m:sSubPr>
                      <m:e>
                        <m:r>
                          <a:rPr lang="en-US" altLang="nl-NL" sz="2800" b="0" i="1" smtClean="0">
                            <a:latin typeface="Cambria Math" panose="02040503050406030204" pitchFamily="18" charset="0"/>
                          </a:rPr>
                          <m:t>𝜋</m:t>
                        </m:r>
                      </m:e>
                      <m:sub>
                        <m:r>
                          <a:rPr lang="en-US" altLang="nl-NL" sz="2800" b="0" i="1" smtClean="0">
                            <a:latin typeface="Cambria Math" panose="02040503050406030204" pitchFamily="18" charset="0"/>
                          </a:rPr>
                          <m:t>𝑗</m:t>
                        </m:r>
                      </m:sub>
                    </m:sSub>
                    <m:r>
                      <a:rPr lang="en-US" altLang="nl-NL" sz="2800" b="0" i="1" smtClean="0">
                        <a:latin typeface="Cambria Math" panose="02040503050406030204" pitchFamily="18" charset="0"/>
                      </a:rPr>
                      <m:t>=</m:t>
                    </m:r>
                    <m:r>
                      <a:rPr lang="en-US" altLang="nl-NL" sz="2800" b="0" i="1" smtClean="0">
                        <a:latin typeface="Cambria Math" panose="02040503050406030204" pitchFamily="18" charset="0"/>
                      </a:rPr>
                      <m:t>𝜋</m:t>
                    </m:r>
                    <m:d>
                      <m:dPr>
                        <m:ctrlPr>
                          <a:rPr lang="en-US" altLang="nl-NL" sz="2800" b="0" i="1" smtClean="0">
                            <a:latin typeface="Cambria Math" panose="02040503050406030204" pitchFamily="18" charset="0"/>
                          </a:rPr>
                        </m:ctrlPr>
                      </m:dPr>
                      <m:e>
                        <m:sSubSup>
                          <m:sSubSupPr>
                            <m:ctrlPr>
                              <a:rPr lang="en-US" altLang="nl-NL" sz="2800" b="0" i="1" smtClean="0">
                                <a:latin typeface="Cambria Math" panose="02040503050406030204" pitchFamily="18" charset="0"/>
                              </a:rPr>
                            </m:ctrlPr>
                          </m:sSubSupPr>
                          <m:e>
                            <m:r>
                              <a:rPr lang="en-US" altLang="nl-NL" sz="2800" b="0" i="1" smtClean="0">
                                <a:latin typeface="Cambria Math" panose="02040503050406030204" pitchFamily="18" charset="0"/>
                              </a:rPr>
                              <m:t>𝑝</m:t>
                            </m:r>
                          </m:e>
                          <m:sub>
                            <m:r>
                              <a:rPr lang="en-US" altLang="nl-NL" sz="2800" b="0" i="1" smtClean="0">
                                <a:latin typeface="Cambria Math" panose="02040503050406030204" pitchFamily="18" charset="0"/>
                              </a:rPr>
                              <m:t>𝑗</m:t>
                            </m:r>
                          </m:sub>
                          <m:sup>
                            <m:sSub>
                              <m:sSubPr>
                                <m:ctrlPr>
                                  <a:rPr lang="en-US" altLang="nl-NL" sz="2800" b="0" i="1" smtClean="0">
                                    <a:latin typeface="Cambria Math" panose="02040503050406030204" pitchFamily="18" charset="0"/>
                                  </a:rPr>
                                </m:ctrlPr>
                              </m:sSubPr>
                              <m:e>
                                <m:r>
                                  <a:rPr lang="en-US" altLang="nl-NL" sz="2800" b="0" i="1" smtClean="0">
                                    <a:latin typeface="Cambria Math" panose="02040503050406030204" pitchFamily="18" charset="0"/>
                                  </a:rPr>
                                  <m:t>𝑟</m:t>
                                </m:r>
                              </m:e>
                              <m:sub>
                                <m:r>
                                  <a:rPr lang="en-US" altLang="nl-NL" sz="2800" b="0" i="1" smtClean="0">
                                    <a:latin typeface="Cambria Math" panose="02040503050406030204" pitchFamily="18" charset="0"/>
                                  </a:rPr>
                                  <m:t>𝑗</m:t>
                                </m:r>
                              </m:sub>
                            </m:sSub>
                          </m:sup>
                        </m:sSubSup>
                      </m:e>
                    </m:d>
                  </m:oMath>
                </a14:m>
                <a:r>
                  <a:rPr lang="en-US" altLang="nl-NL" sz="2800" b="0" i="1" dirty="0">
                    <a:latin typeface="Cambria Math" panose="02040503050406030204" pitchFamily="18" charset="0"/>
                  </a:rPr>
                  <a:t> </a:t>
                </a:r>
                <a14:m>
                  <m:oMath xmlns:m="http://schemas.openxmlformats.org/officeDocument/2006/math">
                    <m:r>
                      <a:rPr lang="en-US" altLang="nl-NL" sz="2800" b="0" i="1" smtClean="0">
                        <a:latin typeface="Cambria Math" panose="02040503050406030204" pitchFamily="18" charset="0"/>
                      </a:rPr>
                      <m:t>=</m:t>
                    </m:r>
                    <m:r>
                      <a:rPr lang="en-US" altLang="nl-NL" sz="2800" b="0" i="1" smtClean="0">
                        <a:latin typeface="Cambria Math" panose="02040503050406030204" pitchFamily="18" charset="0"/>
                      </a:rPr>
                      <m:t>𝑤</m:t>
                    </m:r>
                    <m:d>
                      <m:dPr>
                        <m:ctrlPr>
                          <a:rPr lang="en-US" altLang="nl-NL" sz="2800" b="0" i="1" smtClean="0">
                            <a:latin typeface="Cambria Math" panose="02040503050406030204" pitchFamily="18" charset="0"/>
                          </a:rPr>
                        </m:ctrlPr>
                      </m:dPr>
                      <m:e>
                        <m:sSub>
                          <m:sSubPr>
                            <m:ctrlPr>
                              <a:rPr lang="en-US" altLang="nl-NL" sz="2800" b="0" i="1" smtClean="0">
                                <a:latin typeface="Cambria Math" panose="02040503050406030204" pitchFamily="18" charset="0"/>
                              </a:rPr>
                            </m:ctrlPr>
                          </m:sSubPr>
                          <m:e>
                            <m:r>
                              <a:rPr lang="en-US" altLang="nl-NL" sz="2800" b="0" i="1" smtClean="0">
                                <a:latin typeface="Cambria Math" panose="02040503050406030204" pitchFamily="18" charset="0"/>
                              </a:rPr>
                              <m:t>𝑝</m:t>
                            </m:r>
                          </m:e>
                          <m:sub>
                            <m:r>
                              <a:rPr lang="en-US" altLang="nl-NL" sz="2800" b="0" i="1" smtClean="0">
                                <a:latin typeface="Cambria Math" panose="02040503050406030204" pitchFamily="18" charset="0"/>
                              </a:rPr>
                              <m:t>𝑗</m:t>
                            </m:r>
                          </m:sub>
                        </m:sSub>
                        <m:r>
                          <a:rPr lang="en-US" altLang="nl-NL" sz="2800" b="0" i="1" smtClean="0">
                            <a:latin typeface="Cambria Math" panose="02040503050406030204" pitchFamily="18" charset="0"/>
                          </a:rPr>
                          <m:t>+⋯+</m:t>
                        </m:r>
                        <m:sSub>
                          <m:sSubPr>
                            <m:ctrlPr>
                              <a:rPr lang="en-US" altLang="nl-NL" sz="2800" b="0" i="1" smtClean="0">
                                <a:latin typeface="Cambria Math" panose="02040503050406030204" pitchFamily="18" charset="0"/>
                              </a:rPr>
                            </m:ctrlPr>
                          </m:sSubPr>
                          <m:e>
                            <m:r>
                              <a:rPr lang="en-US" altLang="nl-NL" sz="2800" b="0" i="1" smtClean="0">
                                <a:latin typeface="Cambria Math" panose="02040503050406030204" pitchFamily="18" charset="0"/>
                              </a:rPr>
                              <m:t>𝑝</m:t>
                            </m:r>
                          </m:e>
                          <m:sub>
                            <m:r>
                              <a:rPr lang="en-US" altLang="nl-NL" sz="2800" b="0" i="1" smtClean="0">
                                <a:latin typeface="Cambria Math" panose="02040503050406030204" pitchFamily="18" charset="0"/>
                              </a:rPr>
                              <m:t>1</m:t>
                            </m:r>
                          </m:sub>
                        </m:sSub>
                      </m:e>
                    </m:d>
                    <m:r>
                      <a:rPr lang="en-US" altLang="nl-NL" sz="2800" i="1">
                        <a:latin typeface="Cambria Math" panose="02040503050406030204" pitchFamily="18" charset="0"/>
                      </a:rPr>
                      <m:t>−</m:t>
                    </m:r>
                    <m:r>
                      <a:rPr lang="en-US" altLang="nl-NL" sz="2800" i="1">
                        <a:latin typeface="Cambria Math" panose="02040503050406030204" pitchFamily="18" charset="0"/>
                      </a:rPr>
                      <m:t>𝑤</m:t>
                    </m:r>
                    <m:d>
                      <m:dPr>
                        <m:ctrlPr>
                          <a:rPr lang="en-US" altLang="nl-NL" sz="2800" i="1">
                            <a:latin typeface="Cambria Math" panose="02040503050406030204" pitchFamily="18" charset="0"/>
                          </a:rPr>
                        </m:ctrlPr>
                      </m:dPr>
                      <m:e>
                        <m:sSub>
                          <m:sSubPr>
                            <m:ctrlPr>
                              <a:rPr lang="en-US" altLang="nl-NL" sz="2800" i="1">
                                <a:latin typeface="Cambria Math" panose="02040503050406030204" pitchFamily="18" charset="0"/>
                              </a:rPr>
                            </m:ctrlPr>
                          </m:sSubPr>
                          <m:e>
                            <m:r>
                              <a:rPr lang="en-US" altLang="nl-NL" sz="2800" i="1">
                                <a:latin typeface="Cambria Math" panose="02040503050406030204" pitchFamily="18" charset="0"/>
                              </a:rPr>
                              <m:t>𝑝</m:t>
                            </m:r>
                          </m:e>
                          <m:sub>
                            <m:r>
                              <a:rPr lang="en-US" altLang="nl-NL" sz="2800" i="1">
                                <a:latin typeface="Cambria Math" panose="02040503050406030204" pitchFamily="18" charset="0"/>
                              </a:rPr>
                              <m:t>𝑗</m:t>
                            </m:r>
                            <m:r>
                              <a:rPr lang="en-US" altLang="nl-NL" sz="2800" b="0" i="1" smtClean="0">
                                <a:latin typeface="Cambria Math" panose="02040503050406030204" pitchFamily="18" charset="0"/>
                              </a:rPr>
                              <m:t>−1</m:t>
                            </m:r>
                          </m:sub>
                        </m:sSub>
                        <m:r>
                          <a:rPr lang="en-US" altLang="nl-NL" sz="2800" i="1">
                            <a:latin typeface="Cambria Math" panose="02040503050406030204" pitchFamily="18" charset="0"/>
                          </a:rPr>
                          <m:t>+⋯+</m:t>
                        </m:r>
                        <m:sSub>
                          <m:sSubPr>
                            <m:ctrlPr>
                              <a:rPr lang="en-US" altLang="nl-NL" sz="2800" i="1">
                                <a:latin typeface="Cambria Math" panose="02040503050406030204" pitchFamily="18" charset="0"/>
                              </a:rPr>
                            </m:ctrlPr>
                          </m:sSubPr>
                          <m:e>
                            <m:r>
                              <a:rPr lang="en-US" altLang="nl-NL" sz="2800" i="1">
                                <a:latin typeface="Cambria Math" panose="02040503050406030204" pitchFamily="18" charset="0"/>
                              </a:rPr>
                              <m:t>𝑝</m:t>
                            </m:r>
                          </m:e>
                          <m:sub>
                            <m:r>
                              <a:rPr lang="en-US" altLang="nl-NL" sz="2800" i="1">
                                <a:latin typeface="Cambria Math" panose="02040503050406030204" pitchFamily="18" charset="0"/>
                              </a:rPr>
                              <m:t>1</m:t>
                            </m:r>
                          </m:sub>
                        </m:sSub>
                      </m:e>
                    </m:d>
                  </m:oMath>
                </a14:m>
                <a:r>
                  <a:rPr lang="en-GB" altLang="nl-NL" sz="2800" dirty="0">
                    <a:latin typeface="Arial" charset="0"/>
                  </a:rPr>
                  <a:t> </a:t>
                </a:r>
                <a:endParaRPr lang="en-GB" altLang="nl-NL" sz="3600" dirty="0">
                  <a:latin typeface="Arial" charset="0"/>
                </a:endParaRPr>
              </a:p>
              <a:p>
                <a:pPr>
                  <a:spcBef>
                    <a:spcPct val="0"/>
                  </a:spcBef>
                  <a:buFont typeface="Math3" pitchFamily="2" charset="2"/>
                  <a:buNone/>
                </a:pPr>
                <a:r>
                  <a:rPr lang="en-US" altLang="nl-NL" b="0" dirty="0">
                    <a:solidFill>
                      <a:srgbClr val="0000FF"/>
                    </a:solidFill>
                  </a:rPr>
                  <a:t>Notation.</a:t>
                </a:r>
                <a:r>
                  <a:rPr lang="en-US" altLang="nl-NL" b="0" dirty="0"/>
                  <a:t> </a:t>
                </a:r>
                <a14:m>
                  <m:oMath xmlns:m="http://schemas.openxmlformats.org/officeDocument/2006/math">
                    <m:r>
                      <a:rPr lang="en-US" altLang="nl-NL" b="0" i="1" smtClean="0">
                        <a:latin typeface="Cambria Math" panose="02040503050406030204" pitchFamily="18" charset="0"/>
                      </a:rPr>
                      <m:t>𝜋</m:t>
                    </m:r>
                    <m:d>
                      <m:dPr>
                        <m:ctrlPr>
                          <a:rPr lang="en-US" altLang="nl-NL" b="0" i="1" smtClean="0">
                            <a:latin typeface="Cambria Math" panose="02040503050406030204" pitchFamily="18" charset="0"/>
                          </a:rPr>
                        </m:ctrlPr>
                      </m:dPr>
                      <m:e>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𝑗</m:t>
                            </m:r>
                          </m:sub>
                        </m:sSub>
                      </m:e>
                    </m:d>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𝜋</m:t>
                        </m:r>
                      </m:e>
                      <m:sub>
                        <m:r>
                          <a:rPr lang="en-US" altLang="nl-NL" b="0" i="1" smtClean="0">
                            <a:latin typeface="Cambria Math" panose="02040503050406030204" pitchFamily="18" charset="0"/>
                          </a:rPr>
                          <m:t>𝑗</m:t>
                        </m:r>
                      </m:sub>
                    </m:sSub>
                  </m:oMath>
                </a14:m>
                <a:endParaRPr lang="en-GB" altLang="nl-NL" dirty="0">
                  <a:latin typeface="Arial" charset="0"/>
                </a:endParaRPr>
              </a:p>
              <a:p>
                <a:pPr>
                  <a:spcBef>
                    <a:spcPct val="0"/>
                  </a:spcBef>
                  <a:buFont typeface="Math3" pitchFamily="2" charset="2"/>
                  <a:buNone/>
                </a:pP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0</m:t>
                        </m:r>
                      </m:sup>
                    </m:sSup>
                  </m:oMath>
                </a14:m>
                <a:r>
                  <a:rPr lang="en-GB" altLang="nl-NL" dirty="0">
                    <a:latin typeface="Arial" charset="0"/>
                  </a:rPr>
                  <a:t>: best rank </a:t>
                </a:r>
                <a14:m>
                  <m:oMath xmlns:m="http://schemas.openxmlformats.org/officeDocument/2006/math">
                    <m:r>
                      <a:rPr lang="en-US" altLang="nl-NL" b="0" i="1" smtClean="0">
                        <a:latin typeface="Cambria Math" panose="02040503050406030204" pitchFamily="18" charset="0"/>
                      </a:rPr>
                      <m:t>0</m:t>
                    </m:r>
                  </m:oMath>
                </a14:m>
                <a:r>
                  <a:rPr lang="en-GB" altLang="nl-NL" dirty="0">
                    <a:latin typeface="Arial" charset="0"/>
                  </a:rPr>
                  <a:t>; also denoted </a:t>
                </a: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𝑏</m:t>
                        </m:r>
                      </m:sup>
                    </m:sSup>
                  </m:oMath>
                </a14:m>
                <a:r>
                  <a:rPr lang="en-GB" altLang="nl-NL" dirty="0">
                    <a:latin typeface="Arial" charset="0"/>
                  </a:rPr>
                  <a:t>;</a:t>
                </a:r>
              </a:p>
              <a:p>
                <a:pPr>
                  <a:spcBef>
                    <a:spcPct val="0"/>
                  </a:spcBef>
                  <a:buFont typeface="Math3" pitchFamily="2" charset="2"/>
                  <a:buNone/>
                </a:pP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1−</m:t>
                        </m:r>
                        <m:r>
                          <a:rPr lang="en-US" altLang="nl-NL" b="0" i="1" smtClean="0">
                            <a:latin typeface="Cambria Math" panose="02040503050406030204" pitchFamily="18" charset="0"/>
                          </a:rPr>
                          <m:t>𝑝</m:t>
                        </m:r>
                      </m:sup>
                    </m:sSup>
                  </m:oMath>
                </a14:m>
                <a:r>
                  <a:rPr lang="en-GB" altLang="nl-NL" dirty="0">
                    <a:latin typeface="Arial" charset="0"/>
                  </a:rPr>
                  <a:t>: worst rank </a:t>
                </a:r>
                <a14:m>
                  <m:oMath xmlns:m="http://schemas.openxmlformats.org/officeDocument/2006/math">
                    <m:r>
                      <a:rPr lang="en-US" altLang="nl-NL" b="0" i="1" smtClean="0">
                        <a:latin typeface="Cambria Math" panose="02040503050406030204" pitchFamily="18" charset="0"/>
                      </a:rPr>
                      <m:t>1−</m:t>
                    </m:r>
                    <m:r>
                      <a:rPr lang="en-US" altLang="nl-NL" b="0" i="1" smtClean="0">
                        <a:latin typeface="Cambria Math" panose="02040503050406030204" pitchFamily="18" charset="0"/>
                      </a:rPr>
                      <m:t>𝑝</m:t>
                    </m:r>
                  </m:oMath>
                </a14:m>
                <a:r>
                  <a:rPr lang="en-GB" altLang="nl-NL" dirty="0">
                    <a:latin typeface="Arial" charset="0"/>
                  </a:rPr>
                  <a:t>; also denoted </a:t>
                </a:r>
                <a14:m>
                  <m:oMath xmlns:m="http://schemas.openxmlformats.org/officeDocument/2006/math">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𝑤</m:t>
                        </m:r>
                      </m:sup>
                    </m:sSup>
                  </m:oMath>
                </a14:m>
                <a:r>
                  <a:rPr lang="en-GB" altLang="nl-NL" dirty="0">
                    <a:latin typeface="Arial" charset="0"/>
                  </a:rPr>
                  <a:t>.  </a:t>
                </a:r>
              </a:p>
            </p:txBody>
          </p:sp>
        </mc:Choice>
        <mc:Fallback xmlns="">
          <p:sp>
            <p:nvSpPr>
              <p:cNvPr id="52226" name="Text Box 2"/>
              <p:cNvSpPr txBox="1">
                <a:spLocks noRot="1" noChangeAspect="1" noMove="1" noResize="1" noEditPoints="1" noAdjustHandles="1" noChangeArrowheads="1" noChangeShapeType="1" noTextEdit="1"/>
              </p:cNvSpPr>
              <p:nvPr/>
            </p:nvSpPr>
            <p:spPr bwMode="auto">
              <a:xfrm>
                <a:off x="246910" y="34716"/>
                <a:ext cx="8251825" cy="6787564"/>
              </a:xfrm>
              <a:prstGeom prst="rect">
                <a:avLst/>
              </a:prstGeom>
              <a:blipFill rotWithShape="1">
                <a:blip r:embed="rId3"/>
                <a:stretch>
                  <a:fillRect l="-1922" t="-1168" b="-206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3" name="Text Box 3">
            <a:extLst>
              <a:ext uri="{FF2B5EF4-FFF2-40B4-BE49-F238E27FC236}">
                <a16:creationId xmlns:a16="http://schemas.microsoft.com/office/drawing/2014/main" id="{140CD966-74D2-4575-86E0-E252E0BBFDFD}"/>
              </a:ext>
            </a:extLst>
          </p:cNvPr>
          <p:cNvSpPr txBox="1">
            <a:spLocks noChangeArrowheads="1"/>
          </p:cNvSpPr>
          <p:nvPr/>
        </p:nvSpPr>
        <p:spPr bwMode="auto">
          <a:xfrm>
            <a:off x="8748828"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101</a:t>
            </a:fld>
            <a:endParaRPr lang="en-US" altLang="nl-NL" sz="1600"/>
          </a:p>
        </p:txBody>
      </p:sp>
    </p:spTree>
    <p:extLst>
      <p:ext uri="{BB962C8B-B14F-4D97-AF65-F5344CB8AC3E}">
        <p14:creationId xmlns:p14="http://schemas.microsoft.com/office/powerpoint/2010/main" val="296249183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22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22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222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222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226">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226">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52226">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52226">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52226">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52226">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52226">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5222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77" name="Text Box 49"/>
          <p:cNvSpPr txBox="1">
            <a:spLocks noChangeAspect="1" noChangeArrowheads="1"/>
          </p:cNvSpPr>
          <p:nvPr/>
        </p:nvSpPr>
        <p:spPr bwMode="auto">
          <a:xfrm>
            <a:off x="3452813" y="3205163"/>
            <a:ext cx="4254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0</a:t>
            </a:r>
          </a:p>
          <a:p>
            <a:pPr>
              <a:spcBef>
                <a:spcPct val="0"/>
              </a:spcBef>
              <a:buFontTx/>
              <a:buNone/>
            </a:pPr>
            <a:endParaRPr lang="en-US" altLang="nl-NL" sz="2800" b="0" dirty="0"/>
          </a:p>
        </p:txBody>
      </p:sp>
      <p:sp>
        <p:nvSpPr>
          <p:cNvPr id="432161" name="Text Box 33"/>
          <p:cNvSpPr txBox="1">
            <a:spLocks noChangeAspect="1" noChangeArrowheads="1"/>
          </p:cNvSpPr>
          <p:nvPr/>
        </p:nvSpPr>
        <p:spPr bwMode="auto">
          <a:xfrm>
            <a:off x="2330450" y="2946400"/>
            <a:ext cx="14351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a:t>
            </a:r>
            <a:r>
              <a:rPr lang="en-US" altLang="nl-NL" sz="2800" b="0"/>
              <a:t> w(¼)</a:t>
            </a:r>
          </a:p>
        </p:txBody>
      </p:sp>
      <p:grpSp>
        <p:nvGrpSpPr>
          <p:cNvPr id="2" name="Group 1631"/>
          <p:cNvGrpSpPr>
            <a:grpSpLocks/>
          </p:cNvGrpSpPr>
          <p:nvPr/>
        </p:nvGrpSpPr>
        <p:grpSpPr bwMode="auto">
          <a:xfrm>
            <a:off x="285750" y="3762375"/>
            <a:ext cx="8729663" cy="3009900"/>
            <a:chOff x="156" y="2370"/>
            <a:chExt cx="5499" cy="1896"/>
          </a:xfrm>
        </p:grpSpPr>
        <p:sp>
          <p:nvSpPr>
            <p:cNvPr id="76323" name="Text Box 1632"/>
            <p:cNvSpPr txBox="1">
              <a:spLocks noChangeAspect="1" noChangeArrowheads="1"/>
            </p:cNvSpPr>
            <p:nvPr/>
          </p:nvSpPr>
          <p:spPr bwMode="auto">
            <a:xfrm>
              <a:off x="753" y="2666"/>
              <a:ext cx="1532" cy="30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 </a:t>
              </a:r>
              <a:r>
                <a:rPr lang="en-US" altLang="nl-NL" sz="2800" b="0"/>
                <a:t>w(¾) </a:t>
              </a:r>
              <a:r>
                <a:rPr lang="en-US" altLang="nl-NL" sz="2800" b="0">
                  <a:sym typeface="Symbol" panose="05050102010706020507" pitchFamily="18" charset="2"/>
                </a:rPr>
                <a:t></a:t>
              </a:r>
              <a:r>
                <a:rPr lang="en-US" altLang="nl-NL" sz="2800" b="0"/>
                <a:t> w(½)</a:t>
              </a:r>
            </a:p>
          </p:txBody>
        </p:sp>
        <p:sp>
          <p:nvSpPr>
            <p:cNvPr id="76324" name="Text Box 1633"/>
            <p:cNvSpPr txBox="1">
              <a:spLocks noChangeAspect="1" noChangeArrowheads="1"/>
            </p:cNvSpPr>
            <p:nvPr/>
          </p:nvSpPr>
          <p:spPr bwMode="auto">
            <a:xfrm>
              <a:off x="769" y="2920"/>
              <a:ext cx="1551" cy="30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 </a:t>
              </a:r>
              <a:r>
                <a:rPr lang="en-US" altLang="nl-NL" sz="2800" b="0"/>
                <a:t>w(½) </a:t>
              </a:r>
              <a:r>
                <a:rPr lang="en-US" altLang="nl-NL" sz="2800" b="0">
                  <a:sym typeface="Symbol" panose="05050102010706020507" pitchFamily="18" charset="2"/>
                </a:rPr>
                <a:t></a:t>
              </a:r>
              <a:r>
                <a:rPr lang="en-US" altLang="nl-NL" sz="2800" b="0"/>
                <a:t> w(¼)</a:t>
              </a:r>
            </a:p>
          </p:txBody>
        </p:sp>
        <p:sp>
          <p:nvSpPr>
            <p:cNvPr id="76325" name="Text Box 1634"/>
            <p:cNvSpPr txBox="1">
              <a:spLocks noChangeAspect="1" noChangeArrowheads="1"/>
            </p:cNvSpPr>
            <p:nvPr/>
          </p:nvSpPr>
          <p:spPr bwMode="auto">
            <a:xfrm>
              <a:off x="1093" y="2458"/>
              <a:ext cx="1224" cy="30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 </a:t>
              </a:r>
              <a:r>
                <a:rPr lang="en-US" altLang="nl-NL" sz="2800" b="0"/>
                <a:t>1 </a:t>
              </a:r>
              <a:r>
                <a:rPr lang="en-US" altLang="nl-NL" sz="2800" b="0">
                  <a:sym typeface="Symbol" panose="05050102010706020507" pitchFamily="18" charset="2"/>
                </a:rPr>
                <a:t></a:t>
              </a:r>
              <a:r>
                <a:rPr lang="en-US" altLang="nl-NL" sz="2800" b="0"/>
                <a:t> w(¾)</a:t>
              </a:r>
            </a:p>
          </p:txBody>
        </p:sp>
        <p:sp>
          <p:nvSpPr>
            <p:cNvPr id="76326" name="Text Box 1635"/>
            <p:cNvSpPr txBox="1">
              <a:spLocks noChangeAspect="1" noChangeArrowheads="1"/>
            </p:cNvSpPr>
            <p:nvPr/>
          </p:nvSpPr>
          <p:spPr bwMode="auto">
            <a:xfrm>
              <a:off x="210" y="2933"/>
              <a:ext cx="629" cy="30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(60)</a:t>
              </a:r>
            </a:p>
          </p:txBody>
        </p:sp>
        <p:sp>
          <p:nvSpPr>
            <p:cNvPr id="76327" name="Text Box 1636"/>
            <p:cNvSpPr txBox="1">
              <a:spLocks noChangeAspect="1" noChangeArrowheads="1"/>
            </p:cNvSpPr>
            <p:nvPr/>
          </p:nvSpPr>
          <p:spPr bwMode="auto">
            <a:xfrm>
              <a:off x="210" y="2672"/>
              <a:ext cx="663" cy="30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(40)</a:t>
              </a:r>
            </a:p>
          </p:txBody>
        </p:sp>
        <p:sp>
          <p:nvSpPr>
            <p:cNvPr id="76328" name="Text Box 1637"/>
            <p:cNvSpPr txBox="1">
              <a:spLocks noChangeAspect="1" noChangeArrowheads="1"/>
            </p:cNvSpPr>
            <p:nvPr/>
          </p:nvSpPr>
          <p:spPr bwMode="auto">
            <a:xfrm>
              <a:off x="541" y="2455"/>
              <a:ext cx="741" cy="30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(20)</a:t>
              </a:r>
            </a:p>
          </p:txBody>
        </p:sp>
        <p:grpSp>
          <p:nvGrpSpPr>
            <p:cNvPr id="76329" name="Group 1638"/>
            <p:cNvGrpSpPr>
              <a:grpSpLocks/>
            </p:cNvGrpSpPr>
            <p:nvPr/>
          </p:nvGrpSpPr>
          <p:grpSpPr bwMode="auto">
            <a:xfrm>
              <a:off x="2083" y="2370"/>
              <a:ext cx="2172" cy="1592"/>
              <a:chOff x="2083" y="762"/>
              <a:chExt cx="2172" cy="1592"/>
            </a:xfrm>
          </p:grpSpPr>
          <p:sp>
            <p:nvSpPr>
              <p:cNvPr id="76349" name="Text Box 1639"/>
              <p:cNvSpPr txBox="1">
                <a:spLocks noChangeAspect="1" noChangeArrowheads="1"/>
              </p:cNvSpPr>
              <p:nvPr/>
            </p:nvSpPr>
            <p:spPr bwMode="auto">
              <a:xfrm>
                <a:off x="3526" y="1345"/>
                <a:ext cx="729" cy="48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w(p) </a:t>
                </a:r>
                <a:br>
                  <a:rPr lang="en-US" altLang="nl-NL" sz="2800" b="0" dirty="0"/>
                </a:br>
                <a:r>
                  <a:rPr lang="en-US" altLang="nl-NL" sz="2800" b="0" dirty="0"/>
                  <a:t>= </a:t>
                </a:r>
                <a:r>
                  <a:rPr lang="en-US" altLang="nl-NL" sz="2800" b="0" dirty="0">
                    <a:cs typeface="Times New Roman" panose="02020603050405020304" pitchFamily="18" charset="0"/>
                    <a:sym typeface="Symbol" panose="05050102010706020507" pitchFamily="18" charset="2"/>
                  </a:rPr>
                  <a:t></a:t>
                </a:r>
                <a:r>
                  <a:rPr lang="en-US" altLang="nl-NL" sz="2800" b="0" dirty="0">
                    <a:cs typeface="Arial" panose="020B0604020202020204" pitchFamily="34" charset="0"/>
                  </a:rPr>
                  <a:t>p</a:t>
                </a:r>
                <a:r>
                  <a:rPr lang="en-US" altLang="nl-NL" sz="2800" b="0" dirty="0"/>
                  <a:t> </a:t>
                </a:r>
              </a:p>
            </p:txBody>
          </p:sp>
          <p:sp>
            <p:nvSpPr>
              <p:cNvPr id="76350" name="Text Box 1640"/>
              <p:cNvSpPr txBox="1">
                <a:spLocks noChangeAspect="1" noChangeArrowheads="1"/>
              </p:cNvSpPr>
              <p:nvPr/>
            </p:nvSpPr>
            <p:spPr bwMode="auto">
              <a:xfrm>
                <a:off x="2083" y="762"/>
                <a:ext cx="268" cy="3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1</a:t>
                </a:r>
              </a:p>
              <a:p>
                <a:pPr>
                  <a:spcBef>
                    <a:spcPct val="0"/>
                  </a:spcBef>
                  <a:buFontTx/>
                  <a:buNone/>
                </a:pPr>
                <a:endParaRPr lang="en-US" altLang="nl-NL" sz="2800" b="0" dirty="0"/>
              </a:p>
            </p:txBody>
          </p:sp>
          <p:sp>
            <p:nvSpPr>
              <p:cNvPr id="76351" name="Line 1641"/>
              <p:cNvSpPr>
                <a:spLocks noChangeAspect="1" noChangeShapeType="1"/>
              </p:cNvSpPr>
              <p:nvPr/>
            </p:nvSpPr>
            <p:spPr bwMode="auto">
              <a:xfrm flipV="1">
                <a:off x="3526" y="943"/>
                <a:ext cx="0" cy="14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53" name="Line 1643"/>
              <p:cNvSpPr>
                <a:spLocks noChangeAspect="1" noChangeShapeType="1"/>
              </p:cNvSpPr>
              <p:nvPr/>
            </p:nvSpPr>
            <p:spPr bwMode="auto">
              <a:xfrm flipH="1">
                <a:off x="2269" y="2351"/>
                <a:ext cx="12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54" name="Line 1644"/>
              <p:cNvSpPr>
                <a:spLocks noChangeAspect="1" noChangeShapeType="1"/>
              </p:cNvSpPr>
              <p:nvPr/>
            </p:nvSpPr>
            <p:spPr bwMode="auto">
              <a:xfrm flipH="1">
                <a:off x="2286" y="944"/>
                <a:ext cx="12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55" name="Line 1645"/>
              <p:cNvSpPr>
                <a:spLocks noChangeShapeType="1"/>
              </p:cNvSpPr>
              <p:nvPr/>
            </p:nvSpPr>
            <p:spPr bwMode="auto">
              <a:xfrm flipV="1">
                <a:off x="2287" y="947"/>
                <a:ext cx="1239" cy="14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nvGrpSpPr>
              <p:cNvPr id="76356" name="Group 1646"/>
              <p:cNvGrpSpPr>
                <a:grpSpLocks/>
              </p:cNvGrpSpPr>
              <p:nvPr/>
            </p:nvGrpSpPr>
            <p:grpSpPr bwMode="auto">
              <a:xfrm rot="5400000" flipH="1">
                <a:off x="2204" y="1023"/>
                <a:ext cx="1404" cy="1245"/>
                <a:chOff x="473" y="2621"/>
                <a:chExt cx="1193" cy="1388"/>
              </a:xfrm>
            </p:grpSpPr>
            <p:sp>
              <p:nvSpPr>
                <p:cNvPr id="76357" name="Line 1647"/>
                <p:cNvSpPr>
                  <a:spLocks noChangeShapeType="1"/>
                </p:cNvSpPr>
                <p:nvPr/>
              </p:nvSpPr>
              <p:spPr bwMode="auto">
                <a:xfrm flipH="1">
                  <a:off x="473" y="4009"/>
                  <a:ext cx="6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58" name="Line 1648"/>
                <p:cNvSpPr>
                  <a:spLocks noChangeShapeType="1"/>
                </p:cNvSpPr>
                <p:nvPr/>
              </p:nvSpPr>
              <p:spPr bwMode="auto">
                <a:xfrm>
                  <a:off x="507"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59" name="Line 1649"/>
                <p:cNvSpPr>
                  <a:spLocks noChangeShapeType="1"/>
                </p:cNvSpPr>
                <p:nvPr/>
              </p:nvSpPr>
              <p:spPr bwMode="auto">
                <a:xfrm>
                  <a:off x="509"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0" name="Line 1650"/>
                <p:cNvSpPr>
                  <a:spLocks noChangeShapeType="1"/>
                </p:cNvSpPr>
                <p:nvPr/>
              </p:nvSpPr>
              <p:spPr bwMode="auto">
                <a:xfrm>
                  <a:off x="511"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1" name="Line 1651"/>
                <p:cNvSpPr>
                  <a:spLocks noChangeShapeType="1"/>
                </p:cNvSpPr>
                <p:nvPr/>
              </p:nvSpPr>
              <p:spPr bwMode="auto">
                <a:xfrm>
                  <a:off x="514"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2" name="Line 1652"/>
                <p:cNvSpPr>
                  <a:spLocks noChangeShapeType="1"/>
                </p:cNvSpPr>
                <p:nvPr/>
              </p:nvSpPr>
              <p:spPr bwMode="auto">
                <a:xfrm>
                  <a:off x="516"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3" name="Line 1653"/>
                <p:cNvSpPr>
                  <a:spLocks noChangeShapeType="1"/>
                </p:cNvSpPr>
                <p:nvPr/>
              </p:nvSpPr>
              <p:spPr bwMode="auto">
                <a:xfrm>
                  <a:off x="518"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4" name="Line 1654"/>
                <p:cNvSpPr>
                  <a:spLocks noChangeShapeType="1"/>
                </p:cNvSpPr>
                <p:nvPr/>
              </p:nvSpPr>
              <p:spPr bwMode="auto">
                <a:xfrm>
                  <a:off x="520"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5" name="Line 1655"/>
                <p:cNvSpPr>
                  <a:spLocks noChangeShapeType="1"/>
                </p:cNvSpPr>
                <p:nvPr/>
              </p:nvSpPr>
              <p:spPr bwMode="auto">
                <a:xfrm>
                  <a:off x="523"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6" name="Line 1656"/>
                <p:cNvSpPr>
                  <a:spLocks noChangeShapeType="1"/>
                </p:cNvSpPr>
                <p:nvPr/>
              </p:nvSpPr>
              <p:spPr bwMode="auto">
                <a:xfrm>
                  <a:off x="525"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7" name="Line 1657"/>
                <p:cNvSpPr>
                  <a:spLocks noChangeShapeType="1"/>
                </p:cNvSpPr>
                <p:nvPr/>
              </p:nvSpPr>
              <p:spPr bwMode="auto">
                <a:xfrm>
                  <a:off x="528"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8" name="Line 1658"/>
                <p:cNvSpPr>
                  <a:spLocks noChangeShapeType="1"/>
                </p:cNvSpPr>
                <p:nvPr/>
              </p:nvSpPr>
              <p:spPr bwMode="auto">
                <a:xfrm flipV="1">
                  <a:off x="531" y="4009"/>
                  <a:ext cx="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69" name="Line 1659"/>
                <p:cNvSpPr>
                  <a:spLocks noChangeShapeType="1"/>
                </p:cNvSpPr>
                <p:nvPr/>
              </p:nvSpPr>
              <p:spPr bwMode="auto">
                <a:xfrm>
                  <a:off x="532"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0" name="Line 1660"/>
                <p:cNvSpPr>
                  <a:spLocks noChangeShapeType="1"/>
                </p:cNvSpPr>
                <p:nvPr/>
              </p:nvSpPr>
              <p:spPr bwMode="auto">
                <a:xfrm>
                  <a:off x="535"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1" name="Line 1661"/>
                <p:cNvSpPr>
                  <a:spLocks noChangeShapeType="1"/>
                </p:cNvSpPr>
                <p:nvPr/>
              </p:nvSpPr>
              <p:spPr bwMode="auto">
                <a:xfrm>
                  <a:off x="537"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2" name="Line 1662"/>
                <p:cNvSpPr>
                  <a:spLocks noChangeShapeType="1"/>
                </p:cNvSpPr>
                <p:nvPr/>
              </p:nvSpPr>
              <p:spPr bwMode="auto">
                <a:xfrm>
                  <a:off x="540"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3" name="Line 1663"/>
                <p:cNvSpPr>
                  <a:spLocks noChangeShapeType="1"/>
                </p:cNvSpPr>
                <p:nvPr/>
              </p:nvSpPr>
              <p:spPr bwMode="auto">
                <a:xfrm flipV="1">
                  <a:off x="542" y="400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4" name="Line 1664"/>
                <p:cNvSpPr>
                  <a:spLocks noChangeShapeType="1"/>
                </p:cNvSpPr>
                <p:nvPr/>
              </p:nvSpPr>
              <p:spPr bwMode="auto">
                <a:xfrm>
                  <a:off x="544" y="400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5" name="Line 1665"/>
                <p:cNvSpPr>
                  <a:spLocks noChangeShapeType="1"/>
                </p:cNvSpPr>
                <p:nvPr/>
              </p:nvSpPr>
              <p:spPr bwMode="auto">
                <a:xfrm>
                  <a:off x="546" y="4007"/>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6" name="Line 1666"/>
                <p:cNvSpPr>
                  <a:spLocks noChangeShapeType="1"/>
                </p:cNvSpPr>
                <p:nvPr/>
              </p:nvSpPr>
              <p:spPr bwMode="auto">
                <a:xfrm>
                  <a:off x="549" y="400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7" name="Line 1667"/>
                <p:cNvSpPr>
                  <a:spLocks noChangeShapeType="1"/>
                </p:cNvSpPr>
                <p:nvPr/>
              </p:nvSpPr>
              <p:spPr bwMode="auto">
                <a:xfrm flipV="1">
                  <a:off x="551" y="400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8" name="Line 1668"/>
                <p:cNvSpPr>
                  <a:spLocks noChangeShapeType="1"/>
                </p:cNvSpPr>
                <p:nvPr/>
              </p:nvSpPr>
              <p:spPr bwMode="auto">
                <a:xfrm>
                  <a:off x="553" y="400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79" name="Line 1669"/>
                <p:cNvSpPr>
                  <a:spLocks noChangeShapeType="1"/>
                </p:cNvSpPr>
                <p:nvPr/>
              </p:nvSpPr>
              <p:spPr bwMode="auto">
                <a:xfrm>
                  <a:off x="555" y="400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0" name="Line 1670"/>
                <p:cNvSpPr>
                  <a:spLocks noChangeShapeType="1"/>
                </p:cNvSpPr>
                <p:nvPr/>
              </p:nvSpPr>
              <p:spPr bwMode="auto">
                <a:xfrm flipV="1">
                  <a:off x="558" y="400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1" name="Line 1671"/>
                <p:cNvSpPr>
                  <a:spLocks noChangeShapeType="1"/>
                </p:cNvSpPr>
                <p:nvPr/>
              </p:nvSpPr>
              <p:spPr bwMode="auto">
                <a:xfrm>
                  <a:off x="561" y="400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2" name="Line 1672"/>
                <p:cNvSpPr>
                  <a:spLocks noChangeShapeType="1"/>
                </p:cNvSpPr>
                <p:nvPr/>
              </p:nvSpPr>
              <p:spPr bwMode="auto">
                <a:xfrm flipV="1">
                  <a:off x="563" y="4005"/>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3" name="Line 1673"/>
                <p:cNvSpPr>
                  <a:spLocks noChangeShapeType="1"/>
                </p:cNvSpPr>
                <p:nvPr/>
              </p:nvSpPr>
              <p:spPr bwMode="auto">
                <a:xfrm>
                  <a:off x="564" y="4005"/>
                  <a:ext cx="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4" name="Line 1674"/>
                <p:cNvSpPr>
                  <a:spLocks noChangeShapeType="1"/>
                </p:cNvSpPr>
                <p:nvPr/>
              </p:nvSpPr>
              <p:spPr bwMode="auto">
                <a:xfrm>
                  <a:off x="568" y="400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5" name="Line 1675"/>
                <p:cNvSpPr>
                  <a:spLocks noChangeShapeType="1"/>
                </p:cNvSpPr>
                <p:nvPr/>
              </p:nvSpPr>
              <p:spPr bwMode="auto">
                <a:xfrm flipV="1">
                  <a:off x="570" y="400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6" name="Line 1676"/>
                <p:cNvSpPr>
                  <a:spLocks noChangeShapeType="1"/>
                </p:cNvSpPr>
                <p:nvPr/>
              </p:nvSpPr>
              <p:spPr bwMode="auto">
                <a:xfrm>
                  <a:off x="572" y="4005"/>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7" name="Line 1677"/>
                <p:cNvSpPr>
                  <a:spLocks noChangeShapeType="1"/>
                </p:cNvSpPr>
                <p:nvPr/>
              </p:nvSpPr>
              <p:spPr bwMode="auto">
                <a:xfrm flipV="1">
                  <a:off x="575" y="400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8" name="Line 1678"/>
                <p:cNvSpPr>
                  <a:spLocks noChangeShapeType="1"/>
                </p:cNvSpPr>
                <p:nvPr/>
              </p:nvSpPr>
              <p:spPr bwMode="auto">
                <a:xfrm>
                  <a:off x="577" y="400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89" name="Line 1679"/>
                <p:cNvSpPr>
                  <a:spLocks noChangeShapeType="1"/>
                </p:cNvSpPr>
                <p:nvPr/>
              </p:nvSpPr>
              <p:spPr bwMode="auto">
                <a:xfrm flipV="1">
                  <a:off x="579" y="400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0" name="Line 1680"/>
                <p:cNvSpPr>
                  <a:spLocks noChangeShapeType="1"/>
                </p:cNvSpPr>
                <p:nvPr/>
              </p:nvSpPr>
              <p:spPr bwMode="auto">
                <a:xfrm>
                  <a:off x="581" y="4003"/>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1" name="Line 1681"/>
                <p:cNvSpPr>
                  <a:spLocks noChangeShapeType="1"/>
                </p:cNvSpPr>
                <p:nvPr/>
              </p:nvSpPr>
              <p:spPr bwMode="auto">
                <a:xfrm flipV="1">
                  <a:off x="584" y="400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2" name="Line 1682"/>
                <p:cNvSpPr>
                  <a:spLocks noChangeShapeType="1"/>
                </p:cNvSpPr>
                <p:nvPr/>
              </p:nvSpPr>
              <p:spPr bwMode="auto">
                <a:xfrm>
                  <a:off x="586" y="4002"/>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3" name="Line 1683"/>
                <p:cNvSpPr>
                  <a:spLocks noChangeShapeType="1"/>
                </p:cNvSpPr>
                <p:nvPr/>
              </p:nvSpPr>
              <p:spPr bwMode="auto">
                <a:xfrm flipV="1">
                  <a:off x="588" y="4002"/>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4" name="Line 1684"/>
                <p:cNvSpPr>
                  <a:spLocks noChangeShapeType="1"/>
                </p:cNvSpPr>
                <p:nvPr/>
              </p:nvSpPr>
              <p:spPr bwMode="auto">
                <a:xfrm>
                  <a:off x="590" y="4002"/>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5" name="Line 1685"/>
                <p:cNvSpPr>
                  <a:spLocks noChangeShapeType="1"/>
                </p:cNvSpPr>
                <p:nvPr/>
              </p:nvSpPr>
              <p:spPr bwMode="auto">
                <a:xfrm flipV="1">
                  <a:off x="593" y="400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6" name="Line 1686"/>
                <p:cNvSpPr>
                  <a:spLocks noChangeShapeType="1"/>
                </p:cNvSpPr>
                <p:nvPr/>
              </p:nvSpPr>
              <p:spPr bwMode="auto">
                <a:xfrm>
                  <a:off x="596" y="4001"/>
                  <a:ext cx="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7" name="Line 1687"/>
                <p:cNvSpPr>
                  <a:spLocks noChangeShapeType="1"/>
                </p:cNvSpPr>
                <p:nvPr/>
              </p:nvSpPr>
              <p:spPr bwMode="auto">
                <a:xfrm flipV="1">
                  <a:off x="597" y="4001"/>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8" name="Line 1688"/>
                <p:cNvSpPr>
                  <a:spLocks noChangeShapeType="1"/>
                </p:cNvSpPr>
                <p:nvPr/>
              </p:nvSpPr>
              <p:spPr bwMode="auto">
                <a:xfrm flipV="1">
                  <a:off x="599" y="3999"/>
                  <a:ext cx="4"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99" name="Line 1689"/>
                <p:cNvSpPr>
                  <a:spLocks noChangeShapeType="1"/>
                </p:cNvSpPr>
                <p:nvPr/>
              </p:nvSpPr>
              <p:spPr bwMode="auto">
                <a:xfrm>
                  <a:off x="603" y="399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0" name="Line 1690"/>
                <p:cNvSpPr>
                  <a:spLocks noChangeShapeType="1"/>
                </p:cNvSpPr>
                <p:nvPr/>
              </p:nvSpPr>
              <p:spPr bwMode="auto">
                <a:xfrm flipV="1">
                  <a:off x="605" y="3998"/>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1" name="Line 1691"/>
                <p:cNvSpPr>
                  <a:spLocks noChangeShapeType="1"/>
                </p:cNvSpPr>
                <p:nvPr/>
              </p:nvSpPr>
              <p:spPr bwMode="auto">
                <a:xfrm flipV="1">
                  <a:off x="606" y="399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2" name="Line 1692"/>
                <p:cNvSpPr>
                  <a:spLocks noChangeShapeType="1"/>
                </p:cNvSpPr>
                <p:nvPr/>
              </p:nvSpPr>
              <p:spPr bwMode="auto">
                <a:xfrm>
                  <a:off x="609" y="399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3" name="Line 1693"/>
                <p:cNvSpPr>
                  <a:spLocks noChangeShapeType="1"/>
                </p:cNvSpPr>
                <p:nvPr/>
              </p:nvSpPr>
              <p:spPr bwMode="auto">
                <a:xfrm flipV="1">
                  <a:off x="612" y="399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4" name="Line 1694"/>
                <p:cNvSpPr>
                  <a:spLocks noChangeShapeType="1"/>
                </p:cNvSpPr>
                <p:nvPr/>
              </p:nvSpPr>
              <p:spPr bwMode="auto">
                <a:xfrm flipV="1">
                  <a:off x="614" y="399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5" name="Line 1695"/>
                <p:cNvSpPr>
                  <a:spLocks noChangeShapeType="1"/>
                </p:cNvSpPr>
                <p:nvPr/>
              </p:nvSpPr>
              <p:spPr bwMode="auto">
                <a:xfrm>
                  <a:off x="616" y="399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6" name="Line 1696"/>
                <p:cNvSpPr>
                  <a:spLocks noChangeShapeType="1"/>
                </p:cNvSpPr>
                <p:nvPr/>
              </p:nvSpPr>
              <p:spPr bwMode="auto">
                <a:xfrm flipV="1">
                  <a:off x="618" y="3995"/>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7" name="Line 1697"/>
                <p:cNvSpPr>
                  <a:spLocks noChangeShapeType="1"/>
                </p:cNvSpPr>
                <p:nvPr/>
              </p:nvSpPr>
              <p:spPr bwMode="auto">
                <a:xfrm flipV="1">
                  <a:off x="621" y="399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8" name="Line 1698"/>
                <p:cNvSpPr>
                  <a:spLocks noChangeShapeType="1"/>
                </p:cNvSpPr>
                <p:nvPr/>
              </p:nvSpPr>
              <p:spPr bwMode="auto">
                <a:xfrm flipV="1">
                  <a:off x="623" y="399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09" name="Line 1699"/>
                <p:cNvSpPr>
                  <a:spLocks noChangeShapeType="1"/>
                </p:cNvSpPr>
                <p:nvPr/>
              </p:nvSpPr>
              <p:spPr bwMode="auto">
                <a:xfrm flipV="1">
                  <a:off x="625" y="3994"/>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0" name="Line 1700"/>
                <p:cNvSpPr>
                  <a:spLocks noChangeShapeType="1"/>
                </p:cNvSpPr>
                <p:nvPr/>
              </p:nvSpPr>
              <p:spPr bwMode="auto">
                <a:xfrm>
                  <a:off x="627" y="3994"/>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1" name="Line 1701"/>
                <p:cNvSpPr>
                  <a:spLocks noChangeShapeType="1"/>
                </p:cNvSpPr>
                <p:nvPr/>
              </p:nvSpPr>
              <p:spPr bwMode="auto">
                <a:xfrm flipV="1">
                  <a:off x="630" y="399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2" name="Line 1702"/>
                <p:cNvSpPr>
                  <a:spLocks noChangeShapeType="1"/>
                </p:cNvSpPr>
                <p:nvPr/>
              </p:nvSpPr>
              <p:spPr bwMode="auto">
                <a:xfrm flipV="1">
                  <a:off x="632" y="3993"/>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3" name="Line 1703"/>
                <p:cNvSpPr>
                  <a:spLocks noChangeShapeType="1"/>
                </p:cNvSpPr>
                <p:nvPr/>
              </p:nvSpPr>
              <p:spPr bwMode="auto">
                <a:xfrm flipV="1">
                  <a:off x="635" y="3991"/>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4" name="Line 1704"/>
                <p:cNvSpPr>
                  <a:spLocks noChangeShapeType="1"/>
                </p:cNvSpPr>
                <p:nvPr/>
              </p:nvSpPr>
              <p:spPr bwMode="auto">
                <a:xfrm flipV="1">
                  <a:off x="638" y="3990"/>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5" name="Line 1705"/>
                <p:cNvSpPr>
                  <a:spLocks noChangeShapeType="1"/>
                </p:cNvSpPr>
                <p:nvPr/>
              </p:nvSpPr>
              <p:spPr bwMode="auto">
                <a:xfrm flipV="1">
                  <a:off x="639" y="3990"/>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6" name="Line 1706"/>
                <p:cNvSpPr>
                  <a:spLocks noChangeShapeType="1"/>
                </p:cNvSpPr>
                <p:nvPr/>
              </p:nvSpPr>
              <p:spPr bwMode="auto">
                <a:xfrm flipV="1">
                  <a:off x="642" y="398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7" name="Line 1707"/>
                <p:cNvSpPr>
                  <a:spLocks noChangeShapeType="1"/>
                </p:cNvSpPr>
                <p:nvPr/>
              </p:nvSpPr>
              <p:spPr bwMode="auto">
                <a:xfrm>
                  <a:off x="644" y="398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8" name="Line 1708"/>
                <p:cNvSpPr>
                  <a:spLocks noChangeShapeType="1"/>
                </p:cNvSpPr>
                <p:nvPr/>
              </p:nvSpPr>
              <p:spPr bwMode="auto">
                <a:xfrm flipV="1">
                  <a:off x="647" y="398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19" name="Line 1709"/>
                <p:cNvSpPr>
                  <a:spLocks noChangeShapeType="1"/>
                </p:cNvSpPr>
                <p:nvPr/>
              </p:nvSpPr>
              <p:spPr bwMode="auto">
                <a:xfrm flipV="1">
                  <a:off x="649" y="398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0" name="Line 1710"/>
                <p:cNvSpPr>
                  <a:spLocks noChangeShapeType="1"/>
                </p:cNvSpPr>
                <p:nvPr/>
              </p:nvSpPr>
              <p:spPr bwMode="auto">
                <a:xfrm flipV="1">
                  <a:off x="651" y="398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1" name="Line 1711"/>
                <p:cNvSpPr>
                  <a:spLocks noChangeShapeType="1"/>
                </p:cNvSpPr>
                <p:nvPr/>
              </p:nvSpPr>
              <p:spPr bwMode="auto">
                <a:xfrm flipV="1">
                  <a:off x="653" y="398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2" name="Line 1712"/>
                <p:cNvSpPr>
                  <a:spLocks noChangeShapeType="1"/>
                </p:cNvSpPr>
                <p:nvPr/>
              </p:nvSpPr>
              <p:spPr bwMode="auto">
                <a:xfrm flipV="1">
                  <a:off x="656" y="398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3" name="Line 1713"/>
                <p:cNvSpPr>
                  <a:spLocks noChangeShapeType="1"/>
                </p:cNvSpPr>
                <p:nvPr/>
              </p:nvSpPr>
              <p:spPr bwMode="auto">
                <a:xfrm flipV="1">
                  <a:off x="658" y="398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4" name="Line 1714"/>
                <p:cNvSpPr>
                  <a:spLocks noChangeShapeType="1"/>
                </p:cNvSpPr>
                <p:nvPr/>
              </p:nvSpPr>
              <p:spPr bwMode="auto">
                <a:xfrm flipV="1">
                  <a:off x="660" y="398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5" name="Line 1715"/>
                <p:cNvSpPr>
                  <a:spLocks noChangeShapeType="1"/>
                </p:cNvSpPr>
                <p:nvPr/>
              </p:nvSpPr>
              <p:spPr bwMode="auto">
                <a:xfrm flipV="1">
                  <a:off x="662" y="398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6" name="Line 1716"/>
                <p:cNvSpPr>
                  <a:spLocks noChangeShapeType="1"/>
                </p:cNvSpPr>
                <p:nvPr/>
              </p:nvSpPr>
              <p:spPr bwMode="auto">
                <a:xfrm flipV="1">
                  <a:off x="665" y="398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7" name="Line 1717"/>
                <p:cNvSpPr>
                  <a:spLocks noChangeShapeType="1"/>
                </p:cNvSpPr>
                <p:nvPr/>
              </p:nvSpPr>
              <p:spPr bwMode="auto">
                <a:xfrm flipV="1">
                  <a:off x="667" y="3982"/>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8" name="Line 1718"/>
                <p:cNvSpPr>
                  <a:spLocks noChangeShapeType="1"/>
                </p:cNvSpPr>
                <p:nvPr/>
              </p:nvSpPr>
              <p:spPr bwMode="auto">
                <a:xfrm flipV="1">
                  <a:off x="670" y="3981"/>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29" name="Line 1719"/>
                <p:cNvSpPr>
                  <a:spLocks noChangeShapeType="1"/>
                </p:cNvSpPr>
                <p:nvPr/>
              </p:nvSpPr>
              <p:spPr bwMode="auto">
                <a:xfrm flipV="1">
                  <a:off x="671" y="397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0" name="Line 1720"/>
                <p:cNvSpPr>
                  <a:spLocks noChangeShapeType="1"/>
                </p:cNvSpPr>
                <p:nvPr/>
              </p:nvSpPr>
              <p:spPr bwMode="auto">
                <a:xfrm flipV="1">
                  <a:off x="674" y="397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1" name="Line 1721"/>
                <p:cNvSpPr>
                  <a:spLocks noChangeShapeType="1"/>
                </p:cNvSpPr>
                <p:nvPr/>
              </p:nvSpPr>
              <p:spPr bwMode="auto">
                <a:xfrm flipV="1">
                  <a:off x="677" y="397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2" name="Line 1722"/>
                <p:cNvSpPr>
                  <a:spLocks noChangeShapeType="1"/>
                </p:cNvSpPr>
                <p:nvPr/>
              </p:nvSpPr>
              <p:spPr bwMode="auto">
                <a:xfrm flipV="1">
                  <a:off x="679" y="397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3" name="Line 1723"/>
                <p:cNvSpPr>
                  <a:spLocks noChangeShapeType="1"/>
                </p:cNvSpPr>
                <p:nvPr/>
              </p:nvSpPr>
              <p:spPr bwMode="auto">
                <a:xfrm flipV="1">
                  <a:off x="682" y="397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4" name="Line 1724"/>
                <p:cNvSpPr>
                  <a:spLocks noChangeShapeType="1"/>
                </p:cNvSpPr>
                <p:nvPr/>
              </p:nvSpPr>
              <p:spPr bwMode="auto">
                <a:xfrm flipV="1">
                  <a:off x="684" y="397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5" name="Line 1725"/>
                <p:cNvSpPr>
                  <a:spLocks noChangeShapeType="1"/>
                </p:cNvSpPr>
                <p:nvPr/>
              </p:nvSpPr>
              <p:spPr bwMode="auto">
                <a:xfrm flipV="1">
                  <a:off x="686" y="397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6" name="Line 1726"/>
                <p:cNvSpPr>
                  <a:spLocks noChangeShapeType="1"/>
                </p:cNvSpPr>
                <p:nvPr/>
              </p:nvSpPr>
              <p:spPr bwMode="auto">
                <a:xfrm flipV="1">
                  <a:off x="688" y="3974"/>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7" name="Line 1727"/>
                <p:cNvSpPr>
                  <a:spLocks noChangeShapeType="1"/>
                </p:cNvSpPr>
                <p:nvPr/>
              </p:nvSpPr>
              <p:spPr bwMode="auto">
                <a:xfrm flipV="1">
                  <a:off x="691" y="397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8" name="Line 1728"/>
                <p:cNvSpPr>
                  <a:spLocks noChangeShapeType="1"/>
                </p:cNvSpPr>
                <p:nvPr/>
              </p:nvSpPr>
              <p:spPr bwMode="auto">
                <a:xfrm flipV="1">
                  <a:off x="693" y="397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39" name="Line 1729"/>
                <p:cNvSpPr>
                  <a:spLocks noChangeShapeType="1"/>
                </p:cNvSpPr>
                <p:nvPr/>
              </p:nvSpPr>
              <p:spPr bwMode="auto">
                <a:xfrm flipV="1">
                  <a:off x="695" y="397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0" name="Line 1730"/>
                <p:cNvSpPr>
                  <a:spLocks noChangeShapeType="1"/>
                </p:cNvSpPr>
                <p:nvPr/>
              </p:nvSpPr>
              <p:spPr bwMode="auto">
                <a:xfrm flipV="1">
                  <a:off x="697" y="3970"/>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1" name="Line 1731"/>
                <p:cNvSpPr>
                  <a:spLocks noChangeShapeType="1"/>
                </p:cNvSpPr>
                <p:nvPr/>
              </p:nvSpPr>
              <p:spPr bwMode="auto">
                <a:xfrm flipV="1">
                  <a:off x="700" y="397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2" name="Line 1732"/>
                <p:cNvSpPr>
                  <a:spLocks noChangeShapeType="1"/>
                </p:cNvSpPr>
                <p:nvPr/>
              </p:nvSpPr>
              <p:spPr bwMode="auto">
                <a:xfrm flipV="1">
                  <a:off x="702" y="396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3" name="Line 1733"/>
                <p:cNvSpPr>
                  <a:spLocks noChangeShapeType="1"/>
                </p:cNvSpPr>
                <p:nvPr/>
              </p:nvSpPr>
              <p:spPr bwMode="auto">
                <a:xfrm flipV="1">
                  <a:off x="704" y="396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4" name="Line 1734"/>
                <p:cNvSpPr>
                  <a:spLocks noChangeShapeType="1"/>
                </p:cNvSpPr>
                <p:nvPr/>
              </p:nvSpPr>
              <p:spPr bwMode="auto">
                <a:xfrm flipV="1">
                  <a:off x="706" y="396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5" name="Line 1735"/>
                <p:cNvSpPr>
                  <a:spLocks noChangeShapeType="1"/>
                </p:cNvSpPr>
                <p:nvPr/>
              </p:nvSpPr>
              <p:spPr bwMode="auto">
                <a:xfrm flipV="1">
                  <a:off x="709" y="396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6" name="Line 1736"/>
                <p:cNvSpPr>
                  <a:spLocks noChangeShapeType="1"/>
                </p:cNvSpPr>
                <p:nvPr/>
              </p:nvSpPr>
              <p:spPr bwMode="auto">
                <a:xfrm flipV="1">
                  <a:off x="712" y="396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7" name="Line 1737"/>
                <p:cNvSpPr>
                  <a:spLocks noChangeShapeType="1"/>
                </p:cNvSpPr>
                <p:nvPr/>
              </p:nvSpPr>
              <p:spPr bwMode="auto">
                <a:xfrm flipV="1">
                  <a:off x="714" y="396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8" name="Line 1738"/>
                <p:cNvSpPr>
                  <a:spLocks noChangeShapeType="1"/>
                </p:cNvSpPr>
                <p:nvPr/>
              </p:nvSpPr>
              <p:spPr bwMode="auto">
                <a:xfrm flipV="1">
                  <a:off x="715" y="3963"/>
                  <a:ext cx="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49" name="Line 1739"/>
                <p:cNvSpPr>
                  <a:spLocks noChangeShapeType="1"/>
                </p:cNvSpPr>
                <p:nvPr/>
              </p:nvSpPr>
              <p:spPr bwMode="auto">
                <a:xfrm flipV="1">
                  <a:off x="719" y="396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0" name="Line 1740"/>
                <p:cNvSpPr>
                  <a:spLocks noChangeShapeType="1"/>
                </p:cNvSpPr>
                <p:nvPr/>
              </p:nvSpPr>
              <p:spPr bwMode="auto">
                <a:xfrm flipV="1">
                  <a:off x="721" y="396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1" name="Line 1741"/>
                <p:cNvSpPr>
                  <a:spLocks noChangeShapeType="1"/>
                </p:cNvSpPr>
                <p:nvPr/>
              </p:nvSpPr>
              <p:spPr bwMode="auto">
                <a:xfrm flipV="1">
                  <a:off x="723" y="395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2" name="Line 1742"/>
                <p:cNvSpPr>
                  <a:spLocks noChangeShapeType="1"/>
                </p:cNvSpPr>
                <p:nvPr/>
              </p:nvSpPr>
              <p:spPr bwMode="auto">
                <a:xfrm flipV="1">
                  <a:off x="725" y="3958"/>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3" name="Line 1743"/>
                <p:cNvSpPr>
                  <a:spLocks noChangeShapeType="1"/>
                </p:cNvSpPr>
                <p:nvPr/>
              </p:nvSpPr>
              <p:spPr bwMode="auto">
                <a:xfrm flipV="1">
                  <a:off x="728" y="395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4" name="Line 1744"/>
                <p:cNvSpPr>
                  <a:spLocks noChangeShapeType="1"/>
                </p:cNvSpPr>
                <p:nvPr/>
              </p:nvSpPr>
              <p:spPr bwMode="auto">
                <a:xfrm flipV="1">
                  <a:off x="730" y="395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5" name="Line 1745"/>
                <p:cNvSpPr>
                  <a:spLocks noChangeShapeType="1"/>
                </p:cNvSpPr>
                <p:nvPr/>
              </p:nvSpPr>
              <p:spPr bwMode="auto">
                <a:xfrm flipV="1">
                  <a:off x="732" y="395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6" name="Line 1746"/>
                <p:cNvSpPr>
                  <a:spLocks noChangeShapeType="1"/>
                </p:cNvSpPr>
                <p:nvPr/>
              </p:nvSpPr>
              <p:spPr bwMode="auto">
                <a:xfrm flipV="1">
                  <a:off x="734" y="3954"/>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7" name="Line 1747"/>
                <p:cNvSpPr>
                  <a:spLocks noChangeShapeType="1"/>
                </p:cNvSpPr>
                <p:nvPr/>
              </p:nvSpPr>
              <p:spPr bwMode="auto">
                <a:xfrm flipV="1">
                  <a:off x="737" y="395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8" name="Line 1748"/>
                <p:cNvSpPr>
                  <a:spLocks noChangeShapeType="1"/>
                </p:cNvSpPr>
                <p:nvPr/>
              </p:nvSpPr>
              <p:spPr bwMode="auto">
                <a:xfrm flipV="1">
                  <a:off x="739" y="395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59" name="Line 1749"/>
                <p:cNvSpPr>
                  <a:spLocks noChangeShapeType="1"/>
                </p:cNvSpPr>
                <p:nvPr/>
              </p:nvSpPr>
              <p:spPr bwMode="auto">
                <a:xfrm flipV="1">
                  <a:off x="741" y="3950"/>
                  <a:ext cx="4"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0" name="Line 1750"/>
                <p:cNvSpPr>
                  <a:spLocks noChangeShapeType="1"/>
                </p:cNvSpPr>
                <p:nvPr/>
              </p:nvSpPr>
              <p:spPr bwMode="auto">
                <a:xfrm flipV="1">
                  <a:off x="745" y="395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1" name="Line 1751"/>
                <p:cNvSpPr>
                  <a:spLocks noChangeShapeType="1"/>
                </p:cNvSpPr>
                <p:nvPr/>
              </p:nvSpPr>
              <p:spPr bwMode="auto">
                <a:xfrm flipV="1">
                  <a:off x="747" y="3949"/>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2" name="Line 1752"/>
                <p:cNvSpPr>
                  <a:spLocks noChangeShapeType="1"/>
                </p:cNvSpPr>
                <p:nvPr/>
              </p:nvSpPr>
              <p:spPr bwMode="auto">
                <a:xfrm flipV="1">
                  <a:off x="748" y="394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3" name="Line 1753"/>
                <p:cNvSpPr>
                  <a:spLocks noChangeShapeType="1"/>
                </p:cNvSpPr>
                <p:nvPr/>
              </p:nvSpPr>
              <p:spPr bwMode="auto">
                <a:xfrm flipV="1">
                  <a:off x="751" y="394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4" name="Line 1754"/>
                <p:cNvSpPr>
                  <a:spLocks noChangeShapeType="1"/>
                </p:cNvSpPr>
                <p:nvPr/>
              </p:nvSpPr>
              <p:spPr bwMode="auto">
                <a:xfrm flipV="1">
                  <a:off x="754" y="394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5" name="Line 1755"/>
                <p:cNvSpPr>
                  <a:spLocks noChangeShapeType="1"/>
                </p:cNvSpPr>
                <p:nvPr/>
              </p:nvSpPr>
              <p:spPr bwMode="auto">
                <a:xfrm flipV="1">
                  <a:off x="756" y="394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6" name="Line 1756"/>
                <p:cNvSpPr>
                  <a:spLocks noChangeShapeType="1"/>
                </p:cNvSpPr>
                <p:nvPr/>
              </p:nvSpPr>
              <p:spPr bwMode="auto">
                <a:xfrm flipV="1">
                  <a:off x="758" y="394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7" name="Line 1757"/>
                <p:cNvSpPr>
                  <a:spLocks noChangeShapeType="1"/>
                </p:cNvSpPr>
                <p:nvPr/>
              </p:nvSpPr>
              <p:spPr bwMode="auto">
                <a:xfrm flipV="1">
                  <a:off x="760" y="394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8" name="Line 1758"/>
                <p:cNvSpPr>
                  <a:spLocks noChangeShapeType="1"/>
                </p:cNvSpPr>
                <p:nvPr/>
              </p:nvSpPr>
              <p:spPr bwMode="auto">
                <a:xfrm flipV="1">
                  <a:off x="763" y="394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69" name="Line 1759"/>
                <p:cNvSpPr>
                  <a:spLocks noChangeShapeType="1"/>
                </p:cNvSpPr>
                <p:nvPr/>
              </p:nvSpPr>
              <p:spPr bwMode="auto">
                <a:xfrm flipV="1">
                  <a:off x="765" y="394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0" name="Line 1760"/>
                <p:cNvSpPr>
                  <a:spLocks noChangeShapeType="1"/>
                </p:cNvSpPr>
                <p:nvPr/>
              </p:nvSpPr>
              <p:spPr bwMode="auto">
                <a:xfrm flipV="1">
                  <a:off x="767" y="39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1" name="Line 1761"/>
                <p:cNvSpPr>
                  <a:spLocks noChangeShapeType="1"/>
                </p:cNvSpPr>
                <p:nvPr/>
              </p:nvSpPr>
              <p:spPr bwMode="auto">
                <a:xfrm flipV="1">
                  <a:off x="769" y="3937"/>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2" name="Line 1762"/>
                <p:cNvSpPr>
                  <a:spLocks noChangeShapeType="1"/>
                </p:cNvSpPr>
                <p:nvPr/>
              </p:nvSpPr>
              <p:spPr bwMode="auto">
                <a:xfrm flipV="1">
                  <a:off x="772" y="393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3" name="Line 1763"/>
                <p:cNvSpPr>
                  <a:spLocks noChangeShapeType="1"/>
                </p:cNvSpPr>
                <p:nvPr/>
              </p:nvSpPr>
              <p:spPr bwMode="auto">
                <a:xfrm flipV="1">
                  <a:off x="774" y="3934"/>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4" name="Line 1764"/>
                <p:cNvSpPr>
                  <a:spLocks noChangeShapeType="1"/>
                </p:cNvSpPr>
                <p:nvPr/>
              </p:nvSpPr>
              <p:spPr bwMode="auto">
                <a:xfrm flipV="1">
                  <a:off x="776" y="3933"/>
                  <a:ext cx="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5" name="Line 1765"/>
                <p:cNvSpPr>
                  <a:spLocks noChangeShapeType="1"/>
                </p:cNvSpPr>
                <p:nvPr/>
              </p:nvSpPr>
              <p:spPr bwMode="auto">
                <a:xfrm flipV="1">
                  <a:off x="780" y="3932"/>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6" name="Line 1766"/>
                <p:cNvSpPr>
                  <a:spLocks noChangeShapeType="1"/>
                </p:cNvSpPr>
                <p:nvPr/>
              </p:nvSpPr>
              <p:spPr bwMode="auto">
                <a:xfrm flipV="1">
                  <a:off x="781" y="393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7" name="Line 1767"/>
                <p:cNvSpPr>
                  <a:spLocks noChangeShapeType="1"/>
                </p:cNvSpPr>
                <p:nvPr/>
              </p:nvSpPr>
              <p:spPr bwMode="auto">
                <a:xfrm flipV="1">
                  <a:off x="783" y="3929"/>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8" name="Line 1768"/>
                <p:cNvSpPr>
                  <a:spLocks noChangeShapeType="1"/>
                </p:cNvSpPr>
                <p:nvPr/>
              </p:nvSpPr>
              <p:spPr bwMode="auto">
                <a:xfrm flipV="1">
                  <a:off x="786" y="3928"/>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79" name="Line 1769"/>
                <p:cNvSpPr>
                  <a:spLocks noChangeShapeType="1"/>
                </p:cNvSpPr>
                <p:nvPr/>
              </p:nvSpPr>
              <p:spPr bwMode="auto">
                <a:xfrm flipV="1">
                  <a:off x="789" y="3926"/>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0" name="Line 1770"/>
                <p:cNvSpPr>
                  <a:spLocks noChangeShapeType="1"/>
                </p:cNvSpPr>
                <p:nvPr/>
              </p:nvSpPr>
              <p:spPr bwMode="auto">
                <a:xfrm flipV="1">
                  <a:off x="790" y="3925"/>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1" name="Line 1771"/>
                <p:cNvSpPr>
                  <a:spLocks noChangeShapeType="1"/>
                </p:cNvSpPr>
                <p:nvPr/>
              </p:nvSpPr>
              <p:spPr bwMode="auto">
                <a:xfrm flipV="1">
                  <a:off x="793" y="392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2" name="Line 1772"/>
                <p:cNvSpPr>
                  <a:spLocks noChangeShapeType="1"/>
                </p:cNvSpPr>
                <p:nvPr/>
              </p:nvSpPr>
              <p:spPr bwMode="auto">
                <a:xfrm flipV="1">
                  <a:off x="795" y="392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3" name="Line 1773"/>
                <p:cNvSpPr>
                  <a:spLocks noChangeShapeType="1"/>
                </p:cNvSpPr>
                <p:nvPr/>
              </p:nvSpPr>
              <p:spPr bwMode="auto">
                <a:xfrm flipV="1">
                  <a:off x="798" y="392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4" name="Line 1774"/>
                <p:cNvSpPr>
                  <a:spLocks noChangeShapeType="1"/>
                </p:cNvSpPr>
                <p:nvPr/>
              </p:nvSpPr>
              <p:spPr bwMode="auto">
                <a:xfrm flipV="1">
                  <a:off x="800" y="391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5" name="Line 1775"/>
                <p:cNvSpPr>
                  <a:spLocks noChangeShapeType="1"/>
                </p:cNvSpPr>
                <p:nvPr/>
              </p:nvSpPr>
              <p:spPr bwMode="auto">
                <a:xfrm flipV="1">
                  <a:off x="802" y="391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6" name="Line 1776"/>
                <p:cNvSpPr>
                  <a:spLocks noChangeShapeType="1"/>
                </p:cNvSpPr>
                <p:nvPr/>
              </p:nvSpPr>
              <p:spPr bwMode="auto">
                <a:xfrm flipV="1">
                  <a:off x="804" y="391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7" name="Line 1777"/>
                <p:cNvSpPr>
                  <a:spLocks noChangeShapeType="1"/>
                </p:cNvSpPr>
                <p:nvPr/>
              </p:nvSpPr>
              <p:spPr bwMode="auto">
                <a:xfrm flipV="1">
                  <a:off x="807" y="391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8" name="Line 1778"/>
                <p:cNvSpPr>
                  <a:spLocks noChangeShapeType="1"/>
                </p:cNvSpPr>
                <p:nvPr/>
              </p:nvSpPr>
              <p:spPr bwMode="auto">
                <a:xfrm flipV="1">
                  <a:off x="809" y="391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89" name="Line 1779"/>
                <p:cNvSpPr>
                  <a:spLocks noChangeShapeType="1"/>
                </p:cNvSpPr>
                <p:nvPr/>
              </p:nvSpPr>
              <p:spPr bwMode="auto">
                <a:xfrm flipV="1">
                  <a:off x="811" y="39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0" name="Line 1780"/>
                <p:cNvSpPr>
                  <a:spLocks noChangeShapeType="1"/>
                </p:cNvSpPr>
                <p:nvPr/>
              </p:nvSpPr>
              <p:spPr bwMode="auto">
                <a:xfrm flipV="1">
                  <a:off x="813" y="391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1" name="Line 1781"/>
                <p:cNvSpPr>
                  <a:spLocks noChangeShapeType="1"/>
                </p:cNvSpPr>
                <p:nvPr/>
              </p:nvSpPr>
              <p:spPr bwMode="auto">
                <a:xfrm flipV="1">
                  <a:off x="816" y="3909"/>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2" name="Line 1782"/>
                <p:cNvSpPr>
                  <a:spLocks noChangeShapeType="1"/>
                </p:cNvSpPr>
                <p:nvPr/>
              </p:nvSpPr>
              <p:spPr bwMode="auto">
                <a:xfrm flipV="1">
                  <a:off x="819" y="390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3" name="Line 1783"/>
                <p:cNvSpPr>
                  <a:spLocks noChangeShapeType="1"/>
                </p:cNvSpPr>
                <p:nvPr/>
              </p:nvSpPr>
              <p:spPr bwMode="auto">
                <a:xfrm flipV="1">
                  <a:off x="821" y="3906"/>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4" name="Line 1784"/>
                <p:cNvSpPr>
                  <a:spLocks noChangeShapeType="1"/>
                </p:cNvSpPr>
                <p:nvPr/>
              </p:nvSpPr>
              <p:spPr bwMode="auto">
                <a:xfrm flipV="1">
                  <a:off x="822" y="3905"/>
                  <a:ext cx="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5" name="Line 1785"/>
                <p:cNvSpPr>
                  <a:spLocks noChangeShapeType="1"/>
                </p:cNvSpPr>
                <p:nvPr/>
              </p:nvSpPr>
              <p:spPr bwMode="auto">
                <a:xfrm flipV="1">
                  <a:off x="826" y="390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76496" name="Group 1786"/>
                <p:cNvGrpSpPr>
                  <a:grpSpLocks/>
                </p:cNvGrpSpPr>
                <p:nvPr/>
              </p:nvGrpSpPr>
              <p:grpSpPr bwMode="auto">
                <a:xfrm>
                  <a:off x="828" y="3371"/>
                  <a:ext cx="464" cy="531"/>
                  <a:chOff x="2952" y="1913"/>
                  <a:chExt cx="412" cy="400"/>
                </a:xfrm>
              </p:grpSpPr>
              <p:sp>
                <p:nvSpPr>
                  <p:cNvPr id="76658" name="Line 1787"/>
                  <p:cNvSpPr>
                    <a:spLocks noChangeShapeType="1"/>
                  </p:cNvSpPr>
                  <p:nvPr/>
                </p:nvSpPr>
                <p:spPr bwMode="auto">
                  <a:xfrm flipV="1">
                    <a:off x="2952" y="23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9" name="Line 1788"/>
                  <p:cNvSpPr>
                    <a:spLocks noChangeShapeType="1"/>
                  </p:cNvSpPr>
                  <p:nvPr/>
                </p:nvSpPr>
                <p:spPr bwMode="auto">
                  <a:xfrm flipV="1">
                    <a:off x="2954" y="231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0" name="Line 1789"/>
                  <p:cNvSpPr>
                    <a:spLocks noChangeShapeType="1"/>
                  </p:cNvSpPr>
                  <p:nvPr/>
                </p:nvSpPr>
                <p:spPr bwMode="auto">
                  <a:xfrm flipV="1">
                    <a:off x="2956" y="231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1" name="Line 1790"/>
                  <p:cNvSpPr>
                    <a:spLocks noChangeShapeType="1"/>
                  </p:cNvSpPr>
                  <p:nvPr/>
                </p:nvSpPr>
                <p:spPr bwMode="auto">
                  <a:xfrm flipV="1">
                    <a:off x="2958" y="230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2" name="Line 1791"/>
                  <p:cNvSpPr>
                    <a:spLocks noChangeShapeType="1"/>
                  </p:cNvSpPr>
                  <p:nvPr/>
                </p:nvSpPr>
                <p:spPr bwMode="auto">
                  <a:xfrm flipV="1">
                    <a:off x="2960" y="230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3" name="Line 1792"/>
                  <p:cNvSpPr>
                    <a:spLocks noChangeShapeType="1"/>
                  </p:cNvSpPr>
                  <p:nvPr/>
                </p:nvSpPr>
                <p:spPr bwMode="auto">
                  <a:xfrm flipV="1">
                    <a:off x="2962" y="230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4" name="Line 1793"/>
                  <p:cNvSpPr>
                    <a:spLocks noChangeShapeType="1"/>
                  </p:cNvSpPr>
                  <p:nvPr/>
                </p:nvSpPr>
                <p:spPr bwMode="auto">
                  <a:xfrm flipV="1">
                    <a:off x="2964" y="230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5" name="Line 1794"/>
                  <p:cNvSpPr>
                    <a:spLocks noChangeShapeType="1"/>
                  </p:cNvSpPr>
                  <p:nvPr/>
                </p:nvSpPr>
                <p:spPr bwMode="auto">
                  <a:xfrm flipV="1">
                    <a:off x="2966" y="230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6" name="Line 1795"/>
                  <p:cNvSpPr>
                    <a:spLocks noChangeShapeType="1"/>
                  </p:cNvSpPr>
                  <p:nvPr/>
                </p:nvSpPr>
                <p:spPr bwMode="auto">
                  <a:xfrm flipV="1">
                    <a:off x="2968" y="230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7" name="Line 1796"/>
                  <p:cNvSpPr>
                    <a:spLocks noChangeShapeType="1"/>
                  </p:cNvSpPr>
                  <p:nvPr/>
                </p:nvSpPr>
                <p:spPr bwMode="auto">
                  <a:xfrm flipV="1">
                    <a:off x="2970" y="23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8" name="Line 1797"/>
                  <p:cNvSpPr>
                    <a:spLocks noChangeShapeType="1"/>
                  </p:cNvSpPr>
                  <p:nvPr/>
                </p:nvSpPr>
                <p:spPr bwMode="auto">
                  <a:xfrm flipV="1">
                    <a:off x="2972" y="2300"/>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69" name="Line 1798"/>
                  <p:cNvSpPr>
                    <a:spLocks noChangeShapeType="1"/>
                  </p:cNvSpPr>
                  <p:nvPr/>
                </p:nvSpPr>
                <p:spPr bwMode="auto">
                  <a:xfrm flipV="1">
                    <a:off x="2975" y="2299"/>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0" name="Line 1799"/>
                  <p:cNvSpPr>
                    <a:spLocks noChangeShapeType="1"/>
                  </p:cNvSpPr>
                  <p:nvPr/>
                </p:nvSpPr>
                <p:spPr bwMode="auto">
                  <a:xfrm flipV="1">
                    <a:off x="2976" y="229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1" name="Line 1800"/>
                  <p:cNvSpPr>
                    <a:spLocks noChangeShapeType="1"/>
                  </p:cNvSpPr>
                  <p:nvPr/>
                </p:nvSpPr>
                <p:spPr bwMode="auto">
                  <a:xfrm flipV="1">
                    <a:off x="2978" y="2296"/>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2" name="Line 1801"/>
                  <p:cNvSpPr>
                    <a:spLocks noChangeShapeType="1"/>
                  </p:cNvSpPr>
                  <p:nvPr/>
                </p:nvSpPr>
                <p:spPr bwMode="auto">
                  <a:xfrm flipV="1">
                    <a:off x="2981" y="229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3" name="Line 1802"/>
                  <p:cNvSpPr>
                    <a:spLocks noChangeShapeType="1"/>
                  </p:cNvSpPr>
                  <p:nvPr/>
                </p:nvSpPr>
                <p:spPr bwMode="auto">
                  <a:xfrm flipV="1">
                    <a:off x="2983" y="229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4" name="Line 1803"/>
                  <p:cNvSpPr>
                    <a:spLocks noChangeShapeType="1"/>
                  </p:cNvSpPr>
                  <p:nvPr/>
                </p:nvSpPr>
                <p:spPr bwMode="auto">
                  <a:xfrm flipV="1">
                    <a:off x="2985" y="22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5" name="Line 1804"/>
                  <p:cNvSpPr>
                    <a:spLocks noChangeShapeType="1"/>
                  </p:cNvSpPr>
                  <p:nvPr/>
                </p:nvSpPr>
                <p:spPr bwMode="auto">
                  <a:xfrm flipV="1">
                    <a:off x="2987" y="229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6" name="Line 1805"/>
                  <p:cNvSpPr>
                    <a:spLocks noChangeShapeType="1"/>
                  </p:cNvSpPr>
                  <p:nvPr/>
                </p:nvSpPr>
                <p:spPr bwMode="auto">
                  <a:xfrm flipV="1">
                    <a:off x="2989" y="228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7" name="Line 1806"/>
                  <p:cNvSpPr>
                    <a:spLocks noChangeShapeType="1"/>
                  </p:cNvSpPr>
                  <p:nvPr/>
                </p:nvSpPr>
                <p:spPr bwMode="auto">
                  <a:xfrm flipV="1">
                    <a:off x="2991" y="228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8" name="Line 1807"/>
                  <p:cNvSpPr>
                    <a:spLocks noChangeShapeType="1"/>
                  </p:cNvSpPr>
                  <p:nvPr/>
                </p:nvSpPr>
                <p:spPr bwMode="auto">
                  <a:xfrm flipV="1">
                    <a:off x="2993" y="228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79" name="Line 1808"/>
                  <p:cNvSpPr>
                    <a:spLocks noChangeShapeType="1"/>
                  </p:cNvSpPr>
                  <p:nvPr/>
                </p:nvSpPr>
                <p:spPr bwMode="auto">
                  <a:xfrm flipV="1">
                    <a:off x="2995" y="228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0" name="Line 1809"/>
                  <p:cNvSpPr>
                    <a:spLocks noChangeShapeType="1"/>
                  </p:cNvSpPr>
                  <p:nvPr/>
                </p:nvSpPr>
                <p:spPr bwMode="auto">
                  <a:xfrm flipV="1">
                    <a:off x="2997" y="228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1" name="Line 1810"/>
                  <p:cNvSpPr>
                    <a:spLocks noChangeShapeType="1"/>
                  </p:cNvSpPr>
                  <p:nvPr/>
                </p:nvSpPr>
                <p:spPr bwMode="auto">
                  <a:xfrm flipV="1">
                    <a:off x="2999" y="228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2" name="Line 1811"/>
                  <p:cNvSpPr>
                    <a:spLocks noChangeShapeType="1"/>
                  </p:cNvSpPr>
                  <p:nvPr/>
                </p:nvSpPr>
                <p:spPr bwMode="auto">
                  <a:xfrm flipV="1">
                    <a:off x="3001" y="228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3" name="Line 1812"/>
                  <p:cNvSpPr>
                    <a:spLocks noChangeShapeType="1"/>
                  </p:cNvSpPr>
                  <p:nvPr/>
                </p:nvSpPr>
                <p:spPr bwMode="auto">
                  <a:xfrm flipV="1">
                    <a:off x="3003" y="228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4" name="Line 1813"/>
                  <p:cNvSpPr>
                    <a:spLocks noChangeShapeType="1"/>
                  </p:cNvSpPr>
                  <p:nvPr/>
                </p:nvSpPr>
                <p:spPr bwMode="auto">
                  <a:xfrm flipV="1">
                    <a:off x="3005" y="227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5" name="Line 1814"/>
                  <p:cNvSpPr>
                    <a:spLocks noChangeShapeType="1"/>
                  </p:cNvSpPr>
                  <p:nvPr/>
                </p:nvSpPr>
                <p:spPr bwMode="auto">
                  <a:xfrm flipV="1">
                    <a:off x="3007" y="22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6" name="Line 1815"/>
                  <p:cNvSpPr>
                    <a:spLocks noChangeShapeType="1"/>
                  </p:cNvSpPr>
                  <p:nvPr/>
                </p:nvSpPr>
                <p:spPr bwMode="auto">
                  <a:xfrm flipV="1">
                    <a:off x="3009" y="227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7" name="Line 1816"/>
                  <p:cNvSpPr>
                    <a:spLocks noChangeShapeType="1"/>
                  </p:cNvSpPr>
                  <p:nvPr/>
                </p:nvSpPr>
                <p:spPr bwMode="auto">
                  <a:xfrm flipV="1">
                    <a:off x="3012" y="227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8" name="Line 1817"/>
                  <p:cNvSpPr>
                    <a:spLocks noChangeShapeType="1"/>
                  </p:cNvSpPr>
                  <p:nvPr/>
                </p:nvSpPr>
                <p:spPr bwMode="auto">
                  <a:xfrm flipV="1">
                    <a:off x="3014" y="227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89" name="Line 1818"/>
                  <p:cNvSpPr>
                    <a:spLocks noChangeShapeType="1"/>
                  </p:cNvSpPr>
                  <p:nvPr/>
                </p:nvSpPr>
                <p:spPr bwMode="auto">
                  <a:xfrm flipV="1">
                    <a:off x="3015" y="2272"/>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0" name="Line 1819"/>
                  <p:cNvSpPr>
                    <a:spLocks noChangeShapeType="1"/>
                  </p:cNvSpPr>
                  <p:nvPr/>
                </p:nvSpPr>
                <p:spPr bwMode="auto">
                  <a:xfrm flipV="1">
                    <a:off x="3018" y="227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1" name="Line 1820"/>
                  <p:cNvSpPr>
                    <a:spLocks noChangeShapeType="1"/>
                  </p:cNvSpPr>
                  <p:nvPr/>
                </p:nvSpPr>
                <p:spPr bwMode="auto">
                  <a:xfrm flipV="1">
                    <a:off x="3020" y="226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2" name="Line 1821"/>
                  <p:cNvSpPr>
                    <a:spLocks noChangeShapeType="1"/>
                  </p:cNvSpPr>
                  <p:nvPr/>
                </p:nvSpPr>
                <p:spPr bwMode="auto">
                  <a:xfrm flipV="1">
                    <a:off x="3022" y="226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3" name="Line 1822"/>
                  <p:cNvSpPr>
                    <a:spLocks noChangeShapeType="1"/>
                  </p:cNvSpPr>
                  <p:nvPr/>
                </p:nvSpPr>
                <p:spPr bwMode="auto">
                  <a:xfrm flipV="1">
                    <a:off x="3024" y="226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4" name="Line 1823"/>
                  <p:cNvSpPr>
                    <a:spLocks noChangeShapeType="1"/>
                  </p:cNvSpPr>
                  <p:nvPr/>
                </p:nvSpPr>
                <p:spPr bwMode="auto">
                  <a:xfrm flipV="1">
                    <a:off x="3026" y="226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5" name="Line 1824"/>
                  <p:cNvSpPr>
                    <a:spLocks noChangeShapeType="1"/>
                  </p:cNvSpPr>
                  <p:nvPr/>
                </p:nvSpPr>
                <p:spPr bwMode="auto">
                  <a:xfrm flipV="1">
                    <a:off x="3028" y="226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6" name="Line 1825"/>
                  <p:cNvSpPr>
                    <a:spLocks noChangeShapeType="1"/>
                  </p:cNvSpPr>
                  <p:nvPr/>
                </p:nvSpPr>
                <p:spPr bwMode="auto">
                  <a:xfrm flipV="1">
                    <a:off x="3030" y="226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7" name="Line 1826"/>
                  <p:cNvSpPr>
                    <a:spLocks noChangeShapeType="1"/>
                  </p:cNvSpPr>
                  <p:nvPr/>
                </p:nvSpPr>
                <p:spPr bwMode="auto">
                  <a:xfrm flipV="1">
                    <a:off x="3032" y="226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8" name="Line 1827"/>
                  <p:cNvSpPr>
                    <a:spLocks noChangeShapeType="1"/>
                  </p:cNvSpPr>
                  <p:nvPr/>
                </p:nvSpPr>
                <p:spPr bwMode="auto">
                  <a:xfrm flipV="1">
                    <a:off x="3034" y="225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99" name="Line 1828"/>
                  <p:cNvSpPr>
                    <a:spLocks noChangeShapeType="1"/>
                  </p:cNvSpPr>
                  <p:nvPr/>
                </p:nvSpPr>
                <p:spPr bwMode="auto">
                  <a:xfrm flipV="1">
                    <a:off x="3036" y="225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0" name="Line 1829"/>
                  <p:cNvSpPr>
                    <a:spLocks noChangeShapeType="1"/>
                  </p:cNvSpPr>
                  <p:nvPr/>
                </p:nvSpPr>
                <p:spPr bwMode="auto">
                  <a:xfrm flipV="1">
                    <a:off x="3038" y="225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1" name="Line 1830"/>
                  <p:cNvSpPr>
                    <a:spLocks noChangeShapeType="1"/>
                  </p:cNvSpPr>
                  <p:nvPr/>
                </p:nvSpPr>
                <p:spPr bwMode="auto">
                  <a:xfrm flipV="1">
                    <a:off x="3041" y="225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2" name="Line 1831"/>
                  <p:cNvSpPr>
                    <a:spLocks noChangeShapeType="1"/>
                  </p:cNvSpPr>
                  <p:nvPr/>
                </p:nvSpPr>
                <p:spPr bwMode="auto">
                  <a:xfrm flipV="1">
                    <a:off x="3043" y="2252"/>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3" name="Line 1832"/>
                  <p:cNvSpPr>
                    <a:spLocks noChangeShapeType="1"/>
                  </p:cNvSpPr>
                  <p:nvPr/>
                </p:nvSpPr>
                <p:spPr bwMode="auto">
                  <a:xfrm flipV="1">
                    <a:off x="3044" y="225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4" name="Line 1833"/>
                  <p:cNvSpPr>
                    <a:spLocks noChangeShapeType="1"/>
                  </p:cNvSpPr>
                  <p:nvPr/>
                </p:nvSpPr>
                <p:spPr bwMode="auto">
                  <a:xfrm flipV="1">
                    <a:off x="3047" y="225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5" name="Line 1834"/>
                  <p:cNvSpPr>
                    <a:spLocks noChangeShapeType="1"/>
                  </p:cNvSpPr>
                  <p:nvPr/>
                </p:nvSpPr>
                <p:spPr bwMode="auto">
                  <a:xfrm flipV="1">
                    <a:off x="3049" y="224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6" name="Line 1835"/>
                  <p:cNvSpPr>
                    <a:spLocks noChangeShapeType="1"/>
                  </p:cNvSpPr>
                  <p:nvPr/>
                </p:nvSpPr>
                <p:spPr bwMode="auto">
                  <a:xfrm flipV="1">
                    <a:off x="3051" y="224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7" name="Line 1836"/>
                  <p:cNvSpPr>
                    <a:spLocks noChangeShapeType="1"/>
                  </p:cNvSpPr>
                  <p:nvPr/>
                </p:nvSpPr>
                <p:spPr bwMode="auto">
                  <a:xfrm flipV="1">
                    <a:off x="3053" y="224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8" name="Line 1837"/>
                  <p:cNvSpPr>
                    <a:spLocks noChangeShapeType="1"/>
                  </p:cNvSpPr>
                  <p:nvPr/>
                </p:nvSpPr>
                <p:spPr bwMode="auto">
                  <a:xfrm flipV="1">
                    <a:off x="3055" y="224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09" name="Line 1838"/>
                  <p:cNvSpPr>
                    <a:spLocks noChangeShapeType="1"/>
                  </p:cNvSpPr>
                  <p:nvPr/>
                </p:nvSpPr>
                <p:spPr bwMode="auto">
                  <a:xfrm flipV="1">
                    <a:off x="3057" y="224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0" name="Line 1839"/>
                  <p:cNvSpPr>
                    <a:spLocks noChangeShapeType="1"/>
                  </p:cNvSpPr>
                  <p:nvPr/>
                </p:nvSpPr>
                <p:spPr bwMode="auto">
                  <a:xfrm flipV="1">
                    <a:off x="3059" y="224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1" name="Line 1840"/>
                  <p:cNvSpPr>
                    <a:spLocks noChangeShapeType="1"/>
                  </p:cNvSpPr>
                  <p:nvPr/>
                </p:nvSpPr>
                <p:spPr bwMode="auto">
                  <a:xfrm flipV="1">
                    <a:off x="3061" y="22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2" name="Line 1841"/>
                  <p:cNvSpPr>
                    <a:spLocks noChangeShapeType="1"/>
                  </p:cNvSpPr>
                  <p:nvPr/>
                </p:nvSpPr>
                <p:spPr bwMode="auto">
                  <a:xfrm flipV="1">
                    <a:off x="3063" y="223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3" name="Line 1842"/>
                  <p:cNvSpPr>
                    <a:spLocks noChangeShapeType="1"/>
                  </p:cNvSpPr>
                  <p:nvPr/>
                </p:nvSpPr>
                <p:spPr bwMode="auto">
                  <a:xfrm flipV="1">
                    <a:off x="3065" y="223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4" name="Line 1843"/>
                  <p:cNvSpPr>
                    <a:spLocks noChangeShapeType="1"/>
                  </p:cNvSpPr>
                  <p:nvPr/>
                </p:nvSpPr>
                <p:spPr bwMode="auto">
                  <a:xfrm flipV="1">
                    <a:off x="3067" y="223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5" name="Line 1844"/>
                  <p:cNvSpPr>
                    <a:spLocks noChangeShapeType="1"/>
                  </p:cNvSpPr>
                  <p:nvPr/>
                </p:nvSpPr>
                <p:spPr bwMode="auto">
                  <a:xfrm flipV="1">
                    <a:off x="3069" y="2232"/>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6" name="Line 1845"/>
                  <p:cNvSpPr>
                    <a:spLocks noChangeShapeType="1"/>
                  </p:cNvSpPr>
                  <p:nvPr/>
                </p:nvSpPr>
                <p:spPr bwMode="auto">
                  <a:xfrm flipV="1">
                    <a:off x="3072" y="2230"/>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7" name="Line 1846"/>
                  <p:cNvSpPr>
                    <a:spLocks noChangeShapeType="1"/>
                  </p:cNvSpPr>
                  <p:nvPr/>
                </p:nvSpPr>
                <p:spPr bwMode="auto">
                  <a:xfrm flipV="1">
                    <a:off x="3073" y="222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8" name="Line 1847"/>
                  <p:cNvSpPr>
                    <a:spLocks noChangeShapeType="1"/>
                  </p:cNvSpPr>
                  <p:nvPr/>
                </p:nvSpPr>
                <p:spPr bwMode="auto">
                  <a:xfrm flipV="1">
                    <a:off x="3075" y="2227"/>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19" name="Line 1848"/>
                  <p:cNvSpPr>
                    <a:spLocks noChangeShapeType="1"/>
                  </p:cNvSpPr>
                  <p:nvPr/>
                </p:nvSpPr>
                <p:spPr bwMode="auto">
                  <a:xfrm flipV="1">
                    <a:off x="3078" y="222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0" name="Line 1849"/>
                  <p:cNvSpPr>
                    <a:spLocks noChangeShapeType="1"/>
                  </p:cNvSpPr>
                  <p:nvPr/>
                </p:nvSpPr>
                <p:spPr bwMode="auto">
                  <a:xfrm flipV="1">
                    <a:off x="3080" y="2224"/>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1" name="Line 1850"/>
                  <p:cNvSpPr>
                    <a:spLocks noChangeShapeType="1"/>
                  </p:cNvSpPr>
                  <p:nvPr/>
                </p:nvSpPr>
                <p:spPr bwMode="auto">
                  <a:xfrm flipV="1">
                    <a:off x="3081" y="222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2" name="Line 1851"/>
                  <p:cNvSpPr>
                    <a:spLocks noChangeShapeType="1"/>
                  </p:cNvSpPr>
                  <p:nvPr/>
                </p:nvSpPr>
                <p:spPr bwMode="auto">
                  <a:xfrm flipV="1">
                    <a:off x="3084" y="222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3" name="Line 1852"/>
                  <p:cNvSpPr>
                    <a:spLocks noChangeShapeType="1"/>
                  </p:cNvSpPr>
                  <p:nvPr/>
                </p:nvSpPr>
                <p:spPr bwMode="auto">
                  <a:xfrm flipV="1">
                    <a:off x="3086" y="221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4" name="Line 1853"/>
                  <p:cNvSpPr>
                    <a:spLocks noChangeShapeType="1"/>
                  </p:cNvSpPr>
                  <p:nvPr/>
                </p:nvSpPr>
                <p:spPr bwMode="auto">
                  <a:xfrm flipV="1">
                    <a:off x="3088" y="221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5" name="Line 1854"/>
                  <p:cNvSpPr>
                    <a:spLocks noChangeShapeType="1"/>
                  </p:cNvSpPr>
                  <p:nvPr/>
                </p:nvSpPr>
                <p:spPr bwMode="auto">
                  <a:xfrm flipV="1">
                    <a:off x="3090" y="221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6" name="Line 1855"/>
                  <p:cNvSpPr>
                    <a:spLocks noChangeShapeType="1"/>
                  </p:cNvSpPr>
                  <p:nvPr/>
                </p:nvSpPr>
                <p:spPr bwMode="auto">
                  <a:xfrm flipV="1">
                    <a:off x="3092" y="221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7" name="Line 1856"/>
                  <p:cNvSpPr>
                    <a:spLocks noChangeShapeType="1"/>
                  </p:cNvSpPr>
                  <p:nvPr/>
                </p:nvSpPr>
                <p:spPr bwMode="auto">
                  <a:xfrm flipV="1">
                    <a:off x="3094" y="22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8" name="Line 1857"/>
                  <p:cNvSpPr>
                    <a:spLocks noChangeShapeType="1"/>
                  </p:cNvSpPr>
                  <p:nvPr/>
                </p:nvSpPr>
                <p:spPr bwMode="auto">
                  <a:xfrm flipV="1">
                    <a:off x="3096" y="221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29" name="Line 1858"/>
                  <p:cNvSpPr>
                    <a:spLocks noChangeShapeType="1"/>
                  </p:cNvSpPr>
                  <p:nvPr/>
                </p:nvSpPr>
                <p:spPr bwMode="auto">
                  <a:xfrm flipV="1">
                    <a:off x="3098" y="220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0" name="Line 1859"/>
                  <p:cNvSpPr>
                    <a:spLocks noChangeShapeType="1"/>
                  </p:cNvSpPr>
                  <p:nvPr/>
                </p:nvSpPr>
                <p:spPr bwMode="auto">
                  <a:xfrm flipV="1">
                    <a:off x="3100" y="220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1" name="Line 1860"/>
                  <p:cNvSpPr>
                    <a:spLocks noChangeShapeType="1"/>
                  </p:cNvSpPr>
                  <p:nvPr/>
                </p:nvSpPr>
                <p:spPr bwMode="auto">
                  <a:xfrm flipV="1">
                    <a:off x="3102" y="220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2" name="Line 1861"/>
                  <p:cNvSpPr>
                    <a:spLocks noChangeShapeType="1"/>
                  </p:cNvSpPr>
                  <p:nvPr/>
                </p:nvSpPr>
                <p:spPr bwMode="auto">
                  <a:xfrm flipV="1">
                    <a:off x="3104" y="2203"/>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3" name="Line 1862"/>
                  <p:cNvSpPr>
                    <a:spLocks noChangeShapeType="1"/>
                  </p:cNvSpPr>
                  <p:nvPr/>
                </p:nvSpPr>
                <p:spPr bwMode="auto">
                  <a:xfrm flipV="1">
                    <a:off x="3107" y="22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4" name="Line 1863"/>
                  <p:cNvSpPr>
                    <a:spLocks noChangeShapeType="1"/>
                  </p:cNvSpPr>
                  <p:nvPr/>
                </p:nvSpPr>
                <p:spPr bwMode="auto">
                  <a:xfrm flipV="1">
                    <a:off x="3109" y="2199"/>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5" name="Line 1864"/>
                  <p:cNvSpPr>
                    <a:spLocks noChangeShapeType="1"/>
                  </p:cNvSpPr>
                  <p:nvPr/>
                </p:nvSpPr>
                <p:spPr bwMode="auto">
                  <a:xfrm flipV="1">
                    <a:off x="3110" y="219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6" name="Line 1865"/>
                  <p:cNvSpPr>
                    <a:spLocks noChangeShapeType="1"/>
                  </p:cNvSpPr>
                  <p:nvPr/>
                </p:nvSpPr>
                <p:spPr bwMode="auto">
                  <a:xfrm flipV="1">
                    <a:off x="3113" y="219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7" name="Line 1866"/>
                  <p:cNvSpPr>
                    <a:spLocks noChangeShapeType="1"/>
                  </p:cNvSpPr>
                  <p:nvPr/>
                </p:nvSpPr>
                <p:spPr bwMode="auto">
                  <a:xfrm flipV="1">
                    <a:off x="3115" y="219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8" name="Line 1867"/>
                  <p:cNvSpPr>
                    <a:spLocks noChangeShapeType="1"/>
                  </p:cNvSpPr>
                  <p:nvPr/>
                </p:nvSpPr>
                <p:spPr bwMode="auto">
                  <a:xfrm flipV="1">
                    <a:off x="3117" y="21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39" name="Line 1868"/>
                  <p:cNvSpPr>
                    <a:spLocks noChangeShapeType="1"/>
                  </p:cNvSpPr>
                  <p:nvPr/>
                </p:nvSpPr>
                <p:spPr bwMode="auto">
                  <a:xfrm flipV="1">
                    <a:off x="3119" y="219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0" name="Line 1869"/>
                  <p:cNvSpPr>
                    <a:spLocks noChangeShapeType="1"/>
                  </p:cNvSpPr>
                  <p:nvPr/>
                </p:nvSpPr>
                <p:spPr bwMode="auto">
                  <a:xfrm flipV="1">
                    <a:off x="3121" y="218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1" name="Line 1870"/>
                  <p:cNvSpPr>
                    <a:spLocks noChangeShapeType="1"/>
                  </p:cNvSpPr>
                  <p:nvPr/>
                </p:nvSpPr>
                <p:spPr bwMode="auto">
                  <a:xfrm flipV="1">
                    <a:off x="3123" y="218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2" name="Line 1871"/>
                  <p:cNvSpPr>
                    <a:spLocks noChangeShapeType="1"/>
                  </p:cNvSpPr>
                  <p:nvPr/>
                </p:nvSpPr>
                <p:spPr bwMode="auto">
                  <a:xfrm flipV="1">
                    <a:off x="3125" y="218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3" name="Line 1872"/>
                  <p:cNvSpPr>
                    <a:spLocks noChangeShapeType="1"/>
                  </p:cNvSpPr>
                  <p:nvPr/>
                </p:nvSpPr>
                <p:spPr bwMode="auto">
                  <a:xfrm flipV="1">
                    <a:off x="3127" y="218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4" name="Line 1873"/>
                  <p:cNvSpPr>
                    <a:spLocks noChangeShapeType="1"/>
                  </p:cNvSpPr>
                  <p:nvPr/>
                </p:nvSpPr>
                <p:spPr bwMode="auto">
                  <a:xfrm flipV="1">
                    <a:off x="3129" y="218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5" name="Line 1874"/>
                  <p:cNvSpPr>
                    <a:spLocks noChangeShapeType="1"/>
                  </p:cNvSpPr>
                  <p:nvPr/>
                </p:nvSpPr>
                <p:spPr bwMode="auto">
                  <a:xfrm flipV="1">
                    <a:off x="3131" y="217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6" name="Line 1875"/>
                  <p:cNvSpPr>
                    <a:spLocks noChangeShapeType="1"/>
                  </p:cNvSpPr>
                  <p:nvPr/>
                </p:nvSpPr>
                <p:spPr bwMode="auto">
                  <a:xfrm flipV="1">
                    <a:off x="3133" y="21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7" name="Line 1876"/>
                  <p:cNvSpPr>
                    <a:spLocks noChangeShapeType="1"/>
                  </p:cNvSpPr>
                  <p:nvPr/>
                </p:nvSpPr>
                <p:spPr bwMode="auto">
                  <a:xfrm flipV="1">
                    <a:off x="3135" y="2175"/>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8" name="Line 1877"/>
                  <p:cNvSpPr>
                    <a:spLocks noChangeShapeType="1"/>
                  </p:cNvSpPr>
                  <p:nvPr/>
                </p:nvSpPr>
                <p:spPr bwMode="auto">
                  <a:xfrm flipV="1">
                    <a:off x="3138" y="217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49" name="Line 1878"/>
                  <p:cNvSpPr>
                    <a:spLocks noChangeShapeType="1"/>
                  </p:cNvSpPr>
                  <p:nvPr/>
                </p:nvSpPr>
                <p:spPr bwMode="auto">
                  <a:xfrm flipV="1">
                    <a:off x="3139" y="217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0" name="Line 1879"/>
                  <p:cNvSpPr>
                    <a:spLocks noChangeShapeType="1"/>
                  </p:cNvSpPr>
                  <p:nvPr/>
                </p:nvSpPr>
                <p:spPr bwMode="auto">
                  <a:xfrm flipV="1">
                    <a:off x="3141" y="21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1" name="Line 1880"/>
                  <p:cNvSpPr>
                    <a:spLocks noChangeShapeType="1"/>
                  </p:cNvSpPr>
                  <p:nvPr/>
                </p:nvSpPr>
                <p:spPr bwMode="auto">
                  <a:xfrm flipV="1">
                    <a:off x="3144" y="216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2" name="Line 1881"/>
                  <p:cNvSpPr>
                    <a:spLocks noChangeShapeType="1"/>
                  </p:cNvSpPr>
                  <p:nvPr/>
                </p:nvSpPr>
                <p:spPr bwMode="auto">
                  <a:xfrm flipV="1">
                    <a:off x="3146" y="216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3" name="Line 1882"/>
                  <p:cNvSpPr>
                    <a:spLocks noChangeShapeType="1"/>
                  </p:cNvSpPr>
                  <p:nvPr/>
                </p:nvSpPr>
                <p:spPr bwMode="auto">
                  <a:xfrm flipV="1">
                    <a:off x="3148" y="216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4" name="Line 1883"/>
                  <p:cNvSpPr>
                    <a:spLocks noChangeShapeType="1"/>
                  </p:cNvSpPr>
                  <p:nvPr/>
                </p:nvSpPr>
                <p:spPr bwMode="auto">
                  <a:xfrm flipV="1">
                    <a:off x="3150" y="216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5" name="Line 1884"/>
                  <p:cNvSpPr>
                    <a:spLocks noChangeShapeType="1"/>
                  </p:cNvSpPr>
                  <p:nvPr/>
                </p:nvSpPr>
                <p:spPr bwMode="auto">
                  <a:xfrm flipV="1">
                    <a:off x="3152" y="215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6" name="Line 1885"/>
                  <p:cNvSpPr>
                    <a:spLocks noChangeShapeType="1"/>
                  </p:cNvSpPr>
                  <p:nvPr/>
                </p:nvSpPr>
                <p:spPr bwMode="auto">
                  <a:xfrm flipV="1">
                    <a:off x="3154" y="215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7" name="Line 1886"/>
                  <p:cNvSpPr>
                    <a:spLocks noChangeShapeType="1"/>
                  </p:cNvSpPr>
                  <p:nvPr/>
                </p:nvSpPr>
                <p:spPr bwMode="auto">
                  <a:xfrm flipV="1">
                    <a:off x="3156" y="215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8" name="Line 1887"/>
                  <p:cNvSpPr>
                    <a:spLocks noChangeShapeType="1"/>
                  </p:cNvSpPr>
                  <p:nvPr/>
                </p:nvSpPr>
                <p:spPr bwMode="auto">
                  <a:xfrm flipV="1">
                    <a:off x="3158" y="215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59" name="Line 1888"/>
                  <p:cNvSpPr>
                    <a:spLocks noChangeShapeType="1"/>
                  </p:cNvSpPr>
                  <p:nvPr/>
                </p:nvSpPr>
                <p:spPr bwMode="auto">
                  <a:xfrm flipV="1">
                    <a:off x="3160" y="215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0" name="Line 1889"/>
                  <p:cNvSpPr>
                    <a:spLocks noChangeShapeType="1"/>
                  </p:cNvSpPr>
                  <p:nvPr/>
                </p:nvSpPr>
                <p:spPr bwMode="auto">
                  <a:xfrm flipV="1">
                    <a:off x="3162" y="214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1" name="Line 1890"/>
                  <p:cNvSpPr>
                    <a:spLocks noChangeShapeType="1"/>
                  </p:cNvSpPr>
                  <p:nvPr/>
                </p:nvSpPr>
                <p:spPr bwMode="auto">
                  <a:xfrm flipV="1">
                    <a:off x="3164" y="214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2" name="Line 1891"/>
                  <p:cNvSpPr>
                    <a:spLocks noChangeShapeType="1"/>
                  </p:cNvSpPr>
                  <p:nvPr/>
                </p:nvSpPr>
                <p:spPr bwMode="auto">
                  <a:xfrm flipV="1">
                    <a:off x="3167" y="2146"/>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3" name="Line 1892"/>
                  <p:cNvSpPr>
                    <a:spLocks noChangeShapeType="1"/>
                  </p:cNvSpPr>
                  <p:nvPr/>
                </p:nvSpPr>
                <p:spPr bwMode="auto">
                  <a:xfrm flipV="1">
                    <a:off x="3168" y="214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4" name="Line 1893"/>
                  <p:cNvSpPr>
                    <a:spLocks noChangeShapeType="1"/>
                  </p:cNvSpPr>
                  <p:nvPr/>
                </p:nvSpPr>
                <p:spPr bwMode="auto">
                  <a:xfrm flipV="1">
                    <a:off x="3170" y="214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5" name="Line 1894"/>
                  <p:cNvSpPr>
                    <a:spLocks noChangeShapeType="1"/>
                  </p:cNvSpPr>
                  <p:nvPr/>
                </p:nvSpPr>
                <p:spPr bwMode="auto">
                  <a:xfrm flipV="1">
                    <a:off x="3172" y="213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6" name="Line 1895"/>
                  <p:cNvSpPr>
                    <a:spLocks noChangeShapeType="1"/>
                  </p:cNvSpPr>
                  <p:nvPr/>
                </p:nvSpPr>
                <p:spPr bwMode="auto">
                  <a:xfrm flipV="1">
                    <a:off x="3175" y="213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7" name="Line 1896"/>
                  <p:cNvSpPr>
                    <a:spLocks noChangeShapeType="1"/>
                  </p:cNvSpPr>
                  <p:nvPr/>
                </p:nvSpPr>
                <p:spPr bwMode="auto">
                  <a:xfrm flipV="1">
                    <a:off x="3177" y="213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8" name="Line 1897"/>
                  <p:cNvSpPr>
                    <a:spLocks noChangeShapeType="1"/>
                  </p:cNvSpPr>
                  <p:nvPr/>
                </p:nvSpPr>
                <p:spPr bwMode="auto">
                  <a:xfrm flipV="1">
                    <a:off x="3178" y="213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69" name="Line 1898"/>
                  <p:cNvSpPr>
                    <a:spLocks noChangeShapeType="1"/>
                  </p:cNvSpPr>
                  <p:nvPr/>
                </p:nvSpPr>
                <p:spPr bwMode="auto">
                  <a:xfrm flipV="1">
                    <a:off x="3181" y="213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0" name="Line 1899"/>
                  <p:cNvSpPr>
                    <a:spLocks noChangeShapeType="1"/>
                  </p:cNvSpPr>
                  <p:nvPr/>
                </p:nvSpPr>
                <p:spPr bwMode="auto">
                  <a:xfrm flipV="1">
                    <a:off x="3183" y="212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1" name="Line 1900"/>
                  <p:cNvSpPr>
                    <a:spLocks noChangeShapeType="1"/>
                  </p:cNvSpPr>
                  <p:nvPr/>
                </p:nvSpPr>
                <p:spPr bwMode="auto">
                  <a:xfrm flipV="1">
                    <a:off x="3185" y="212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2" name="Line 1901"/>
                  <p:cNvSpPr>
                    <a:spLocks noChangeShapeType="1"/>
                  </p:cNvSpPr>
                  <p:nvPr/>
                </p:nvSpPr>
                <p:spPr bwMode="auto">
                  <a:xfrm flipV="1">
                    <a:off x="3187" y="212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3" name="Line 1902"/>
                  <p:cNvSpPr>
                    <a:spLocks noChangeShapeType="1"/>
                  </p:cNvSpPr>
                  <p:nvPr/>
                </p:nvSpPr>
                <p:spPr bwMode="auto">
                  <a:xfrm flipV="1">
                    <a:off x="3189" y="212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4" name="Line 1903"/>
                  <p:cNvSpPr>
                    <a:spLocks noChangeShapeType="1"/>
                  </p:cNvSpPr>
                  <p:nvPr/>
                </p:nvSpPr>
                <p:spPr bwMode="auto">
                  <a:xfrm flipV="1">
                    <a:off x="3191" y="212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5" name="Line 1904"/>
                  <p:cNvSpPr>
                    <a:spLocks noChangeShapeType="1"/>
                  </p:cNvSpPr>
                  <p:nvPr/>
                </p:nvSpPr>
                <p:spPr bwMode="auto">
                  <a:xfrm flipV="1">
                    <a:off x="3193" y="211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6" name="Line 1905"/>
                  <p:cNvSpPr>
                    <a:spLocks noChangeShapeType="1"/>
                  </p:cNvSpPr>
                  <p:nvPr/>
                </p:nvSpPr>
                <p:spPr bwMode="auto">
                  <a:xfrm flipV="1">
                    <a:off x="3195" y="211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7" name="Line 1906"/>
                  <p:cNvSpPr>
                    <a:spLocks noChangeShapeType="1"/>
                  </p:cNvSpPr>
                  <p:nvPr/>
                </p:nvSpPr>
                <p:spPr bwMode="auto">
                  <a:xfrm flipV="1">
                    <a:off x="3197" y="211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8" name="Line 1907"/>
                  <p:cNvSpPr>
                    <a:spLocks noChangeShapeType="1"/>
                  </p:cNvSpPr>
                  <p:nvPr/>
                </p:nvSpPr>
                <p:spPr bwMode="auto">
                  <a:xfrm flipV="1">
                    <a:off x="3199" y="211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79" name="Line 1908"/>
                  <p:cNvSpPr>
                    <a:spLocks noChangeShapeType="1"/>
                  </p:cNvSpPr>
                  <p:nvPr/>
                </p:nvSpPr>
                <p:spPr bwMode="auto">
                  <a:xfrm flipV="1">
                    <a:off x="3201" y="211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0" name="Line 1909"/>
                  <p:cNvSpPr>
                    <a:spLocks noChangeShapeType="1"/>
                  </p:cNvSpPr>
                  <p:nvPr/>
                </p:nvSpPr>
                <p:spPr bwMode="auto">
                  <a:xfrm flipV="1">
                    <a:off x="3204" y="210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1" name="Line 1910"/>
                  <p:cNvSpPr>
                    <a:spLocks noChangeShapeType="1"/>
                  </p:cNvSpPr>
                  <p:nvPr/>
                </p:nvSpPr>
                <p:spPr bwMode="auto">
                  <a:xfrm flipV="1">
                    <a:off x="3206" y="210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2" name="Line 1911"/>
                  <p:cNvSpPr>
                    <a:spLocks noChangeShapeType="1"/>
                  </p:cNvSpPr>
                  <p:nvPr/>
                </p:nvSpPr>
                <p:spPr bwMode="auto">
                  <a:xfrm flipV="1">
                    <a:off x="3207" y="210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3" name="Line 1912"/>
                  <p:cNvSpPr>
                    <a:spLocks noChangeShapeType="1"/>
                  </p:cNvSpPr>
                  <p:nvPr/>
                </p:nvSpPr>
                <p:spPr bwMode="auto">
                  <a:xfrm flipV="1">
                    <a:off x="3210" y="21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4" name="Line 1913"/>
                  <p:cNvSpPr>
                    <a:spLocks noChangeShapeType="1"/>
                  </p:cNvSpPr>
                  <p:nvPr/>
                </p:nvSpPr>
                <p:spPr bwMode="auto">
                  <a:xfrm flipV="1">
                    <a:off x="3212" y="209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5" name="Line 1914"/>
                  <p:cNvSpPr>
                    <a:spLocks noChangeShapeType="1"/>
                  </p:cNvSpPr>
                  <p:nvPr/>
                </p:nvSpPr>
                <p:spPr bwMode="auto">
                  <a:xfrm flipV="1">
                    <a:off x="3214" y="209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6" name="Line 1915"/>
                  <p:cNvSpPr>
                    <a:spLocks noChangeShapeType="1"/>
                  </p:cNvSpPr>
                  <p:nvPr/>
                </p:nvSpPr>
                <p:spPr bwMode="auto">
                  <a:xfrm flipV="1">
                    <a:off x="3216" y="209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7" name="Line 1916"/>
                  <p:cNvSpPr>
                    <a:spLocks noChangeShapeType="1"/>
                  </p:cNvSpPr>
                  <p:nvPr/>
                </p:nvSpPr>
                <p:spPr bwMode="auto">
                  <a:xfrm flipV="1">
                    <a:off x="3218" y="20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8" name="Line 1917"/>
                  <p:cNvSpPr>
                    <a:spLocks noChangeShapeType="1"/>
                  </p:cNvSpPr>
                  <p:nvPr/>
                </p:nvSpPr>
                <p:spPr bwMode="auto">
                  <a:xfrm flipV="1">
                    <a:off x="3220" y="208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89" name="Line 1918"/>
                  <p:cNvSpPr>
                    <a:spLocks noChangeShapeType="1"/>
                  </p:cNvSpPr>
                  <p:nvPr/>
                </p:nvSpPr>
                <p:spPr bwMode="auto">
                  <a:xfrm flipV="1">
                    <a:off x="3222" y="208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0" name="Line 1919"/>
                  <p:cNvSpPr>
                    <a:spLocks noChangeShapeType="1"/>
                  </p:cNvSpPr>
                  <p:nvPr/>
                </p:nvSpPr>
                <p:spPr bwMode="auto">
                  <a:xfrm flipV="1">
                    <a:off x="3224" y="208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1" name="Line 1920"/>
                  <p:cNvSpPr>
                    <a:spLocks noChangeShapeType="1"/>
                  </p:cNvSpPr>
                  <p:nvPr/>
                </p:nvSpPr>
                <p:spPr bwMode="auto">
                  <a:xfrm flipV="1">
                    <a:off x="3226" y="208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2" name="Line 1921"/>
                  <p:cNvSpPr>
                    <a:spLocks noChangeShapeType="1"/>
                  </p:cNvSpPr>
                  <p:nvPr/>
                </p:nvSpPr>
                <p:spPr bwMode="auto">
                  <a:xfrm flipV="1">
                    <a:off x="3228" y="208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3" name="Line 1922"/>
                  <p:cNvSpPr>
                    <a:spLocks noChangeShapeType="1"/>
                  </p:cNvSpPr>
                  <p:nvPr/>
                </p:nvSpPr>
                <p:spPr bwMode="auto">
                  <a:xfrm flipV="1">
                    <a:off x="3230" y="207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4" name="Line 1923"/>
                  <p:cNvSpPr>
                    <a:spLocks noChangeShapeType="1"/>
                  </p:cNvSpPr>
                  <p:nvPr/>
                </p:nvSpPr>
                <p:spPr bwMode="auto">
                  <a:xfrm flipV="1">
                    <a:off x="3232" y="2076"/>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5" name="Line 1924"/>
                  <p:cNvSpPr>
                    <a:spLocks noChangeShapeType="1"/>
                  </p:cNvSpPr>
                  <p:nvPr/>
                </p:nvSpPr>
                <p:spPr bwMode="auto">
                  <a:xfrm flipV="1">
                    <a:off x="3235" y="2074"/>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6" name="Line 1925"/>
                  <p:cNvSpPr>
                    <a:spLocks noChangeShapeType="1"/>
                  </p:cNvSpPr>
                  <p:nvPr/>
                </p:nvSpPr>
                <p:spPr bwMode="auto">
                  <a:xfrm flipV="1">
                    <a:off x="3236" y="207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7" name="Line 1926"/>
                  <p:cNvSpPr>
                    <a:spLocks noChangeShapeType="1"/>
                  </p:cNvSpPr>
                  <p:nvPr/>
                </p:nvSpPr>
                <p:spPr bwMode="auto">
                  <a:xfrm flipV="1">
                    <a:off x="3238" y="20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8" name="Line 1927"/>
                  <p:cNvSpPr>
                    <a:spLocks noChangeShapeType="1"/>
                  </p:cNvSpPr>
                  <p:nvPr/>
                </p:nvSpPr>
                <p:spPr bwMode="auto">
                  <a:xfrm flipV="1">
                    <a:off x="3241" y="206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99" name="Line 1928"/>
                  <p:cNvSpPr>
                    <a:spLocks noChangeShapeType="1"/>
                  </p:cNvSpPr>
                  <p:nvPr/>
                </p:nvSpPr>
                <p:spPr bwMode="auto">
                  <a:xfrm flipV="1">
                    <a:off x="3243" y="2064"/>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0" name="Line 1929"/>
                  <p:cNvSpPr>
                    <a:spLocks noChangeShapeType="1"/>
                  </p:cNvSpPr>
                  <p:nvPr/>
                </p:nvSpPr>
                <p:spPr bwMode="auto">
                  <a:xfrm flipV="1">
                    <a:off x="3244" y="206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1" name="Line 1930"/>
                  <p:cNvSpPr>
                    <a:spLocks noChangeShapeType="1"/>
                  </p:cNvSpPr>
                  <p:nvPr/>
                </p:nvSpPr>
                <p:spPr bwMode="auto">
                  <a:xfrm flipV="1">
                    <a:off x="3247" y="205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2" name="Line 1931"/>
                  <p:cNvSpPr>
                    <a:spLocks noChangeShapeType="1"/>
                  </p:cNvSpPr>
                  <p:nvPr/>
                </p:nvSpPr>
                <p:spPr bwMode="auto">
                  <a:xfrm flipV="1">
                    <a:off x="3249" y="205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3" name="Line 1932"/>
                  <p:cNvSpPr>
                    <a:spLocks noChangeShapeType="1"/>
                  </p:cNvSpPr>
                  <p:nvPr/>
                </p:nvSpPr>
                <p:spPr bwMode="auto">
                  <a:xfrm flipV="1">
                    <a:off x="3251" y="205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4" name="Line 1933"/>
                  <p:cNvSpPr>
                    <a:spLocks noChangeShapeType="1"/>
                  </p:cNvSpPr>
                  <p:nvPr/>
                </p:nvSpPr>
                <p:spPr bwMode="auto">
                  <a:xfrm flipV="1">
                    <a:off x="3253" y="205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5" name="Line 1934"/>
                  <p:cNvSpPr>
                    <a:spLocks noChangeShapeType="1"/>
                  </p:cNvSpPr>
                  <p:nvPr/>
                </p:nvSpPr>
                <p:spPr bwMode="auto">
                  <a:xfrm flipV="1">
                    <a:off x="3255" y="205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6" name="Line 1935"/>
                  <p:cNvSpPr>
                    <a:spLocks noChangeShapeType="1"/>
                  </p:cNvSpPr>
                  <p:nvPr/>
                </p:nvSpPr>
                <p:spPr bwMode="auto">
                  <a:xfrm flipV="1">
                    <a:off x="3257" y="204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7" name="Line 1936"/>
                  <p:cNvSpPr>
                    <a:spLocks noChangeShapeType="1"/>
                  </p:cNvSpPr>
                  <p:nvPr/>
                </p:nvSpPr>
                <p:spPr bwMode="auto">
                  <a:xfrm flipV="1">
                    <a:off x="3259" y="204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8" name="Line 1937"/>
                  <p:cNvSpPr>
                    <a:spLocks noChangeShapeType="1"/>
                  </p:cNvSpPr>
                  <p:nvPr/>
                </p:nvSpPr>
                <p:spPr bwMode="auto">
                  <a:xfrm flipV="1">
                    <a:off x="3261" y="204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09" name="Line 1938"/>
                  <p:cNvSpPr>
                    <a:spLocks noChangeShapeType="1"/>
                  </p:cNvSpPr>
                  <p:nvPr/>
                </p:nvSpPr>
                <p:spPr bwMode="auto">
                  <a:xfrm flipV="1">
                    <a:off x="3264" y="2040"/>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0" name="Line 1939"/>
                  <p:cNvSpPr>
                    <a:spLocks noChangeShapeType="1"/>
                  </p:cNvSpPr>
                  <p:nvPr/>
                </p:nvSpPr>
                <p:spPr bwMode="auto">
                  <a:xfrm flipV="1">
                    <a:off x="3265" y="20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1" name="Line 1940"/>
                  <p:cNvSpPr>
                    <a:spLocks noChangeShapeType="1"/>
                  </p:cNvSpPr>
                  <p:nvPr/>
                </p:nvSpPr>
                <p:spPr bwMode="auto">
                  <a:xfrm flipV="1">
                    <a:off x="3267" y="2035"/>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2" name="Line 1941"/>
                  <p:cNvSpPr>
                    <a:spLocks noChangeShapeType="1"/>
                  </p:cNvSpPr>
                  <p:nvPr/>
                </p:nvSpPr>
                <p:spPr bwMode="auto">
                  <a:xfrm flipV="1">
                    <a:off x="3270" y="203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3" name="Line 1942"/>
                  <p:cNvSpPr>
                    <a:spLocks noChangeShapeType="1"/>
                  </p:cNvSpPr>
                  <p:nvPr/>
                </p:nvSpPr>
                <p:spPr bwMode="auto">
                  <a:xfrm flipV="1">
                    <a:off x="3272" y="2031"/>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4" name="Line 1943"/>
                  <p:cNvSpPr>
                    <a:spLocks noChangeShapeType="1"/>
                  </p:cNvSpPr>
                  <p:nvPr/>
                </p:nvSpPr>
                <p:spPr bwMode="auto">
                  <a:xfrm flipV="1">
                    <a:off x="3273" y="2028"/>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5" name="Line 1944"/>
                  <p:cNvSpPr>
                    <a:spLocks noChangeShapeType="1"/>
                  </p:cNvSpPr>
                  <p:nvPr/>
                </p:nvSpPr>
                <p:spPr bwMode="auto">
                  <a:xfrm flipV="1">
                    <a:off x="3276" y="202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6" name="Line 1945"/>
                  <p:cNvSpPr>
                    <a:spLocks noChangeShapeType="1"/>
                  </p:cNvSpPr>
                  <p:nvPr/>
                </p:nvSpPr>
                <p:spPr bwMode="auto">
                  <a:xfrm flipV="1">
                    <a:off x="3278" y="202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7" name="Line 1946"/>
                  <p:cNvSpPr>
                    <a:spLocks noChangeShapeType="1"/>
                  </p:cNvSpPr>
                  <p:nvPr/>
                </p:nvSpPr>
                <p:spPr bwMode="auto">
                  <a:xfrm flipV="1">
                    <a:off x="3280" y="202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8" name="Line 1947"/>
                  <p:cNvSpPr>
                    <a:spLocks noChangeShapeType="1"/>
                  </p:cNvSpPr>
                  <p:nvPr/>
                </p:nvSpPr>
                <p:spPr bwMode="auto">
                  <a:xfrm flipV="1">
                    <a:off x="3282" y="201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19" name="Line 1948"/>
                  <p:cNvSpPr>
                    <a:spLocks noChangeShapeType="1"/>
                  </p:cNvSpPr>
                  <p:nvPr/>
                </p:nvSpPr>
                <p:spPr bwMode="auto">
                  <a:xfrm flipV="1">
                    <a:off x="3284" y="201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0" name="Line 1949"/>
                  <p:cNvSpPr>
                    <a:spLocks noChangeShapeType="1"/>
                  </p:cNvSpPr>
                  <p:nvPr/>
                </p:nvSpPr>
                <p:spPr bwMode="auto">
                  <a:xfrm flipV="1">
                    <a:off x="3286" y="201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1" name="Line 1950"/>
                  <p:cNvSpPr>
                    <a:spLocks noChangeShapeType="1"/>
                  </p:cNvSpPr>
                  <p:nvPr/>
                </p:nvSpPr>
                <p:spPr bwMode="auto">
                  <a:xfrm flipV="1">
                    <a:off x="3288" y="201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2" name="Line 1951"/>
                  <p:cNvSpPr>
                    <a:spLocks noChangeShapeType="1"/>
                  </p:cNvSpPr>
                  <p:nvPr/>
                </p:nvSpPr>
                <p:spPr bwMode="auto">
                  <a:xfrm flipV="1">
                    <a:off x="3290" y="200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3" name="Line 1952"/>
                  <p:cNvSpPr>
                    <a:spLocks noChangeShapeType="1"/>
                  </p:cNvSpPr>
                  <p:nvPr/>
                </p:nvSpPr>
                <p:spPr bwMode="auto">
                  <a:xfrm flipV="1">
                    <a:off x="3292" y="200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4" name="Line 1953"/>
                  <p:cNvSpPr>
                    <a:spLocks noChangeShapeType="1"/>
                  </p:cNvSpPr>
                  <p:nvPr/>
                </p:nvSpPr>
                <p:spPr bwMode="auto">
                  <a:xfrm flipV="1">
                    <a:off x="3294" y="200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5" name="Line 1954"/>
                  <p:cNvSpPr>
                    <a:spLocks noChangeShapeType="1"/>
                  </p:cNvSpPr>
                  <p:nvPr/>
                </p:nvSpPr>
                <p:spPr bwMode="auto">
                  <a:xfrm flipV="1">
                    <a:off x="3296" y="200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6" name="Line 1955"/>
                  <p:cNvSpPr>
                    <a:spLocks noChangeShapeType="1"/>
                  </p:cNvSpPr>
                  <p:nvPr/>
                </p:nvSpPr>
                <p:spPr bwMode="auto">
                  <a:xfrm flipV="1">
                    <a:off x="3298" y="1997"/>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7" name="Line 1956"/>
                  <p:cNvSpPr>
                    <a:spLocks noChangeShapeType="1"/>
                  </p:cNvSpPr>
                  <p:nvPr/>
                </p:nvSpPr>
                <p:spPr bwMode="auto">
                  <a:xfrm flipV="1">
                    <a:off x="3301" y="199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8" name="Line 1957"/>
                  <p:cNvSpPr>
                    <a:spLocks noChangeShapeType="1"/>
                  </p:cNvSpPr>
                  <p:nvPr/>
                </p:nvSpPr>
                <p:spPr bwMode="auto">
                  <a:xfrm flipV="1">
                    <a:off x="3302" y="199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29" name="Line 1958"/>
                  <p:cNvSpPr>
                    <a:spLocks noChangeShapeType="1"/>
                  </p:cNvSpPr>
                  <p:nvPr/>
                </p:nvSpPr>
                <p:spPr bwMode="auto">
                  <a:xfrm flipV="1">
                    <a:off x="3304" y="199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0" name="Line 1959"/>
                  <p:cNvSpPr>
                    <a:spLocks noChangeShapeType="1"/>
                  </p:cNvSpPr>
                  <p:nvPr/>
                </p:nvSpPr>
                <p:spPr bwMode="auto">
                  <a:xfrm flipV="1">
                    <a:off x="3307" y="198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1" name="Line 1960"/>
                  <p:cNvSpPr>
                    <a:spLocks noChangeShapeType="1"/>
                  </p:cNvSpPr>
                  <p:nvPr/>
                </p:nvSpPr>
                <p:spPr bwMode="auto">
                  <a:xfrm flipV="1">
                    <a:off x="3309" y="198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2" name="Line 1961"/>
                  <p:cNvSpPr>
                    <a:spLocks noChangeShapeType="1"/>
                  </p:cNvSpPr>
                  <p:nvPr/>
                </p:nvSpPr>
                <p:spPr bwMode="auto">
                  <a:xfrm flipV="1">
                    <a:off x="3311" y="198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3" name="Line 1962"/>
                  <p:cNvSpPr>
                    <a:spLocks noChangeShapeType="1"/>
                  </p:cNvSpPr>
                  <p:nvPr/>
                </p:nvSpPr>
                <p:spPr bwMode="auto">
                  <a:xfrm flipV="1">
                    <a:off x="3313" y="197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4" name="Line 1963"/>
                  <p:cNvSpPr>
                    <a:spLocks noChangeShapeType="1"/>
                  </p:cNvSpPr>
                  <p:nvPr/>
                </p:nvSpPr>
                <p:spPr bwMode="auto">
                  <a:xfrm flipV="1">
                    <a:off x="3315" y="19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5" name="Line 1964"/>
                  <p:cNvSpPr>
                    <a:spLocks noChangeShapeType="1"/>
                  </p:cNvSpPr>
                  <p:nvPr/>
                </p:nvSpPr>
                <p:spPr bwMode="auto">
                  <a:xfrm flipV="1">
                    <a:off x="3317" y="197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6" name="Line 1965"/>
                  <p:cNvSpPr>
                    <a:spLocks noChangeShapeType="1"/>
                  </p:cNvSpPr>
                  <p:nvPr/>
                </p:nvSpPr>
                <p:spPr bwMode="auto">
                  <a:xfrm flipV="1">
                    <a:off x="3319" y="197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7" name="Line 1966"/>
                  <p:cNvSpPr>
                    <a:spLocks noChangeShapeType="1"/>
                  </p:cNvSpPr>
                  <p:nvPr/>
                </p:nvSpPr>
                <p:spPr bwMode="auto">
                  <a:xfrm flipV="1">
                    <a:off x="3321" y="196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8" name="Line 1967"/>
                  <p:cNvSpPr>
                    <a:spLocks noChangeShapeType="1"/>
                  </p:cNvSpPr>
                  <p:nvPr/>
                </p:nvSpPr>
                <p:spPr bwMode="auto">
                  <a:xfrm flipV="1">
                    <a:off x="3323" y="196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39" name="Line 1968"/>
                  <p:cNvSpPr>
                    <a:spLocks noChangeShapeType="1"/>
                  </p:cNvSpPr>
                  <p:nvPr/>
                </p:nvSpPr>
                <p:spPr bwMode="auto">
                  <a:xfrm flipV="1">
                    <a:off x="3325" y="196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0" name="Line 1969"/>
                  <p:cNvSpPr>
                    <a:spLocks noChangeShapeType="1"/>
                  </p:cNvSpPr>
                  <p:nvPr/>
                </p:nvSpPr>
                <p:spPr bwMode="auto">
                  <a:xfrm flipV="1">
                    <a:off x="3327" y="1961"/>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1" name="Line 1970"/>
                  <p:cNvSpPr>
                    <a:spLocks noChangeShapeType="1"/>
                  </p:cNvSpPr>
                  <p:nvPr/>
                </p:nvSpPr>
                <p:spPr bwMode="auto">
                  <a:xfrm flipV="1">
                    <a:off x="3330" y="1958"/>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2" name="Line 1971"/>
                  <p:cNvSpPr>
                    <a:spLocks noChangeShapeType="1"/>
                  </p:cNvSpPr>
                  <p:nvPr/>
                </p:nvSpPr>
                <p:spPr bwMode="auto">
                  <a:xfrm flipV="1">
                    <a:off x="3331" y="195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3" name="Line 1972"/>
                  <p:cNvSpPr>
                    <a:spLocks noChangeShapeType="1"/>
                  </p:cNvSpPr>
                  <p:nvPr/>
                </p:nvSpPr>
                <p:spPr bwMode="auto">
                  <a:xfrm flipV="1">
                    <a:off x="3333" y="195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4" name="Line 1973"/>
                  <p:cNvSpPr>
                    <a:spLocks noChangeShapeType="1"/>
                  </p:cNvSpPr>
                  <p:nvPr/>
                </p:nvSpPr>
                <p:spPr bwMode="auto">
                  <a:xfrm flipV="1">
                    <a:off x="3336" y="195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5" name="Line 1974"/>
                  <p:cNvSpPr>
                    <a:spLocks noChangeShapeType="1"/>
                  </p:cNvSpPr>
                  <p:nvPr/>
                </p:nvSpPr>
                <p:spPr bwMode="auto">
                  <a:xfrm flipV="1">
                    <a:off x="3338" y="194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6" name="Line 1975"/>
                  <p:cNvSpPr>
                    <a:spLocks noChangeShapeType="1"/>
                  </p:cNvSpPr>
                  <p:nvPr/>
                </p:nvSpPr>
                <p:spPr bwMode="auto">
                  <a:xfrm flipV="1">
                    <a:off x="3340" y="194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7" name="Line 1976"/>
                  <p:cNvSpPr>
                    <a:spLocks noChangeShapeType="1"/>
                  </p:cNvSpPr>
                  <p:nvPr/>
                </p:nvSpPr>
                <p:spPr bwMode="auto">
                  <a:xfrm flipV="1">
                    <a:off x="3342" y="194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8" name="Line 1977"/>
                  <p:cNvSpPr>
                    <a:spLocks noChangeShapeType="1"/>
                  </p:cNvSpPr>
                  <p:nvPr/>
                </p:nvSpPr>
                <p:spPr bwMode="auto">
                  <a:xfrm flipV="1">
                    <a:off x="3344" y="193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49" name="Line 1978"/>
                  <p:cNvSpPr>
                    <a:spLocks noChangeShapeType="1"/>
                  </p:cNvSpPr>
                  <p:nvPr/>
                </p:nvSpPr>
                <p:spPr bwMode="auto">
                  <a:xfrm flipV="1">
                    <a:off x="3346" y="193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0" name="Line 1979"/>
                  <p:cNvSpPr>
                    <a:spLocks noChangeShapeType="1"/>
                  </p:cNvSpPr>
                  <p:nvPr/>
                </p:nvSpPr>
                <p:spPr bwMode="auto">
                  <a:xfrm flipV="1">
                    <a:off x="3348" y="193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1" name="Line 1980"/>
                  <p:cNvSpPr>
                    <a:spLocks noChangeShapeType="1"/>
                  </p:cNvSpPr>
                  <p:nvPr/>
                </p:nvSpPr>
                <p:spPr bwMode="auto">
                  <a:xfrm flipV="1">
                    <a:off x="3350" y="193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2" name="Line 1981"/>
                  <p:cNvSpPr>
                    <a:spLocks noChangeShapeType="1"/>
                  </p:cNvSpPr>
                  <p:nvPr/>
                </p:nvSpPr>
                <p:spPr bwMode="auto">
                  <a:xfrm flipV="1">
                    <a:off x="3352" y="192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3" name="Line 1982"/>
                  <p:cNvSpPr>
                    <a:spLocks noChangeShapeType="1"/>
                  </p:cNvSpPr>
                  <p:nvPr/>
                </p:nvSpPr>
                <p:spPr bwMode="auto">
                  <a:xfrm flipV="1">
                    <a:off x="3354" y="192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4" name="Line 1983"/>
                  <p:cNvSpPr>
                    <a:spLocks noChangeShapeType="1"/>
                  </p:cNvSpPr>
                  <p:nvPr/>
                </p:nvSpPr>
                <p:spPr bwMode="auto">
                  <a:xfrm flipV="1">
                    <a:off x="3356" y="192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5" name="Line 1984"/>
                  <p:cNvSpPr>
                    <a:spLocks noChangeShapeType="1"/>
                  </p:cNvSpPr>
                  <p:nvPr/>
                </p:nvSpPr>
                <p:spPr bwMode="auto">
                  <a:xfrm flipV="1">
                    <a:off x="3358" y="191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6" name="Line 1985"/>
                  <p:cNvSpPr>
                    <a:spLocks noChangeShapeType="1"/>
                  </p:cNvSpPr>
                  <p:nvPr/>
                </p:nvSpPr>
                <p:spPr bwMode="auto">
                  <a:xfrm flipV="1">
                    <a:off x="3360" y="191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57" name="Line 1986"/>
                  <p:cNvSpPr>
                    <a:spLocks noChangeShapeType="1"/>
                  </p:cNvSpPr>
                  <p:nvPr/>
                </p:nvSpPr>
                <p:spPr bwMode="auto">
                  <a:xfrm flipV="1">
                    <a:off x="3362" y="191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76497" name="Line 1987"/>
                <p:cNvSpPr>
                  <a:spLocks noChangeShapeType="1"/>
                </p:cNvSpPr>
                <p:nvPr/>
              </p:nvSpPr>
              <p:spPr bwMode="auto">
                <a:xfrm flipV="1">
                  <a:off x="1292" y="33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8" name="Line 1988"/>
                <p:cNvSpPr>
                  <a:spLocks noChangeShapeType="1"/>
                </p:cNvSpPr>
                <p:nvPr/>
              </p:nvSpPr>
              <p:spPr bwMode="auto">
                <a:xfrm flipV="1">
                  <a:off x="1295" y="33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99" name="Line 1989"/>
                <p:cNvSpPr>
                  <a:spLocks noChangeShapeType="1"/>
                </p:cNvSpPr>
                <p:nvPr/>
              </p:nvSpPr>
              <p:spPr bwMode="auto">
                <a:xfrm flipV="1">
                  <a:off x="1298" y="3361"/>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0" name="Line 1990"/>
                <p:cNvSpPr>
                  <a:spLocks noChangeShapeType="1"/>
                </p:cNvSpPr>
                <p:nvPr/>
              </p:nvSpPr>
              <p:spPr bwMode="auto">
                <a:xfrm flipV="1">
                  <a:off x="1299" y="3357"/>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1" name="Line 1991"/>
                <p:cNvSpPr>
                  <a:spLocks noChangeShapeType="1"/>
                </p:cNvSpPr>
                <p:nvPr/>
              </p:nvSpPr>
              <p:spPr bwMode="auto">
                <a:xfrm flipV="1">
                  <a:off x="1302" y="335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2" name="Line 1992"/>
                <p:cNvSpPr>
                  <a:spLocks noChangeShapeType="1"/>
                </p:cNvSpPr>
                <p:nvPr/>
              </p:nvSpPr>
              <p:spPr bwMode="auto">
                <a:xfrm flipV="1">
                  <a:off x="1304" y="3349"/>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3" name="Line 1993"/>
                <p:cNvSpPr>
                  <a:spLocks noChangeShapeType="1"/>
                </p:cNvSpPr>
                <p:nvPr/>
              </p:nvSpPr>
              <p:spPr bwMode="auto">
                <a:xfrm flipV="1">
                  <a:off x="1307" y="334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4" name="Line 1994"/>
                <p:cNvSpPr>
                  <a:spLocks noChangeShapeType="1"/>
                </p:cNvSpPr>
                <p:nvPr/>
              </p:nvSpPr>
              <p:spPr bwMode="auto">
                <a:xfrm flipV="1">
                  <a:off x="1309" y="334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5" name="Line 1995"/>
                <p:cNvSpPr>
                  <a:spLocks noChangeShapeType="1"/>
                </p:cNvSpPr>
                <p:nvPr/>
              </p:nvSpPr>
              <p:spPr bwMode="auto">
                <a:xfrm flipV="1">
                  <a:off x="1311" y="333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6" name="Line 1996"/>
                <p:cNvSpPr>
                  <a:spLocks noChangeShapeType="1"/>
                </p:cNvSpPr>
                <p:nvPr/>
              </p:nvSpPr>
              <p:spPr bwMode="auto">
                <a:xfrm flipV="1">
                  <a:off x="1313" y="333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7" name="Line 1997"/>
                <p:cNvSpPr>
                  <a:spLocks noChangeShapeType="1"/>
                </p:cNvSpPr>
                <p:nvPr/>
              </p:nvSpPr>
              <p:spPr bwMode="auto">
                <a:xfrm flipV="1">
                  <a:off x="1316" y="333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8" name="Line 1998"/>
                <p:cNvSpPr>
                  <a:spLocks noChangeShapeType="1"/>
                </p:cNvSpPr>
                <p:nvPr/>
              </p:nvSpPr>
              <p:spPr bwMode="auto">
                <a:xfrm flipV="1">
                  <a:off x="1318" y="332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09" name="Line 1999"/>
                <p:cNvSpPr>
                  <a:spLocks noChangeShapeType="1"/>
                </p:cNvSpPr>
                <p:nvPr/>
              </p:nvSpPr>
              <p:spPr bwMode="auto">
                <a:xfrm flipV="1">
                  <a:off x="1320" y="332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0" name="Line 2000"/>
                <p:cNvSpPr>
                  <a:spLocks noChangeShapeType="1"/>
                </p:cNvSpPr>
                <p:nvPr/>
              </p:nvSpPr>
              <p:spPr bwMode="auto">
                <a:xfrm flipV="1">
                  <a:off x="1322" y="331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1" name="Line 2001"/>
                <p:cNvSpPr>
                  <a:spLocks noChangeShapeType="1"/>
                </p:cNvSpPr>
                <p:nvPr/>
              </p:nvSpPr>
              <p:spPr bwMode="auto">
                <a:xfrm flipV="1">
                  <a:off x="1325" y="331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2" name="Line 2002"/>
                <p:cNvSpPr>
                  <a:spLocks noChangeShapeType="1"/>
                </p:cNvSpPr>
                <p:nvPr/>
              </p:nvSpPr>
              <p:spPr bwMode="auto">
                <a:xfrm flipV="1">
                  <a:off x="1327" y="3310"/>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3" name="Line 2003"/>
                <p:cNvSpPr>
                  <a:spLocks noChangeShapeType="1"/>
                </p:cNvSpPr>
                <p:nvPr/>
              </p:nvSpPr>
              <p:spPr bwMode="auto">
                <a:xfrm flipV="1">
                  <a:off x="1330" y="3306"/>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4" name="Line 2004"/>
                <p:cNvSpPr>
                  <a:spLocks noChangeShapeType="1"/>
                </p:cNvSpPr>
                <p:nvPr/>
              </p:nvSpPr>
              <p:spPr bwMode="auto">
                <a:xfrm flipV="1">
                  <a:off x="1331" y="3302"/>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5" name="Line 2005"/>
                <p:cNvSpPr>
                  <a:spLocks noChangeShapeType="1"/>
                </p:cNvSpPr>
                <p:nvPr/>
              </p:nvSpPr>
              <p:spPr bwMode="auto">
                <a:xfrm flipV="1">
                  <a:off x="1334" y="329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6" name="Line 2006"/>
                <p:cNvSpPr>
                  <a:spLocks noChangeShapeType="1"/>
                </p:cNvSpPr>
                <p:nvPr/>
              </p:nvSpPr>
              <p:spPr bwMode="auto">
                <a:xfrm flipV="1">
                  <a:off x="1337" y="329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7" name="Line 2007"/>
                <p:cNvSpPr>
                  <a:spLocks noChangeShapeType="1"/>
                </p:cNvSpPr>
                <p:nvPr/>
              </p:nvSpPr>
              <p:spPr bwMode="auto">
                <a:xfrm flipV="1">
                  <a:off x="1339" y="3290"/>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8" name="Line 2008"/>
                <p:cNvSpPr>
                  <a:spLocks noChangeShapeType="1"/>
                </p:cNvSpPr>
                <p:nvPr/>
              </p:nvSpPr>
              <p:spPr bwMode="auto">
                <a:xfrm flipV="1">
                  <a:off x="1340" y="3286"/>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19" name="Line 2009"/>
                <p:cNvSpPr>
                  <a:spLocks noChangeShapeType="1"/>
                </p:cNvSpPr>
                <p:nvPr/>
              </p:nvSpPr>
              <p:spPr bwMode="auto">
                <a:xfrm flipV="1">
                  <a:off x="1344" y="328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0" name="Line 2010"/>
                <p:cNvSpPr>
                  <a:spLocks noChangeShapeType="1"/>
                </p:cNvSpPr>
                <p:nvPr/>
              </p:nvSpPr>
              <p:spPr bwMode="auto">
                <a:xfrm flipV="1">
                  <a:off x="1346" y="327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1" name="Line 2011"/>
                <p:cNvSpPr>
                  <a:spLocks noChangeShapeType="1"/>
                </p:cNvSpPr>
                <p:nvPr/>
              </p:nvSpPr>
              <p:spPr bwMode="auto">
                <a:xfrm flipV="1">
                  <a:off x="1348" y="327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2" name="Line 2012"/>
                <p:cNvSpPr>
                  <a:spLocks noChangeShapeType="1"/>
                </p:cNvSpPr>
                <p:nvPr/>
              </p:nvSpPr>
              <p:spPr bwMode="auto">
                <a:xfrm flipV="1">
                  <a:off x="1351" y="327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3" name="Line 2013"/>
                <p:cNvSpPr>
                  <a:spLocks noChangeShapeType="1"/>
                </p:cNvSpPr>
                <p:nvPr/>
              </p:nvSpPr>
              <p:spPr bwMode="auto">
                <a:xfrm flipV="1">
                  <a:off x="1353" y="326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4" name="Line 2014"/>
                <p:cNvSpPr>
                  <a:spLocks noChangeShapeType="1"/>
                </p:cNvSpPr>
                <p:nvPr/>
              </p:nvSpPr>
              <p:spPr bwMode="auto">
                <a:xfrm flipV="1">
                  <a:off x="1355" y="326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5" name="Line 2015"/>
                <p:cNvSpPr>
                  <a:spLocks noChangeShapeType="1"/>
                </p:cNvSpPr>
                <p:nvPr/>
              </p:nvSpPr>
              <p:spPr bwMode="auto">
                <a:xfrm flipV="1">
                  <a:off x="1357" y="325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6" name="Line 2016"/>
                <p:cNvSpPr>
                  <a:spLocks noChangeShapeType="1"/>
                </p:cNvSpPr>
                <p:nvPr/>
              </p:nvSpPr>
              <p:spPr bwMode="auto">
                <a:xfrm flipV="1">
                  <a:off x="1360" y="3253"/>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7" name="Line 2017"/>
                <p:cNvSpPr>
                  <a:spLocks noChangeShapeType="1"/>
                </p:cNvSpPr>
                <p:nvPr/>
              </p:nvSpPr>
              <p:spPr bwMode="auto">
                <a:xfrm flipV="1">
                  <a:off x="1363" y="3250"/>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8" name="Line 2018"/>
                <p:cNvSpPr>
                  <a:spLocks noChangeShapeType="1"/>
                </p:cNvSpPr>
                <p:nvPr/>
              </p:nvSpPr>
              <p:spPr bwMode="auto">
                <a:xfrm flipV="1">
                  <a:off x="1364" y="3245"/>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29" name="Line 2019"/>
                <p:cNvSpPr>
                  <a:spLocks noChangeShapeType="1"/>
                </p:cNvSpPr>
                <p:nvPr/>
              </p:nvSpPr>
              <p:spPr bwMode="auto">
                <a:xfrm flipV="1">
                  <a:off x="1366" y="3241"/>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0" name="Line 2020"/>
                <p:cNvSpPr>
                  <a:spLocks noChangeShapeType="1"/>
                </p:cNvSpPr>
                <p:nvPr/>
              </p:nvSpPr>
              <p:spPr bwMode="auto">
                <a:xfrm flipV="1">
                  <a:off x="1370" y="323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1" name="Line 2021"/>
                <p:cNvSpPr>
                  <a:spLocks noChangeShapeType="1"/>
                </p:cNvSpPr>
                <p:nvPr/>
              </p:nvSpPr>
              <p:spPr bwMode="auto">
                <a:xfrm flipV="1">
                  <a:off x="1372" y="3233"/>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2" name="Line 2022"/>
                <p:cNvSpPr>
                  <a:spLocks noChangeShapeType="1"/>
                </p:cNvSpPr>
                <p:nvPr/>
              </p:nvSpPr>
              <p:spPr bwMode="auto">
                <a:xfrm flipV="1">
                  <a:off x="1373" y="3229"/>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3" name="Line 2023"/>
                <p:cNvSpPr>
                  <a:spLocks noChangeShapeType="1"/>
                </p:cNvSpPr>
                <p:nvPr/>
              </p:nvSpPr>
              <p:spPr bwMode="auto">
                <a:xfrm flipV="1">
                  <a:off x="1377" y="322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4" name="Line 2024"/>
                <p:cNvSpPr>
                  <a:spLocks noChangeShapeType="1"/>
                </p:cNvSpPr>
                <p:nvPr/>
              </p:nvSpPr>
              <p:spPr bwMode="auto">
                <a:xfrm flipV="1">
                  <a:off x="1379" y="3221"/>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5" name="Line 2025"/>
                <p:cNvSpPr>
                  <a:spLocks noChangeShapeType="1"/>
                </p:cNvSpPr>
                <p:nvPr/>
              </p:nvSpPr>
              <p:spPr bwMode="auto">
                <a:xfrm flipV="1">
                  <a:off x="1381" y="321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6" name="Line 2026"/>
                <p:cNvSpPr>
                  <a:spLocks noChangeShapeType="1"/>
                </p:cNvSpPr>
                <p:nvPr/>
              </p:nvSpPr>
              <p:spPr bwMode="auto">
                <a:xfrm flipV="1">
                  <a:off x="1383" y="3212"/>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7" name="Line 2027"/>
                <p:cNvSpPr>
                  <a:spLocks noChangeShapeType="1"/>
                </p:cNvSpPr>
                <p:nvPr/>
              </p:nvSpPr>
              <p:spPr bwMode="auto">
                <a:xfrm flipV="1">
                  <a:off x="1386" y="320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8" name="Line 2028"/>
                <p:cNvSpPr>
                  <a:spLocks noChangeShapeType="1"/>
                </p:cNvSpPr>
                <p:nvPr/>
              </p:nvSpPr>
              <p:spPr bwMode="auto">
                <a:xfrm flipV="1">
                  <a:off x="1388" y="320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39" name="Line 2029"/>
                <p:cNvSpPr>
                  <a:spLocks noChangeShapeType="1"/>
                </p:cNvSpPr>
                <p:nvPr/>
              </p:nvSpPr>
              <p:spPr bwMode="auto">
                <a:xfrm flipV="1">
                  <a:off x="1390" y="320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0" name="Line 2030"/>
                <p:cNvSpPr>
                  <a:spLocks noChangeShapeType="1"/>
                </p:cNvSpPr>
                <p:nvPr/>
              </p:nvSpPr>
              <p:spPr bwMode="auto">
                <a:xfrm flipV="1">
                  <a:off x="1392" y="3196"/>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1" name="Line 2031"/>
                <p:cNvSpPr>
                  <a:spLocks noChangeShapeType="1"/>
                </p:cNvSpPr>
                <p:nvPr/>
              </p:nvSpPr>
              <p:spPr bwMode="auto">
                <a:xfrm flipV="1">
                  <a:off x="1395" y="319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2" name="Line 2032"/>
                <p:cNvSpPr>
                  <a:spLocks noChangeShapeType="1"/>
                </p:cNvSpPr>
                <p:nvPr/>
              </p:nvSpPr>
              <p:spPr bwMode="auto">
                <a:xfrm flipV="1">
                  <a:off x="1397" y="318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3" name="Line 2033"/>
                <p:cNvSpPr>
                  <a:spLocks noChangeShapeType="1"/>
                </p:cNvSpPr>
                <p:nvPr/>
              </p:nvSpPr>
              <p:spPr bwMode="auto">
                <a:xfrm flipV="1">
                  <a:off x="1399" y="318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4" name="Line 2034"/>
                <p:cNvSpPr>
                  <a:spLocks noChangeShapeType="1"/>
                </p:cNvSpPr>
                <p:nvPr/>
              </p:nvSpPr>
              <p:spPr bwMode="auto">
                <a:xfrm flipV="1">
                  <a:off x="1401" y="3179"/>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5" name="Line 2035"/>
                <p:cNvSpPr>
                  <a:spLocks noChangeShapeType="1"/>
                </p:cNvSpPr>
                <p:nvPr/>
              </p:nvSpPr>
              <p:spPr bwMode="auto">
                <a:xfrm flipV="1">
                  <a:off x="1405" y="3173"/>
                  <a:ext cx="1"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6" name="Line 2036"/>
                <p:cNvSpPr>
                  <a:spLocks noChangeShapeType="1"/>
                </p:cNvSpPr>
                <p:nvPr/>
              </p:nvSpPr>
              <p:spPr bwMode="auto">
                <a:xfrm flipV="1">
                  <a:off x="1406" y="3169"/>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7" name="Line 2037"/>
                <p:cNvSpPr>
                  <a:spLocks noChangeShapeType="1"/>
                </p:cNvSpPr>
                <p:nvPr/>
              </p:nvSpPr>
              <p:spPr bwMode="auto">
                <a:xfrm flipV="1">
                  <a:off x="1408" y="31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8" name="Line 2038"/>
                <p:cNvSpPr>
                  <a:spLocks noChangeShapeType="1"/>
                </p:cNvSpPr>
                <p:nvPr/>
              </p:nvSpPr>
              <p:spPr bwMode="auto">
                <a:xfrm flipV="1">
                  <a:off x="1411" y="3161"/>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49" name="Line 2039"/>
                <p:cNvSpPr>
                  <a:spLocks noChangeShapeType="1"/>
                </p:cNvSpPr>
                <p:nvPr/>
              </p:nvSpPr>
              <p:spPr bwMode="auto">
                <a:xfrm flipV="1">
                  <a:off x="1414" y="3156"/>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0" name="Line 2040"/>
                <p:cNvSpPr>
                  <a:spLocks noChangeShapeType="1"/>
                </p:cNvSpPr>
                <p:nvPr/>
              </p:nvSpPr>
              <p:spPr bwMode="auto">
                <a:xfrm flipV="1">
                  <a:off x="1416" y="315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1" name="Line 2041"/>
                <p:cNvSpPr>
                  <a:spLocks noChangeShapeType="1"/>
                </p:cNvSpPr>
                <p:nvPr/>
              </p:nvSpPr>
              <p:spPr bwMode="auto">
                <a:xfrm flipV="1">
                  <a:off x="1418" y="314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2" name="Line 2042"/>
                <p:cNvSpPr>
                  <a:spLocks noChangeShapeType="1"/>
                </p:cNvSpPr>
                <p:nvPr/>
              </p:nvSpPr>
              <p:spPr bwMode="auto">
                <a:xfrm flipV="1">
                  <a:off x="1420" y="314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3" name="Line 2043"/>
                <p:cNvSpPr>
                  <a:spLocks noChangeShapeType="1"/>
                </p:cNvSpPr>
                <p:nvPr/>
              </p:nvSpPr>
              <p:spPr bwMode="auto">
                <a:xfrm flipV="1">
                  <a:off x="1423" y="313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4" name="Line 2044"/>
                <p:cNvSpPr>
                  <a:spLocks noChangeShapeType="1"/>
                </p:cNvSpPr>
                <p:nvPr/>
              </p:nvSpPr>
              <p:spPr bwMode="auto">
                <a:xfrm flipV="1">
                  <a:off x="1425" y="313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5" name="Line 2045"/>
                <p:cNvSpPr>
                  <a:spLocks noChangeShapeType="1"/>
                </p:cNvSpPr>
                <p:nvPr/>
              </p:nvSpPr>
              <p:spPr bwMode="auto">
                <a:xfrm flipV="1">
                  <a:off x="1427" y="3131"/>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6" name="Line 2046"/>
                <p:cNvSpPr>
                  <a:spLocks noChangeShapeType="1"/>
                </p:cNvSpPr>
                <p:nvPr/>
              </p:nvSpPr>
              <p:spPr bwMode="auto">
                <a:xfrm flipV="1">
                  <a:off x="1429" y="3126"/>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7" name="Line 2047"/>
                <p:cNvSpPr>
                  <a:spLocks noChangeShapeType="1"/>
                </p:cNvSpPr>
                <p:nvPr/>
              </p:nvSpPr>
              <p:spPr bwMode="auto">
                <a:xfrm flipV="1">
                  <a:off x="1432" y="312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8" name="Line 2048"/>
                <p:cNvSpPr>
                  <a:spLocks noChangeShapeType="1"/>
                </p:cNvSpPr>
                <p:nvPr/>
              </p:nvSpPr>
              <p:spPr bwMode="auto">
                <a:xfrm flipV="1">
                  <a:off x="1434" y="3116"/>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59" name="Line 2049"/>
                <p:cNvSpPr>
                  <a:spLocks noChangeShapeType="1"/>
                </p:cNvSpPr>
                <p:nvPr/>
              </p:nvSpPr>
              <p:spPr bwMode="auto">
                <a:xfrm flipV="1">
                  <a:off x="1437" y="3112"/>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0" name="Line 2050"/>
                <p:cNvSpPr>
                  <a:spLocks noChangeShapeType="1"/>
                </p:cNvSpPr>
                <p:nvPr/>
              </p:nvSpPr>
              <p:spPr bwMode="auto">
                <a:xfrm flipV="1">
                  <a:off x="1438" y="310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1" name="Line 2051"/>
                <p:cNvSpPr>
                  <a:spLocks noChangeShapeType="1"/>
                </p:cNvSpPr>
                <p:nvPr/>
              </p:nvSpPr>
              <p:spPr bwMode="auto">
                <a:xfrm flipV="1">
                  <a:off x="1441" y="310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2" name="Line 2052"/>
                <p:cNvSpPr>
                  <a:spLocks noChangeShapeType="1"/>
                </p:cNvSpPr>
                <p:nvPr/>
              </p:nvSpPr>
              <p:spPr bwMode="auto">
                <a:xfrm flipV="1">
                  <a:off x="1444" y="309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3" name="Line 2053"/>
                <p:cNvSpPr>
                  <a:spLocks noChangeShapeType="1"/>
                </p:cNvSpPr>
                <p:nvPr/>
              </p:nvSpPr>
              <p:spPr bwMode="auto">
                <a:xfrm flipV="1">
                  <a:off x="1446" y="309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4" name="Line 2054"/>
                <p:cNvSpPr>
                  <a:spLocks noChangeShapeType="1"/>
                </p:cNvSpPr>
                <p:nvPr/>
              </p:nvSpPr>
              <p:spPr bwMode="auto">
                <a:xfrm flipV="1">
                  <a:off x="1449" y="309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5" name="Line 2055"/>
                <p:cNvSpPr>
                  <a:spLocks noChangeShapeType="1"/>
                </p:cNvSpPr>
                <p:nvPr/>
              </p:nvSpPr>
              <p:spPr bwMode="auto">
                <a:xfrm flipV="1">
                  <a:off x="1451" y="308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6" name="Line 2056"/>
                <p:cNvSpPr>
                  <a:spLocks noChangeShapeType="1"/>
                </p:cNvSpPr>
                <p:nvPr/>
              </p:nvSpPr>
              <p:spPr bwMode="auto">
                <a:xfrm flipV="1">
                  <a:off x="1453" y="3080"/>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7" name="Line 2057"/>
                <p:cNvSpPr>
                  <a:spLocks noChangeShapeType="1"/>
                </p:cNvSpPr>
                <p:nvPr/>
              </p:nvSpPr>
              <p:spPr bwMode="auto">
                <a:xfrm flipV="1">
                  <a:off x="1455" y="3076"/>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8" name="Line 2058"/>
                <p:cNvSpPr>
                  <a:spLocks noChangeShapeType="1"/>
                </p:cNvSpPr>
                <p:nvPr/>
              </p:nvSpPr>
              <p:spPr bwMode="auto">
                <a:xfrm flipV="1">
                  <a:off x="1458" y="307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69" name="Line 2059"/>
                <p:cNvSpPr>
                  <a:spLocks noChangeShapeType="1"/>
                </p:cNvSpPr>
                <p:nvPr/>
              </p:nvSpPr>
              <p:spPr bwMode="auto">
                <a:xfrm flipV="1">
                  <a:off x="1460" y="306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0" name="Line 2060"/>
                <p:cNvSpPr>
                  <a:spLocks noChangeShapeType="1"/>
                </p:cNvSpPr>
                <p:nvPr/>
              </p:nvSpPr>
              <p:spPr bwMode="auto">
                <a:xfrm flipV="1">
                  <a:off x="1462" y="306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1" name="Line 2061"/>
                <p:cNvSpPr>
                  <a:spLocks noChangeShapeType="1"/>
                </p:cNvSpPr>
                <p:nvPr/>
              </p:nvSpPr>
              <p:spPr bwMode="auto">
                <a:xfrm flipV="1">
                  <a:off x="1464" y="3058"/>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2" name="Line 2062"/>
                <p:cNvSpPr>
                  <a:spLocks noChangeShapeType="1"/>
                </p:cNvSpPr>
                <p:nvPr/>
              </p:nvSpPr>
              <p:spPr bwMode="auto">
                <a:xfrm flipV="1">
                  <a:off x="1467" y="305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3" name="Line 2063"/>
                <p:cNvSpPr>
                  <a:spLocks noChangeShapeType="1"/>
                </p:cNvSpPr>
                <p:nvPr/>
              </p:nvSpPr>
              <p:spPr bwMode="auto">
                <a:xfrm flipV="1">
                  <a:off x="1469" y="3049"/>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4" name="Line 2064"/>
                <p:cNvSpPr>
                  <a:spLocks noChangeShapeType="1"/>
                </p:cNvSpPr>
                <p:nvPr/>
              </p:nvSpPr>
              <p:spPr bwMode="auto">
                <a:xfrm flipV="1">
                  <a:off x="1471" y="304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5" name="Line 2065"/>
                <p:cNvSpPr>
                  <a:spLocks noChangeShapeType="1"/>
                </p:cNvSpPr>
                <p:nvPr/>
              </p:nvSpPr>
              <p:spPr bwMode="auto">
                <a:xfrm flipV="1">
                  <a:off x="1473" y="3039"/>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6" name="Line 2066"/>
                <p:cNvSpPr>
                  <a:spLocks noChangeShapeType="1"/>
                </p:cNvSpPr>
                <p:nvPr/>
              </p:nvSpPr>
              <p:spPr bwMode="auto">
                <a:xfrm flipV="1">
                  <a:off x="1476" y="303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7" name="Line 2067"/>
                <p:cNvSpPr>
                  <a:spLocks noChangeShapeType="1"/>
                </p:cNvSpPr>
                <p:nvPr/>
              </p:nvSpPr>
              <p:spPr bwMode="auto">
                <a:xfrm flipV="1">
                  <a:off x="1479" y="303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8" name="Line 2068"/>
                <p:cNvSpPr>
                  <a:spLocks noChangeShapeType="1"/>
                </p:cNvSpPr>
                <p:nvPr/>
              </p:nvSpPr>
              <p:spPr bwMode="auto">
                <a:xfrm flipV="1">
                  <a:off x="1481" y="3026"/>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79" name="Line 2069"/>
                <p:cNvSpPr>
                  <a:spLocks noChangeShapeType="1"/>
                </p:cNvSpPr>
                <p:nvPr/>
              </p:nvSpPr>
              <p:spPr bwMode="auto">
                <a:xfrm flipV="1">
                  <a:off x="1482" y="3021"/>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0" name="Line 2070"/>
                <p:cNvSpPr>
                  <a:spLocks noChangeShapeType="1"/>
                </p:cNvSpPr>
                <p:nvPr/>
              </p:nvSpPr>
              <p:spPr bwMode="auto">
                <a:xfrm flipV="1">
                  <a:off x="1486" y="301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1" name="Line 2071"/>
                <p:cNvSpPr>
                  <a:spLocks noChangeShapeType="1"/>
                </p:cNvSpPr>
                <p:nvPr/>
              </p:nvSpPr>
              <p:spPr bwMode="auto">
                <a:xfrm flipV="1">
                  <a:off x="1488" y="3011"/>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2" name="Line 2072"/>
                <p:cNvSpPr>
                  <a:spLocks noChangeShapeType="1"/>
                </p:cNvSpPr>
                <p:nvPr/>
              </p:nvSpPr>
              <p:spPr bwMode="auto">
                <a:xfrm flipV="1">
                  <a:off x="1490" y="3007"/>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3" name="Line 2073"/>
                <p:cNvSpPr>
                  <a:spLocks noChangeShapeType="1"/>
                </p:cNvSpPr>
                <p:nvPr/>
              </p:nvSpPr>
              <p:spPr bwMode="auto">
                <a:xfrm flipV="1">
                  <a:off x="1493" y="3002"/>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4" name="Line 2074"/>
                <p:cNvSpPr>
                  <a:spLocks noChangeShapeType="1"/>
                </p:cNvSpPr>
                <p:nvPr/>
              </p:nvSpPr>
              <p:spPr bwMode="auto">
                <a:xfrm flipV="1">
                  <a:off x="1495" y="299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5" name="Line 2075"/>
                <p:cNvSpPr>
                  <a:spLocks noChangeShapeType="1"/>
                </p:cNvSpPr>
                <p:nvPr/>
              </p:nvSpPr>
              <p:spPr bwMode="auto">
                <a:xfrm flipV="1">
                  <a:off x="1497" y="299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6" name="Line 2076"/>
                <p:cNvSpPr>
                  <a:spLocks noChangeShapeType="1"/>
                </p:cNvSpPr>
                <p:nvPr/>
              </p:nvSpPr>
              <p:spPr bwMode="auto">
                <a:xfrm flipV="1">
                  <a:off x="1499" y="2987"/>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7" name="Line 2077"/>
                <p:cNvSpPr>
                  <a:spLocks noChangeShapeType="1"/>
                </p:cNvSpPr>
                <p:nvPr/>
              </p:nvSpPr>
              <p:spPr bwMode="auto">
                <a:xfrm flipV="1">
                  <a:off x="1502" y="298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8" name="Line 2078"/>
                <p:cNvSpPr>
                  <a:spLocks noChangeShapeType="1"/>
                </p:cNvSpPr>
                <p:nvPr/>
              </p:nvSpPr>
              <p:spPr bwMode="auto">
                <a:xfrm flipV="1">
                  <a:off x="1504" y="2978"/>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89" name="Line 2079"/>
                <p:cNvSpPr>
                  <a:spLocks noChangeShapeType="1"/>
                </p:cNvSpPr>
                <p:nvPr/>
              </p:nvSpPr>
              <p:spPr bwMode="auto">
                <a:xfrm flipV="1">
                  <a:off x="1506" y="297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0" name="Line 2080"/>
                <p:cNvSpPr>
                  <a:spLocks noChangeShapeType="1"/>
                </p:cNvSpPr>
                <p:nvPr/>
              </p:nvSpPr>
              <p:spPr bwMode="auto">
                <a:xfrm flipV="1">
                  <a:off x="1508" y="2969"/>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1" name="Line 2081"/>
                <p:cNvSpPr>
                  <a:spLocks noChangeShapeType="1"/>
                </p:cNvSpPr>
                <p:nvPr/>
              </p:nvSpPr>
              <p:spPr bwMode="auto">
                <a:xfrm flipV="1">
                  <a:off x="1511" y="296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2" name="Line 2082"/>
                <p:cNvSpPr>
                  <a:spLocks noChangeShapeType="1"/>
                </p:cNvSpPr>
                <p:nvPr/>
              </p:nvSpPr>
              <p:spPr bwMode="auto">
                <a:xfrm flipV="1">
                  <a:off x="1514" y="2960"/>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3" name="Line 2083"/>
                <p:cNvSpPr>
                  <a:spLocks noChangeShapeType="1"/>
                </p:cNvSpPr>
                <p:nvPr/>
              </p:nvSpPr>
              <p:spPr bwMode="auto">
                <a:xfrm flipV="1">
                  <a:off x="1515" y="295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4" name="Line 2084"/>
                <p:cNvSpPr>
                  <a:spLocks noChangeShapeType="1"/>
                </p:cNvSpPr>
                <p:nvPr/>
              </p:nvSpPr>
              <p:spPr bwMode="auto">
                <a:xfrm flipV="1">
                  <a:off x="1517" y="2949"/>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5" name="Line 2085"/>
                <p:cNvSpPr>
                  <a:spLocks noChangeShapeType="1"/>
                </p:cNvSpPr>
                <p:nvPr/>
              </p:nvSpPr>
              <p:spPr bwMode="auto">
                <a:xfrm flipV="1">
                  <a:off x="1521" y="294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6" name="Line 2086"/>
                <p:cNvSpPr>
                  <a:spLocks noChangeShapeType="1"/>
                </p:cNvSpPr>
                <p:nvPr/>
              </p:nvSpPr>
              <p:spPr bwMode="auto">
                <a:xfrm flipV="1">
                  <a:off x="1523" y="2940"/>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7" name="Line 2087"/>
                <p:cNvSpPr>
                  <a:spLocks noChangeShapeType="1"/>
                </p:cNvSpPr>
                <p:nvPr/>
              </p:nvSpPr>
              <p:spPr bwMode="auto">
                <a:xfrm flipV="1">
                  <a:off x="1524" y="2934"/>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8" name="Line 2088"/>
                <p:cNvSpPr>
                  <a:spLocks noChangeShapeType="1"/>
                </p:cNvSpPr>
                <p:nvPr/>
              </p:nvSpPr>
              <p:spPr bwMode="auto">
                <a:xfrm flipV="1">
                  <a:off x="1527" y="292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99" name="Line 2089"/>
                <p:cNvSpPr>
                  <a:spLocks noChangeShapeType="1"/>
                </p:cNvSpPr>
                <p:nvPr/>
              </p:nvSpPr>
              <p:spPr bwMode="auto">
                <a:xfrm flipV="1">
                  <a:off x="1530" y="292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0" name="Line 2090"/>
                <p:cNvSpPr>
                  <a:spLocks noChangeShapeType="1"/>
                </p:cNvSpPr>
                <p:nvPr/>
              </p:nvSpPr>
              <p:spPr bwMode="auto">
                <a:xfrm flipV="1">
                  <a:off x="1532" y="292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1" name="Line 2091"/>
                <p:cNvSpPr>
                  <a:spLocks noChangeShapeType="1"/>
                </p:cNvSpPr>
                <p:nvPr/>
              </p:nvSpPr>
              <p:spPr bwMode="auto">
                <a:xfrm flipV="1">
                  <a:off x="1534" y="291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2" name="Line 2092"/>
                <p:cNvSpPr>
                  <a:spLocks noChangeShapeType="1"/>
                </p:cNvSpPr>
                <p:nvPr/>
              </p:nvSpPr>
              <p:spPr bwMode="auto">
                <a:xfrm flipV="1">
                  <a:off x="1536" y="290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3" name="Line 2093"/>
                <p:cNvSpPr>
                  <a:spLocks noChangeShapeType="1"/>
                </p:cNvSpPr>
                <p:nvPr/>
              </p:nvSpPr>
              <p:spPr bwMode="auto">
                <a:xfrm flipV="1">
                  <a:off x="1539" y="290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4" name="Line 2094"/>
                <p:cNvSpPr>
                  <a:spLocks noChangeShapeType="1"/>
                </p:cNvSpPr>
                <p:nvPr/>
              </p:nvSpPr>
              <p:spPr bwMode="auto">
                <a:xfrm flipV="1">
                  <a:off x="1541" y="290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5" name="Line 2095"/>
                <p:cNvSpPr>
                  <a:spLocks noChangeShapeType="1"/>
                </p:cNvSpPr>
                <p:nvPr/>
              </p:nvSpPr>
              <p:spPr bwMode="auto">
                <a:xfrm flipV="1">
                  <a:off x="1543" y="2896"/>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6" name="Line 2096"/>
                <p:cNvSpPr>
                  <a:spLocks noChangeShapeType="1"/>
                </p:cNvSpPr>
                <p:nvPr/>
              </p:nvSpPr>
              <p:spPr bwMode="auto">
                <a:xfrm flipV="1">
                  <a:off x="1547" y="2891"/>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7" name="Line 2097"/>
                <p:cNvSpPr>
                  <a:spLocks noChangeShapeType="1"/>
                </p:cNvSpPr>
                <p:nvPr/>
              </p:nvSpPr>
              <p:spPr bwMode="auto">
                <a:xfrm flipV="1">
                  <a:off x="1548" y="2885"/>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8" name="Line 2098"/>
                <p:cNvSpPr>
                  <a:spLocks noChangeShapeType="1"/>
                </p:cNvSpPr>
                <p:nvPr/>
              </p:nvSpPr>
              <p:spPr bwMode="auto">
                <a:xfrm flipV="1">
                  <a:off x="1550" y="288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09" name="Line 2099"/>
                <p:cNvSpPr>
                  <a:spLocks noChangeShapeType="1"/>
                </p:cNvSpPr>
                <p:nvPr/>
              </p:nvSpPr>
              <p:spPr bwMode="auto">
                <a:xfrm flipV="1">
                  <a:off x="1553" y="287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0" name="Line 2100"/>
                <p:cNvSpPr>
                  <a:spLocks noChangeShapeType="1"/>
                </p:cNvSpPr>
                <p:nvPr/>
              </p:nvSpPr>
              <p:spPr bwMode="auto">
                <a:xfrm flipV="1">
                  <a:off x="1556" y="2869"/>
                  <a:ext cx="1"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1" name="Line 2101"/>
                <p:cNvSpPr>
                  <a:spLocks noChangeShapeType="1"/>
                </p:cNvSpPr>
                <p:nvPr/>
              </p:nvSpPr>
              <p:spPr bwMode="auto">
                <a:xfrm flipV="1">
                  <a:off x="1557" y="28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2" name="Line 2102"/>
                <p:cNvSpPr>
                  <a:spLocks noChangeShapeType="1"/>
                </p:cNvSpPr>
                <p:nvPr/>
              </p:nvSpPr>
              <p:spPr bwMode="auto">
                <a:xfrm flipV="1">
                  <a:off x="1560" y="286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3" name="Line 2103"/>
                <p:cNvSpPr>
                  <a:spLocks noChangeShapeType="1"/>
                </p:cNvSpPr>
                <p:nvPr/>
              </p:nvSpPr>
              <p:spPr bwMode="auto">
                <a:xfrm flipV="1">
                  <a:off x="1562" y="285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4" name="Line 2104"/>
                <p:cNvSpPr>
                  <a:spLocks noChangeShapeType="1"/>
                </p:cNvSpPr>
                <p:nvPr/>
              </p:nvSpPr>
              <p:spPr bwMode="auto">
                <a:xfrm flipV="1">
                  <a:off x="1565" y="284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5" name="Line 2105"/>
                <p:cNvSpPr>
                  <a:spLocks noChangeShapeType="1"/>
                </p:cNvSpPr>
                <p:nvPr/>
              </p:nvSpPr>
              <p:spPr bwMode="auto">
                <a:xfrm flipV="1">
                  <a:off x="1567" y="2844"/>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6" name="Line 2106"/>
                <p:cNvSpPr>
                  <a:spLocks noChangeShapeType="1"/>
                </p:cNvSpPr>
                <p:nvPr/>
              </p:nvSpPr>
              <p:spPr bwMode="auto">
                <a:xfrm flipV="1">
                  <a:off x="1569" y="284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7" name="Line 2107"/>
                <p:cNvSpPr>
                  <a:spLocks noChangeShapeType="1"/>
                </p:cNvSpPr>
                <p:nvPr/>
              </p:nvSpPr>
              <p:spPr bwMode="auto">
                <a:xfrm flipV="1">
                  <a:off x="1571" y="283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8" name="Line 2108"/>
                <p:cNvSpPr>
                  <a:spLocks noChangeShapeType="1"/>
                </p:cNvSpPr>
                <p:nvPr/>
              </p:nvSpPr>
              <p:spPr bwMode="auto">
                <a:xfrm flipV="1">
                  <a:off x="1574" y="282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19" name="Line 2109"/>
                <p:cNvSpPr>
                  <a:spLocks noChangeShapeType="1"/>
                </p:cNvSpPr>
                <p:nvPr/>
              </p:nvSpPr>
              <p:spPr bwMode="auto">
                <a:xfrm flipV="1">
                  <a:off x="1576" y="2824"/>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0" name="Line 2110"/>
                <p:cNvSpPr>
                  <a:spLocks noChangeShapeType="1"/>
                </p:cNvSpPr>
                <p:nvPr/>
              </p:nvSpPr>
              <p:spPr bwMode="auto">
                <a:xfrm flipV="1">
                  <a:off x="1578" y="281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1" name="Line 2111"/>
                <p:cNvSpPr>
                  <a:spLocks noChangeShapeType="1"/>
                </p:cNvSpPr>
                <p:nvPr/>
              </p:nvSpPr>
              <p:spPr bwMode="auto">
                <a:xfrm flipV="1">
                  <a:off x="1580" y="281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2" name="Line 2112"/>
                <p:cNvSpPr>
                  <a:spLocks noChangeShapeType="1"/>
                </p:cNvSpPr>
                <p:nvPr/>
              </p:nvSpPr>
              <p:spPr bwMode="auto">
                <a:xfrm flipV="1">
                  <a:off x="1583" y="2808"/>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3" name="Line 2113"/>
                <p:cNvSpPr>
                  <a:spLocks noChangeShapeType="1"/>
                </p:cNvSpPr>
                <p:nvPr/>
              </p:nvSpPr>
              <p:spPr bwMode="auto">
                <a:xfrm flipV="1">
                  <a:off x="1585" y="2803"/>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4" name="Line 2114"/>
                <p:cNvSpPr>
                  <a:spLocks noChangeShapeType="1"/>
                </p:cNvSpPr>
                <p:nvPr/>
              </p:nvSpPr>
              <p:spPr bwMode="auto">
                <a:xfrm flipV="1">
                  <a:off x="1588" y="2799"/>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5" name="Line 2115"/>
                <p:cNvSpPr>
                  <a:spLocks noChangeShapeType="1"/>
                </p:cNvSpPr>
                <p:nvPr/>
              </p:nvSpPr>
              <p:spPr bwMode="auto">
                <a:xfrm flipV="1">
                  <a:off x="1589" y="279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6" name="Line 2116"/>
                <p:cNvSpPr>
                  <a:spLocks noChangeShapeType="1"/>
                </p:cNvSpPr>
                <p:nvPr/>
              </p:nvSpPr>
              <p:spPr bwMode="auto">
                <a:xfrm flipV="1">
                  <a:off x="1592" y="2788"/>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7" name="Line 2117"/>
                <p:cNvSpPr>
                  <a:spLocks noChangeShapeType="1"/>
                </p:cNvSpPr>
                <p:nvPr/>
              </p:nvSpPr>
              <p:spPr bwMode="auto">
                <a:xfrm flipV="1">
                  <a:off x="1595" y="278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8" name="Line 2118"/>
                <p:cNvSpPr>
                  <a:spLocks noChangeShapeType="1"/>
                </p:cNvSpPr>
                <p:nvPr/>
              </p:nvSpPr>
              <p:spPr bwMode="auto">
                <a:xfrm flipV="1">
                  <a:off x="1597" y="2778"/>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29" name="Line 2119"/>
                <p:cNvSpPr>
                  <a:spLocks noChangeShapeType="1"/>
                </p:cNvSpPr>
                <p:nvPr/>
              </p:nvSpPr>
              <p:spPr bwMode="auto">
                <a:xfrm flipV="1">
                  <a:off x="1600" y="2772"/>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0" name="Line 2120"/>
                <p:cNvSpPr>
                  <a:spLocks noChangeShapeType="1"/>
                </p:cNvSpPr>
                <p:nvPr/>
              </p:nvSpPr>
              <p:spPr bwMode="auto">
                <a:xfrm flipV="1">
                  <a:off x="1602" y="276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1" name="Line 2121"/>
                <p:cNvSpPr>
                  <a:spLocks noChangeShapeType="1"/>
                </p:cNvSpPr>
                <p:nvPr/>
              </p:nvSpPr>
              <p:spPr bwMode="auto">
                <a:xfrm flipV="1">
                  <a:off x="1604" y="2762"/>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2" name="Line 2122"/>
                <p:cNvSpPr>
                  <a:spLocks noChangeShapeType="1"/>
                </p:cNvSpPr>
                <p:nvPr/>
              </p:nvSpPr>
              <p:spPr bwMode="auto">
                <a:xfrm flipV="1">
                  <a:off x="1606" y="2756"/>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3" name="Line 2123"/>
                <p:cNvSpPr>
                  <a:spLocks noChangeShapeType="1"/>
                </p:cNvSpPr>
                <p:nvPr/>
              </p:nvSpPr>
              <p:spPr bwMode="auto">
                <a:xfrm flipV="1">
                  <a:off x="1609" y="275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4" name="Line 2124"/>
                <p:cNvSpPr>
                  <a:spLocks noChangeShapeType="1"/>
                </p:cNvSpPr>
                <p:nvPr/>
              </p:nvSpPr>
              <p:spPr bwMode="auto">
                <a:xfrm flipV="1">
                  <a:off x="1611" y="2746"/>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5" name="Line 2125"/>
                <p:cNvSpPr>
                  <a:spLocks noChangeShapeType="1"/>
                </p:cNvSpPr>
                <p:nvPr/>
              </p:nvSpPr>
              <p:spPr bwMode="auto">
                <a:xfrm flipV="1">
                  <a:off x="1613" y="274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6" name="Line 2126"/>
                <p:cNvSpPr>
                  <a:spLocks noChangeShapeType="1"/>
                </p:cNvSpPr>
                <p:nvPr/>
              </p:nvSpPr>
              <p:spPr bwMode="auto">
                <a:xfrm flipV="1">
                  <a:off x="1615" y="2735"/>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7" name="Line 2127"/>
                <p:cNvSpPr>
                  <a:spLocks noChangeShapeType="1"/>
                </p:cNvSpPr>
                <p:nvPr/>
              </p:nvSpPr>
              <p:spPr bwMode="auto">
                <a:xfrm flipV="1">
                  <a:off x="1618" y="273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8" name="Line 2128"/>
                <p:cNvSpPr>
                  <a:spLocks noChangeShapeType="1"/>
                </p:cNvSpPr>
                <p:nvPr/>
              </p:nvSpPr>
              <p:spPr bwMode="auto">
                <a:xfrm flipV="1">
                  <a:off x="1621" y="2725"/>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39" name="Line 2129"/>
                <p:cNvSpPr>
                  <a:spLocks noChangeShapeType="1"/>
                </p:cNvSpPr>
                <p:nvPr/>
              </p:nvSpPr>
              <p:spPr bwMode="auto">
                <a:xfrm flipV="1">
                  <a:off x="1622" y="271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0" name="Line 2130"/>
                <p:cNvSpPr>
                  <a:spLocks noChangeShapeType="1"/>
                </p:cNvSpPr>
                <p:nvPr/>
              </p:nvSpPr>
              <p:spPr bwMode="auto">
                <a:xfrm flipV="1">
                  <a:off x="1624" y="2714"/>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1" name="Line 2131"/>
                <p:cNvSpPr>
                  <a:spLocks noChangeShapeType="1"/>
                </p:cNvSpPr>
                <p:nvPr/>
              </p:nvSpPr>
              <p:spPr bwMode="auto">
                <a:xfrm flipV="1">
                  <a:off x="1628" y="270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2" name="Line 2132"/>
                <p:cNvSpPr>
                  <a:spLocks noChangeShapeType="1"/>
                </p:cNvSpPr>
                <p:nvPr/>
              </p:nvSpPr>
              <p:spPr bwMode="auto">
                <a:xfrm flipV="1">
                  <a:off x="1630" y="2703"/>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3" name="Line 2133"/>
                <p:cNvSpPr>
                  <a:spLocks noChangeShapeType="1"/>
                </p:cNvSpPr>
                <p:nvPr/>
              </p:nvSpPr>
              <p:spPr bwMode="auto">
                <a:xfrm flipV="1">
                  <a:off x="1632" y="2698"/>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4" name="Line 2134"/>
                <p:cNvSpPr>
                  <a:spLocks noChangeShapeType="1"/>
                </p:cNvSpPr>
                <p:nvPr/>
              </p:nvSpPr>
              <p:spPr bwMode="auto">
                <a:xfrm flipV="1">
                  <a:off x="1634" y="2691"/>
                  <a:ext cx="3" cy="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5" name="Line 2135"/>
                <p:cNvSpPr>
                  <a:spLocks noChangeShapeType="1"/>
                </p:cNvSpPr>
                <p:nvPr/>
              </p:nvSpPr>
              <p:spPr bwMode="auto">
                <a:xfrm flipV="1">
                  <a:off x="1637" y="268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6" name="Line 2136"/>
                <p:cNvSpPr>
                  <a:spLocks noChangeShapeType="1"/>
                </p:cNvSpPr>
                <p:nvPr/>
              </p:nvSpPr>
              <p:spPr bwMode="auto">
                <a:xfrm flipV="1">
                  <a:off x="1639" y="2681"/>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7" name="Line 2137"/>
                <p:cNvSpPr>
                  <a:spLocks noChangeShapeType="1"/>
                </p:cNvSpPr>
                <p:nvPr/>
              </p:nvSpPr>
              <p:spPr bwMode="auto">
                <a:xfrm flipV="1">
                  <a:off x="1641" y="2675"/>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8" name="Line 2138"/>
                <p:cNvSpPr>
                  <a:spLocks noChangeShapeType="1"/>
                </p:cNvSpPr>
                <p:nvPr/>
              </p:nvSpPr>
              <p:spPr bwMode="auto">
                <a:xfrm flipV="1">
                  <a:off x="1643" y="267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49" name="Line 2139"/>
                <p:cNvSpPr>
                  <a:spLocks noChangeShapeType="1"/>
                </p:cNvSpPr>
                <p:nvPr/>
              </p:nvSpPr>
              <p:spPr bwMode="auto">
                <a:xfrm flipV="1">
                  <a:off x="1646" y="2665"/>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0" name="Line 2140"/>
                <p:cNvSpPr>
                  <a:spLocks noChangeShapeType="1"/>
                </p:cNvSpPr>
                <p:nvPr/>
              </p:nvSpPr>
              <p:spPr bwMode="auto">
                <a:xfrm flipV="1">
                  <a:off x="1648" y="266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1" name="Line 2141"/>
                <p:cNvSpPr>
                  <a:spLocks noChangeShapeType="1"/>
                </p:cNvSpPr>
                <p:nvPr/>
              </p:nvSpPr>
              <p:spPr bwMode="auto">
                <a:xfrm flipV="1">
                  <a:off x="1650" y="265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2" name="Line 2142"/>
                <p:cNvSpPr>
                  <a:spLocks noChangeShapeType="1"/>
                </p:cNvSpPr>
                <p:nvPr/>
              </p:nvSpPr>
              <p:spPr bwMode="auto">
                <a:xfrm flipV="1">
                  <a:off x="1652" y="264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3" name="Line 2143"/>
                <p:cNvSpPr>
                  <a:spLocks noChangeShapeType="1"/>
                </p:cNvSpPr>
                <p:nvPr/>
              </p:nvSpPr>
              <p:spPr bwMode="auto">
                <a:xfrm flipV="1">
                  <a:off x="1655" y="2642"/>
                  <a:ext cx="2" cy="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4" name="Line 2144"/>
                <p:cNvSpPr>
                  <a:spLocks noChangeShapeType="1"/>
                </p:cNvSpPr>
                <p:nvPr/>
              </p:nvSpPr>
              <p:spPr bwMode="auto">
                <a:xfrm flipV="1">
                  <a:off x="1657" y="263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5" name="Line 2145"/>
                <p:cNvSpPr>
                  <a:spLocks noChangeShapeType="1"/>
                </p:cNvSpPr>
                <p:nvPr/>
              </p:nvSpPr>
              <p:spPr bwMode="auto">
                <a:xfrm flipV="1">
                  <a:off x="1659" y="2632"/>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6" name="Line 2146"/>
                <p:cNvSpPr>
                  <a:spLocks noChangeShapeType="1"/>
                </p:cNvSpPr>
                <p:nvPr/>
              </p:nvSpPr>
              <p:spPr bwMode="auto">
                <a:xfrm flipV="1">
                  <a:off x="1663" y="2626"/>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57" name="Line 2147"/>
                <p:cNvSpPr>
                  <a:spLocks noChangeShapeType="1"/>
                </p:cNvSpPr>
                <p:nvPr/>
              </p:nvSpPr>
              <p:spPr bwMode="auto">
                <a:xfrm flipV="1">
                  <a:off x="1665" y="2621"/>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76352" name="Line 1642"/>
              <p:cNvSpPr>
                <a:spLocks noChangeAspect="1" noChangeShapeType="1"/>
              </p:cNvSpPr>
              <p:nvPr/>
            </p:nvSpPr>
            <p:spPr bwMode="auto">
              <a:xfrm flipV="1">
                <a:off x="2283" y="947"/>
                <a:ext cx="0" cy="14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76330" name="Text Box 2148"/>
            <p:cNvSpPr txBox="1">
              <a:spLocks noChangeAspect="1" noChangeArrowheads="1"/>
            </p:cNvSpPr>
            <p:nvPr/>
          </p:nvSpPr>
          <p:spPr bwMode="auto">
            <a:xfrm>
              <a:off x="3091" y="3951"/>
              <a:ext cx="408" cy="3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¾</a:t>
              </a:r>
            </a:p>
            <a:p>
              <a:pPr>
                <a:spcBef>
                  <a:spcPct val="0"/>
                </a:spcBef>
                <a:buFontTx/>
                <a:buNone/>
              </a:pPr>
              <a:endParaRPr lang="en-US" altLang="nl-NL" sz="2800" b="0"/>
            </a:p>
          </p:txBody>
        </p:sp>
        <p:sp>
          <p:nvSpPr>
            <p:cNvPr id="76331" name="Text Box 2149"/>
            <p:cNvSpPr txBox="1">
              <a:spLocks noChangeAspect="1" noChangeArrowheads="1"/>
            </p:cNvSpPr>
            <p:nvPr/>
          </p:nvSpPr>
          <p:spPr bwMode="auto">
            <a:xfrm>
              <a:off x="3417" y="3947"/>
              <a:ext cx="269" cy="3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1</a:t>
              </a:r>
            </a:p>
            <a:p>
              <a:pPr>
                <a:spcBef>
                  <a:spcPct val="0"/>
                </a:spcBef>
                <a:buFontTx/>
                <a:buNone/>
              </a:pPr>
              <a:endParaRPr lang="en-US" altLang="nl-NL" sz="2800" b="0"/>
            </a:p>
          </p:txBody>
        </p:sp>
        <p:sp>
          <p:nvSpPr>
            <p:cNvPr id="76332" name="AutoShape 2150"/>
            <p:cNvSpPr>
              <a:spLocks/>
            </p:cNvSpPr>
            <p:nvPr/>
          </p:nvSpPr>
          <p:spPr bwMode="auto">
            <a:xfrm>
              <a:off x="2222" y="2554"/>
              <a:ext cx="58" cy="186"/>
            </a:xfrm>
            <a:prstGeom prst="leftBrace">
              <a:avLst>
                <a:gd name="adj1" fmla="val 26724"/>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6333" name="AutoShape 2151"/>
            <p:cNvSpPr>
              <a:spLocks/>
            </p:cNvSpPr>
            <p:nvPr/>
          </p:nvSpPr>
          <p:spPr bwMode="auto">
            <a:xfrm>
              <a:off x="2206" y="2962"/>
              <a:ext cx="82" cy="267"/>
            </a:xfrm>
            <a:prstGeom prst="leftBrace">
              <a:avLst>
                <a:gd name="adj1" fmla="val 27134"/>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6334" name="AutoShape 2152"/>
            <p:cNvSpPr>
              <a:spLocks/>
            </p:cNvSpPr>
            <p:nvPr/>
          </p:nvSpPr>
          <p:spPr bwMode="auto">
            <a:xfrm>
              <a:off x="2212" y="2742"/>
              <a:ext cx="67" cy="219"/>
            </a:xfrm>
            <a:prstGeom prst="leftBrace">
              <a:avLst>
                <a:gd name="adj1" fmla="val 27239"/>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6335" name="Line 2153"/>
            <p:cNvSpPr>
              <a:spLocks noChangeAspect="1" noChangeShapeType="1"/>
            </p:cNvSpPr>
            <p:nvPr/>
          </p:nvSpPr>
          <p:spPr bwMode="auto">
            <a:xfrm flipH="1">
              <a:off x="2282" y="2742"/>
              <a:ext cx="922"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36" name="Line 2154"/>
            <p:cNvSpPr>
              <a:spLocks noChangeAspect="1" noChangeShapeType="1"/>
            </p:cNvSpPr>
            <p:nvPr/>
          </p:nvSpPr>
          <p:spPr bwMode="auto">
            <a:xfrm flipH="1">
              <a:off x="2282" y="2961"/>
              <a:ext cx="618"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37" name="Line 2155"/>
            <p:cNvSpPr>
              <a:spLocks noChangeAspect="1" noChangeShapeType="1"/>
            </p:cNvSpPr>
            <p:nvPr/>
          </p:nvSpPr>
          <p:spPr bwMode="auto">
            <a:xfrm flipH="1">
              <a:off x="2278" y="3231"/>
              <a:ext cx="306"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38" name="Line 2156"/>
            <p:cNvSpPr>
              <a:spLocks noChangeAspect="1" noChangeShapeType="1"/>
            </p:cNvSpPr>
            <p:nvPr/>
          </p:nvSpPr>
          <p:spPr bwMode="auto">
            <a:xfrm flipV="1">
              <a:off x="3203" y="2745"/>
              <a:ext cx="0" cy="122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39" name="Line 2157"/>
            <p:cNvSpPr>
              <a:spLocks noChangeAspect="1" noChangeShapeType="1"/>
            </p:cNvSpPr>
            <p:nvPr/>
          </p:nvSpPr>
          <p:spPr bwMode="auto">
            <a:xfrm flipV="1">
              <a:off x="2893" y="2962"/>
              <a:ext cx="0" cy="1015"/>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40" name="Line 2158"/>
            <p:cNvSpPr>
              <a:spLocks noChangeAspect="1" noChangeShapeType="1"/>
            </p:cNvSpPr>
            <p:nvPr/>
          </p:nvSpPr>
          <p:spPr bwMode="auto">
            <a:xfrm flipV="1">
              <a:off x="2593" y="3241"/>
              <a:ext cx="0" cy="726"/>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6341" name="Text Box 2159"/>
            <p:cNvSpPr txBox="1">
              <a:spLocks noChangeAspect="1" noChangeArrowheads="1"/>
            </p:cNvSpPr>
            <p:nvPr/>
          </p:nvSpPr>
          <p:spPr bwMode="auto">
            <a:xfrm>
              <a:off x="2762" y="3951"/>
              <a:ext cx="303" cy="3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½</a:t>
              </a:r>
            </a:p>
          </p:txBody>
        </p:sp>
        <p:sp>
          <p:nvSpPr>
            <p:cNvPr id="76342" name="Text Box 2160"/>
            <p:cNvSpPr txBox="1">
              <a:spLocks noChangeAspect="1" noChangeArrowheads="1"/>
            </p:cNvSpPr>
            <p:nvPr/>
          </p:nvSpPr>
          <p:spPr bwMode="auto">
            <a:xfrm>
              <a:off x="2471" y="3941"/>
              <a:ext cx="268" cy="3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¼</a:t>
              </a:r>
            </a:p>
            <a:p>
              <a:pPr>
                <a:spcBef>
                  <a:spcPct val="0"/>
                </a:spcBef>
                <a:buFontTx/>
                <a:buNone/>
              </a:pPr>
              <a:endParaRPr lang="en-US" altLang="nl-NL" sz="2800" b="0" dirty="0"/>
            </a:p>
          </p:txBody>
        </p:sp>
        <p:sp>
          <p:nvSpPr>
            <p:cNvPr id="76343" name="Text Box 2161"/>
            <p:cNvSpPr txBox="1">
              <a:spLocks noChangeAspect="1" noChangeArrowheads="1"/>
            </p:cNvSpPr>
            <p:nvPr/>
          </p:nvSpPr>
          <p:spPr bwMode="auto">
            <a:xfrm>
              <a:off x="2164" y="3927"/>
              <a:ext cx="269" cy="3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0</a:t>
              </a:r>
            </a:p>
            <a:p>
              <a:pPr>
                <a:spcBef>
                  <a:spcPct val="0"/>
                </a:spcBef>
                <a:buFontTx/>
                <a:buNone/>
              </a:pPr>
              <a:endParaRPr lang="en-US" altLang="nl-NL" sz="2800" b="0"/>
            </a:p>
          </p:txBody>
        </p:sp>
        <p:sp>
          <p:nvSpPr>
            <p:cNvPr id="76344" name="AutoShape 2162"/>
            <p:cNvSpPr>
              <a:spLocks/>
            </p:cNvSpPr>
            <p:nvPr/>
          </p:nvSpPr>
          <p:spPr bwMode="auto">
            <a:xfrm>
              <a:off x="2217" y="3230"/>
              <a:ext cx="61" cy="727"/>
            </a:xfrm>
            <a:prstGeom prst="leftBrace">
              <a:avLst>
                <a:gd name="adj1" fmla="val 99317"/>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6345" name="Text Box 2163"/>
            <p:cNvSpPr txBox="1">
              <a:spLocks noChangeAspect="1" noChangeArrowheads="1"/>
            </p:cNvSpPr>
            <p:nvPr/>
          </p:nvSpPr>
          <p:spPr bwMode="auto">
            <a:xfrm>
              <a:off x="4277" y="2952"/>
              <a:ext cx="1325" cy="53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ts val="2800"/>
                </a:lnSpc>
                <a:spcBef>
                  <a:spcPct val="0"/>
                </a:spcBef>
                <a:buFontTx/>
                <a:buNone/>
              </a:pPr>
              <a:r>
                <a:rPr lang="en-US" altLang="nl-NL" sz="2800" b="0" dirty="0">
                  <a:solidFill>
                    <a:srgbClr val="CC9900"/>
                  </a:solidFill>
                </a:rPr>
                <a:t>will give optimism</a:t>
              </a:r>
            </a:p>
          </p:txBody>
        </p:sp>
        <p:sp>
          <p:nvSpPr>
            <p:cNvPr id="76346" name="Rectangle 2164"/>
            <p:cNvSpPr>
              <a:spLocks noChangeAspect="1" noChangeArrowheads="1"/>
            </p:cNvSpPr>
            <p:nvPr/>
          </p:nvSpPr>
          <p:spPr bwMode="auto">
            <a:xfrm>
              <a:off x="156" y="2394"/>
              <a:ext cx="5499" cy="1872"/>
            </a:xfrm>
            <a:prstGeom prst="rect">
              <a:avLst/>
            </a:prstGeom>
            <a:noFill/>
            <a:ln w="952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6347" name="Text Box 2165"/>
            <p:cNvSpPr txBox="1">
              <a:spLocks noChangeAspect="1" noChangeArrowheads="1"/>
            </p:cNvSpPr>
            <p:nvPr/>
          </p:nvSpPr>
          <p:spPr bwMode="auto">
            <a:xfrm>
              <a:off x="1465" y="3421"/>
              <a:ext cx="904" cy="30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a:t>
              </a:r>
              <a:r>
                <a:rPr lang="en-US" altLang="nl-NL" sz="2800" b="0"/>
                <a:t> w(¼)</a:t>
              </a:r>
            </a:p>
          </p:txBody>
        </p:sp>
        <p:sp>
          <p:nvSpPr>
            <p:cNvPr id="76348" name="Text Box 2166"/>
            <p:cNvSpPr txBox="1">
              <a:spLocks noChangeAspect="1" noChangeArrowheads="1"/>
            </p:cNvSpPr>
            <p:nvPr/>
          </p:nvSpPr>
          <p:spPr bwMode="auto">
            <a:xfrm>
              <a:off x="922" y="3427"/>
              <a:ext cx="712" cy="30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(80)</a:t>
              </a:r>
            </a:p>
          </p:txBody>
        </p:sp>
      </p:grpSp>
      <p:sp>
        <p:nvSpPr>
          <p:cNvPr id="75780" name="Rectangle 31"/>
          <p:cNvSpPr>
            <a:spLocks noChangeAspect="1" noChangeArrowheads="1"/>
          </p:cNvSpPr>
          <p:nvPr/>
        </p:nvSpPr>
        <p:spPr bwMode="auto">
          <a:xfrm>
            <a:off x="468313" y="2589213"/>
            <a:ext cx="8802687" cy="399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2222" name="Text Box 94"/>
          <p:cNvSpPr txBox="1">
            <a:spLocks noChangeAspect="1" noChangeArrowheads="1"/>
          </p:cNvSpPr>
          <p:nvPr/>
        </p:nvSpPr>
        <p:spPr bwMode="auto">
          <a:xfrm>
            <a:off x="1455738" y="2965250"/>
            <a:ext cx="11303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(80)</a:t>
            </a:r>
          </a:p>
        </p:txBody>
      </p:sp>
      <p:sp>
        <p:nvSpPr>
          <p:cNvPr id="432160" name="Text Box 32"/>
          <p:cNvSpPr txBox="1">
            <a:spLocks noChangeAspect="1" noChangeArrowheads="1"/>
          </p:cNvSpPr>
          <p:nvPr/>
        </p:nvSpPr>
        <p:spPr bwMode="auto">
          <a:xfrm>
            <a:off x="1185863" y="2613025"/>
            <a:ext cx="2462212"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 w(½) </a:t>
            </a:r>
            <a:r>
              <a:rPr lang="en-US" altLang="nl-NL" sz="2800" b="0">
                <a:sym typeface="Symbol" panose="05050102010706020507" pitchFamily="18" charset="2"/>
              </a:rPr>
              <a:t></a:t>
            </a:r>
            <a:r>
              <a:rPr lang="en-US" altLang="nl-NL" sz="2800" b="0"/>
              <a:t> w(¼)</a:t>
            </a:r>
          </a:p>
        </p:txBody>
      </p:sp>
      <p:sp>
        <p:nvSpPr>
          <p:cNvPr id="432183" name="Text Box 55"/>
          <p:cNvSpPr txBox="1">
            <a:spLocks noChangeAspect="1" noChangeArrowheads="1"/>
          </p:cNvSpPr>
          <p:nvPr/>
        </p:nvSpPr>
        <p:spPr bwMode="auto">
          <a:xfrm>
            <a:off x="1727200" y="1254125"/>
            <a:ext cx="19431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 1 </a:t>
            </a:r>
            <a:r>
              <a:rPr lang="en-US" altLang="nl-NL" sz="2800" b="0">
                <a:sym typeface="Symbol" panose="05050102010706020507" pitchFamily="18" charset="2"/>
              </a:rPr>
              <a:t></a:t>
            </a:r>
            <a:r>
              <a:rPr lang="en-US" altLang="nl-NL" sz="2800" b="0"/>
              <a:t> w(¾)</a:t>
            </a:r>
          </a:p>
        </p:txBody>
      </p:sp>
      <p:sp>
        <p:nvSpPr>
          <p:cNvPr id="432174" name="Text Box 46"/>
          <p:cNvSpPr txBox="1">
            <a:spLocks noChangeAspect="1" noChangeArrowheads="1"/>
          </p:cNvSpPr>
          <p:nvPr/>
        </p:nvSpPr>
        <p:spPr bwMode="auto">
          <a:xfrm>
            <a:off x="4402138" y="3243263"/>
            <a:ext cx="4810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½</a:t>
            </a:r>
          </a:p>
        </p:txBody>
      </p:sp>
      <p:sp>
        <p:nvSpPr>
          <p:cNvPr id="432158" name="Text Box 30"/>
          <p:cNvSpPr txBox="1">
            <a:spLocks noChangeAspect="1" noChangeArrowheads="1"/>
          </p:cNvSpPr>
          <p:nvPr/>
        </p:nvSpPr>
        <p:spPr bwMode="auto">
          <a:xfrm>
            <a:off x="587369" y="6350"/>
            <a:ext cx="8445500"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Decision weights </a:t>
            </a:r>
            <a:r>
              <a:rPr lang="en-US" altLang="nl-NL" sz="2800" b="0" dirty="0">
                <a:sym typeface="Symbol" panose="05050102010706020507" pitchFamily="18" charset="2"/>
              </a:rPr>
              <a:t></a:t>
            </a:r>
            <a:r>
              <a:rPr lang="en-US" altLang="nl-NL" sz="2800" b="0" dirty="0"/>
              <a:t>(</a:t>
            </a:r>
            <a:r>
              <a:rPr lang="en-US" altLang="nl-NL" sz="2800" b="0" dirty="0">
                <a:sym typeface="Symbol" panose="05050102010706020507" pitchFamily="18" charset="2"/>
              </a:rPr>
              <a:t></a:t>
            </a:r>
            <a:r>
              <a:rPr lang="en-US" altLang="nl-NL" sz="2800" b="0" dirty="0"/>
              <a:t>) of outcomes </a:t>
            </a:r>
            <a:r>
              <a:rPr lang="en-US" altLang="nl-NL" sz="2800" b="0" dirty="0">
                <a:sym typeface="Symbol" panose="05050102010706020507" pitchFamily="18" charset="2"/>
              </a:rPr>
              <a:t>; </a:t>
            </a:r>
            <a:r>
              <a:rPr lang="en-US" altLang="nl-NL" sz="2800" b="0" dirty="0"/>
              <a:t>consider </a:t>
            </a:r>
          </a:p>
          <a:p>
            <a:pPr>
              <a:spcBef>
                <a:spcPct val="0"/>
              </a:spcBef>
              <a:buFontTx/>
              <a:buNone/>
            </a:pPr>
            <a:r>
              <a:rPr lang="en-US" altLang="nl-NL" sz="2800" dirty="0"/>
              <a:t>(¼:</a:t>
            </a:r>
            <a:r>
              <a:rPr lang="en-US" altLang="nl-NL" sz="600" b="0" dirty="0"/>
              <a:t> </a:t>
            </a:r>
            <a:r>
              <a:rPr lang="en-US" altLang="nl-NL" sz="2800" b="0" dirty="0"/>
              <a:t>80, </a:t>
            </a:r>
            <a:r>
              <a:rPr lang="en-US" altLang="nl-NL" sz="2800" dirty="0"/>
              <a:t>¼:</a:t>
            </a:r>
            <a:r>
              <a:rPr lang="en-US" altLang="nl-NL" sz="800" dirty="0"/>
              <a:t> </a:t>
            </a:r>
            <a:r>
              <a:rPr lang="en-US" altLang="nl-NL" sz="2800" b="0" dirty="0"/>
              <a:t>60, </a:t>
            </a:r>
            <a:r>
              <a:rPr lang="en-US" altLang="nl-NL" sz="2800" dirty="0"/>
              <a:t>¼:</a:t>
            </a:r>
            <a:r>
              <a:rPr lang="en-US" altLang="nl-NL" sz="800" dirty="0"/>
              <a:t> </a:t>
            </a:r>
            <a:r>
              <a:rPr lang="en-US" altLang="nl-NL" sz="2800" b="0" dirty="0"/>
              <a:t>40, </a:t>
            </a:r>
            <a:r>
              <a:rPr lang="en-US" altLang="nl-NL" sz="2800" dirty="0"/>
              <a:t>¼:</a:t>
            </a:r>
            <a:r>
              <a:rPr lang="en-US" altLang="nl-NL" sz="800" dirty="0"/>
              <a:t> </a:t>
            </a:r>
            <a:r>
              <a:rPr lang="en-US" altLang="nl-NL" sz="2800" b="0" dirty="0"/>
              <a:t>20)</a:t>
            </a:r>
          </a:p>
        </p:txBody>
      </p:sp>
      <p:sp>
        <p:nvSpPr>
          <p:cNvPr id="432162" name="Text Box 34"/>
          <p:cNvSpPr txBox="1">
            <a:spLocks noChangeAspect="1" noChangeArrowheads="1"/>
          </p:cNvSpPr>
          <p:nvPr/>
        </p:nvSpPr>
        <p:spPr bwMode="auto">
          <a:xfrm>
            <a:off x="1158875" y="2073275"/>
            <a:ext cx="243205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 w(¾) </a:t>
            </a:r>
            <a:r>
              <a:rPr lang="en-US" altLang="nl-NL" sz="2800" b="0">
                <a:sym typeface="Symbol" panose="05050102010706020507" pitchFamily="18" charset="2"/>
              </a:rPr>
              <a:t></a:t>
            </a:r>
            <a:r>
              <a:rPr lang="en-US" altLang="nl-NL" sz="2800" b="0"/>
              <a:t> w(½)</a:t>
            </a:r>
          </a:p>
        </p:txBody>
      </p:sp>
      <p:grpSp>
        <p:nvGrpSpPr>
          <p:cNvPr id="9" name="Group 99"/>
          <p:cNvGrpSpPr>
            <a:grpSpLocks/>
          </p:cNvGrpSpPr>
          <p:nvPr/>
        </p:nvGrpSpPr>
        <p:grpSpPr bwMode="auto">
          <a:xfrm>
            <a:off x="3629025" y="1992313"/>
            <a:ext cx="1465263" cy="1284287"/>
            <a:chOff x="2286" y="1348"/>
            <a:chExt cx="923" cy="716"/>
          </a:xfrm>
        </p:grpSpPr>
        <p:sp>
          <p:nvSpPr>
            <p:cNvPr id="75810" name="Line 40"/>
            <p:cNvSpPr>
              <a:spLocks noChangeAspect="1" noChangeShapeType="1"/>
            </p:cNvSpPr>
            <p:nvPr/>
          </p:nvSpPr>
          <p:spPr bwMode="auto">
            <a:xfrm flipH="1">
              <a:off x="2286" y="1359"/>
              <a:ext cx="923"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5811" name="Line 43"/>
            <p:cNvSpPr>
              <a:spLocks noChangeAspect="1" noChangeShapeType="1"/>
            </p:cNvSpPr>
            <p:nvPr/>
          </p:nvSpPr>
          <p:spPr bwMode="auto">
            <a:xfrm flipV="1">
              <a:off x="3209" y="1348"/>
              <a:ext cx="0" cy="716"/>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10" name="Group 1127"/>
          <p:cNvGrpSpPr>
            <a:grpSpLocks/>
          </p:cNvGrpSpPr>
          <p:nvPr/>
        </p:nvGrpSpPr>
        <p:grpSpPr bwMode="auto">
          <a:xfrm>
            <a:off x="3605213" y="2738438"/>
            <a:ext cx="989012" cy="546100"/>
            <a:chOff x="2271" y="1725"/>
            <a:chExt cx="623" cy="344"/>
          </a:xfrm>
        </p:grpSpPr>
        <p:sp>
          <p:nvSpPr>
            <p:cNvPr id="75808" name="Line 41"/>
            <p:cNvSpPr>
              <a:spLocks noChangeAspect="1" noChangeShapeType="1"/>
            </p:cNvSpPr>
            <p:nvPr/>
          </p:nvSpPr>
          <p:spPr bwMode="auto">
            <a:xfrm flipH="1">
              <a:off x="2271" y="1725"/>
              <a:ext cx="623"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5809" name="Line 44"/>
            <p:cNvSpPr>
              <a:spLocks noChangeAspect="1" noChangeShapeType="1"/>
            </p:cNvSpPr>
            <p:nvPr/>
          </p:nvSpPr>
          <p:spPr bwMode="auto">
            <a:xfrm flipV="1">
              <a:off x="2890" y="1729"/>
              <a:ext cx="0" cy="34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11" name="Group 95"/>
          <p:cNvGrpSpPr>
            <a:grpSpLocks/>
          </p:cNvGrpSpPr>
          <p:nvPr/>
        </p:nvGrpSpPr>
        <p:grpSpPr bwMode="auto">
          <a:xfrm>
            <a:off x="3632200" y="3136900"/>
            <a:ext cx="500063" cy="131763"/>
            <a:chOff x="2288" y="1946"/>
            <a:chExt cx="315" cy="113"/>
          </a:xfrm>
        </p:grpSpPr>
        <p:sp>
          <p:nvSpPr>
            <p:cNvPr id="75806" name="Line 42"/>
            <p:cNvSpPr>
              <a:spLocks noChangeAspect="1" noChangeShapeType="1"/>
            </p:cNvSpPr>
            <p:nvPr/>
          </p:nvSpPr>
          <p:spPr bwMode="auto">
            <a:xfrm flipH="1">
              <a:off x="2288" y="1946"/>
              <a:ext cx="307"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5807" name="Line 45"/>
            <p:cNvSpPr>
              <a:spLocks noChangeAspect="1" noChangeShapeType="1"/>
            </p:cNvSpPr>
            <p:nvPr/>
          </p:nvSpPr>
          <p:spPr bwMode="auto">
            <a:xfrm flipV="1">
              <a:off x="2603" y="1948"/>
              <a:ext cx="0" cy="111"/>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432175" name="Text Box 47"/>
          <p:cNvSpPr txBox="1">
            <a:spLocks noChangeAspect="1" noChangeArrowheads="1"/>
          </p:cNvSpPr>
          <p:nvPr/>
        </p:nvSpPr>
        <p:spPr bwMode="auto">
          <a:xfrm>
            <a:off x="4924425" y="3257550"/>
            <a:ext cx="64611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t>¾</a:t>
            </a:r>
          </a:p>
          <a:p>
            <a:pPr>
              <a:spcBef>
                <a:spcPct val="0"/>
              </a:spcBef>
              <a:buFontTx/>
              <a:buNone/>
            </a:pPr>
            <a:endParaRPr lang="en-US" altLang="nl-NL" sz="2800" b="0" dirty="0"/>
          </a:p>
        </p:txBody>
      </p:sp>
      <p:sp>
        <p:nvSpPr>
          <p:cNvPr id="432176" name="Text Box 48"/>
          <p:cNvSpPr txBox="1">
            <a:spLocks noChangeAspect="1" noChangeArrowheads="1"/>
          </p:cNvSpPr>
          <p:nvPr/>
        </p:nvSpPr>
        <p:spPr bwMode="auto">
          <a:xfrm>
            <a:off x="3925888" y="3227388"/>
            <a:ext cx="42703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¼</a:t>
            </a:r>
          </a:p>
          <a:p>
            <a:pPr>
              <a:spcBef>
                <a:spcPct val="0"/>
              </a:spcBef>
              <a:buFontTx/>
              <a:buNone/>
            </a:pPr>
            <a:endParaRPr lang="en-US" altLang="nl-NL" sz="2800" b="0"/>
          </a:p>
        </p:txBody>
      </p:sp>
      <p:sp>
        <p:nvSpPr>
          <p:cNvPr id="432178" name="Text Box 50"/>
          <p:cNvSpPr txBox="1">
            <a:spLocks noChangeAspect="1" noChangeArrowheads="1"/>
          </p:cNvSpPr>
          <p:nvPr/>
        </p:nvSpPr>
        <p:spPr bwMode="auto">
          <a:xfrm>
            <a:off x="5407025" y="3236913"/>
            <a:ext cx="4254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1</a:t>
            </a:r>
          </a:p>
          <a:p>
            <a:pPr>
              <a:spcBef>
                <a:spcPct val="0"/>
              </a:spcBef>
              <a:buFontTx/>
              <a:buNone/>
            </a:pPr>
            <a:endParaRPr lang="en-US" altLang="nl-NL" sz="2800" b="0"/>
          </a:p>
        </p:txBody>
      </p:sp>
      <p:sp>
        <p:nvSpPr>
          <p:cNvPr id="432181" name="AutoShape 53"/>
          <p:cNvSpPr>
            <a:spLocks noChangeAspect="1"/>
          </p:cNvSpPr>
          <p:nvPr/>
        </p:nvSpPr>
        <p:spPr bwMode="auto">
          <a:xfrm>
            <a:off x="3527425" y="2736850"/>
            <a:ext cx="106363" cy="390525"/>
          </a:xfrm>
          <a:prstGeom prst="leftBrace">
            <a:avLst>
              <a:gd name="adj1" fmla="val 30597"/>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2182" name="AutoShape 54"/>
          <p:cNvSpPr>
            <a:spLocks noChangeAspect="1"/>
          </p:cNvSpPr>
          <p:nvPr/>
        </p:nvSpPr>
        <p:spPr bwMode="auto">
          <a:xfrm>
            <a:off x="3443288" y="1997570"/>
            <a:ext cx="204787" cy="729756"/>
          </a:xfrm>
          <a:prstGeom prst="leftBrace">
            <a:avLst>
              <a:gd name="adj1" fmla="val 31709"/>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2185" name="Text Box 57"/>
          <p:cNvSpPr txBox="1">
            <a:spLocks noChangeAspect="1" noChangeArrowheads="1"/>
          </p:cNvSpPr>
          <p:nvPr/>
        </p:nvSpPr>
        <p:spPr bwMode="auto">
          <a:xfrm>
            <a:off x="6665913" y="1947863"/>
            <a:ext cx="2178050" cy="86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ts val="2800"/>
              </a:lnSpc>
              <a:spcBef>
                <a:spcPct val="0"/>
              </a:spcBef>
              <a:buFontTx/>
              <a:buNone/>
            </a:pPr>
            <a:r>
              <a:rPr lang="en-US" altLang="nl-NL" sz="2800" b="0" dirty="0">
                <a:solidFill>
                  <a:srgbClr val="CC9900"/>
                </a:solidFill>
              </a:rPr>
              <a:t>will give pessimism</a:t>
            </a:r>
          </a:p>
        </p:txBody>
      </p:sp>
      <p:sp>
        <p:nvSpPr>
          <p:cNvPr id="432186" name="Rectangle 58"/>
          <p:cNvSpPr>
            <a:spLocks noChangeAspect="1" noChangeArrowheads="1"/>
          </p:cNvSpPr>
          <p:nvPr/>
        </p:nvSpPr>
        <p:spPr bwMode="auto">
          <a:xfrm>
            <a:off x="290513" y="931863"/>
            <a:ext cx="8729662" cy="2813050"/>
          </a:xfrm>
          <a:prstGeom prst="rect">
            <a:avLst/>
          </a:prstGeom>
          <a:noFill/>
          <a:ln w="9525" cap="rnd">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2187" name="AutoShape 59"/>
          <p:cNvSpPr>
            <a:spLocks/>
          </p:cNvSpPr>
          <p:nvPr/>
        </p:nvSpPr>
        <p:spPr bwMode="auto">
          <a:xfrm>
            <a:off x="3503613" y="1036638"/>
            <a:ext cx="114300" cy="987425"/>
          </a:xfrm>
          <a:prstGeom prst="leftBrace">
            <a:avLst>
              <a:gd name="adj1" fmla="val 67316"/>
              <a:gd name="adj2" fmla="val 50000"/>
            </a:avLst>
          </a:prstGeom>
          <a:noFill/>
          <a:ln w="12700">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solidFill>
                <a:srgbClr val="0066FF"/>
              </a:solidFill>
              <a:latin typeface="Arial" panose="020B0604020202020204" pitchFamily="34" charset="0"/>
            </a:endParaRPr>
          </a:p>
        </p:txBody>
      </p:sp>
      <p:sp>
        <p:nvSpPr>
          <p:cNvPr id="432224" name="Text Box 96"/>
          <p:cNvSpPr txBox="1">
            <a:spLocks noChangeAspect="1" noChangeArrowheads="1"/>
          </p:cNvSpPr>
          <p:nvPr/>
        </p:nvSpPr>
        <p:spPr bwMode="auto">
          <a:xfrm>
            <a:off x="323850" y="2608263"/>
            <a:ext cx="99853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(60)</a:t>
            </a:r>
          </a:p>
        </p:txBody>
      </p:sp>
      <p:sp>
        <p:nvSpPr>
          <p:cNvPr id="432226" name="Text Box 98"/>
          <p:cNvSpPr txBox="1">
            <a:spLocks noChangeAspect="1" noChangeArrowheads="1"/>
          </p:cNvSpPr>
          <p:nvPr/>
        </p:nvSpPr>
        <p:spPr bwMode="auto">
          <a:xfrm>
            <a:off x="296863" y="2082800"/>
            <a:ext cx="1052512"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(40)</a:t>
            </a:r>
          </a:p>
        </p:txBody>
      </p:sp>
      <p:sp>
        <p:nvSpPr>
          <p:cNvPr id="432228" name="Text Box 100"/>
          <p:cNvSpPr txBox="1">
            <a:spLocks noChangeAspect="1" noChangeArrowheads="1"/>
          </p:cNvSpPr>
          <p:nvPr/>
        </p:nvSpPr>
        <p:spPr bwMode="auto">
          <a:xfrm>
            <a:off x="850900" y="1249363"/>
            <a:ext cx="117633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sym typeface="Symbol" panose="05050102010706020507" pitchFamily="18" charset="2"/>
              </a:rPr>
              <a:t></a:t>
            </a:r>
            <a:r>
              <a:rPr lang="en-US" altLang="nl-NL" sz="2800" b="0"/>
              <a:t>(20)</a:t>
            </a:r>
          </a:p>
        </p:txBody>
      </p:sp>
      <p:grpSp>
        <p:nvGrpSpPr>
          <p:cNvPr id="1082" name="Group 614"/>
          <p:cNvGrpSpPr>
            <a:grpSpLocks/>
          </p:cNvGrpSpPr>
          <p:nvPr/>
        </p:nvGrpSpPr>
        <p:grpSpPr bwMode="auto">
          <a:xfrm>
            <a:off x="3282279" y="872670"/>
            <a:ext cx="3417888" cy="2471738"/>
            <a:chOff x="2088" y="2598"/>
            <a:chExt cx="2153" cy="1557"/>
          </a:xfrm>
        </p:grpSpPr>
        <p:sp>
          <p:nvSpPr>
            <p:cNvPr id="1083" name="Text Box 615"/>
            <p:cNvSpPr txBox="1">
              <a:spLocks noChangeAspect="1" noChangeArrowheads="1"/>
            </p:cNvSpPr>
            <p:nvPr/>
          </p:nvSpPr>
          <p:spPr bwMode="auto">
            <a:xfrm>
              <a:off x="3520" y="3279"/>
              <a:ext cx="721" cy="48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dirty="0"/>
                <a:t>w(p) </a:t>
              </a:r>
              <a:br>
                <a:rPr lang="en-US" altLang="nl-NL" sz="2800" dirty="0"/>
              </a:br>
              <a:r>
                <a:rPr lang="en-US" altLang="nl-NL" sz="2800" dirty="0"/>
                <a:t>= </a:t>
              </a:r>
              <a:r>
                <a:rPr lang="en-US" altLang="nl-NL" sz="2800" dirty="0">
                  <a:cs typeface="Arial" panose="020B0604020202020204" pitchFamily="34" charset="0"/>
                  <a:sym typeface="Symbol" panose="05050102010706020507" pitchFamily="18" charset="2"/>
                </a:rPr>
                <a:t>p</a:t>
              </a:r>
              <a:r>
                <a:rPr lang="en-US" altLang="nl-NL" sz="2800" baseline="30000" dirty="0">
                  <a:cs typeface="Arial" panose="020B0604020202020204" pitchFamily="34" charset="0"/>
                  <a:sym typeface="Symbol" panose="05050102010706020507" pitchFamily="18" charset="2"/>
                </a:rPr>
                <a:t>2</a:t>
              </a:r>
              <a:endParaRPr lang="en-US" altLang="nl-NL" sz="2800" b="0" baseline="30000" dirty="0">
                <a:ln>
                  <a:solidFill>
                    <a:schemeClr val="tx1"/>
                  </a:solidFill>
                </a:ln>
              </a:endParaRPr>
            </a:p>
          </p:txBody>
        </p:sp>
        <p:sp>
          <p:nvSpPr>
            <p:cNvPr id="1084" name="Text Box 616"/>
            <p:cNvSpPr txBox="1">
              <a:spLocks noChangeAspect="1" noChangeArrowheads="1"/>
            </p:cNvSpPr>
            <p:nvPr/>
          </p:nvSpPr>
          <p:spPr bwMode="auto">
            <a:xfrm>
              <a:off x="2088" y="2598"/>
              <a:ext cx="269" cy="3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ln>
                    <a:solidFill>
                      <a:schemeClr val="tx1"/>
                    </a:solidFill>
                  </a:ln>
                </a:rPr>
                <a:t>1</a:t>
              </a:r>
            </a:p>
            <a:p>
              <a:pPr>
                <a:spcBef>
                  <a:spcPct val="0"/>
                </a:spcBef>
                <a:buFontTx/>
                <a:buNone/>
              </a:pPr>
              <a:endParaRPr lang="en-US" altLang="nl-NL" sz="2800" b="0" dirty="0">
                <a:ln>
                  <a:solidFill>
                    <a:schemeClr val="tx1"/>
                  </a:solidFill>
                </a:ln>
              </a:endParaRPr>
            </a:p>
          </p:txBody>
        </p:sp>
        <p:sp>
          <p:nvSpPr>
            <p:cNvPr id="1085" name="Line 617"/>
            <p:cNvSpPr>
              <a:spLocks noChangeAspect="1" noChangeShapeType="1"/>
            </p:cNvSpPr>
            <p:nvPr/>
          </p:nvSpPr>
          <p:spPr bwMode="auto">
            <a:xfrm flipV="1">
              <a:off x="3514" y="2703"/>
              <a:ext cx="0" cy="14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86" name="Line 618"/>
            <p:cNvSpPr>
              <a:spLocks noChangeAspect="1" noChangeShapeType="1"/>
            </p:cNvSpPr>
            <p:nvPr/>
          </p:nvSpPr>
          <p:spPr bwMode="auto">
            <a:xfrm flipV="1">
              <a:off x="2294" y="2709"/>
              <a:ext cx="0" cy="14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87" name="Line 619"/>
            <p:cNvSpPr>
              <a:spLocks noChangeAspect="1" noChangeShapeType="1"/>
            </p:cNvSpPr>
            <p:nvPr/>
          </p:nvSpPr>
          <p:spPr bwMode="auto">
            <a:xfrm flipH="1">
              <a:off x="2297" y="4111"/>
              <a:ext cx="121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88" name="Line 620"/>
            <p:cNvSpPr>
              <a:spLocks noChangeAspect="1" noChangeShapeType="1"/>
            </p:cNvSpPr>
            <p:nvPr/>
          </p:nvSpPr>
          <p:spPr bwMode="auto">
            <a:xfrm flipH="1">
              <a:off x="2293" y="2705"/>
              <a:ext cx="121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89" name="Line 621"/>
            <p:cNvSpPr>
              <a:spLocks noChangeAspect="1" noChangeShapeType="1"/>
            </p:cNvSpPr>
            <p:nvPr/>
          </p:nvSpPr>
          <p:spPr bwMode="auto">
            <a:xfrm flipV="1">
              <a:off x="2299" y="2703"/>
              <a:ext cx="1214" cy="140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0" name="Text Box 622"/>
            <p:cNvSpPr txBox="1">
              <a:spLocks noChangeArrowheads="1"/>
            </p:cNvSpPr>
            <p:nvPr/>
          </p:nvSpPr>
          <p:spPr bwMode="auto">
            <a:xfrm>
              <a:off x="3842" y="3825"/>
              <a:ext cx="229" cy="33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dirty="0"/>
                <a:t>p</a:t>
              </a:r>
              <a:endParaRPr lang="en-US" altLang="nl-NL" sz="2800" b="0" dirty="0">
                <a:ln>
                  <a:solidFill>
                    <a:schemeClr val="tx1"/>
                  </a:solidFill>
                </a:ln>
              </a:endParaRPr>
            </a:p>
          </p:txBody>
        </p:sp>
        <p:sp>
          <p:nvSpPr>
            <p:cNvPr id="1091" name="Line 623"/>
            <p:cNvSpPr>
              <a:spLocks noChangeShapeType="1"/>
            </p:cNvSpPr>
            <p:nvPr/>
          </p:nvSpPr>
          <p:spPr bwMode="auto">
            <a:xfrm flipV="1">
              <a:off x="3789" y="4149"/>
              <a:ext cx="28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nvGrpSpPr>
            <p:cNvPr id="1092" name="Group 624"/>
            <p:cNvGrpSpPr>
              <a:grpSpLocks/>
            </p:cNvGrpSpPr>
            <p:nvPr/>
          </p:nvGrpSpPr>
          <p:grpSpPr bwMode="auto">
            <a:xfrm>
              <a:off x="2286" y="2698"/>
              <a:ext cx="1229" cy="1407"/>
              <a:chOff x="473" y="2621"/>
              <a:chExt cx="1193" cy="1388"/>
            </a:xfrm>
          </p:grpSpPr>
          <p:sp>
            <p:nvSpPr>
              <p:cNvPr id="1093" name="Line 625"/>
              <p:cNvSpPr>
                <a:spLocks noChangeShapeType="1"/>
              </p:cNvSpPr>
              <p:nvPr/>
            </p:nvSpPr>
            <p:spPr bwMode="auto">
              <a:xfrm flipH="1">
                <a:off x="473" y="4009"/>
                <a:ext cx="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4" name="Line 626"/>
              <p:cNvSpPr>
                <a:spLocks noChangeShapeType="1"/>
              </p:cNvSpPr>
              <p:nvPr/>
            </p:nvSpPr>
            <p:spPr bwMode="auto">
              <a:xfrm>
                <a:off x="507"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5" name="Line 627"/>
              <p:cNvSpPr>
                <a:spLocks noChangeShapeType="1"/>
              </p:cNvSpPr>
              <p:nvPr/>
            </p:nvSpPr>
            <p:spPr bwMode="auto">
              <a:xfrm>
                <a:off x="509"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6" name="Line 628"/>
              <p:cNvSpPr>
                <a:spLocks noChangeShapeType="1"/>
              </p:cNvSpPr>
              <p:nvPr/>
            </p:nvSpPr>
            <p:spPr bwMode="auto">
              <a:xfrm>
                <a:off x="511"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7" name="Line 629"/>
              <p:cNvSpPr>
                <a:spLocks noChangeShapeType="1"/>
              </p:cNvSpPr>
              <p:nvPr/>
            </p:nvSpPr>
            <p:spPr bwMode="auto">
              <a:xfrm>
                <a:off x="514"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8" name="Line 630"/>
              <p:cNvSpPr>
                <a:spLocks noChangeShapeType="1"/>
              </p:cNvSpPr>
              <p:nvPr/>
            </p:nvSpPr>
            <p:spPr bwMode="auto">
              <a:xfrm>
                <a:off x="516"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9" name="Line 631"/>
              <p:cNvSpPr>
                <a:spLocks noChangeShapeType="1"/>
              </p:cNvSpPr>
              <p:nvPr/>
            </p:nvSpPr>
            <p:spPr bwMode="auto">
              <a:xfrm>
                <a:off x="518"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0" name="Line 632"/>
              <p:cNvSpPr>
                <a:spLocks noChangeShapeType="1"/>
              </p:cNvSpPr>
              <p:nvPr/>
            </p:nvSpPr>
            <p:spPr bwMode="auto">
              <a:xfrm>
                <a:off x="520"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1" name="Line 633"/>
              <p:cNvSpPr>
                <a:spLocks noChangeShapeType="1"/>
              </p:cNvSpPr>
              <p:nvPr/>
            </p:nvSpPr>
            <p:spPr bwMode="auto">
              <a:xfrm>
                <a:off x="523"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2" name="Line 634"/>
              <p:cNvSpPr>
                <a:spLocks noChangeShapeType="1"/>
              </p:cNvSpPr>
              <p:nvPr/>
            </p:nvSpPr>
            <p:spPr bwMode="auto">
              <a:xfrm>
                <a:off x="525"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3" name="Line 635"/>
              <p:cNvSpPr>
                <a:spLocks noChangeShapeType="1"/>
              </p:cNvSpPr>
              <p:nvPr/>
            </p:nvSpPr>
            <p:spPr bwMode="auto">
              <a:xfrm>
                <a:off x="528"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4" name="Line 636"/>
              <p:cNvSpPr>
                <a:spLocks noChangeShapeType="1"/>
              </p:cNvSpPr>
              <p:nvPr/>
            </p:nvSpPr>
            <p:spPr bwMode="auto">
              <a:xfrm flipV="1">
                <a:off x="531" y="4009"/>
                <a:ext cx="1"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5" name="Line 637"/>
              <p:cNvSpPr>
                <a:spLocks noChangeShapeType="1"/>
              </p:cNvSpPr>
              <p:nvPr/>
            </p:nvSpPr>
            <p:spPr bwMode="auto">
              <a:xfrm>
                <a:off x="532"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6" name="Line 638"/>
              <p:cNvSpPr>
                <a:spLocks noChangeShapeType="1"/>
              </p:cNvSpPr>
              <p:nvPr/>
            </p:nvSpPr>
            <p:spPr bwMode="auto">
              <a:xfrm>
                <a:off x="535"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7" name="Line 639"/>
              <p:cNvSpPr>
                <a:spLocks noChangeShapeType="1"/>
              </p:cNvSpPr>
              <p:nvPr/>
            </p:nvSpPr>
            <p:spPr bwMode="auto">
              <a:xfrm>
                <a:off x="537"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8" name="Line 640"/>
              <p:cNvSpPr>
                <a:spLocks noChangeShapeType="1"/>
              </p:cNvSpPr>
              <p:nvPr/>
            </p:nvSpPr>
            <p:spPr bwMode="auto">
              <a:xfrm>
                <a:off x="540"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9" name="Line 641"/>
              <p:cNvSpPr>
                <a:spLocks noChangeShapeType="1"/>
              </p:cNvSpPr>
              <p:nvPr/>
            </p:nvSpPr>
            <p:spPr bwMode="auto">
              <a:xfrm flipV="1">
                <a:off x="542" y="400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0" name="Line 642"/>
              <p:cNvSpPr>
                <a:spLocks noChangeShapeType="1"/>
              </p:cNvSpPr>
              <p:nvPr/>
            </p:nvSpPr>
            <p:spPr bwMode="auto">
              <a:xfrm>
                <a:off x="544" y="400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1" name="Line 643"/>
              <p:cNvSpPr>
                <a:spLocks noChangeShapeType="1"/>
              </p:cNvSpPr>
              <p:nvPr/>
            </p:nvSpPr>
            <p:spPr bwMode="auto">
              <a:xfrm>
                <a:off x="546" y="4007"/>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2" name="Line 644"/>
              <p:cNvSpPr>
                <a:spLocks noChangeShapeType="1"/>
              </p:cNvSpPr>
              <p:nvPr/>
            </p:nvSpPr>
            <p:spPr bwMode="auto">
              <a:xfrm>
                <a:off x="549" y="400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3" name="Line 645"/>
              <p:cNvSpPr>
                <a:spLocks noChangeShapeType="1"/>
              </p:cNvSpPr>
              <p:nvPr/>
            </p:nvSpPr>
            <p:spPr bwMode="auto">
              <a:xfrm flipV="1">
                <a:off x="551" y="400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4" name="Line 646"/>
              <p:cNvSpPr>
                <a:spLocks noChangeShapeType="1"/>
              </p:cNvSpPr>
              <p:nvPr/>
            </p:nvSpPr>
            <p:spPr bwMode="auto">
              <a:xfrm>
                <a:off x="553" y="400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5" name="Line 647"/>
              <p:cNvSpPr>
                <a:spLocks noChangeShapeType="1"/>
              </p:cNvSpPr>
              <p:nvPr/>
            </p:nvSpPr>
            <p:spPr bwMode="auto">
              <a:xfrm>
                <a:off x="555" y="400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6" name="Line 648"/>
              <p:cNvSpPr>
                <a:spLocks noChangeShapeType="1"/>
              </p:cNvSpPr>
              <p:nvPr/>
            </p:nvSpPr>
            <p:spPr bwMode="auto">
              <a:xfrm flipV="1">
                <a:off x="558" y="400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7" name="Line 649"/>
              <p:cNvSpPr>
                <a:spLocks noChangeShapeType="1"/>
              </p:cNvSpPr>
              <p:nvPr/>
            </p:nvSpPr>
            <p:spPr bwMode="auto">
              <a:xfrm>
                <a:off x="561" y="400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8" name="Line 650"/>
              <p:cNvSpPr>
                <a:spLocks noChangeShapeType="1"/>
              </p:cNvSpPr>
              <p:nvPr/>
            </p:nvSpPr>
            <p:spPr bwMode="auto">
              <a:xfrm flipV="1">
                <a:off x="563" y="4005"/>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9" name="Line 651"/>
              <p:cNvSpPr>
                <a:spLocks noChangeShapeType="1"/>
              </p:cNvSpPr>
              <p:nvPr/>
            </p:nvSpPr>
            <p:spPr bwMode="auto">
              <a:xfrm>
                <a:off x="564" y="4005"/>
                <a:ext cx="4"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0" name="Line 652"/>
              <p:cNvSpPr>
                <a:spLocks noChangeShapeType="1"/>
              </p:cNvSpPr>
              <p:nvPr/>
            </p:nvSpPr>
            <p:spPr bwMode="auto">
              <a:xfrm>
                <a:off x="568" y="400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1" name="Line 653"/>
              <p:cNvSpPr>
                <a:spLocks noChangeShapeType="1"/>
              </p:cNvSpPr>
              <p:nvPr/>
            </p:nvSpPr>
            <p:spPr bwMode="auto">
              <a:xfrm flipV="1">
                <a:off x="570" y="400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2" name="Line 654"/>
              <p:cNvSpPr>
                <a:spLocks noChangeShapeType="1"/>
              </p:cNvSpPr>
              <p:nvPr/>
            </p:nvSpPr>
            <p:spPr bwMode="auto">
              <a:xfrm>
                <a:off x="572" y="4005"/>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3" name="Line 655"/>
              <p:cNvSpPr>
                <a:spLocks noChangeShapeType="1"/>
              </p:cNvSpPr>
              <p:nvPr/>
            </p:nvSpPr>
            <p:spPr bwMode="auto">
              <a:xfrm flipV="1">
                <a:off x="575" y="400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4" name="Line 656"/>
              <p:cNvSpPr>
                <a:spLocks noChangeShapeType="1"/>
              </p:cNvSpPr>
              <p:nvPr/>
            </p:nvSpPr>
            <p:spPr bwMode="auto">
              <a:xfrm>
                <a:off x="577" y="400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5" name="Line 657"/>
              <p:cNvSpPr>
                <a:spLocks noChangeShapeType="1"/>
              </p:cNvSpPr>
              <p:nvPr/>
            </p:nvSpPr>
            <p:spPr bwMode="auto">
              <a:xfrm flipV="1">
                <a:off x="579" y="400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6" name="Line 658"/>
              <p:cNvSpPr>
                <a:spLocks noChangeShapeType="1"/>
              </p:cNvSpPr>
              <p:nvPr/>
            </p:nvSpPr>
            <p:spPr bwMode="auto">
              <a:xfrm>
                <a:off x="581" y="4003"/>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7" name="Line 659"/>
              <p:cNvSpPr>
                <a:spLocks noChangeShapeType="1"/>
              </p:cNvSpPr>
              <p:nvPr/>
            </p:nvSpPr>
            <p:spPr bwMode="auto">
              <a:xfrm flipV="1">
                <a:off x="584" y="400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8" name="Line 660"/>
              <p:cNvSpPr>
                <a:spLocks noChangeShapeType="1"/>
              </p:cNvSpPr>
              <p:nvPr/>
            </p:nvSpPr>
            <p:spPr bwMode="auto">
              <a:xfrm>
                <a:off x="586" y="4002"/>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9" name="Line 661"/>
              <p:cNvSpPr>
                <a:spLocks noChangeShapeType="1"/>
              </p:cNvSpPr>
              <p:nvPr/>
            </p:nvSpPr>
            <p:spPr bwMode="auto">
              <a:xfrm flipV="1">
                <a:off x="588" y="4002"/>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0" name="Line 662"/>
              <p:cNvSpPr>
                <a:spLocks noChangeShapeType="1"/>
              </p:cNvSpPr>
              <p:nvPr/>
            </p:nvSpPr>
            <p:spPr bwMode="auto">
              <a:xfrm>
                <a:off x="590" y="4002"/>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1" name="Line 663"/>
              <p:cNvSpPr>
                <a:spLocks noChangeShapeType="1"/>
              </p:cNvSpPr>
              <p:nvPr/>
            </p:nvSpPr>
            <p:spPr bwMode="auto">
              <a:xfrm flipV="1">
                <a:off x="593" y="400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2" name="Line 664"/>
              <p:cNvSpPr>
                <a:spLocks noChangeShapeType="1"/>
              </p:cNvSpPr>
              <p:nvPr/>
            </p:nvSpPr>
            <p:spPr bwMode="auto">
              <a:xfrm>
                <a:off x="596" y="4001"/>
                <a:ext cx="1"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3" name="Line 665"/>
              <p:cNvSpPr>
                <a:spLocks noChangeShapeType="1"/>
              </p:cNvSpPr>
              <p:nvPr/>
            </p:nvSpPr>
            <p:spPr bwMode="auto">
              <a:xfrm flipV="1">
                <a:off x="597" y="4001"/>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4" name="Line 666"/>
              <p:cNvSpPr>
                <a:spLocks noChangeShapeType="1"/>
              </p:cNvSpPr>
              <p:nvPr/>
            </p:nvSpPr>
            <p:spPr bwMode="auto">
              <a:xfrm flipV="1">
                <a:off x="599" y="3999"/>
                <a:ext cx="4"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5" name="Line 667"/>
              <p:cNvSpPr>
                <a:spLocks noChangeShapeType="1"/>
              </p:cNvSpPr>
              <p:nvPr/>
            </p:nvSpPr>
            <p:spPr bwMode="auto">
              <a:xfrm>
                <a:off x="603" y="399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6" name="Line 668"/>
              <p:cNvSpPr>
                <a:spLocks noChangeShapeType="1"/>
              </p:cNvSpPr>
              <p:nvPr/>
            </p:nvSpPr>
            <p:spPr bwMode="auto">
              <a:xfrm flipV="1">
                <a:off x="605" y="3998"/>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7" name="Line 669"/>
              <p:cNvSpPr>
                <a:spLocks noChangeShapeType="1"/>
              </p:cNvSpPr>
              <p:nvPr/>
            </p:nvSpPr>
            <p:spPr bwMode="auto">
              <a:xfrm flipV="1">
                <a:off x="606" y="399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8" name="Line 670"/>
              <p:cNvSpPr>
                <a:spLocks noChangeShapeType="1"/>
              </p:cNvSpPr>
              <p:nvPr/>
            </p:nvSpPr>
            <p:spPr bwMode="auto">
              <a:xfrm>
                <a:off x="609" y="399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9" name="Line 671"/>
              <p:cNvSpPr>
                <a:spLocks noChangeShapeType="1"/>
              </p:cNvSpPr>
              <p:nvPr/>
            </p:nvSpPr>
            <p:spPr bwMode="auto">
              <a:xfrm flipV="1">
                <a:off x="612" y="399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0" name="Line 672"/>
              <p:cNvSpPr>
                <a:spLocks noChangeShapeType="1"/>
              </p:cNvSpPr>
              <p:nvPr/>
            </p:nvSpPr>
            <p:spPr bwMode="auto">
              <a:xfrm flipV="1">
                <a:off x="614" y="399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1" name="Line 673"/>
              <p:cNvSpPr>
                <a:spLocks noChangeShapeType="1"/>
              </p:cNvSpPr>
              <p:nvPr/>
            </p:nvSpPr>
            <p:spPr bwMode="auto">
              <a:xfrm>
                <a:off x="616" y="399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2" name="Line 674"/>
              <p:cNvSpPr>
                <a:spLocks noChangeShapeType="1"/>
              </p:cNvSpPr>
              <p:nvPr/>
            </p:nvSpPr>
            <p:spPr bwMode="auto">
              <a:xfrm flipV="1">
                <a:off x="618" y="3995"/>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3" name="Line 675"/>
              <p:cNvSpPr>
                <a:spLocks noChangeShapeType="1"/>
              </p:cNvSpPr>
              <p:nvPr/>
            </p:nvSpPr>
            <p:spPr bwMode="auto">
              <a:xfrm flipV="1">
                <a:off x="621" y="399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4" name="Line 676"/>
              <p:cNvSpPr>
                <a:spLocks noChangeShapeType="1"/>
              </p:cNvSpPr>
              <p:nvPr/>
            </p:nvSpPr>
            <p:spPr bwMode="auto">
              <a:xfrm flipV="1">
                <a:off x="623" y="399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5" name="Line 677"/>
              <p:cNvSpPr>
                <a:spLocks noChangeShapeType="1"/>
              </p:cNvSpPr>
              <p:nvPr/>
            </p:nvSpPr>
            <p:spPr bwMode="auto">
              <a:xfrm flipV="1">
                <a:off x="625" y="3994"/>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6" name="Line 678"/>
              <p:cNvSpPr>
                <a:spLocks noChangeShapeType="1"/>
              </p:cNvSpPr>
              <p:nvPr/>
            </p:nvSpPr>
            <p:spPr bwMode="auto">
              <a:xfrm>
                <a:off x="627" y="3994"/>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7" name="Line 679"/>
              <p:cNvSpPr>
                <a:spLocks noChangeShapeType="1"/>
              </p:cNvSpPr>
              <p:nvPr/>
            </p:nvSpPr>
            <p:spPr bwMode="auto">
              <a:xfrm flipV="1">
                <a:off x="630" y="399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8" name="Line 680"/>
              <p:cNvSpPr>
                <a:spLocks noChangeShapeType="1"/>
              </p:cNvSpPr>
              <p:nvPr/>
            </p:nvSpPr>
            <p:spPr bwMode="auto">
              <a:xfrm flipV="1">
                <a:off x="632" y="3993"/>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9" name="Line 681"/>
              <p:cNvSpPr>
                <a:spLocks noChangeShapeType="1"/>
              </p:cNvSpPr>
              <p:nvPr/>
            </p:nvSpPr>
            <p:spPr bwMode="auto">
              <a:xfrm flipV="1">
                <a:off x="635" y="3991"/>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0" name="Line 682"/>
              <p:cNvSpPr>
                <a:spLocks noChangeShapeType="1"/>
              </p:cNvSpPr>
              <p:nvPr/>
            </p:nvSpPr>
            <p:spPr bwMode="auto">
              <a:xfrm flipV="1">
                <a:off x="638" y="3990"/>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1" name="Line 683"/>
              <p:cNvSpPr>
                <a:spLocks noChangeShapeType="1"/>
              </p:cNvSpPr>
              <p:nvPr/>
            </p:nvSpPr>
            <p:spPr bwMode="auto">
              <a:xfrm flipV="1">
                <a:off x="639" y="3990"/>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2" name="Line 684"/>
              <p:cNvSpPr>
                <a:spLocks noChangeShapeType="1"/>
              </p:cNvSpPr>
              <p:nvPr/>
            </p:nvSpPr>
            <p:spPr bwMode="auto">
              <a:xfrm flipV="1">
                <a:off x="642" y="398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3" name="Line 685"/>
              <p:cNvSpPr>
                <a:spLocks noChangeShapeType="1"/>
              </p:cNvSpPr>
              <p:nvPr/>
            </p:nvSpPr>
            <p:spPr bwMode="auto">
              <a:xfrm>
                <a:off x="644" y="398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4" name="Line 686"/>
              <p:cNvSpPr>
                <a:spLocks noChangeShapeType="1"/>
              </p:cNvSpPr>
              <p:nvPr/>
            </p:nvSpPr>
            <p:spPr bwMode="auto">
              <a:xfrm flipV="1">
                <a:off x="647" y="398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5" name="Line 687"/>
              <p:cNvSpPr>
                <a:spLocks noChangeShapeType="1"/>
              </p:cNvSpPr>
              <p:nvPr/>
            </p:nvSpPr>
            <p:spPr bwMode="auto">
              <a:xfrm flipV="1">
                <a:off x="649" y="398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6" name="Line 688"/>
              <p:cNvSpPr>
                <a:spLocks noChangeShapeType="1"/>
              </p:cNvSpPr>
              <p:nvPr/>
            </p:nvSpPr>
            <p:spPr bwMode="auto">
              <a:xfrm flipV="1">
                <a:off x="651" y="398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7" name="Line 689"/>
              <p:cNvSpPr>
                <a:spLocks noChangeShapeType="1"/>
              </p:cNvSpPr>
              <p:nvPr/>
            </p:nvSpPr>
            <p:spPr bwMode="auto">
              <a:xfrm flipV="1">
                <a:off x="653" y="398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8" name="Line 690"/>
              <p:cNvSpPr>
                <a:spLocks noChangeShapeType="1"/>
              </p:cNvSpPr>
              <p:nvPr/>
            </p:nvSpPr>
            <p:spPr bwMode="auto">
              <a:xfrm flipV="1">
                <a:off x="656" y="398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9" name="Line 691"/>
              <p:cNvSpPr>
                <a:spLocks noChangeShapeType="1"/>
              </p:cNvSpPr>
              <p:nvPr/>
            </p:nvSpPr>
            <p:spPr bwMode="auto">
              <a:xfrm flipV="1">
                <a:off x="658" y="398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0" name="Line 692"/>
              <p:cNvSpPr>
                <a:spLocks noChangeShapeType="1"/>
              </p:cNvSpPr>
              <p:nvPr/>
            </p:nvSpPr>
            <p:spPr bwMode="auto">
              <a:xfrm flipV="1">
                <a:off x="660" y="398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1" name="Line 693"/>
              <p:cNvSpPr>
                <a:spLocks noChangeShapeType="1"/>
              </p:cNvSpPr>
              <p:nvPr/>
            </p:nvSpPr>
            <p:spPr bwMode="auto">
              <a:xfrm flipV="1">
                <a:off x="662" y="398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2" name="Line 694"/>
              <p:cNvSpPr>
                <a:spLocks noChangeShapeType="1"/>
              </p:cNvSpPr>
              <p:nvPr/>
            </p:nvSpPr>
            <p:spPr bwMode="auto">
              <a:xfrm flipV="1">
                <a:off x="665" y="398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3" name="Line 695"/>
              <p:cNvSpPr>
                <a:spLocks noChangeShapeType="1"/>
              </p:cNvSpPr>
              <p:nvPr/>
            </p:nvSpPr>
            <p:spPr bwMode="auto">
              <a:xfrm flipV="1">
                <a:off x="667" y="3982"/>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4" name="Line 696"/>
              <p:cNvSpPr>
                <a:spLocks noChangeShapeType="1"/>
              </p:cNvSpPr>
              <p:nvPr/>
            </p:nvSpPr>
            <p:spPr bwMode="auto">
              <a:xfrm flipV="1">
                <a:off x="670" y="3981"/>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5" name="Line 697"/>
              <p:cNvSpPr>
                <a:spLocks noChangeShapeType="1"/>
              </p:cNvSpPr>
              <p:nvPr/>
            </p:nvSpPr>
            <p:spPr bwMode="auto">
              <a:xfrm flipV="1">
                <a:off x="671" y="397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6" name="Line 698"/>
              <p:cNvSpPr>
                <a:spLocks noChangeShapeType="1"/>
              </p:cNvSpPr>
              <p:nvPr/>
            </p:nvSpPr>
            <p:spPr bwMode="auto">
              <a:xfrm flipV="1">
                <a:off x="674" y="397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7" name="Line 699"/>
              <p:cNvSpPr>
                <a:spLocks noChangeShapeType="1"/>
              </p:cNvSpPr>
              <p:nvPr/>
            </p:nvSpPr>
            <p:spPr bwMode="auto">
              <a:xfrm flipV="1">
                <a:off x="677" y="397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8" name="Line 700"/>
              <p:cNvSpPr>
                <a:spLocks noChangeShapeType="1"/>
              </p:cNvSpPr>
              <p:nvPr/>
            </p:nvSpPr>
            <p:spPr bwMode="auto">
              <a:xfrm flipV="1">
                <a:off x="679" y="397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9" name="Line 701"/>
              <p:cNvSpPr>
                <a:spLocks noChangeShapeType="1"/>
              </p:cNvSpPr>
              <p:nvPr/>
            </p:nvSpPr>
            <p:spPr bwMode="auto">
              <a:xfrm flipV="1">
                <a:off x="682" y="397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0" name="Line 702"/>
              <p:cNvSpPr>
                <a:spLocks noChangeShapeType="1"/>
              </p:cNvSpPr>
              <p:nvPr/>
            </p:nvSpPr>
            <p:spPr bwMode="auto">
              <a:xfrm flipV="1">
                <a:off x="684" y="397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1" name="Line 703"/>
              <p:cNvSpPr>
                <a:spLocks noChangeShapeType="1"/>
              </p:cNvSpPr>
              <p:nvPr/>
            </p:nvSpPr>
            <p:spPr bwMode="auto">
              <a:xfrm flipV="1">
                <a:off x="686" y="397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2" name="Line 704"/>
              <p:cNvSpPr>
                <a:spLocks noChangeShapeType="1"/>
              </p:cNvSpPr>
              <p:nvPr/>
            </p:nvSpPr>
            <p:spPr bwMode="auto">
              <a:xfrm flipV="1">
                <a:off x="688" y="3974"/>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3" name="Line 705"/>
              <p:cNvSpPr>
                <a:spLocks noChangeShapeType="1"/>
              </p:cNvSpPr>
              <p:nvPr/>
            </p:nvSpPr>
            <p:spPr bwMode="auto">
              <a:xfrm flipV="1">
                <a:off x="691" y="397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4" name="Line 706"/>
              <p:cNvSpPr>
                <a:spLocks noChangeShapeType="1"/>
              </p:cNvSpPr>
              <p:nvPr/>
            </p:nvSpPr>
            <p:spPr bwMode="auto">
              <a:xfrm flipV="1">
                <a:off x="693" y="397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5" name="Line 707"/>
              <p:cNvSpPr>
                <a:spLocks noChangeShapeType="1"/>
              </p:cNvSpPr>
              <p:nvPr/>
            </p:nvSpPr>
            <p:spPr bwMode="auto">
              <a:xfrm flipV="1">
                <a:off x="695" y="397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6" name="Line 708"/>
              <p:cNvSpPr>
                <a:spLocks noChangeShapeType="1"/>
              </p:cNvSpPr>
              <p:nvPr/>
            </p:nvSpPr>
            <p:spPr bwMode="auto">
              <a:xfrm flipV="1">
                <a:off x="697" y="3970"/>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7" name="Line 709"/>
              <p:cNvSpPr>
                <a:spLocks noChangeShapeType="1"/>
              </p:cNvSpPr>
              <p:nvPr/>
            </p:nvSpPr>
            <p:spPr bwMode="auto">
              <a:xfrm flipV="1">
                <a:off x="700" y="397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8" name="Line 710"/>
              <p:cNvSpPr>
                <a:spLocks noChangeShapeType="1"/>
              </p:cNvSpPr>
              <p:nvPr/>
            </p:nvSpPr>
            <p:spPr bwMode="auto">
              <a:xfrm flipV="1">
                <a:off x="702" y="396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9" name="Line 711"/>
              <p:cNvSpPr>
                <a:spLocks noChangeShapeType="1"/>
              </p:cNvSpPr>
              <p:nvPr/>
            </p:nvSpPr>
            <p:spPr bwMode="auto">
              <a:xfrm flipV="1">
                <a:off x="704" y="396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0" name="Line 712"/>
              <p:cNvSpPr>
                <a:spLocks noChangeShapeType="1"/>
              </p:cNvSpPr>
              <p:nvPr/>
            </p:nvSpPr>
            <p:spPr bwMode="auto">
              <a:xfrm flipV="1">
                <a:off x="706" y="396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1" name="Line 713"/>
              <p:cNvSpPr>
                <a:spLocks noChangeShapeType="1"/>
              </p:cNvSpPr>
              <p:nvPr/>
            </p:nvSpPr>
            <p:spPr bwMode="auto">
              <a:xfrm flipV="1">
                <a:off x="709" y="396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2" name="Line 714"/>
              <p:cNvSpPr>
                <a:spLocks noChangeShapeType="1"/>
              </p:cNvSpPr>
              <p:nvPr/>
            </p:nvSpPr>
            <p:spPr bwMode="auto">
              <a:xfrm flipV="1">
                <a:off x="712" y="396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3" name="Line 715"/>
              <p:cNvSpPr>
                <a:spLocks noChangeShapeType="1"/>
              </p:cNvSpPr>
              <p:nvPr/>
            </p:nvSpPr>
            <p:spPr bwMode="auto">
              <a:xfrm flipV="1">
                <a:off x="714" y="396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4" name="Line 716"/>
              <p:cNvSpPr>
                <a:spLocks noChangeShapeType="1"/>
              </p:cNvSpPr>
              <p:nvPr/>
            </p:nvSpPr>
            <p:spPr bwMode="auto">
              <a:xfrm flipV="1">
                <a:off x="715" y="3963"/>
                <a:ext cx="4"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5" name="Line 717"/>
              <p:cNvSpPr>
                <a:spLocks noChangeShapeType="1"/>
              </p:cNvSpPr>
              <p:nvPr/>
            </p:nvSpPr>
            <p:spPr bwMode="auto">
              <a:xfrm flipV="1">
                <a:off x="719" y="396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6" name="Line 718"/>
              <p:cNvSpPr>
                <a:spLocks noChangeShapeType="1"/>
              </p:cNvSpPr>
              <p:nvPr/>
            </p:nvSpPr>
            <p:spPr bwMode="auto">
              <a:xfrm flipV="1">
                <a:off x="721" y="396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7" name="Line 719"/>
              <p:cNvSpPr>
                <a:spLocks noChangeShapeType="1"/>
              </p:cNvSpPr>
              <p:nvPr/>
            </p:nvSpPr>
            <p:spPr bwMode="auto">
              <a:xfrm flipV="1">
                <a:off x="723" y="395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8" name="Line 720"/>
              <p:cNvSpPr>
                <a:spLocks noChangeShapeType="1"/>
              </p:cNvSpPr>
              <p:nvPr/>
            </p:nvSpPr>
            <p:spPr bwMode="auto">
              <a:xfrm flipV="1">
                <a:off x="725" y="3958"/>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9" name="Line 721"/>
              <p:cNvSpPr>
                <a:spLocks noChangeShapeType="1"/>
              </p:cNvSpPr>
              <p:nvPr/>
            </p:nvSpPr>
            <p:spPr bwMode="auto">
              <a:xfrm flipV="1">
                <a:off x="728" y="395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0" name="Line 722"/>
              <p:cNvSpPr>
                <a:spLocks noChangeShapeType="1"/>
              </p:cNvSpPr>
              <p:nvPr/>
            </p:nvSpPr>
            <p:spPr bwMode="auto">
              <a:xfrm flipV="1">
                <a:off x="730" y="395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1" name="Line 723"/>
              <p:cNvSpPr>
                <a:spLocks noChangeShapeType="1"/>
              </p:cNvSpPr>
              <p:nvPr/>
            </p:nvSpPr>
            <p:spPr bwMode="auto">
              <a:xfrm flipV="1">
                <a:off x="732" y="395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2" name="Line 724"/>
              <p:cNvSpPr>
                <a:spLocks noChangeShapeType="1"/>
              </p:cNvSpPr>
              <p:nvPr/>
            </p:nvSpPr>
            <p:spPr bwMode="auto">
              <a:xfrm flipV="1">
                <a:off x="734" y="3954"/>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3" name="Line 725"/>
              <p:cNvSpPr>
                <a:spLocks noChangeShapeType="1"/>
              </p:cNvSpPr>
              <p:nvPr/>
            </p:nvSpPr>
            <p:spPr bwMode="auto">
              <a:xfrm flipV="1">
                <a:off x="737" y="395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4" name="Line 726"/>
              <p:cNvSpPr>
                <a:spLocks noChangeShapeType="1"/>
              </p:cNvSpPr>
              <p:nvPr/>
            </p:nvSpPr>
            <p:spPr bwMode="auto">
              <a:xfrm flipV="1">
                <a:off x="739" y="395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5" name="Line 727"/>
              <p:cNvSpPr>
                <a:spLocks noChangeShapeType="1"/>
              </p:cNvSpPr>
              <p:nvPr/>
            </p:nvSpPr>
            <p:spPr bwMode="auto">
              <a:xfrm flipV="1">
                <a:off x="741" y="3950"/>
                <a:ext cx="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6" name="Line 728"/>
              <p:cNvSpPr>
                <a:spLocks noChangeShapeType="1"/>
              </p:cNvSpPr>
              <p:nvPr/>
            </p:nvSpPr>
            <p:spPr bwMode="auto">
              <a:xfrm flipV="1">
                <a:off x="745" y="395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7" name="Line 729"/>
              <p:cNvSpPr>
                <a:spLocks noChangeShapeType="1"/>
              </p:cNvSpPr>
              <p:nvPr/>
            </p:nvSpPr>
            <p:spPr bwMode="auto">
              <a:xfrm flipV="1">
                <a:off x="747" y="3949"/>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8" name="Line 730"/>
              <p:cNvSpPr>
                <a:spLocks noChangeShapeType="1"/>
              </p:cNvSpPr>
              <p:nvPr/>
            </p:nvSpPr>
            <p:spPr bwMode="auto">
              <a:xfrm flipV="1">
                <a:off x="748" y="394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9" name="Line 731"/>
              <p:cNvSpPr>
                <a:spLocks noChangeShapeType="1"/>
              </p:cNvSpPr>
              <p:nvPr/>
            </p:nvSpPr>
            <p:spPr bwMode="auto">
              <a:xfrm flipV="1">
                <a:off x="751" y="394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0" name="Line 732"/>
              <p:cNvSpPr>
                <a:spLocks noChangeShapeType="1"/>
              </p:cNvSpPr>
              <p:nvPr/>
            </p:nvSpPr>
            <p:spPr bwMode="auto">
              <a:xfrm flipV="1">
                <a:off x="754" y="394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1" name="Line 733"/>
              <p:cNvSpPr>
                <a:spLocks noChangeShapeType="1"/>
              </p:cNvSpPr>
              <p:nvPr/>
            </p:nvSpPr>
            <p:spPr bwMode="auto">
              <a:xfrm flipV="1">
                <a:off x="756" y="394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2" name="Line 734"/>
              <p:cNvSpPr>
                <a:spLocks noChangeShapeType="1"/>
              </p:cNvSpPr>
              <p:nvPr/>
            </p:nvSpPr>
            <p:spPr bwMode="auto">
              <a:xfrm flipV="1">
                <a:off x="758" y="394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3" name="Line 735"/>
              <p:cNvSpPr>
                <a:spLocks noChangeShapeType="1"/>
              </p:cNvSpPr>
              <p:nvPr/>
            </p:nvSpPr>
            <p:spPr bwMode="auto">
              <a:xfrm flipV="1">
                <a:off x="760" y="394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4" name="Line 736"/>
              <p:cNvSpPr>
                <a:spLocks noChangeShapeType="1"/>
              </p:cNvSpPr>
              <p:nvPr/>
            </p:nvSpPr>
            <p:spPr bwMode="auto">
              <a:xfrm flipV="1">
                <a:off x="763" y="394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5" name="Line 737"/>
              <p:cNvSpPr>
                <a:spLocks noChangeShapeType="1"/>
              </p:cNvSpPr>
              <p:nvPr/>
            </p:nvSpPr>
            <p:spPr bwMode="auto">
              <a:xfrm flipV="1">
                <a:off x="765" y="394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6" name="Line 738"/>
              <p:cNvSpPr>
                <a:spLocks noChangeShapeType="1"/>
              </p:cNvSpPr>
              <p:nvPr/>
            </p:nvSpPr>
            <p:spPr bwMode="auto">
              <a:xfrm flipV="1">
                <a:off x="767" y="39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7" name="Line 739"/>
              <p:cNvSpPr>
                <a:spLocks noChangeShapeType="1"/>
              </p:cNvSpPr>
              <p:nvPr/>
            </p:nvSpPr>
            <p:spPr bwMode="auto">
              <a:xfrm flipV="1">
                <a:off x="769" y="3937"/>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8" name="Line 740"/>
              <p:cNvSpPr>
                <a:spLocks noChangeShapeType="1"/>
              </p:cNvSpPr>
              <p:nvPr/>
            </p:nvSpPr>
            <p:spPr bwMode="auto">
              <a:xfrm flipV="1">
                <a:off x="772" y="393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9" name="Line 741"/>
              <p:cNvSpPr>
                <a:spLocks noChangeShapeType="1"/>
              </p:cNvSpPr>
              <p:nvPr/>
            </p:nvSpPr>
            <p:spPr bwMode="auto">
              <a:xfrm flipV="1">
                <a:off x="774" y="3934"/>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0" name="Line 742"/>
              <p:cNvSpPr>
                <a:spLocks noChangeShapeType="1"/>
              </p:cNvSpPr>
              <p:nvPr/>
            </p:nvSpPr>
            <p:spPr bwMode="auto">
              <a:xfrm flipV="1">
                <a:off x="776" y="3933"/>
                <a:ext cx="4"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1" name="Line 743"/>
              <p:cNvSpPr>
                <a:spLocks noChangeShapeType="1"/>
              </p:cNvSpPr>
              <p:nvPr/>
            </p:nvSpPr>
            <p:spPr bwMode="auto">
              <a:xfrm flipV="1">
                <a:off x="780" y="3932"/>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2" name="Line 744"/>
              <p:cNvSpPr>
                <a:spLocks noChangeShapeType="1"/>
              </p:cNvSpPr>
              <p:nvPr/>
            </p:nvSpPr>
            <p:spPr bwMode="auto">
              <a:xfrm flipV="1">
                <a:off x="781" y="393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3" name="Line 745"/>
              <p:cNvSpPr>
                <a:spLocks noChangeShapeType="1"/>
              </p:cNvSpPr>
              <p:nvPr/>
            </p:nvSpPr>
            <p:spPr bwMode="auto">
              <a:xfrm flipV="1">
                <a:off x="783" y="3929"/>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4" name="Line 746"/>
              <p:cNvSpPr>
                <a:spLocks noChangeShapeType="1"/>
              </p:cNvSpPr>
              <p:nvPr/>
            </p:nvSpPr>
            <p:spPr bwMode="auto">
              <a:xfrm flipV="1">
                <a:off x="786" y="3928"/>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5" name="Line 747"/>
              <p:cNvSpPr>
                <a:spLocks noChangeShapeType="1"/>
              </p:cNvSpPr>
              <p:nvPr/>
            </p:nvSpPr>
            <p:spPr bwMode="auto">
              <a:xfrm flipV="1">
                <a:off x="789" y="3926"/>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6" name="Line 748"/>
              <p:cNvSpPr>
                <a:spLocks noChangeShapeType="1"/>
              </p:cNvSpPr>
              <p:nvPr/>
            </p:nvSpPr>
            <p:spPr bwMode="auto">
              <a:xfrm flipV="1">
                <a:off x="790" y="3925"/>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7" name="Line 749"/>
              <p:cNvSpPr>
                <a:spLocks noChangeShapeType="1"/>
              </p:cNvSpPr>
              <p:nvPr/>
            </p:nvSpPr>
            <p:spPr bwMode="auto">
              <a:xfrm flipV="1">
                <a:off x="793" y="392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8" name="Line 750"/>
              <p:cNvSpPr>
                <a:spLocks noChangeShapeType="1"/>
              </p:cNvSpPr>
              <p:nvPr/>
            </p:nvSpPr>
            <p:spPr bwMode="auto">
              <a:xfrm flipV="1">
                <a:off x="795" y="392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9" name="Line 751"/>
              <p:cNvSpPr>
                <a:spLocks noChangeShapeType="1"/>
              </p:cNvSpPr>
              <p:nvPr/>
            </p:nvSpPr>
            <p:spPr bwMode="auto">
              <a:xfrm flipV="1">
                <a:off x="798" y="392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0" name="Line 752"/>
              <p:cNvSpPr>
                <a:spLocks noChangeShapeType="1"/>
              </p:cNvSpPr>
              <p:nvPr/>
            </p:nvSpPr>
            <p:spPr bwMode="auto">
              <a:xfrm flipV="1">
                <a:off x="800" y="391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1" name="Line 753"/>
              <p:cNvSpPr>
                <a:spLocks noChangeShapeType="1"/>
              </p:cNvSpPr>
              <p:nvPr/>
            </p:nvSpPr>
            <p:spPr bwMode="auto">
              <a:xfrm flipV="1">
                <a:off x="802" y="391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2" name="Line 754"/>
              <p:cNvSpPr>
                <a:spLocks noChangeShapeType="1"/>
              </p:cNvSpPr>
              <p:nvPr/>
            </p:nvSpPr>
            <p:spPr bwMode="auto">
              <a:xfrm flipV="1">
                <a:off x="804" y="391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3" name="Line 755"/>
              <p:cNvSpPr>
                <a:spLocks noChangeShapeType="1"/>
              </p:cNvSpPr>
              <p:nvPr/>
            </p:nvSpPr>
            <p:spPr bwMode="auto">
              <a:xfrm flipV="1">
                <a:off x="807" y="391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4" name="Line 756"/>
              <p:cNvSpPr>
                <a:spLocks noChangeShapeType="1"/>
              </p:cNvSpPr>
              <p:nvPr/>
            </p:nvSpPr>
            <p:spPr bwMode="auto">
              <a:xfrm flipV="1">
                <a:off x="809" y="391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5" name="Line 757"/>
              <p:cNvSpPr>
                <a:spLocks noChangeShapeType="1"/>
              </p:cNvSpPr>
              <p:nvPr/>
            </p:nvSpPr>
            <p:spPr bwMode="auto">
              <a:xfrm flipV="1">
                <a:off x="811" y="39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6" name="Line 758"/>
              <p:cNvSpPr>
                <a:spLocks noChangeShapeType="1"/>
              </p:cNvSpPr>
              <p:nvPr/>
            </p:nvSpPr>
            <p:spPr bwMode="auto">
              <a:xfrm flipV="1">
                <a:off x="813" y="391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7" name="Line 759"/>
              <p:cNvSpPr>
                <a:spLocks noChangeShapeType="1"/>
              </p:cNvSpPr>
              <p:nvPr/>
            </p:nvSpPr>
            <p:spPr bwMode="auto">
              <a:xfrm flipV="1">
                <a:off x="816" y="3909"/>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8" name="Line 760"/>
              <p:cNvSpPr>
                <a:spLocks noChangeShapeType="1"/>
              </p:cNvSpPr>
              <p:nvPr/>
            </p:nvSpPr>
            <p:spPr bwMode="auto">
              <a:xfrm flipV="1">
                <a:off x="819" y="390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9" name="Line 761"/>
              <p:cNvSpPr>
                <a:spLocks noChangeShapeType="1"/>
              </p:cNvSpPr>
              <p:nvPr/>
            </p:nvSpPr>
            <p:spPr bwMode="auto">
              <a:xfrm flipV="1">
                <a:off x="821" y="3906"/>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0" name="Line 762"/>
              <p:cNvSpPr>
                <a:spLocks noChangeShapeType="1"/>
              </p:cNvSpPr>
              <p:nvPr/>
            </p:nvSpPr>
            <p:spPr bwMode="auto">
              <a:xfrm flipV="1">
                <a:off x="822" y="3905"/>
                <a:ext cx="4"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1" name="Line 763"/>
              <p:cNvSpPr>
                <a:spLocks noChangeShapeType="1"/>
              </p:cNvSpPr>
              <p:nvPr/>
            </p:nvSpPr>
            <p:spPr bwMode="auto">
              <a:xfrm flipV="1">
                <a:off x="826" y="390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nvGrpSpPr>
              <p:cNvPr id="1232" name="Group 764"/>
              <p:cNvGrpSpPr>
                <a:grpSpLocks/>
              </p:cNvGrpSpPr>
              <p:nvPr/>
            </p:nvGrpSpPr>
            <p:grpSpPr bwMode="auto">
              <a:xfrm>
                <a:off x="828" y="3371"/>
                <a:ext cx="464" cy="531"/>
                <a:chOff x="2952" y="1913"/>
                <a:chExt cx="412" cy="400"/>
              </a:xfrm>
            </p:grpSpPr>
            <p:sp>
              <p:nvSpPr>
                <p:cNvPr id="1394" name="Line 765"/>
                <p:cNvSpPr>
                  <a:spLocks noChangeShapeType="1"/>
                </p:cNvSpPr>
                <p:nvPr/>
              </p:nvSpPr>
              <p:spPr bwMode="auto">
                <a:xfrm flipV="1">
                  <a:off x="2952" y="23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5" name="Line 766"/>
                <p:cNvSpPr>
                  <a:spLocks noChangeShapeType="1"/>
                </p:cNvSpPr>
                <p:nvPr/>
              </p:nvSpPr>
              <p:spPr bwMode="auto">
                <a:xfrm flipV="1">
                  <a:off x="2954" y="231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6" name="Line 767"/>
                <p:cNvSpPr>
                  <a:spLocks noChangeShapeType="1"/>
                </p:cNvSpPr>
                <p:nvPr/>
              </p:nvSpPr>
              <p:spPr bwMode="auto">
                <a:xfrm flipV="1">
                  <a:off x="2956" y="231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7" name="Line 768"/>
                <p:cNvSpPr>
                  <a:spLocks noChangeShapeType="1"/>
                </p:cNvSpPr>
                <p:nvPr/>
              </p:nvSpPr>
              <p:spPr bwMode="auto">
                <a:xfrm flipV="1">
                  <a:off x="2958" y="230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8" name="Line 769"/>
                <p:cNvSpPr>
                  <a:spLocks noChangeShapeType="1"/>
                </p:cNvSpPr>
                <p:nvPr/>
              </p:nvSpPr>
              <p:spPr bwMode="auto">
                <a:xfrm flipV="1">
                  <a:off x="2960" y="230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9" name="Line 770"/>
                <p:cNvSpPr>
                  <a:spLocks noChangeShapeType="1"/>
                </p:cNvSpPr>
                <p:nvPr/>
              </p:nvSpPr>
              <p:spPr bwMode="auto">
                <a:xfrm flipV="1">
                  <a:off x="2962" y="230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0" name="Line 771"/>
                <p:cNvSpPr>
                  <a:spLocks noChangeShapeType="1"/>
                </p:cNvSpPr>
                <p:nvPr/>
              </p:nvSpPr>
              <p:spPr bwMode="auto">
                <a:xfrm flipV="1">
                  <a:off x="2964" y="230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1" name="Line 772"/>
                <p:cNvSpPr>
                  <a:spLocks noChangeShapeType="1"/>
                </p:cNvSpPr>
                <p:nvPr/>
              </p:nvSpPr>
              <p:spPr bwMode="auto">
                <a:xfrm flipV="1">
                  <a:off x="2966" y="230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2" name="Line 773"/>
                <p:cNvSpPr>
                  <a:spLocks noChangeShapeType="1"/>
                </p:cNvSpPr>
                <p:nvPr/>
              </p:nvSpPr>
              <p:spPr bwMode="auto">
                <a:xfrm flipV="1">
                  <a:off x="2968" y="230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3" name="Line 774"/>
                <p:cNvSpPr>
                  <a:spLocks noChangeShapeType="1"/>
                </p:cNvSpPr>
                <p:nvPr/>
              </p:nvSpPr>
              <p:spPr bwMode="auto">
                <a:xfrm flipV="1">
                  <a:off x="2970" y="23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4" name="Line 775"/>
                <p:cNvSpPr>
                  <a:spLocks noChangeShapeType="1"/>
                </p:cNvSpPr>
                <p:nvPr/>
              </p:nvSpPr>
              <p:spPr bwMode="auto">
                <a:xfrm flipV="1">
                  <a:off x="2972" y="2300"/>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5" name="Line 776"/>
                <p:cNvSpPr>
                  <a:spLocks noChangeShapeType="1"/>
                </p:cNvSpPr>
                <p:nvPr/>
              </p:nvSpPr>
              <p:spPr bwMode="auto">
                <a:xfrm flipV="1">
                  <a:off x="2975" y="2299"/>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6" name="Line 777"/>
                <p:cNvSpPr>
                  <a:spLocks noChangeShapeType="1"/>
                </p:cNvSpPr>
                <p:nvPr/>
              </p:nvSpPr>
              <p:spPr bwMode="auto">
                <a:xfrm flipV="1">
                  <a:off x="2976" y="229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7" name="Line 778"/>
                <p:cNvSpPr>
                  <a:spLocks noChangeShapeType="1"/>
                </p:cNvSpPr>
                <p:nvPr/>
              </p:nvSpPr>
              <p:spPr bwMode="auto">
                <a:xfrm flipV="1">
                  <a:off x="2978" y="2296"/>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8" name="Line 779"/>
                <p:cNvSpPr>
                  <a:spLocks noChangeShapeType="1"/>
                </p:cNvSpPr>
                <p:nvPr/>
              </p:nvSpPr>
              <p:spPr bwMode="auto">
                <a:xfrm flipV="1">
                  <a:off x="2981" y="229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9" name="Line 780"/>
                <p:cNvSpPr>
                  <a:spLocks noChangeShapeType="1"/>
                </p:cNvSpPr>
                <p:nvPr/>
              </p:nvSpPr>
              <p:spPr bwMode="auto">
                <a:xfrm flipV="1">
                  <a:off x="2983" y="229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0" name="Line 781"/>
                <p:cNvSpPr>
                  <a:spLocks noChangeShapeType="1"/>
                </p:cNvSpPr>
                <p:nvPr/>
              </p:nvSpPr>
              <p:spPr bwMode="auto">
                <a:xfrm flipV="1">
                  <a:off x="2985" y="22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1" name="Line 782"/>
                <p:cNvSpPr>
                  <a:spLocks noChangeShapeType="1"/>
                </p:cNvSpPr>
                <p:nvPr/>
              </p:nvSpPr>
              <p:spPr bwMode="auto">
                <a:xfrm flipV="1">
                  <a:off x="2987" y="229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2" name="Line 783"/>
                <p:cNvSpPr>
                  <a:spLocks noChangeShapeType="1"/>
                </p:cNvSpPr>
                <p:nvPr/>
              </p:nvSpPr>
              <p:spPr bwMode="auto">
                <a:xfrm flipV="1">
                  <a:off x="2989" y="228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3" name="Line 784"/>
                <p:cNvSpPr>
                  <a:spLocks noChangeShapeType="1"/>
                </p:cNvSpPr>
                <p:nvPr/>
              </p:nvSpPr>
              <p:spPr bwMode="auto">
                <a:xfrm flipV="1">
                  <a:off x="2991" y="228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4" name="Line 785"/>
                <p:cNvSpPr>
                  <a:spLocks noChangeShapeType="1"/>
                </p:cNvSpPr>
                <p:nvPr/>
              </p:nvSpPr>
              <p:spPr bwMode="auto">
                <a:xfrm flipV="1">
                  <a:off x="2993" y="228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5" name="Line 786"/>
                <p:cNvSpPr>
                  <a:spLocks noChangeShapeType="1"/>
                </p:cNvSpPr>
                <p:nvPr/>
              </p:nvSpPr>
              <p:spPr bwMode="auto">
                <a:xfrm flipV="1">
                  <a:off x="2995" y="228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6" name="Line 787"/>
                <p:cNvSpPr>
                  <a:spLocks noChangeShapeType="1"/>
                </p:cNvSpPr>
                <p:nvPr/>
              </p:nvSpPr>
              <p:spPr bwMode="auto">
                <a:xfrm flipV="1">
                  <a:off x="2997" y="228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7" name="Line 788"/>
                <p:cNvSpPr>
                  <a:spLocks noChangeShapeType="1"/>
                </p:cNvSpPr>
                <p:nvPr/>
              </p:nvSpPr>
              <p:spPr bwMode="auto">
                <a:xfrm flipV="1">
                  <a:off x="2999" y="228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8" name="Line 789"/>
                <p:cNvSpPr>
                  <a:spLocks noChangeShapeType="1"/>
                </p:cNvSpPr>
                <p:nvPr/>
              </p:nvSpPr>
              <p:spPr bwMode="auto">
                <a:xfrm flipV="1">
                  <a:off x="3001" y="228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9" name="Line 790"/>
                <p:cNvSpPr>
                  <a:spLocks noChangeShapeType="1"/>
                </p:cNvSpPr>
                <p:nvPr/>
              </p:nvSpPr>
              <p:spPr bwMode="auto">
                <a:xfrm flipV="1">
                  <a:off x="3003" y="228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0" name="Line 791"/>
                <p:cNvSpPr>
                  <a:spLocks noChangeShapeType="1"/>
                </p:cNvSpPr>
                <p:nvPr/>
              </p:nvSpPr>
              <p:spPr bwMode="auto">
                <a:xfrm flipV="1">
                  <a:off x="3005" y="227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1" name="Line 792"/>
                <p:cNvSpPr>
                  <a:spLocks noChangeShapeType="1"/>
                </p:cNvSpPr>
                <p:nvPr/>
              </p:nvSpPr>
              <p:spPr bwMode="auto">
                <a:xfrm flipV="1">
                  <a:off x="3007" y="22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2" name="Line 793"/>
                <p:cNvSpPr>
                  <a:spLocks noChangeShapeType="1"/>
                </p:cNvSpPr>
                <p:nvPr/>
              </p:nvSpPr>
              <p:spPr bwMode="auto">
                <a:xfrm flipV="1">
                  <a:off x="3009" y="227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3" name="Line 794"/>
                <p:cNvSpPr>
                  <a:spLocks noChangeShapeType="1"/>
                </p:cNvSpPr>
                <p:nvPr/>
              </p:nvSpPr>
              <p:spPr bwMode="auto">
                <a:xfrm flipV="1">
                  <a:off x="3012" y="227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4" name="Line 795"/>
                <p:cNvSpPr>
                  <a:spLocks noChangeShapeType="1"/>
                </p:cNvSpPr>
                <p:nvPr/>
              </p:nvSpPr>
              <p:spPr bwMode="auto">
                <a:xfrm flipV="1">
                  <a:off x="3014" y="227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5" name="Line 796"/>
                <p:cNvSpPr>
                  <a:spLocks noChangeShapeType="1"/>
                </p:cNvSpPr>
                <p:nvPr/>
              </p:nvSpPr>
              <p:spPr bwMode="auto">
                <a:xfrm flipV="1">
                  <a:off x="3015" y="2272"/>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6" name="Line 797"/>
                <p:cNvSpPr>
                  <a:spLocks noChangeShapeType="1"/>
                </p:cNvSpPr>
                <p:nvPr/>
              </p:nvSpPr>
              <p:spPr bwMode="auto">
                <a:xfrm flipV="1">
                  <a:off x="3018" y="227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7" name="Line 798"/>
                <p:cNvSpPr>
                  <a:spLocks noChangeShapeType="1"/>
                </p:cNvSpPr>
                <p:nvPr/>
              </p:nvSpPr>
              <p:spPr bwMode="auto">
                <a:xfrm flipV="1">
                  <a:off x="3020" y="226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8" name="Line 799"/>
                <p:cNvSpPr>
                  <a:spLocks noChangeShapeType="1"/>
                </p:cNvSpPr>
                <p:nvPr/>
              </p:nvSpPr>
              <p:spPr bwMode="auto">
                <a:xfrm flipV="1">
                  <a:off x="3022" y="226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9" name="Line 800"/>
                <p:cNvSpPr>
                  <a:spLocks noChangeShapeType="1"/>
                </p:cNvSpPr>
                <p:nvPr/>
              </p:nvSpPr>
              <p:spPr bwMode="auto">
                <a:xfrm flipV="1">
                  <a:off x="3024" y="226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0" name="Line 801"/>
                <p:cNvSpPr>
                  <a:spLocks noChangeShapeType="1"/>
                </p:cNvSpPr>
                <p:nvPr/>
              </p:nvSpPr>
              <p:spPr bwMode="auto">
                <a:xfrm flipV="1">
                  <a:off x="3026" y="226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1" name="Line 802"/>
                <p:cNvSpPr>
                  <a:spLocks noChangeShapeType="1"/>
                </p:cNvSpPr>
                <p:nvPr/>
              </p:nvSpPr>
              <p:spPr bwMode="auto">
                <a:xfrm flipV="1">
                  <a:off x="3028" y="226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2" name="Line 803"/>
                <p:cNvSpPr>
                  <a:spLocks noChangeShapeType="1"/>
                </p:cNvSpPr>
                <p:nvPr/>
              </p:nvSpPr>
              <p:spPr bwMode="auto">
                <a:xfrm flipV="1">
                  <a:off x="3030" y="226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3" name="Line 804"/>
                <p:cNvSpPr>
                  <a:spLocks noChangeShapeType="1"/>
                </p:cNvSpPr>
                <p:nvPr/>
              </p:nvSpPr>
              <p:spPr bwMode="auto">
                <a:xfrm flipV="1">
                  <a:off x="3032" y="226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4" name="Line 805"/>
                <p:cNvSpPr>
                  <a:spLocks noChangeShapeType="1"/>
                </p:cNvSpPr>
                <p:nvPr/>
              </p:nvSpPr>
              <p:spPr bwMode="auto">
                <a:xfrm flipV="1">
                  <a:off x="3034" y="225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5" name="Line 806"/>
                <p:cNvSpPr>
                  <a:spLocks noChangeShapeType="1"/>
                </p:cNvSpPr>
                <p:nvPr/>
              </p:nvSpPr>
              <p:spPr bwMode="auto">
                <a:xfrm flipV="1">
                  <a:off x="3036" y="225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6" name="Line 807"/>
                <p:cNvSpPr>
                  <a:spLocks noChangeShapeType="1"/>
                </p:cNvSpPr>
                <p:nvPr/>
              </p:nvSpPr>
              <p:spPr bwMode="auto">
                <a:xfrm flipV="1">
                  <a:off x="3038" y="225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7" name="Line 808"/>
                <p:cNvSpPr>
                  <a:spLocks noChangeShapeType="1"/>
                </p:cNvSpPr>
                <p:nvPr/>
              </p:nvSpPr>
              <p:spPr bwMode="auto">
                <a:xfrm flipV="1">
                  <a:off x="3041" y="225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8" name="Line 809"/>
                <p:cNvSpPr>
                  <a:spLocks noChangeShapeType="1"/>
                </p:cNvSpPr>
                <p:nvPr/>
              </p:nvSpPr>
              <p:spPr bwMode="auto">
                <a:xfrm flipV="1">
                  <a:off x="3043" y="2252"/>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9" name="Line 810"/>
                <p:cNvSpPr>
                  <a:spLocks noChangeShapeType="1"/>
                </p:cNvSpPr>
                <p:nvPr/>
              </p:nvSpPr>
              <p:spPr bwMode="auto">
                <a:xfrm flipV="1">
                  <a:off x="3044" y="225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0" name="Line 811"/>
                <p:cNvSpPr>
                  <a:spLocks noChangeShapeType="1"/>
                </p:cNvSpPr>
                <p:nvPr/>
              </p:nvSpPr>
              <p:spPr bwMode="auto">
                <a:xfrm flipV="1">
                  <a:off x="3047" y="225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1" name="Line 812"/>
                <p:cNvSpPr>
                  <a:spLocks noChangeShapeType="1"/>
                </p:cNvSpPr>
                <p:nvPr/>
              </p:nvSpPr>
              <p:spPr bwMode="auto">
                <a:xfrm flipV="1">
                  <a:off x="3049" y="224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2" name="Line 813"/>
                <p:cNvSpPr>
                  <a:spLocks noChangeShapeType="1"/>
                </p:cNvSpPr>
                <p:nvPr/>
              </p:nvSpPr>
              <p:spPr bwMode="auto">
                <a:xfrm flipV="1">
                  <a:off x="3051" y="224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3" name="Line 814"/>
                <p:cNvSpPr>
                  <a:spLocks noChangeShapeType="1"/>
                </p:cNvSpPr>
                <p:nvPr/>
              </p:nvSpPr>
              <p:spPr bwMode="auto">
                <a:xfrm flipV="1">
                  <a:off x="3053" y="224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4" name="Line 815"/>
                <p:cNvSpPr>
                  <a:spLocks noChangeShapeType="1"/>
                </p:cNvSpPr>
                <p:nvPr/>
              </p:nvSpPr>
              <p:spPr bwMode="auto">
                <a:xfrm flipV="1">
                  <a:off x="3055" y="224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5" name="Line 816"/>
                <p:cNvSpPr>
                  <a:spLocks noChangeShapeType="1"/>
                </p:cNvSpPr>
                <p:nvPr/>
              </p:nvSpPr>
              <p:spPr bwMode="auto">
                <a:xfrm flipV="1">
                  <a:off x="3057" y="224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6" name="Line 817"/>
                <p:cNvSpPr>
                  <a:spLocks noChangeShapeType="1"/>
                </p:cNvSpPr>
                <p:nvPr/>
              </p:nvSpPr>
              <p:spPr bwMode="auto">
                <a:xfrm flipV="1">
                  <a:off x="3059" y="224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7" name="Line 818"/>
                <p:cNvSpPr>
                  <a:spLocks noChangeShapeType="1"/>
                </p:cNvSpPr>
                <p:nvPr/>
              </p:nvSpPr>
              <p:spPr bwMode="auto">
                <a:xfrm flipV="1">
                  <a:off x="3061" y="22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8" name="Line 819"/>
                <p:cNvSpPr>
                  <a:spLocks noChangeShapeType="1"/>
                </p:cNvSpPr>
                <p:nvPr/>
              </p:nvSpPr>
              <p:spPr bwMode="auto">
                <a:xfrm flipV="1">
                  <a:off x="3063" y="223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9" name="Line 820"/>
                <p:cNvSpPr>
                  <a:spLocks noChangeShapeType="1"/>
                </p:cNvSpPr>
                <p:nvPr/>
              </p:nvSpPr>
              <p:spPr bwMode="auto">
                <a:xfrm flipV="1">
                  <a:off x="3065" y="223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0" name="Line 821"/>
                <p:cNvSpPr>
                  <a:spLocks noChangeShapeType="1"/>
                </p:cNvSpPr>
                <p:nvPr/>
              </p:nvSpPr>
              <p:spPr bwMode="auto">
                <a:xfrm flipV="1">
                  <a:off x="3067" y="223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1" name="Line 822"/>
                <p:cNvSpPr>
                  <a:spLocks noChangeShapeType="1"/>
                </p:cNvSpPr>
                <p:nvPr/>
              </p:nvSpPr>
              <p:spPr bwMode="auto">
                <a:xfrm flipV="1">
                  <a:off x="3069" y="2232"/>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2" name="Line 823"/>
                <p:cNvSpPr>
                  <a:spLocks noChangeShapeType="1"/>
                </p:cNvSpPr>
                <p:nvPr/>
              </p:nvSpPr>
              <p:spPr bwMode="auto">
                <a:xfrm flipV="1">
                  <a:off x="3072" y="2230"/>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3" name="Line 824"/>
                <p:cNvSpPr>
                  <a:spLocks noChangeShapeType="1"/>
                </p:cNvSpPr>
                <p:nvPr/>
              </p:nvSpPr>
              <p:spPr bwMode="auto">
                <a:xfrm flipV="1">
                  <a:off x="3073" y="222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4" name="Line 825"/>
                <p:cNvSpPr>
                  <a:spLocks noChangeShapeType="1"/>
                </p:cNvSpPr>
                <p:nvPr/>
              </p:nvSpPr>
              <p:spPr bwMode="auto">
                <a:xfrm flipV="1">
                  <a:off x="3075" y="2227"/>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5" name="Line 826"/>
                <p:cNvSpPr>
                  <a:spLocks noChangeShapeType="1"/>
                </p:cNvSpPr>
                <p:nvPr/>
              </p:nvSpPr>
              <p:spPr bwMode="auto">
                <a:xfrm flipV="1">
                  <a:off x="3078" y="222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6" name="Line 827"/>
                <p:cNvSpPr>
                  <a:spLocks noChangeShapeType="1"/>
                </p:cNvSpPr>
                <p:nvPr/>
              </p:nvSpPr>
              <p:spPr bwMode="auto">
                <a:xfrm flipV="1">
                  <a:off x="3080" y="2224"/>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7" name="Line 828"/>
                <p:cNvSpPr>
                  <a:spLocks noChangeShapeType="1"/>
                </p:cNvSpPr>
                <p:nvPr/>
              </p:nvSpPr>
              <p:spPr bwMode="auto">
                <a:xfrm flipV="1">
                  <a:off x="3081" y="222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8" name="Line 829"/>
                <p:cNvSpPr>
                  <a:spLocks noChangeShapeType="1"/>
                </p:cNvSpPr>
                <p:nvPr/>
              </p:nvSpPr>
              <p:spPr bwMode="auto">
                <a:xfrm flipV="1">
                  <a:off x="3084" y="222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9" name="Line 830"/>
                <p:cNvSpPr>
                  <a:spLocks noChangeShapeType="1"/>
                </p:cNvSpPr>
                <p:nvPr/>
              </p:nvSpPr>
              <p:spPr bwMode="auto">
                <a:xfrm flipV="1">
                  <a:off x="3086" y="221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0" name="Line 831"/>
                <p:cNvSpPr>
                  <a:spLocks noChangeShapeType="1"/>
                </p:cNvSpPr>
                <p:nvPr/>
              </p:nvSpPr>
              <p:spPr bwMode="auto">
                <a:xfrm flipV="1">
                  <a:off x="3088" y="221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1" name="Line 832"/>
                <p:cNvSpPr>
                  <a:spLocks noChangeShapeType="1"/>
                </p:cNvSpPr>
                <p:nvPr/>
              </p:nvSpPr>
              <p:spPr bwMode="auto">
                <a:xfrm flipV="1">
                  <a:off x="3090" y="221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2" name="Line 833"/>
                <p:cNvSpPr>
                  <a:spLocks noChangeShapeType="1"/>
                </p:cNvSpPr>
                <p:nvPr/>
              </p:nvSpPr>
              <p:spPr bwMode="auto">
                <a:xfrm flipV="1">
                  <a:off x="3092" y="221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3" name="Line 834"/>
                <p:cNvSpPr>
                  <a:spLocks noChangeShapeType="1"/>
                </p:cNvSpPr>
                <p:nvPr/>
              </p:nvSpPr>
              <p:spPr bwMode="auto">
                <a:xfrm flipV="1">
                  <a:off x="3094" y="22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4" name="Line 835"/>
                <p:cNvSpPr>
                  <a:spLocks noChangeShapeType="1"/>
                </p:cNvSpPr>
                <p:nvPr/>
              </p:nvSpPr>
              <p:spPr bwMode="auto">
                <a:xfrm flipV="1">
                  <a:off x="3096" y="221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5" name="Line 836"/>
                <p:cNvSpPr>
                  <a:spLocks noChangeShapeType="1"/>
                </p:cNvSpPr>
                <p:nvPr/>
              </p:nvSpPr>
              <p:spPr bwMode="auto">
                <a:xfrm flipV="1">
                  <a:off x="3098" y="220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6" name="Line 837"/>
                <p:cNvSpPr>
                  <a:spLocks noChangeShapeType="1"/>
                </p:cNvSpPr>
                <p:nvPr/>
              </p:nvSpPr>
              <p:spPr bwMode="auto">
                <a:xfrm flipV="1">
                  <a:off x="3100" y="220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7" name="Line 838"/>
                <p:cNvSpPr>
                  <a:spLocks noChangeShapeType="1"/>
                </p:cNvSpPr>
                <p:nvPr/>
              </p:nvSpPr>
              <p:spPr bwMode="auto">
                <a:xfrm flipV="1">
                  <a:off x="3102" y="220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8" name="Line 839"/>
                <p:cNvSpPr>
                  <a:spLocks noChangeShapeType="1"/>
                </p:cNvSpPr>
                <p:nvPr/>
              </p:nvSpPr>
              <p:spPr bwMode="auto">
                <a:xfrm flipV="1">
                  <a:off x="3104" y="2203"/>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9" name="Line 840"/>
                <p:cNvSpPr>
                  <a:spLocks noChangeShapeType="1"/>
                </p:cNvSpPr>
                <p:nvPr/>
              </p:nvSpPr>
              <p:spPr bwMode="auto">
                <a:xfrm flipV="1">
                  <a:off x="3107" y="22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0" name="Line 841"/>
                <p:cNvSpPr>
                  <a:spLocks noChangeShapeType="1"/>
                </p:cNvSpPr>
                <p:nvPr/>
              </p:nvSpPr>
              <p:spPr bwMode="auto">
                <a:xfrm flipV="1">
                  <a:off x="3109" y="2199"/>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1" name="Line 842"/>
                <p:cNvSpPr>
                  <a:spLocks noChangeShapeType="1"/>
                </p:cNvSpPr>
                <p:nvPr/>
              </p:nvSpPr>
              <p:spPr bwMode="auto">
                <a:xfrm flipV="1">
                  <a:off x="3110" y="219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2" name="Line 843"/>
                <p:cNvSpPr>
                  <a:spLocks noChangeShapeType="1"/>
                </p:cNvSpPr>
                <p:nvPr/>
              </p:nvSpPr>
              <p:spPr bwMode="auto">
                <a:xfrm flipV="1">
                  <a:off x="3113" y="219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3" name="Line 844"/>
                <p:cNvSpPr>
                  <a:spLocks noChangeShapeType="1"/>
                </p:cNvSpPr>
                <p:nvPr/>
              </p:nvSpPr>
              <p:spPr bwMode="auto">
                <a:xfrm flipV="1">
                  <a:off x="3115" y="219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4" name="Line 845"/>
                <p:cNvSpPr>
                  <a:spLocks noChangeShapeType="1"/>
                </p:cNvSpPr>
                <p:nvPr/>
              </p:nvSpPr>
              <p:spPr bwMode="auto">
                <a:xfrm flipV="1">
                  <a:off x="3117" y="21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5" name="Line 846"/>
                <p:cNvSpPr>
                  <a:spLocks noChangeShapeType="1"/>
                </p:cNvSpPr>
                <p:nvPr/>
              </p:nvSpPr>
              <p:spPr bwMode="auto">
                <a:xfrm flipV="1">
                  <a:off x="3119" y="219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6" name="Line 847"/>
                <p:cNvSpPr>
                  <a:spLocks noChangeShapeType="1"/>
                </p:cNvSpPr>
                <p:nvPr/>
              </p:nvSpPr>
              <p:spPr bwMode="auto">
                <a:xfrm flipV="1">
                  <a:off x="3121" y="218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7" name="Line 848"/>
                <p:cNvSpPr>
                  <a:spLocks noChangeShapeType="1"/>
                </p:cNvSpPr>
                <p:nvPr/>
              </p:nvSpPr>
              <p:spPr bwMode="auto">
                <a:xfrm flipV="1">
                  <a:off x="3123" y="218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8" name="Line 849"/>
                <p:cNvSpPr>
                  <a:spLocks noChangeShapeType="1"/>
                </p:cNvSpPr>
                <p:nvPr/>
              </p:nvSpPr>
              <p:spPr bwMode="auto">
                <a:xfrm flipV="1">
                  <a:off x="3125" y="218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9" name="Line 850"/>
                <p:cNvSpPr>
                  <a:spLocks noChangeShapeType="1"/>
                </p:cNvSpPr>
                <p:nvPr/>
              </p:nvSpPr>
              <p:spPr bwMode="auto">
                <a:xfrm flipV="1">
                  <a:off x="3127" y="218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0" name="Line 851"/>
                <p:cNvSpPr>
                  <a:spLocks noChangeShapeType="1"/>
                </p:cNvSpPr>
                <p:nvPr/>
              </p:nvSpPr>
              <p:spPr bwMode="auto">
                <a:xfrm flipV="1">
                  <a:off x="3129" y="218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1" name="Line 852"/>
                <p:cNvSpPr>
                  <a:spLocks noChangeShapeType="1"/>
                </p:cNvSpPr>
                <p:nvPr/>
              </p:nvSpPr>
              <p:spPr bwMode="auto">
                <a:xfrm flipV="1">
                  <a:off x="3131" y="217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2" name="Line 853"/>
                <p:cNvSpPr>
                  <a:spLocks noChangeShapeType="1"/>
                </p:cNvSpPr>
                <p:nvPr/>
              </p:nvSpPr>
              <p:spPr bwMode="auto">
                <a:xfrm flipV="1">
                  <a:off x="3133" y="21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3" name="Line 854"/>
                <p:cNvSpPr>
                  <a:spLocks noChangeShapeType="1"/>
                </p:cNvSpPr>
                <p:nvPr/>
              </p:nvSpPr>
              <p:spPr bwMode="auto">
                <a:xfrm flipV="1">
                  <a:off x="3135" y="2175"/>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4" name="Line 855"/>
                <p:cNvSpPr>
                  <a:spLocks noChangeShapeType="1"/>
                </p:cNvSpPr>
                <p:nvPr/>
              </p:nvSpPr>
              <p:spPr bwMode="auto">
                <a:xfrm flipV="1">
                  <a:off x="3138" y="217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5" name="Line 856"/>
                <p:cNvSpPr>
                  <a:spLocks noChangeShapeType="1"/>
                </p:cNvSpPr>
                <p:nvPr/>
              </p:nvSpPr>
              <p:spPr bwMode="auto">
                <a:xfrm flipV="1">
                  <a:off x="3139" y="217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6" name="Line 857"/>
                <p:cNvSpPr>
                  <a:spLocks noChangeShapeType="1"/>
                </p:cNvSpPr>
                <p:nvPr/>
              </p:nvSpPr>
              <p:spPr bwMode="auto">
                <a:xfrm flipV="1">
                  <a:off x="3141" y="21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7" name="Line 858"/>
                <p:cNvSpPr>
                  <a:spLocks noChangeShapeType="1"/>
                </p:cNvSpPr>
                <p:nvPr/>
              </p:nvSpPr>
              <p:spPr bwMode="auto">
                <a:xfrm flipV="1">
                  <a:off x="3144" y="216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8" name="Line 859"/>
                <p:cNvSpPr>
                  <a:spLocks noChangeShapeType="1"/>
                </p:cNvSpPr>
                <p:nvPr/>
              </p:nvSpPr>
              <p:spPr bwMode="auto">
                <a:xfrm flipV="1">
                  <a:off x="3146" y="216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9" name="Line 860"/>
                <p:cNvSpPr>
                  <a:spLocks noChangeShapeType="1"/>
                </p:cNvSpPr>
                <p:nvPr/>
              </p:nvSpPr>
              <p:spPr bwMode="auto">
                <a:xfrm flipV="1">
                  <a:off x="3148" y="216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0" name="Line 861"/>
                <p:cNvSpPr>
                  <a:spLocks noChangeShapeType="1"/>
                </p:cNvSpPr>
                <p:nvPr/>
              </p:nvSpPr>
              <p:spPr bwMode="auto">
                <a:xfrm flipV="1">
                  <a:off x="3150" y="216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1" name="Line 862"/>
                <p:cNvSpPr>
                  <a:spLocks noChangeShapeType="1"/>
                </p:cNvSpPr>
                <p:nvPr/>
              </p:nvSpPr>
              <p:spPr bwMode="auto">
                <a:xfrm flipV="1">
                  <a:off x="3152" y="215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2" name="Line 863"/>
                <p:cNvSpPr>
                  <a:spLocks noChangeShapeType="1"/>
                </p:cNvSpPr>
                <p:nvPr/>
              </p:nvSpPr>
              <p:spPr bwMode="auto">
                <a:xfrm flipV="1">
                  <a:off x="3154" y="215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3" name="Line 864"/>
                <p:cNvSpPr>
                  <a:spLocks noChangeShapeType="1"/>
                </p:cNvSpPr>
                <p:nvPr/>
              </p:nvSpPr>
              <p:spPr bwMode="auto">
                <a:xfrm flipV="1">
                  <a:off x="3156" y="215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4" name="Line 865"/>
                <p:cNvSpPr>
                  <a:spLocks noChangeShapeType="1"/>
                </p:cNvSpPr>
                <p:nvPr/>
              </p:nvSpPr>
              <p:spPr bwMode="auto">
                <a:xfrm flipV="1">
                  <a:off x="3158" y="215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5" name="Line 866"/>
                <p:cNvSpPr>
                  <a:spLocks noChangeShapeType="1"/>
                </p:cNvSpPr>
                <p:nvPr/>
              </p:nvSpPr>
              <p:spPr bwMode="auto">
                <a:xfrm flipV="1">
                  <a:off x="3160" y="215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6" name="Line 867"/>
                <p:cNvSpPr>
                  <a:spLocks noChangeShapeType="1"/>
                </p:cNvSpPr>
                <p:nvPr/>
              </p:nvSpPr>
              <p:spPr bwMode="auto">
                <a:xfrm flipV="1">
                  <a:off x="3162" y="214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7" name="Line 868"/>
                <p:cNvSpPr>
                  <a:spLocks noChangeShapeType="1"/>
                </p:cNvSpPr>
                <p:nvPr/>
              </p:nvSpPr>
              <p:spPr bwMode="auto">
                <a:xfrm flipV="1">
                  <a:off x="3164" y="214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8" name="Line 869"/>
                <p:cNvSpPr>
                  <a:spLocks noChangeShapeType="1"/>
                </p:cNvSpPr>
                <p:nvPr/>
              </p:nvSpPr>
              <p:spPr bwMode="auto">
                <a:xfrm flipV="1">
                  <a:off x="3167" y="2146"/>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9" name="Line 870"/>
                <p:cNvSpPr>
                  <a:spLocks noChangeShapeType="1"/>
                </p:cNvSpPr>
                <p:nvPr/>
              </p:nvSpPr>
              <p:spPr bwMode="auto">
                <a:xfrm flipV="1">
                  <a:off x="3168" y="214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0" name="Line 871"/>
                <p:cNvSpPr>
                  <a:spLocks noChangeShapeType="1"/>
                </p:cNvSpPr>
                <p:nvPr/>
              </p:nvSpPr>
              <p:spPr bwMode="auto">
                <a:xfrm flipV="1">
                  <a:off x="3170" y="214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1" name="Line 872"/>
                <p:cNvSpPr>
                  <a:spLocks noChangeShapeType="1"/>
                </p:cNvSpPr>
                <p:nvPr/>
              </p:nvSpPr>
              <p:spPr bwMode="auto">
                <a:xfrm flipV="1">
                  <a:off x="3172" y="213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2" name="Line 873"/>
                <p:cNvSpPr>
                  <a:spLocks noChangeShapeType="1"/>
                </p:cNvSpPr>
                <p:nvPr/>
              </p:nvSpPr>
              <p:spPr bwMode="auto">
                <a:xfrm flipV="1">
                  <a:off x="3175" y="213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3" name="Line 874"/>
                <p:cNvSpPr>
                  <a:spLocks noChangeShapeType="1"/>
                </p:cNvSpPr>
                <p:nvPr/>
              </p:nvSpPr>
              <p:spPr bwMode="auto">
                <a:xfrm flipV="1">
                  <a:off x="3177" y="213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4" name="Line 875"/>
                <p:cNvSpPr>
                  <a:spLocks noChangeShapeType="1"/>
                </p:cNvSpPr>
                <p:nvPr/>
              </p:nvSpPr>
              <p:spPr bwMode="auto">
                <a:xfrm flipV="1">
                  <a:off x="3178" y="213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5" name="Line 876"/>
                <p:cNvSpPr>
                  <a:spLocks noChangeShapeType="1"/>
                </p:cNvSpPr>
                <p:nvPr/>
              </p:nvSpPr>
              <p:spPr bwMode="auto">
                <a:xfrm flipV="1">
                  <a:off x="3181" y="213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6" name="Line 877"/>
                <p:cNvSpPr>
                  <a:spLocks noChangeShapeType="1"/>
                </p:cNvSpPr>
                <p:nvPr/>
              </p:nvSpPr>
              <p:spPr bwMode="auto">
                <a:xfrm flipV="1">
                  <a:off x="3183" y="212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7" name="Line 878"/>
                <p:cNvSpPr>
                  <a:spLocks noChangeShapeType="1"/>
                </p:cNvSpPr>
                <p:nvPr/>
              </p:nvSpPr>
              <p:spPr bwMode="auto">
                <a:xfrm flipV="1">
                  <a:off x="3185" y="212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8" name="Line 879"/>
                <p:cNvSpPr>
                  <a:spLocks noChangeShapeType="1"/>
                </p:cNvSpPr>
                <p:nvPr/>
              </p:nvSpPr>
              <p:spPr bwMode="auto">
                <a:xfrm flipV="1">
                  <a:off x="3187" y="212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9" name="Line 880"/>
                <p:cNvSpPr>
                  <a:spLocks noChangeShapeType="1"/>
                </p:cNvSpPr>
                <p:nvPr/>
              </p:nvSpPr>
              <p:spPr bwMode="auto">
                <a:xfrm flipV="1">
                  <a:off x="3189" y="212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0" name="Line 881"/>
                <p:cNvSpPr>
                  <a:spLocks noChangeShapeType="1"/>
                </p:cNvSpPr>
                <p:nvPr/>
              </p:nvSpPr>
              <p:spPr bwMode="auto">
                <a:xfrm flipV="1">
                  <a:off x="3191" y="212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1" name="Line 882"/>
                <p:cNvSpPr>
                  <a:spLocks noChangeShapeType="1"/>
                </p:cNvSpPr>
                <p:nvPr/>
              </p:nvSpPr>
              <p:spPr bwMode="auto">
                <a:xfrm flipV="1">
                  <a:off x="3193" y="211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2" name="Line 883"/>
                <p:cNvSpPr>
                  <a:spLocks noChangeShapeType="1"/>
                </p:cNvSpPr>
                <p:nvPr/>
              </p:nvSpPr>
              <p:spPr bwMode="auto">
                <a:xfrm flipV="1">
                  <a:off x="3195" y="211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3" name="Line 884"/>
                <p:cNvSpPr>
                  <a:spLocks noChangeShapeType="1"/>
                </p:cNvSpPr>
                <p:nvPr/>
              </p:nvSpPr>
              <p:spPr bwMode="auto">
                <a:xfrm flipV="1">
                  <a:off x="3197" y="211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4" name="Line 885"/>
                <p:cNvSpPr>
                  <a:spLocks noChangeShapeType="1"/>
                </p:cNvSpPr>
                <p:nvPr/>
              </p:nvSpPr>
              <p:spPr bwMode="auto">
                <a:xfrm flipV="1">
                  <a:off x="3199" y="211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5" name="Line 886"/>
                <p:cNvSpPr>
                  <a:spLocks noChangeShapeType="1"/>
                </p:cNvSpPr>
                <p:nvPr/>
              </p:nvSpPr>
              <p:spPr bwMode="auto">
                <a:xfrm flipV="1">
                  <a:off x="3201" y="211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6" name="Line 887"/>
                <p:cNvSpPr>
                  <a:spLocks noChangeShapeType="1"/>
                </p:cNvSpPr>
                <p:nvPr/>
              </p:nvSpPr>
              <p:spPr bwMode="auto">
                <a:xfrm flipV="1">
                  <a:off x="3204" y="210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7" name="Line 888"/>
                <p:cNvSpPr>
                  <a:spLocks noChangeShapeType="1"/>
                </p:cNvSpPr>
                <p:nvPr/>
              </p:nvSpPr>
              <p:spPr bwMode="auto">
                <a:xfrm flipV="1">
                  <a:off x="3206" y="210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8" name="Line 889"/>
                <p:cNvSpPr>
                  <a:spLocks noChangeShapeType="1"/>
                </p:cNvSpPr>
                <p:nvPr/>
              </p:nvSpPr>
              <p:spPr bwMode="auto">
                <a:xfrm flipV="1">
                  <a:off x="3207" y="210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9" name="Line 890"/>
                <p:cNvSpPr>
                  <a:spLocks noChangeShapeType="1"/>
                </p:cNvSpPr>
                <p:nvPr/>
              </p:nvSpPr>
              <p:spPr bwMode="auto">
                <a:xfrm flipV="1">
                  <a:off x="3210" y="21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0" name="Line 891"/>
                <p:cNvSpPr>
                  <a:spLocks noChangeShapeType="1"/>
                </p:cNvSpPr>
                <p:nvPr/>
              </p:nvSpPr>
              <p:spPr bwMode="auto">
                <a:xfrm flipV="1">
                  <a:off x="3212" y="209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1" name="Line 892"/>
                <p:cNvSpPr>
                  <a:spLocks noChangeShapeType="1"/>
                </p:cNvSpPr>
                <p:nvPr/>
              </p:nvSpPr>
              <p:spPr bwMode="auto">
                <a:xfrm flipV="1">
                  <a:off x="3214" y="209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2" name="Line 893"/>
                <p:cNvSpPr>
                  <a:spLocks noChangeShapeType="1"/>
                </p:cNvSpPr>
                <p:nvPr/>
              </p:nvSpPr>
              <p:spPr bwMode="auto">
                <a:xfrm flipV="1">
                  <a:off x="3216" y="209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3" name="Line 894"/>
                <p:cNvSpPr>
                  <a:spLocks noChangeShapeType="1"/>
                </p:cNvSpPr>
                <p:nvPr/>
              </p:nvSpPr>
              <p:spPr bwMode="auto">
                <a:xfrm flipV="1">
                  <a:off x="3218" y="20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4" name="Line 895"/>
                <p:cNvSpPr>
                  <a:spLocks noChangeShapeType="1"/>
                </p:cNvSpPr>
                <p:nvPr/>
              </p:nvSpPr>
              <p:spPr bwMode="auto">
                <a:xfrm flipV="1">
                  <a:off x="3220" y="208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5" name="Line 896"/>
                <p:cNvSpPr>
                  <a:spLocks noChangeShapeType="1"/>
                </p:cNvSpPr>
                <p:nvPr/>
              </p:nvSpPr>
              <p:spPr bwMode="auto">
                <a:xfrm flipV="1">
                  <a:off x="3222" y="208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6" name="Line 897"/>
                <p:cNvSpPr>
                  <a:spLocks noChangeShapeType="1"/>
                </p:cNvSpPr>
                <p:nvPr/>
              </p:nvSpPr>
              <p:spPr bwMode="auto">
                <a:xfrm flipV="1">
                  <a:off x="3224" y="208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7" name="Line 898"/>
                <p:cNvSpPr>
                  <a:spLocks noChangeShapeType="1"/>
                </p:cNvSpPr>
                <p:nvPr/>
              </p:nvSpPr>
              <p:spPr bwMode="auto">
                <a:xfrm flipV="1">
                  <a:off x="3226" y="208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8" name="Line 899"/>
                <p:cNvSpPr>
                  <a:spLocks noChangeShapeType="1"/>
                </p:cNvSpPr>
                <p:nvPr/>
              </p:nvSpPr>
              <p:spPr bwMode="auto">
                <a:xfrm flipV="1">
                  <a:off x="3228" y="208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9" name="Line 900"/>
                <p:cNvSpPr>
                  <a:spLocks noChangeShapeType="1"/>
                </p:cNvSpPr>
                <p:nvPr/>
              </p:nvSpPr>
              <p:spPr bwMode="auto">
                <a:xfrm flipV="1">
                  <a:off x="3230" y="207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0" name="Line 901"/>
                <p:cNvSpPr>
                  <a:spLocks noChangeShapeType="1"/>
                </p:cNvSpPr>
                <p:nvPr/>
              </p:nvSpPr>
              <p:spPr bwMode="auto">
                <a:xfrm flipV="1">
                  <a:off x="3232" y="2076"/>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1" name="Line 902"/>
                <p:cNvSpPr>
                  <a:spLocks noChangeShapeType="1"/>
                </p:cNvSpPr>
                <p:nvPr/>
              </p:nvSpPr>
              <p:spPr bwMode="auto">
                <a:xfrm flipV="1">
                  <a:off x="3235" y="2074"/>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2" name="Line 903"/>
                <p:cNvSpPr>
                  <a:spLocks noChangeShapeType="1"/>
                </p:cNvSpPr>
                <p:nvPr/>
              </p:nvSpPr>
              <p:spPr bwMode="auto">
                <a:xfrm flipV="1">
                  <a:off x="3236" y="207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3" name="Line 904"/>
                <p:cNvSpPr>
                  <a:spLocks noChangeShapeType="1"/>
                </p:cNvSpPr>
                <p:nvPr/>
              </p:nvSpPr>
              <p:spPr bwMode="auto">
                <a:xfrm flipV="1">
                  <a:off x="3238" y="20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4" name="Line 905"/>
                <p:cNvSpPr>
                  <a:spLocks noChangeShapeType="1"/>
                </p:cNvSpPr>
                <p:nvPr/>
              </p:nvSpPr>
              <p:spPr bwMode="auto">
                <a:xfrm flipV="1">
                  <a:off x="3241" y="206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5" name="Line 906"/>
                <p:cNvSpPr>
                  <a:spLocks noChangeShapeType="1"/>
                </p:cNvSpPr>
                <p:nvPr/>
              </p:nvSpPr>
              <p:spPr bwMode="auto">
                <a:xfrm flipV="1">
                  <a:off x="3243" y="2064"/>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6" name="Line 907"/>
                <p:cNvSpPr>
                  <a:spLocks noChangeShapeType="1"/>
                </p:cNvSpPr>
                <p:nvPr/>
              </p:nvSpPr>
              <p:spPr bwMode="auto">
                <a:xfrm flipV="1">
                  <a:off x="3244" y="206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7" name="Line 908"/>
                <p:cNvSpPr>
                  <a:spLocks noChangeShapeType="1"/>
                </p:cNvSpPr>
                <p:nvPr/>
              </p:nvSpPr>
              <p:spPr bwMode="auto">
                <a:xfrm flipV="1">
                  <a:off x="3247" y="205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8" name="Line 909"/>
                <p:cNvSpPr>
                  <a:spLocks noChangeShapeType="1"/>
                </p:cNvSpPr>
                <p:nvPr/>
              </p:nvSpPr>
              <p:spPr bwMode="auto">
                <a:xfrm flipV="1">
                  <a:off x="3249" y="205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9" name="Line 910"/>
                <p:cNvSpPr>
                  <a:spLocks noChangeShapeType="1"/>
                </p:cNvSpPr>
                <p:nvPr/>
              </p:nvSpPr>
              <p:spPr bwMode="auto">
                <a:xfrm flipV="1">
                  <a:off x="3251" y="205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0" name="Line 911"/>
                <p:cNvSpPr>
                  <a:spLocks noChangeShapeType="1"/>
                </p:cNvSpPr>
                <p:nvPr/>
              </p:nvSpPr>
              <p:spPr bwMode="auto">
                <a:xfrm flipV="1">
                  <a:off x="3253" y="205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1" name="Line 912"/>
                <p:cNvSpPr>
                  <a:spLocks noChangeShapeType="1"/>
                </p:cNvSpPr>
                <p:nvPr/>
              </p:nvSpPr>
              <p:spPr bwMode="auto">
                <a:xfrm flipV="1">
                  <a:off x="3255" y="205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2" name="Line 913"/>
                <p:cNvSpPr>
                  <a:spLocks noChangeShapeType="1"/>
                </p:cNvSpPr>
                <p:nvPr/>
              </p:nvSpPr>
              <p:spPr bwMode="auto">
                <a:xfrm flipV="1">
                  <a:off x="3257" y="204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3" name="Line 914"/>
                <p:cNvSpPr>
                  <a:spLocks noChangeShapeType="1"/>
                </p:cNvSpPr>
                <p:nvPr/>
              </p:nvSpPr>
              <p:spPr bwMode="auto">
                <a:xfrm flipV="1">
                  <a:off x="3259" y="204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4" name="Line 915"/>
                <p:cNvSpPr>
                  <a:spLocks noChangeShapeType="1"/>
                </p:cNvSpPr>
                <p:nvPr/>
              </p:nvSpPr>
              <p:spPr bwMode="auto">
                <a:xfrm flipV="1">
                  <a:off x="3261" y="204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5" name="Line 916"/>
                <p:cNvSpPr>
                  <a:spLocks noChangeShapeType="1"/>
                </p:cNvSpPr>
                <p:nvPr/>
              </p:nvSpPr>
              <p:spPr bwMode="auto">
                <a:xfrm flipV="1">
                  <a:off x="3264" y="2040"/>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6" name="Line 917"/>
                <p:cNvSpPr>
                  <a:spLocks noChangeShapeType="1"/>
                </p:cNvSpPr>
                <p:nvPr/>
              </p:nvSpPr>
              <p:spPr bwMode="auto">
                <a:xfrm flipV="1">
                  <a:off x="3265" y="20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7" name="Line 918"/>
                <p:cNvSpPr>
                  <a:spLocks noChangeShapeType="1"/>
                </p:cNvSpPr>
                <p:nvPr/>
              </p:nvSpPr>
              <p:spPr bwMode="auto">
                <a:xfrm flipV="1">
                  <a:off x="3267" y="2035"/>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8" name="Line 919"/>
                <p:cNvSpPr>
                  <a:spLocks noChangeShapeType="1"/>
                </p:cNvSpPr>
                <p:nvPr/>
              </p:nvSpPr>
              <p:spPr bwMode="auto">
                <a:xfrm flipV="1">
                  <a:off x="3270" y="203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9" name="Line 920"/>
                <p:cNvSpPr>
                  <a:spLocks noChangeShapeType="1"/>
                </p:cNvSpPr>
                <p:nvPr/>
              </p:nvSpPr>
              <p:spPr bwMode="auto">
                <a:xfrm flipV="1">
                  <a:off x="3272" y="2031"/>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0" name="Line 921"/>
                <p:cNvSpPr>
                  <a:spLocks noChangeShapeType="1"/>
                </p:cNvSpPr>
                <p:nvPr/>
              </p:nvSpPr>
              <p:spPr bwMode="auto">
                <a:xfrm flipV="1">
                  <a:off x="3273" y="2028"/>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1" name="Line 922"/>
                <p:cNvSpPr>
                  <a:spLocks noChangeShapeType="1"/>
                </p:cNvSpPr>
                <p:nvPr/>
              </p:nvSpPr>
              <p:spPr bwMode="auto">
                <a:xfrm flipV="1">
                  <a:off x="3276" y="202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2" name="Line 923"/>
                <p:cNvSpPr>
                  <a:spLocks noChangeShapeType="1"/>
                </p:cNvSpPr>
                <p:nvPr/>
              </p:nvSpPr>
              <p:spPr bwMode="auto">
                <a:xfrm flipV="1">
                  <a:off x="3278" y="202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3" name="Line 924"/>
                <p:cNvSpPr>
                  <a:spLocks noChangeShapeType="1"/>
                </p:cNvSpPr>
                <p:nvPr/>
              </p:nvSpPr>
              <p:spPr bwMode="auto">
                <a:xfrm flipV="1">
                  <a:off x="3280" y="202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4" name="Line 925"/>
                <p:cNvSpPr>
                  <a:spLocks noChangeShapeType="1"/>
                </p:cNvSpPr>
                <p:nvPr/>
              </p:nvSpPr>
              <p:spPr bwMode="auto">
                <a:xfrm flipV="1">
                  <a:off x="3282" y="201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5" name="Line 926"/>
                <p:cNvSpPr>
                  <a:spLocks noChangeShapeType="1"/>
                </p:cNvSpPr>
                <p:nvPr/>
              </p:nvSpPr>
              <p:spPr bwMode="auto">
                <a:xfrm flipV="1">
                  <a:off x="3284" y="201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6" name="Line 927"/>
                <p:cNvSpPr>
                  <a:spLocks noChangeShapeType="1"/>
                </p:cNvSpPr>
                <p:nvPr/>
              </p:nvSpPr>
              <p:spPr bwMode="auto">
                <a:xfrm flipV="1">
                  <a:off x="3286" y="201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7" name="Line 928"/>
                <p:cNvSpPr>
                  <a:spLocks noChangeShapeType="1"/>
                </p:cNvSpPr>
                <p:nvPr/>
              </p:nvSpPr>
              <p:spPr bwMode="auto">
                <a:xfrm flipV="1">
                  <a:off x="3288" y="201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8" name="Line 929"/>
                <p:cNvSpPr>
                  <a:spLocks noChangeShapeType="1"/>
                </p:cNvSpPr>
                <p:nvPr/>
              </p:nvSpPr>
              <p:spPr bwMode="auto">
                <a:xfrm flipV="1">
                  <a:off x="3290" y="200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59" name="Line 930"/>
                <p:cNvSpPr>
                  <a:spLocks noChangeShapeType="1"/>
                </p:cNvSpPr>
                <p:nvPr/>
              </p:nvSpPr>
              <p:spPr bwMode="auto">
                <a:xfrm flipV="1">
                  <a:off x="3292" y="200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0" name="Line 931"/>
                <p:cNvSpPr>
                  <a:spLocks noChangeShapeType="1"/>
                </p:cNvSpPr>
                <p:nvPr/>
              </p:nvSpPr>
              <p:spPr bwMode="auto">
                <a:xfrm flipV="1">
                  <a:off x="3294" y="200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1" name="Line 932"/>
                <p:cNvSpPr>
                  <a:spLocks noChangeShapeType="1"/>
                </p:cNvSpPr>
                <p:nvPr/>
              </p:nvSpPr>
              <p:spPr bwMode="auto">
                <a:xfrm flipV="1">
                  <a:off x="3296" y="200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2" name="Line 933"/>
                <p:cNvSpPr>
                  <a:spLocks noChangeShapeType="1"/>
                </p:cNvSpPr>
                <p:nvPr/>
              </p:nvSpPr>
              <p:spPr bwMode="auto">
                <a:xfrm flipV="1">
                  <a:off x="3298" y="1997"/>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3" name="Line 934"/>
                <p:cNvSpPr>
                  <a:spLocks noChangeShapeType="1"/>
                </p:cNvSpPr>
                <p:nvPr/>
              </p:nvSpPr>
              <p:spPr bwMode="auto">
                <a:xfrm flipV="1">
                  <a:off x="3301" y="199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4" name="Line 935"/>
                <p:cNvSpPr>
                  <a:spLocks noChangeShapeType="1"/>
                </p:cNvSpPr>
                <p:nvPr/>
              </p:nvSpPr>
              <p:spPr bwMode="auto">
                <a:xfrm flipV="1">
                  <a:off x="3302" y="199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5" name="Line 936"/>
                <p:cNvSpPr>
                  <a:spLocks noChangeShapeType="1"/>
                </p:cNvSpPr>
                <p:nvPr/>
              </p:nvSpPr>
              <p:spPr bwMode="auto">
                <a:xfrm flipV="1">
                  <a:off x="3304" y="199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6" name="Line 937"/>
                <p:cNvSpPr>
                  <a:spLocks noChangeShapeType="1"/>
                </p:cNvSpPr>
                <p:nvPr/>
              </p:nvSpPr>
              <p:spPr bwMode="auto">
                <a:xfrm flipV="1">
                  <a:off x="3307" y="198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7" name="Line 938"/>
                <p:cNvSpPr>
                  <a:spLocks noChangeShapeType="1"/>
                </p:cNvSpPr>
                <p:nvPr/>
              </p:nvSpPr>
              <p:spPr bwMode="auto">
                <a:xfrm flipV="1">
                  <a:off x="3309" y="198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8" name="Line 939"/>
                <p:cNvSpPr>
                  <a:spLocks noChangeShapeType="1"/>
                </p:cNvSpPr>
                <p:nvPr/>
              </p:nvSpPr>
              <p:spPr bwMode="auto">
                <a:xfrm flipV="1">
                  <a:off x="3311" y="198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69" name="Line 940"/>
                <p:cNvSpPr>
                  <a:spLocks noChangeShapeType="1"/>
                </p:cNvSpPr>
                <p:nvPr/>
              </p:nvSpPr>
              <p:spPr bwMode="auto">
                <a:xfrm flipV="1">
                  <a:off x="3313" y="197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0" name="Line 941"/>
                <p:cNvSpPr>
                  <a:spLocks noChangeShapeType="1"/>
                </p:cNvSpPr>
                <p:nvPr/>
              </p:nvSpPr>
              <p:spPr bwMode="auto">
                <a:xfrm flipV="1">
                  <a:off x="3315" y="19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1" name="Line 942"/>
                <p:cNvSpPr>
                  <a:spLocks noChangeShapeType="1"/>
                </p:cNvSpPr>
                <p:nvPr/>
              </p:nvSpPr>
              <p:spPr bwMode="auto">
                <a:xfrm flipV="1">
                  <a:off x="3317" y="197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2" name="Line 943"/>
                <p:cNvSpPr>
                  <a:spLocks noChangeShapeType="1"/>
                </p:cNvSpPr>
                <p:nvPr/>
              </p:nvSpPr>
              <p:spPr bwMode="auto">
                <a:xfrm flipV="1">
                  <a:off x="3319" y="197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3" name="Line 944"/>
                <p:cNvSpPr>
                  <a:spLocks noChangeShapeType="1"/>
                </p:cNvSpPr>
                <p:nvPr/>
              </p:nvSpPr>
              <p:spPr bwMode="auto">
                <a:xfrm flipV="1">
                  <a:off x="3321" y="196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4" name="Line 945"/>
                <p:cNvSpPr>
                  <a:spLocks noChangeShapeType="1"/>
                </p:cNvSpPr>
                <p:nvPr/>
              </p:nvSpPr>
              <p:spPr bwMode="auto">
                <a:xfrm flipV="1">
                  <a:off x="3323" y="196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5" name="Line 946"/>
                <p:cNvSpPr>
                  <a:spLocks noChangeShapeType="1"/>
                </p:cNvSpPr>
                <p:nvPr/>
              </p:nvSpPr>
              <p:spPr bwMode="auto">
                <a:xfrm flipV="1">
                  <a:off x="3325" y="196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6" name="Line 947"/>
                <p:cNvSpPr>
                  <a:spLocks noChangeShapeType="1"/>
                </p:cNvSpPr>
                <p:nvPr/>
              </p:nvSpPr>
              <p:spPr bwMode="auto">
                <a:xfrm flipV="1">
                  <a:off x="3327" y="1961"/>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7" name="Line 948"/>
                <p:cNvSpPr>
                  <a:spLocks noChangeShapeType="1"/>
                </p:cNvSpPr>
                <p:nvPr/>
              </p:nvSpPr>
              <p:spPr bwMode="auto">
                <a:xfrm flipV="1">
                  <a:off x="3330" y="1958"/>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8" name="Line 949"/>
                <p:cNvSpPr>
                  <a:spLocks noChangeShapeType="1"/>
                </p:cNvSpPr>
                <p:nvPr/>
              </p:nvSpPr>
              <p:spPr bwMode="auto">
                <a:xfrm flipV="1">
                  <a:off x="3331" y="195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9" name="Line 950"/>
                <p:cNvSpPr>
                  <a:spLocks noChangeShapeType="1"/>
                </p:cNvSpPr>
                <p:nvPr/>
              </p:nvSpPr>
              <p:spPr bwMode="auto">
                <a:xfrm flipV="1">
                  <a:off x="3333" y="195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0" name="Line 951"/>
                <p:cNvSpPr>
                  <a:spLocks noChangeShapeType="1"/>
                </p:cNvSpPr>
                <p:nvPr/>
              </p:nvSpPr>
              <p:spPr bwMode="auto">
                <a:xfrm flipV="1">
                  <a:off x="3336" y="195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1" name="Line 952"/>
                <p:cNvSpPr>
                  <a:spLocks noChangeShapeType="1"/>
                </p:cNvSpPr>
                <p:nvPr/>
              </p:nvSpPr>
              <p:spPr bwMode="auto">
                <a:xfrm flipV="1">
                  <a:off x="3338" y="194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2" name="Line 953"/>
                <p:cNvSpPr>
                  <a:spLocks noChangeShapeType="1"/>
                </p:cNvSpPr>
                <p:nvPr/>
              </p:nvSpPr>
              <p:spPr bwMode="auto">
                <a:xfrm flipV="1">
                  <a:off x="3340" y="194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3" name="Line 954"/>
                <p:cNvSpPr>
                  <a:spLocks noChangeShapeType="1"/>
                </p:cNvSpPr>
                <p:nvPr/>
              </p:nvSpPr>
              <p:spPr bwMode="auto">
                <a:xfrm flipV="1">
                  <a:off x="3342" y="194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4" name="Line 955"/>
                <p:cNvSpPr>
                  <a:spLocks noChangeShapeType="1"/>
                </p:cNvSpPr>
                <p:nvPr/>
              </p:nvSpPr>
              <p:spPr bwMode="auto">
                <a:xfrm flipV="1">
                  <a:off x="3344" y="193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5" name="Line 956"/>
                <p:cNvSpPr>
                  <a:spLocks noChangeShapeType="1"/>
                </p:cNvSpPr>
                <p:nvPr/>
              </p:nvSpPr>
              <p:spPr bwMode="auto">
                <a:xfrm flipV="1">
                  <a:off x="3346" y="193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6" name="Line 957"/>
                <p:cNvSpPr>
                  <a:spLocks noChangeShapeType="1"/>
                </p:cNvSpPr>
                <p:nvPr/>
              </p:nvSpPr>
              <p:spPr bwMode="auto">
                <a:xfrm flipV="1">
                  <a:off x="3348" y="193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7" name="Line 958"/>
                <p:cNvSpPr>
                  <a:spLocks noChangeShapeType="1"/>
                </p:cNvSpPr>
                <p:nvPr/>
              </p:nvSpPr>
              <p:spPr bwMode="auto">
                <a:xfrm flipV="1">
                  <a:off x="3350" y="193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8" name="Line 959"/>
                <p:cNvSpPr>
                  <a:spLocks noChangeShapeType="1"/>
                </p:cNvSpPr>
                <p:nvPr/>
              </p:nvSpPr>
              <p:spPr bwMode="auto">
                <a:xfrm flipV="1">
                  <a:off x="3352" y="192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9" name="Line 960"/>
                <p:cNvSpPr>
                  <a:spLocks noChangeShapeType="1"/>
                </p:cNvSpPr>
                <p:nvPr/>
              </p:nvSpPr>
              <p:spPr bwMode="auto">
                <a:xfrm flipV="1">
                  <a:off x="3354" y="192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90" name="Line 961"/>
                <p:cNvSpPr>
                  <a:spLocks noChangeShapeType="1"/>
                </p:cNvSpPr>
                <p:nvPr/>
              </p:nvSpPr>
              <p:spPr bwMode="auto">
                <a:xfrm flipV="1">
                  <a:off x="3356" y="192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91" name="Line 962"/>
                <p:cNvSpPr>
                  <a:spLocks noChangeShapeType="1"/>
                </p:cNvSpPr>
                <p:nvPr/>
              </p:nvSpPr>
              <p:spPr bwMode="auto">
                <a:xfrm flipV="1">
                  <a:off x="3358" y="191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92" name="Line 963"/>
                <p:cNvSpPr>
                  <a:spLocks noChangeShapeType="1"/>
                </p:cNvSpPr>
                <p:nvPr/>
              </p:nvSpPr>
              <p:spPr bwMode="auto">
                <a:xfrm flipV="1">
                  <a:off x="3360" y="191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93" name="Line 964"/>
                <p:cNvSpPr>
                  <a:spLocks noChangeShapeType="1"/>
                </p:cNvSpPr>
                <p:nvPr/>
              </p:nvSpPr>
              <p:spPr bwMode="auto">
                <a:xfrm flipV="1">
                  <a:off x="3362" y="191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sp>
            <p:nvSpPr>
              <p:cNvPr id="1233" name="Line 965"/>
              <p:cNvSpPr>
                <a:spLocks noChangeShapeType="1"/>
              </p:cNvSpPr>
              <p:nvPr/>
            </p:nvSpPr>
            <p:spPr bwMode="auto">
              <a:xfrm flipV="1">
                <a:off x="1292" y="33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4" name="Line 966"/>
              <p:cNvSpPr>
                <a:spLocks noChangeShapeType="1"/>
              </p:cNvSpPr>
              <p:nvPr/>
            </p:nvSpPr>
            <p:spPr bwMode="auto">
              <a:xfrm flipV="1">
                <a:off x="1295" y="33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5" name="Line 967"/>
              <p:cNvSpPr>
                <a:spLocks noChangeShapeType="1"/>
              </p:cNvSpPr>
              <p:nvPr/>
            </p:nvSpPr>
            <p:spPr bwMode="auto">
              <a:xfrm flipV="1">
                <a:off x="1298" y="3361"/>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6" name="Line 968"/>
              <p:cNvSpPr>
                <a:spLocks noChangeShapeType="1"/>
              </p:cNvSpPr>
              <p:nvPr/>
            </p:nvSpPr>
            <p:spPr bwMode="auto">
              <a:xfrm flipV="1">
                <a:off x="1299" y="3357"/>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7" name="Line 969"/>
              <p:cNvSpPr>
                <a:spLocks noChangeShapeType="1"/>
              </p:cNvSpPr>
              <p:nvPr/>
            </p:nvSpPr>
            <p:spPr bwMode="auto">
              <a:xfrm flipV="1">
                <a:off x="1302" y="335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8" name="Line 970"/>
              <p:cNvSpPr>
                <a:spLocks noChangeShapeType="1"/>
              </p:cNvSpPr>
              <p:nvPr/>
            </p:nvSpPr>
            <p:spPr bwMode="auto">
              <a:xfrm flipV="1">
                <a:off x="1304" y="3349"/>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9" name="Line 971"/>
              <p:cNvSpPr>
                <a:spLocks noChangeShapeType="1"/>
              </p:cNvSpPr>
              <p:nvPr/>
            </p:nvSpPr>
            <p:spPr bwMode="auto">
              <a:xfrm flipV="1">
                <a:off x="1307" y="334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0" name="Line 972"/>
              <p:cNvSpPr>
                <a:spLocks noChangeShapeType="1"/>
              </p:cNvSpPr>
              <p:nvPr/>
            </p:nvSpPr>
            <p:spPr bwMode="auto">
              <a:xfrm flipV="1">
                <a:off x="1309" y="334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1" name="Line 973"/>
              <p:cNvSpPr>
                <a:spLocks noChangeShapeType="1"/>
              </p:cNvSpPr>
              <p:nvPr/>
            </p:nvSpPr>
            <p:spPr bwMode="auto">
              <a:xfrm flipV="1">
                <a:off x="1311" y="333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2" name="Line 974"/>
              <p:cNvSpPr>
                <a:spLocks noChangeShapeType="1"/>
              </p:cNvSpPr>
              <p:nvPr/>
            </p:nvSpPr>
            <p:spPr bwMode="auto">
              <a:xfrm flipV="1">
                <a:off x="1313" y="333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3" name="Line 975"/>
              <p:cNvSpPr>
                <a:spLocks noChangeShapeType="1"/>
              </p:cNvSpPr>
              <p:nvPr/>
            </p:nvSpPr>
            <p:spPr bwMode="auto">
              <a:xfrm flipV="1">
                <a:off x="1316" y="333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4" name="Line 976"/>
              <p:cNvSpPr>
                <a:spLocks noChangeShapeType="1"/>
              </p:cNvSpPr>
              <p:nvPr/>
            </p:nvSpPr>
            <p:spPr bwMode="auto">
              <a:xfrm flipV="1">
                <a:off x="1318" y="332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5" name="Line 977"/>
              <p:cNvSpPr>
                <a:spLocks noChangeShapeType="1"/>
              </p:cNvSpPr>
              <p:nvPr/>
            </p:nvSpPr>
            <p:spPr bwMode="auto">
              <a:xfrm flipV="1">
                <a:off x="1320" y="332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6" name="Line 978"/>
              <p:cNvSpPr>
                <a:spLocks noChangeShapeType="1"/>
              </p:cNvSpPr>
              <p:nvPr/>
            </p:nvSpPr>
            <p:spPr bwMode="auto">
              <a:xfrm flipV="1">
                <a:off x="1322" y="331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7" name="Line 979"/>
              <p:cNvSpPr>
                <a:spLocks noChangeShapeType="1"/>
              </p:cNvSpPr>
              <p:nvPr/>
            </p:nvSpPr>
            <p:spPr bwMode="auto">
              <a:xfrm flipV="1">
                <a:off x="1325" y="331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8" name="Line 980"/>
              <p:cNvSpPr>
                <a:spLocks noChangeShapeType="1"/>
              </p:cNvSpPr>
              <p:nvPr/>
            </p:nvSpPr>
            <p:spPr bwMode="auto">
              <a:xfrm flipV="1">
                <a:off x="1327" y="3310"/>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9" name="Line 981"/>
              <p:cNvSpPr>
                <a:spLocks noChangeShapeType="1"/>
              </p:cNvSpPr>
              <p:nvPr/>
            </p:nvSpPr>
            <p:spPr bwMode="auto">
              <a:xfrm flipV="1">
                <a:off x="1330" y="3306"/>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0" name="Line 982"/>
              <p:cNvSpPr>
                <a:spLocks noChangeShapeType="1"/>
              </p:cNvSpPr>
              <p:nvPr/>
            </p:nvSpPr>
            <p:spPr bwMode="auto">
              <a:xfrm flipV="1">
                <a:off x="1331" y="3302"/>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1" name="Line 983"/>
              <p:cNvSpPr>
                <a:spLocks noChangeShapeType="1"/>
              </p:cNvSpPr>
              <p:nvPr/>
            </p:nvSpPr>
            <p:spPr bwMode="auto">
              <a:xfrm flipV="1">
                <a:off x="1334" y="329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2" name="Line 984"/>
              <p:cNvSpPr>
                <a:spLocks noChangeShapeType="1"/>
              </p:cNvSpPr>
              <p:nvPr/>
            </p:nvSpPr>
            <p:spPr bwMode="auto">
              <a:xfrm flipV="1">
                <a:off x="1337" y="329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3" name="Line 985"/>
              <p:cNvSpPr>
                <a:spLocks noChangeShapeType="1"/>
              </p:cNvSpPr>
              <p:nvPr/>
            </p:nvSpPr>
            <p:spPr bwMode="auto">
              <a:xfrm flipV="1">
                <a:off x="1339" y="3290"/>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4" name="Line 986"/>
              <p:cNvSpPr>
                <a:spLocks noChangeShapeType="1"/>
              </p:cNvSpPr>
              <p:nvPr/>
            </p:nvSpPr>
            <p:spPr bwMode="auto">
              <a:xfrm flipV="1">
                <a:off x="1340" y="3286"/>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5" name="Line 987"/>
              <p:cNvSpPr>
                <a:spLocks noChangeShapeType="1"/>
              </p:cNvSpPr>
              <p:nvPr/>
            </p:nvSpPr>
            <p:spPr bwMode="auto">
              <a:xfrm flipV="1">
                <a:off x="1344" y="328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6" name="Line 988"/>
              <p:cNvSpPr>
                <a:spLocks noChangeShapeType="1"/>
              </p:cNvSpPr>
              <p:nvPr/>
            </p:nvSpPr>
            <p:spPr bwMode="auto">
              <a:xfrm flipV="1">
                <a:off x="1346" y="327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7" name="Line 989"/>
              <p:cNvSpPr>
                <a:spLocks noChangeShapeType="1"/>
              </p:cNvSpPr>
              <p:nvPr/>
            </p:nvSpPr>
            <p:spPr bwMode="auto">
              <a:xfrm flipV="1">
                <a:off x="1348" y="327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8" name="Line 990"/>
              <p:cNvSpPr>
                <a:spLocks noChangeShapeType="1"/>
              </p:cNvSpPr>
              <p:nvPr/>
            </p:nvSpPr>
            <p:spPr bwMode="auto">
              <a:xfrm flipV="1">
                <a:off x="1351" y="327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9" name="Line 991"/>
              <p:cNvSpPr>
                <a:spLocks noChangeShapeType="1"/>
              </p:cNvSpPr>
              <p:nvPr/>
            </p:nvSpPr>
            <p:spPr bwMode="auto">
              <a:xfrm flipV="1">
                <a:off x="1353" y="326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0" name="Line 992"/>
              <p:cNvSpPr>
                <a:spLocks noChangeShapeType="1"/>
              </p:cNvSpPr>
              <p:nvPr/>
            </p:nvSpPr>
            <p:spPr bwMode="auto">
              <a:xfrm flipV="1">
                <a:off x="1355" y="326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1" name="Line 993"/>
              <p:cNvSpPr>
                <a:spLocks noChangeShapeType="1"/>
              </p:cNvSpPr>
              <p:nvPr/>
            </p:nvSpPr>
            <p:spPr bwMode="auto">
              <a:xfrm flipV="1">
                <a:off x="1357" y="325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2" name="Line 994"/>
              <p:cNvSpPr>
                <a:spLocks noChangeShapeType="1"/>
              </p:cNvSpPr>
              <p:nvPr/>
            </p:nvSpPr>
            <p:spPr bwMode="auto">
              <a:xfrm flipV="1">
                <a:off x="1360" y="3253"/>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3" name="Line 995"/>
              <p:cNvSpPr>
                <a:spLocks noChangeShapeType="1"/>
              </p:cNvSpPr>
              <p:nvPr/>
            </p:nvSpPr>
            <p:spPr bwMode="auto">
              <a:xfrm flipV="1">
                <a:off x="1363" y="3250"/>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4" name="Line 996"/>
              <p:cNvSpPr>
                <a:spLocks noChangeShapeType="1"/>
              </p:cNvSpPr>
              <p:nvPr/>
            </p:nvSpPr>
            <p:spPr bwMode="auto">
              <a:xfrm flipV="1">
                <a:off x="1364" y="3245"/>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5" name="Line 997"/>
              <p:cNvSpPr>
                <a:spLocks noChangeShapeType="1"/>
              </p:cNvSpPr>
              <p:nvPr/>
            </p:nvSpPr>
            <p:spPr bwMode="auto">
              <a:xfrm flipV="1">
                <a:off x="1366" y="3241"/>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6" name="Line 998"/>
              <p:cNvSpPr>
                <a:spLocks noChangeShapeType="1"/>
              </p:cNvSpPr>
              <p:nvPr/>
            </p:nvSpPr>
            <p:spPr bwMode="auto">
              <a:xfrm flipV="1">
                <a:off x="1370" y="323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7" name="Line 999"/>
              <p:cNvSpPr>
                <a:spLocks noChangeShapeType="1"/>
              </p:cNvSpPr>
              <p:nvPr/>
            </p:nvSpPr>
            <p:spPr bwMode="auto">
              <a:xfrm flipV="1">
                <a:off x="1372" y="3233"/>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8" name="Line 1000"/>
              <p:cNvSpPr>
                <a:spLocks noChangeShapeType="1"/>
              </p:cNvSpPr>
              <p:nvPr/>
            </p:nvSpPr>
            <p:spPr bwMode="auto">
              <a:xfrm flipV="1">
                <a:off x="1373" y="3229"/>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9" name="Line 1001"/>
              <p:cNvSpPr>
                <a:spLocks noChangeShapeType="1"/>
              </p:cNvSpPr>
              <p:nvPr/>
            </p:nvSpPr>
            <p:spPr bwMode="auto">
              <a:xfrm flipV="1">
                <a:off x="1377" y="322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0" name="Line 1002"/>
              <p:cNvSpPr>
                <a:spLocks noChangeShapeType="1"/>
              </p:cNvSpPr>
              <p:nvPr/>
            </p:nvSpPr>
            <p:spPr bwMode="auto">
              <a:xfrm flipV="1">
                <a:off x="1379" y="3221"/>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1" name="Line 1003"/>
              <p:cNvSpPr>
                <a:spLocks noChangeShapeType="1"/>
              </p:cNvSpPr>
              <p:nvPr/>
            </p:nvSpPr>
            <p:spPr bwMode="auto">
              <a:xfrm flipV="1">
                <a:off x="1381" y="321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2" name="Line 1004"/>
              <p:cNvSpPr>
                <a:spLocks noChangeShapeType="1"/>
              </p:cNvSpPr>
              <p:nvPr/>
            </p:nvSpPr>
            <p:spPr bwMode="auto">
              <a:xfrm flipV="1">
                <a:off x="1383" y="3212"/>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3" name="Line 1005"/>
              <p:cNvSpPr>
                <a:spLocks noChangeShapeType="1"/>
              </p:cNvSpPr>
              <p:nvPr/>
            </p:nvSpPr>
            <p:spPr bwMode="auto">
              <a:xfrm flipV="1">
                <a:off x="1386" y="320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4" name="Line 1006"/>
              <p:cNvSpPr>
                <a:spLocks noChangeShapeType="1"/>
              </p:cNvSpPr>
              <p:nvPr/>
            </p:nvSpPr>
            <p:spPr bwMode="auto">
              <a:xfrm flipV="1">
                <a:off x="1388" y="320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5" name="Line 1007"/>
              <p:cNvSpPr>
                <a:spLocks noChangeShapeType="1"/>
              </p:cNvSpPr>
              <p:nvPr/>
            </p:nvSpPr>
            <p:spPr bwMode="auto">
              <a:xfrm flipV="1">
                <a:off x="1390" y="320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6" name="Line 1008"/>
              <p:cNvSpPr>
                <a:spLocks noChangeShapeType="1"/>
              </p:cNvSpPr>
              <p:nvPr/>
            </p:nvSpPr>
            <p:spPr bwMode="auto">
              <a:xfrm flipV="1">
                <a:off x="1392" y="3196"/>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7" name="Line 1009"/>
              <p:cNvSpPr>
                <a:spLocks noChangeShapeType="1"/>
              </p:cNvSpPr>
              <p:nvPr/>
            </p:nvSpPr>
            <p:spPr bwMode="auto">
              <a:xfrm flipV="1">
                <a:off x="1395" y="319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8" name="Line 1010"/>
              <p:cNvSpPr>
                <a:spLocks noChangeShapeType="1"/>
              </p:cNvSpPr>
              <p:nvPr/>
            </p:nvSpPr>
            <p:spPr bwMode="auto">
              <a:xfrm flipV="1">
                <a:off x="1397" y="318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9" name="Line 1011"/>
              <p:cNvSpPr>
                <a:spLocks noChangeShapeType="1"/>
              </p:cNvSpPr>
              <p:nvPr/>
            </p:nvSpPr>
            <p:spPr bwMode="auto">
              <a:xfrm flipV="1">
                <a:off x="1399" y="318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0" name="Line 1012"/>
              <p:cNvSpPr>
                <a:spLocks noChangeShapeType="1"/>
              </p:cNvSpPr>
              <p:nvPr/>
            </p:nvSpPr>
            <p:spPr bwMode="auto">
              <a:xfrm flipV="1">
                <a:off x="1401" y="3179"/>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1" name="Line 1013"/>
              <p:cNvSpPr>
                <a:spLocks noChangeShapeType="1"/>
              </p:cNvSpPr>
              <p:nvPr/>
            </p:nvSpPr>
            <p:spPr bwMode="auto">
              <a:xfrm flipV="1">
                <a:off x="1405" y="3173"/>
                <a:ext cx="1"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2" name="Line 1014"/>
              <p:cNvSpPr>
                <a:spLocks noChangeShapeType="1"/>
              </p:cNvSpPr>
              <p:nvPr/>
            </p:nvSpPr>
            <p:spPr bwMode="auto">
              <a:xfrm flipV="1">
                <a:off x="1406" y="3169"/>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3" name="Line 1015"/>
              <p:cNvSpPr>
                <a:spLocks noChangeShapeType="1"/>
              </p:cNvSpPr>
              <p:nvPr/>
            </p:nvSpPr>
            <p:spPr bwMode="auto">
              <a:xfrm flipV="1">
                <a:off x="1408" y="31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4" name="Line 1016"/>
              <p:cNvSpPr>
                <a:spLocks noChangeShapeType="1"/>
              </p:cNvSpPr>
              <p:nvPr/>
            </p:nvSpPr>
            <p:spPr bwMode="auto">
              <a:xfrm flipV="1">
                <a:off x="1411" y="3161"/>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5" name="Line 1017"/>
              <p:cNvSpPr>
                <a:spLocks noChangeShapeType="1"/>
              </p:cNvSpPr>
              <p:nvPr/>
            </p:nvSpPr>
            <p:spPr bwMode="auto">
              <a:xfrm flipV="1">
                <a:off x="1414" y="3156"/>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6" name="Line 1018"/>
              <p:cNvSpPr>
                <a:spLocks noChangeShapeType="1"/>
              </p:cNvSpPr>
              <p:nvPr/>
            </p:nvSpPr>
            <p:spPr bwMode="auto">
              <a:xfrm flipV="1">
                <a:off x="1416" y="315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7" name="Line 1019"/>
              <p:cNvSpPr>
                <a:spLocks noChangeShapeType="1"/>
              </p:cNvSpPr>
              <p:nvPr/>
            </p:nvSpPr>
            <p:spPr bwMode="auto">
              <a:xfrm flipV="1">
                <a:off x="1418" y="314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8" name="Line 1020"/>
              <p:cNvSpPr>
                <a:spLocks noChangeShapeType="1"/>
              </p:cNvSpPr>
              <p:nvPr/>
            </p:nvSpPr>
            <p:spPr bwMode="auto">
              <a:xfrm flipV="1">
                <a:off x="1420" y="314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9" name="Line 1021"/>
              <p:cNvSpPr>
                <a:spLocks noChangeShapeType="1"/>
              </p:cNvSpPr>
              <p:nvPr/>
            </p:nvSpPr>
            <p:spPr bwMode="auto">
              <a:xfrm flipV="1">
                <a:off x="1423" y="313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0" name="Line 1022"/>
              <p:cNvSpPr>
                <a:spLocks noChangeShapeType="1"/>
              </p:cNvSpPr>
              <p:nvPr/>
            </p:nvSpPr>
            <p:spPr bwMode="auto">
              <a:xfrm flipV="1">
                <a:off x="1425" y="313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1" name="Line 1023"/>
              <p:cNvSpPr>
                <a:spLocks noChangeShapeType="1"/>
              </p:cNvSpPr>
              <p:nvPr/>
            </p:nvSpPr>
            <p:spPr bwMode="auto">
              <a:xfrm flipV="1">
                <a:off x="1427" y="3131"/>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2" name="Line 1024"/>
              <p:cNvSpPr>
                <a:spLocks noChangeShapeType="1"/>
              </p:cNvSpPr>
              <p:nvPr/>
            </p:nvSpPr>
            <p:spPr bwMode="auto">
              <a:xfrm flipV="1">
                <a:off x="1429" y="3126"/>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3" name="Line 1025"/>
              <p:cNvSpPr>
                <a:spLocks noChangeShapeType="1"/>
              </p:cNvSpPr>
              <p:nvPr/>
            </p:nvSpPr>
            <p:spPr bwMode="auto">
              <a:xfrm flipV="1">
                <a:off x="1432" y="312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4" name="Line 1026"/>
              <p:cNvSpPr>
                <a:spLocks noChangeShapeType="1"/>
              </p:cNvSpPr>
              <p:nvPr/>
            </p:nvSpPr>
            <p:spPr bwMode="auto">
              <a:xfrm flipV="1">
                <a:off x="1434" y="3116"/>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5" name="Line 1027"/>
              <p:cNvSpPr>
                <a:spLocks noChangeShapeType="1"/>
              </p:cNvSpPr>
              <p:nvPr/>
            </p:nvSpPr>
            <p:spPr bwMode="auto">
              <a:xfrm flipV="1">
                <a:off x="1437" y="3112"/>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6" name="Line 1028"/>
              <p:cNvSpPr>
                <a:spLocks noChangeShapeType="1"/>
              </p:cNvSpPr>
              <p:nvPr/>
            </p:nvSpPr>
            <p:spPr bwMode="auto">
              <a:xfrm flipV="1">
                <a:off x="1438" y="310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7" name="Line 1029"/>
              <p:cNvSpPr>
                <a:spLocks noChangeShapeType="1"/>
              </p:cNvSpPr>
              <p:nvPr/>
            </p:nvSpPr>
            <p:spPr bwMode="auto">
              <a:xfrm flipV="1">
                <a:off x="1441" y="310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8" name="Line 1030"/>
              <p:cNvSpPr>
                <a:spLocks noChangeShapeType="1"/>
              </p:cNvSpPr>
              <p:nvPr/>
            </p:nvSpPr>
            <p:spPr bwMode="auto">
              <a:xfrm flipV="1">
                <a:off x="1444" y="309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9" name="Line 1031"/>
              <p:cNvSpPr>
                <a:spLocks noChangeShapeType="1"/>
              </p:cNvSpPr>
              <p:nvPr/>
            </p:nvSpPr>
            <p:spPr bwMode="auto">
              <a:xfrm flipV="1">
                <a:off x="1446" y="309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0" name="Line 1032"/>
              <p:cNvSpPr>
                <a:spLocks noChangeShapeType="1"/>
              </p:cNvSpPr>
              <p:nvPr/>
            </p:nvSpPr>
            <p:spPr bwMode="auto">
              <a:xfrm flipV="1">
                <a:off x="1449" y="309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1" name="Line 1033"/>
              <p:cNvSpPr>
                <a:spLocks noChangeShapeType="1"/>
              </p:cNvSpPr>
              <p:nvPr/>
            </p:nvSpPr>
            <p:spPr bwMode="auto">
              <a:xfrm flipV="1">
                <a:off x="1451" y="308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2" name="Line 1034"/>
              <p:cNvSpPr>
                <a:spLocks noChangeShapeType="1"/>
              </p:cNvSpPr>
              <p:nvPr/>
            </p:nvSpPr>
            <p:spPr bwMode="auto">
              <a:xfrm flipV="1">
                <a:off x="1453" y="3080"/>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3" name="Line 1035"/>
              <p:cNvSpPr>
                <a:spLocks noChangeShapeType="1"/>
              </p:cNvSpPr>
              <p:nvPr/>
            </p:nvSpPr>
            <p:spPr bwMode="auto">
              <a:xfrm flipV="1">
                <a:off x="1455" y="3076"/>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4" name="Line 1036"/>
              <p:cNvSpPr>
                <a:spLocks noChangeShapeType="1"/>
              </p:cNvSpPr>
              <p:nvPr/>
            </p:nvSpPr>
            <p:spPr bwMode="auto">
              <a:xfrm flipV="1">
                <a:off x="1458" y="307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5" name="Line 1037"/>
              <p:cNvSpPr>
                <a:spLocks noChangeShapeType="1"/>
              </p:cNvSpPr>
              <p:nvPr/>
            </p:nvSpPr>
            <p:spPr bwMode="auto">
              <a:xfrm flipV="1">
                <a:off x="1460" y="306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6" name="Line 1038"/>
              <p:cNvSpPr>
                <a:spLocks noChangeShapeType="1"/>
              </p:cNvSpPr>
              <p:nvPr/>
            </p:nvSpPr>
            <p:spPr bwMode="auto">
              <a:xfrm flipV="1">
                <a:off x="1462" y="306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7" name="Line 1039"/>
              <p:cNvSpPr>
                <a:spLocks noChangeShapeType="1"/>
              </p:cNvSpPr>
              <p:nvPr/>
            </p:nvSpPr>
            <p:spPr bwMode="auto">
              <a:xfrm flipV="1">
                <a:off x="1464" y="3058"/>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8" name="Line 1040"/>
              <p:cNvSpPr>
                <a:spLocks noChangeShapeType="1"/>
              </p:cNvSpPr>
              <p:nvPr/>
            </p:nvSpPr>
            <p:spPr bwMode="auto">
              <a:xfrm flipV="1">
                <a:off x="1467" y="305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9" name="Line 1041"/>
              <p:cNvSpPr>
                <a:spLocks noChangeShapeType="1"/>
              </p:cNvSpPr>
              <p:nvPr/>
            </p:nvSpPr>
            <p:spPr bwMode="auto">
              <a:xfrm flipV="1">
                <a:off x="1469" y="3049"/>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0" name="Line 1042"/>
              <p:cNvSpPr>
                <a:spLocks noChangeShapeType="1"/>
              </p:cNvSpPr>
              <p:nvPr/>
            </p:nvSpPr>
            <p:spPr bwMode="auto">
              <a:xfrm flipV="1">
                <a:off x="1471" y="304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1" name="Line 1043"/>
              <p:cNvSpPr>
                <a:spLocks noChangeShapeType="1"/>
              </p:cNvSpPr>
              <p:nvPr/>
            </p:nvSpPr>
            <p:spPr bwMode="auto">
              <a:xfrm flipV="1">
                <a:off x="1473" y="3039"/>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2" name="Line 1044"/>
              <p:cNvSpPr>
                <a:spLocks noChangeShapeType="1"/>
              </p:cNvSpPr>
              <p:nvPr/>
            </p:nvSpPr>
            <p:spPr bwMode="auto">
              <a:xfrm flipV="1">
                <a:off x="1476" y="303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3" name="Line 1045"/>
              <p:cNvSpPr>
                <a:spLocks noChangeShapeType="1"/>
              </p:cNvSpPr>
              <p:nvPr/>
            </p:nvSpPr>
            <p:spPr bwMode="auto">
              <a:xfrm flipV="1">
                <a:off x="1479" y="303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4" name="Line 1046"/>
              <p:cNvSpPr>
                <a:spLocks noChangeShapeType="1"/>
              </p:cNvSpPr>
              <p:nvPr/>
            </p:nvSpPr>
            <p:spPr bwMode="auto">
              <a:xfrm flipV="1">
                <a:off x="1481" y="3026"/>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5" name="Line 1047"/>
              <p:cNvSpPr>
                <a:spLocks noChangeShapeType="1"/>
              </p:cNvSpPr>
              <p:nvPr/>
            </p:nvSpPr>
            <p:spPr bwMode="auto">
              <a:xfrm flipV="1">
                <a:off x="1482" y="3021"/>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6" name="Line 1048"/>
              <p:cNvSpPr>
                <a:spLocks noChangeShapeType="1"/>
              </p:cNvSpPr>
              <p:nvPr/>
            </p:nvSpPr>
            <p:spPr bwMode="auto">
              <a:xfrm flipV="1">
                <a:off x="1486" y="301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7" name="Line 1049"/>
              <p:cNvSpPr>
                <a:spLocks noChangeShapeType="1"/>
              </p:cNvSpPr>
              <p:nvPr/>
            </p:nvSpPr>
            <p:spPr bwMode="auto">
              <a:xfrm flipV="1">
                <a:off x="1488" y="3011"/>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8" name="Line 1050"/>
              <p:cNvSpPr>
                <a:spLocks noChangeShapeType="1"/>
              </p:cNvSpPr>
              <p:nvPr/>
            </p:nvSpPr>
            <p:spPr bwMode="auto">
              <a:xfrm flipV="1">
                <a:off x="1490" y="3007"/>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9" name="Line 1051"/>
              <p:cNvSpPr>
                <a:spLocks noChangeShapeType="1"/>
              </p:cNvSpPr>
              <p:nvPr/>
            </p:nvSpPr>
            <p:spPr bwMode="auto">
              <a:xfrm flipV="1">
                <a:off x="1493" y="3002"/>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0" name="Line 1052"/>
              <p:cNvSpPr>
                <a:spLocks noChangeShapeType="1"/>
              </p:cNvSpPr>
              <p:nvPr/>
            </p:nvSpPr>
            <p:spPr bwMode="auto">
              <a:xfrm flipV="1">
                <a:off x="1495" y="299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1" name="Line 1053"/>
              <p:cNvSpPr>
                <a:spLocks noChangeShapeType="1"/>
              </p:cNvSpPr>
              <p:nvPr/>
            </p:nvSpPr>
            <p:spPr bwMode="auto">
              <a:xfrm flipV="1">
                <a:off x="1497" y="299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2" name="Line 1054"/>
              <p:cNvSpPr>
                <a:spLocks noChangeShapeType="1"/>
              </p:cNvSpPr>
              <p:nvPr/>
            </p:nvSpPr>
            <p:spPr bwMode="auto">
              <a:xfrm flipV="1">
                <a:off x="1499" y="2987"/>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3" name="Line 1055"/>
              <p:cNvSpPr>
                <a:spLocks noChangeShapeType="1"/>
              </p:cNvSpPr>
              <p:nvPr/>
            </p:nvSpPr>
            <p:spPr bwMode="auto">
              <a:xfrm flipV="1">
                <a:off x="1502" y="298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4" name="Line 1056"/>
              <p:cNvSpPr>
                <a:spLocks noChangeShapeType="1"/>
              </p:cNvSpPr>
              <p:nvPr/>
            </p:nvSpPr>
            <p:spPr bwMode="auto">
              <a:xfrm flipV="1">
                <a:off x="1504" y="2978"/>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5" name="Line 1057"/>
              <p:cNvSpPr>
                <a:spLocks noChangeShapeType="1"/>
              </p:cNvSpPr>
              <p:nvPr/>
            </p:nvSpPr>
            <p:spPr bwMode="auto">
              <a:xfrm flipV="1">
                <a:off x="1506" y="297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6" name="Line 1058"/>
              <p:cNvSpPr>
                <a:spLocks noChangeShapeType="1"/>
              </p:cNvSpPr>
              <p:nvPr/>
            </p:nvSpPr>
            <p:spPr bwMode="auto">
              <a:xfrm flipV="1">
                <a:off x="1508" y="2969"/>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7" name="Line 1059"/>
              <p:cNvSpPr>
                <a:spLocks noChangeShapeType="1"/>
              </p:cNvSpPr>
              <p:nvPr/>
            </p:nvSpPr>
            <p:spPr bwMode="auto">
              <a:xfrm flipV="1">
                <a:off x="1511" y="296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8" name="Line 1060"/>
              <p:cNvSpPr>
                <a:spLocks noChangeShapeType="1"/>
              </p:cNvSpPr>
              <p:nvPr/>
            </p:nvSpPr>
            <p:spPr bwMode="auto">
              <a:xfrm flipV="1">
                <a:off x="1514" y="2960"/>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9" name="Line 1061"/>
              <p:cNvSpPr>
                <a:spLocks noChangeShapeType="1"/>
              </p:cNvSpPr>
              <p:nvPr/>
            </p:nvSpPr>
            <p:spPr bwMode="auto">
              <a:xfrm flipV="1">
                <a:off x="1515" y="295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0" name="Line 1062"/>
              <p:cNvSpPr>
                <a:spLocks noChangeShapeType="1"/>
              </p:cNvSpPr>
              <p:nvPr/>
            </p:nvSpPr>
            <p:spPr bwMode="auto">
              <a:xfrm flipV="1">
                <a:off x="1517" y="2949"/>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1" name="Line 1063"/>
              <p:cNvSpPr>
                <a:spLocks noChangeShapeType="1"/>
              </p:cNvSpPr>
              <p:nvPr/>
            </p:nvSpPr>
            <p:spPr bwMode="auto">
              <a:xfrm flipV="1">
                <a:off x="1521" y="294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2" name="Line 1064"/>
              <p:cNvSpPr>
                <a:spLocks noChangeShapeType="1"/>
              </p:cNvSpPr>
              <p:nvPr/>
            </p:nvSpPr>
            <p:spPr bwMode="auto">
              <a:xfrm flipV="1">
                <a:off x="1523" y="2940"/>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3" name="Line 1065"/>
              <p:cNvSpPr>
                <a:spLocks noChangeShapeType="1"/>
              </p:cNvSpPr>
              <p:nvPr/>
            </p:nvSpPr>
            <p:spPr bwMode="auto">
              <a:xfrm flipV="1">
                <a:off x="1524" y="2934"/>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4" name="Line 1066"/>
              <p:cNvSpPr>
                <a:spLocks noChangeShapeType="1"/>
              </p:cNvSpPr>
              <p:nvPr/>
            </p:nvSpPr>
            <p:spPr bwMode="auto">
              <a:xfrm flipV="1">
                <a:off x="1527" y="292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5" name="Line 1067"/>
              <p:cNvSpPr>
                <a:spLocks noChangeShapeType="1"/>
              </p:cNvSpPr>
              <p:nvPr/>
            </p:nvSpPr>
            <p:spPr bwMode="auto">
              <a:xfrm flipV="1">
                <a:off x="1530" y="292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6" name="Line 1068"/>
              <p:cNvSpPr>
                <a:spLocks noChangeShapeType="1"/>
              </p:cNvSpPr>
              <p:nvPr/>
            </p:nvSpPr>
            <p:spPr bwMode="auto">
              <a:xfrm flipV="1">
                <a:off x="1532" y="292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7" name="Line 1069"/>
              <p:cNvSpPr>
                <a:spLocks noChangeShapeType="1"/>
              </p:cNvSpPr>
              <p:nvPr/>
            </p:nvSpPr>
            <p:spPr bwMode="auto">
              <a:xfrm flipV="1">
                <a:off x="1534" y="291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8" name="Line 1070"/>
              <p:cNvSpPr>
                <a:spLocks noChangeShapeType="1"/>
              </p:cNvSpPr>
              <p:nvPr/>
            </p:nvSpPr>
            <p:spPr bwMode="auto">
              <a:xfrm flipV="1">
                <a:off x="1536" y="290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9" name="Line 1071"/>
              <p:cNvSpPr>
                <a:spLocks noChangeShapeType="1"/>
              </p:cNvSpPr>
              <p:nvPr/>
            </p:nvSpPr>
            <p:spPr bwMode="auto">
              <a:xfrm flipV="1">
                <a:off x="1539" y="290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0" name="Line 1072"/>
              <p:cNvSpPr>
                <a:spLocks noChangeShapeType="1"/>
              </p:cNvSpPr>
              <p:nvPr/>
            </p:nvSpPr>
            <p:spPr bwMode="auto">
              <a:xfrm flipV="1">
                <a:off x="1541" y="290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1" name="Line 1073"/>
              <p:cNvSpPr>
                <a:spLocks noChangeShapeType="1"/>
              </p:cNvSpPr>
              <p:nvPr/>
            </p:nvSpPr>
            <p:spPr bwMode="auto">
              <a:xfrm flipV="1">
                <a:off x="1543" y="2896"/>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2" name="Line 1074"/>
              <p:cNvSpPr>
                <a:spLocks noChangeShapeType="1"/>
              </p:cNvSpPr>
              <p:nvPr/>
            </p:nvSpPr>
            <p:spPr bwMode="auto">
              <a:xfrm flipV="1">
                <a:off x="1547" y="2891"/>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3" name="Line 1075"/>
              <p:cNvSpPr>
                <a:spLocks noChangeShapeType="1"/>
              </p:cNvSpPr>
              <p:nvPr/>
            </p:nvSpPr>
            <p:spPr bwMode="auto">
              <a:xfrm flipV="1">
                <a:off x="1548" y="2885"/>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4" name="Line 1076"/>
              <p:cNvSpPr>
                <a:spLocks noChangeShapeType="1"/>
              </p:cNvSpPr>
              <p:nvPr/>
            </p:nvSpPr>
            <p:spPr bwMode="auto">
              <a:xfrm flipV="1">
                <a:off x="1550" y="288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5" name="Line 1077"/>
              <p:cNvSpPr>
                <a:spLocks noChangeShapeType="1"/>
              </p:cNvSpPr>
              <p:nvPr/>
            </p:nvSpPr>
            <p:spPr bwMode="auto">
              <a:xfrm flipV="1">
                <a:off x="1553" y="287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6" name="Line 1078"/>
              <p:cNvSpPr>
                <a:spLocks noChangeShapeType="1"/>
              </p:cNvSpPr>
              <p:nvPr/>
            </p:nvSpPr>
            <p:spPr bwMode="auto">
              <a:xfrm flipV="1">
                <a:off x="1556" y="2869"/>
                <a:ext cx="1"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7" name="Line 1079"/>
              <p:cNvSpPr>
                <a:spLocks noChangeShapeType="1"/>
              </p:cNvSpPr>
              <p:nvPr/>
            </p:nvSpPr>
            <p:spPr bwMode="auto">
              <a:xfrm flipV="1">
                <a:off x="1557" y="28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8" name="Line 1080"/>
              <p:cNvSpPr>
                <a:spLocks noChangeShapeType="1"/>
              </p:cNvSpPr>
              <p:nvPr/>
            </p:nvSpPr>
            <p:spPr bwMode="auto">
              <a:xfrm flipV="1">
                <a:off x="1560" y="286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9" name="Line 1081"/>
              <p:cNvSpPr>
                <a:spLocks noChangeShapeType="1"/>
              </p:cNvSpPr>
              <p:nvPr/>
            </p:nvSpPr>
            <p:spPr bwMode="auto">
              <a:xfrm flipV="1">
                <a:off x="1562" y="285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0" name="Line 1082"/>
              <p:cNvSpPr>
                <a:spLocks noChangeShapeType="1"/>
              </p:cNvSpPr>
              <p:nvPr/>
            </p:nvSpPr>
            <p:spPr bwMode="auto">
              <a:xfrm flipV="1">
                <a:off x="1565" y="284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1" name="Line 1083"/>
              <p:cNvSpPr>
                <a:spLocks noChangeShapeType="1"/>
              </p:cNvSpPr>
              <p:nvPr/>
            </p:nvSpPr>
            <p:spPr bwMode="auto">
              <a:xfrm flipV="1">
                <a:off x="1567" y="2844"/>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2" name="Line 1084"/>
              <p:cNvSpPr>
                <a:spLocks noChangeShapeType="1"/>
              </p:cNvSpPr>
              <p:nvPr/>
            </p:nvSpPr>
            <p:spPr bwMode="auto">
              <a:xfrm flipV="1">
                <a:off x="1569" y="284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3" name="Line 1085"/>
              <p:cNvSpPr>
                <a:spLocks noChangeShapeType="1"/>
              </p:cNvSpPr>
              <p:nvPr/>
            </p:nvSpPr>
            <p:spPr bwMode="auto">
              <a:xfrm flipV="1">
                <a:off x="1571" y="283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4" name="Line 1086"/>
              <p:cNvSpPr>
                <a:spLocks noChangeShapeType="1"/>
              </p:cNvSpPr>
              <p:nvPr/>
            </p:nvSpPr>
            <p:spPr bwMode="auto">
              <a:xfrm flipV="1">
                <a:off x="1574" y="282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5" name="Line 1087"/>
              <p:cNvSpPr>
                <a:spLocks noChangeShapeType="1"/>
              </p:cNvSpPr>
              <p:nvPr/>
            </p:nvSpPr>
            <p:spPr bwMode="auto">
              <a:xfrm flipV="1">
                <a:off x="1576" y="2824"/>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6" name="Line 1088"/>
              <p:cNvSpPr>
                <a:spLocks noChangeShapeType="1"/>
              </p:cNvSpPr>
              <p:nvPr/>
            </p:nvSpPr>
            <p:spPr bwMode="auto">
              <a:xfrm flipV="1">
                <a:off x="1578" y="281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7" name="Line 1089"/>
              <p:cNvSpPr>
                <a:spLocks noChangeShapeType="1"/>
              </p:cNvSpPr>
              <p:nvPr/>
            </p:nvSpPr>
            <p:spPr bwMode="auto">
              <a:xfrm flipV="1">
                <a:off x="1580" y="281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8" name="Line 1090"/>
              <p:cNvSpPr>
                <a:spLocks noChangeShapeType="1"/>
              </p:cNvSpPr>
              <p:nvPr/>
            </p:nvSpPr>
            <p:spPr bwMode="auto">
              <a:xfrm flipV="1">
                <a:off x="1583" y="2808"/>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9" name="Line 1091"/>
              <p:cNvSpPr>
                <a:spLocks noChangeShapeType="1"/>
              </p:cNvSpPr>
              <p:nvPr/>
            </p:nvSpPr>
            <p:spPr bwMode="auto">
              <a:xfrm flipV="1">
                <a:off x="1585" y="2803"/>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0" name="Line 1092"/>
              <p:cNvSpPr>
                <a:spLocks noChangeShapeType="1"/>
              </p:cNvSpPr>
              <p:nvPr/>
            </p:nvSpPr>
            <p:spPr bwMode="auto">
              <a:xfrm flipV="1">
                <a:off x="1588" y="2799"/>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1" name="Line 1093"/>
              <p:cNvSpPr>
                <a:spLocks noChangeShapeType="1"/>
              </p:cNvSpPr>
              <p:nvPr/>
            </p:nvSpPr>
            <p:spPr bwMode="auto">
              <a:xfrm flipV="1">
                <a:off x="1589" y="279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2" name="Line 1094"/>
              <p:cNvSpPr>
                <a:spLocks noChangeShapeType="1"/>
              </p:cNvSpPr>
              <p:nvPr/>
            </p:nvSpPr>
            <p:spPr bwMode="auto">
              <a:xfrm flipV="1">
                <a:off x="1592" y="2788"/>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3" name="Line 1095"/>
              <p:cNvSpPr>
                <a:spLocks noChangeShapeType="1"/>
              </p:cNvSpPr>
              <p:nvPr/>
            </p:nvSpPr>
            <p:spPr bwMode="auto">
              <a:xfrm flipV="1">
                <a:off x="1595" y="278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4" name="Line 1096"/>
              <p:cNvSpPr>
                <a:spLocks noChangeShapeType="1"/>
              </p:cNvSpPr>
              <p:nvPr/>
            </p:nvSpPr>
            <p:spPr bwMode="auto">
              <a:xfrm flipV="1">
                <a:off x="1597" y="2778"/>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5" name="Line 1097"/>
              <p:cNvSpPr>
                <a:spLocks noChangeShapeType="1"/>
              </p:cNvSpPr>
              <p:nvPr/>
            </p:nvSpPr>
            <p:spPr bwMode="auto">
              <a:xfrm flipV="1">
                <a:off x="1600" y="2772"/>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6" name="Line 1098"/>
              <p:cNvSpPr>
                <a:spLocks noChangeShapeType="1"/>
              </p:cNvSpPr>
              <p:nvPr/>
            </p:nvSpPr>
            <p:spPr bwMode="auto">
              <a:xfrm flipV="1">
                <a:off x="1602" y="276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7" name="Line 1099"/>
              <p:cNvSpPr>
                <a:spLocks noChangeShapeType="1"/>
              </p:cNvSpPr>
              <p:nvPr/>
            </p:nvSpPr>
            <p:spPr bwMode="auto">
              <a:xfrm flipV="1">
                <a:off x="1604" y="2762"/>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8" name="Line 1100"/>
              <p:cNvSpPr>
                <a:spLocks noChangeShapeType="1"/>
              </p:cNvSpPr>
              <p:nvPr/>
            </p:nvSpPr>
            <p:spPr bwMode="auto">
              <a:xfrm flipV="1">
                <a:off x="1606" y="2756"/>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9" name="Line 1101"/>
              <p:cNvSpPr>
                <a:spLocks noChangeShapeType="1"/>
              </p:cNvSpPr>
              <p:nvPr/>
            </p:nvSpPr>
            <p:spPr bwMode="auto">
              <a:xfrm flipV="1">
                <a:off x="1609" y="275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0" name="Line 1102"/>
              <p:cNvSpPr>
                <a:spLocks noChangeShapeType="1"/>
              </p:cNvSpPr>
              <p:nvPr/>
            </p:nvSpPr>
            <p:spPr bwMode="auto">
              <a:xfrm flipV="1">
                <a:off x="1611" y="2746"/>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1" name="Line 1103"/>
              <p:cNvSpPr>
                <a:spLocks noChangeShapeType="1"/>
              </p:cNvSpPr>
              <p:nvPr/>
            </p:nvSpPr>
            <p:spPr bwMode="auto">
              <a:xfrm flipV="1">
                <a:off x="1613" y="274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2" name="Line 1104"/>
              <p:cNvSpPr>
                <a:spLocks noChangeShapeType="1"/>
              </p:cNvSpPr>
              <p:nvPr/>
            </p:nvSpPr>
            <p:spPr bwMode="auto">
              <a:xfrm flipV="1">
                <a:off x="1615" y="2735"/>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3" name="Line 1105"/>
              <p:cNvSpPr>
                <a:spLocks noChangeShapeType="1"/>
              </p:cNvSpPr>
              <p:nvPr/>
            </p:nvSpPr>
            <p:spPr bwMode="auto">
              <a:xfrm flipV="1">
                <a:off x="1618" y="273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4" name="Line 1106"/>
              <p:cNvSpPr>
                <a:spLocks noChangeShapeType="1"/>
              </p:cNvSpPr>
              <p:nvPr/>
            </p:nvSpPr>
            <p:spPr bwMode="auto">
              <a:xfrm flipV="1">
                <a:off x="1621" y="2725"/>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5" name="Line 1107"/>
              <p:cNvSpPr>
                <a:spLocks noChangeShapeType="1"/>
              </p:cNvSpPr>
              <p:nvPr/>
            </p:nvSpPr>
            <p:spPr bwMode="auto">
              <a:xfrm flipV="1">
                <a:off x="1622" y="271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6" name="Line 1108"/>
              <p:cNvSpPr>
                <a:spLocks noChangeShapeType="1"/>
              </p:cNvSpPr>
              <p:nvPr/>
            </p:nvSpPr>
            <p:spPr bwMode="auto">
              <a:xfrm flipV="1">
                <a:off x="1624" y="2714"/>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7" name="Line 1109"/>
              <p:cNvSpPr>
                <a:spLocks noChangeShapeType="1"/>
              </p:cNvSpPr>
              <p:nvPr/>
            </p:nvSpPr>
            <p:spPr bwMode="auto">
              <a:xfrm flipV="1">
                <a:off x="1628" y="270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8" name="Line 1110"/>
              <p:cNvSpPr>
                <a:spLocks noChangeShapeType="1"/>
              </p:cNvSpPr>
              <p:nvPr/>
            </p:nvSpPr>
            <p:spPr bwMode="auto">
              <a:xfrm flipV="1">
                <a:off x="1630" y="2703"/>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9" name="Line 1111"/>
              <p:cNvSpPr>
                <a:spLocks noChangeShapeType="1"/>
              </p:cNvSpPr>
              <p:nvPr/>
            </p:nvSpPr>
            <p:spPr bwMode="auto">
              <a:xfrm flipV="1">
                <a:off x="1632" y="2698"/>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0" name="Line 1112"/>
              <p:cNvSpPr>
                <a:spLocks noChangeShapeType="1"/>
              </p:cNvSpPr>
              <p:nvPr/>
            </p:nvSpPr>
            <p:spPr bwMode="auto">
              <a:xfrm flipV="1">
                <a:off x="1634" y="2691"/>
                <a:ext cx="3" cy="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1" name="Line 1113"/>
              <p:cNvSpPr>
                <a:spLocks noChangeShapeType="1"/>
              </p:cNvSpPr>
              <p:nvPr/>
            </p:nvSpPr>
            <p:spPr bwMode="auto">
              <a:xfrm flipV="1">
                <a:off x="1637" y="268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2" name="Line 1114"/>
              <p:cNvSpPr>
                <a:spLocks noChangeShapeType="1"/>
              </p:cNvSpPr>
              <p:nvPr/>
            </p:nvSpPr>
            <p:spPr bwMode="auto">
              <a:xfrm flipV="1">
                <a:off x="1639" y="2681"/>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3" name="Line 1115"/>
              <p:cNvSpPr>
                <a:spLocks noChangeShapeType="1"/>
              </p:cNvSpPr>
              <p:nvPr/>
            </p:nvSpPr>
            <p:spPr bwMode="auto">
              <a:xfrm flipV="1">
                <a:off x="1641" y="2675"/>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4" name="Line 1116"/>
              <p:cNvSpPr>
                <a:spLocks noChangeShapeType="1"/>
              </p:cNvSpPr>
              <p:nvPr/>
            </p:nvSpPr>
            <p:spPr bwMode="auto">
              <a:xfrm flipV="1">
                <a:off x="1643" y="267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5" name="Line 1117"/>
              <p:cNvSpPr>
                <a:spLocks noChangeShapeType="1"/>
              </p:cNvSpPr>
              <p:nvPr/>
            </p:nvSpPr>
            <p:spPr bwMode="auto">
              <a:xfrm flipV="1">
                <a:off x="1646" y="2665"/>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6" name="Line 1118"/>
              <p:cNvSpPr>
                <a:spLocks noChangeShapeType="1"/>
              </p:cNvSpPr>
              <p:nvPr/>
            </p:nvSpPr>
            <p:spPr bwMode="auto">
              <a:xfrm flipV="1">
                <a:off x="1648" y="266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7" name="Line 1119"/>
              <p:cNvSpPr>
                <a:spLocks noChangeShapeType="1"/>
              </p:cNvSpPr>
              <p:nvPr/>
            </p:nvSpPr>
            <p:spPr bwMode="auto">
              <a:xfrm flipV="1">
                <a:off x="1650" y="265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8" name="Line 1120"/>
              <p:cNvSpPr>
                <a:spLocks noChangeShapeType="1"/>
              </p:cNvSpPr>
              <p:nvPr/>
            </p:nvSpPr>
            <p:spPr bwMode="auto">
              <a:xfrm flipV="1">
                <a:off x="1652" y="264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9" name="Line 1121"/>
              <p:cNvSpPr>
                <a:spLocks noChangeShapeType="1"/>
              </p:cNvSpPr>
              <p:nvPr/>
            </p:nvSpPr>
            <p:spPr bwMode="auto">
              <a:xfrm flipV="1">
                <a:off x="1655" y="2642"/>
                <a:ext cx="2" cy="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0" name="Line 1122"/>
              <p:cNvSpPr>
                <a:spLocks noChangeShapeType="1"/>
              </p:cNvSpPr>
              <p:nvPr/>
            </p:nvSpPr>
            <p:spPr bwMode="auto">
              <a:xfrm flipV="1">
                <a:off x="1657" y="263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1" name="Line 1123"/>
              <p:cNvSpPr>
                <a:spLocks noChangeShapeType="1"/>
              </p:cNvSpPr>
              <p:nvPr/>
            </p:nvSpPr>
            <p:spPr bwMode="auto">
              <a:xfrm flipV="1">
                <a:off x="1659" y="2632"/>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2" name="Line 1124"/>
              <p:cNvSpPr>
                <a:spLocks noChangeShapeType="1"/>
              </p:cNvSpPr>
              <p:nvPr/>
            </p:nvSpPr>
            <p:spPr bwMode="auto">
              <a:xfrm flipV="1">
                <a:off x="1663" y="2626"/>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3" name="Line 1125"/>
              <p:cNvSpPr>
                <a:spLocks noChangeShapeType="1"/>
              </p:cNvSpPr>
              <p:nvPr/>
            </p:nvSpPr>
            <p:spPr bwMode="auto">
              <a:xfrm flipV="1">
                <a:off x="1665" y="2621"/>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grpSp>
      <p:sp>
        <p:nvSpPr>
          <p:cNvPr id="1596" name="AutoShape 54"/>
          <p:cNvSpPr>
            <a:spLocks noChangeAspect="1"/>
          </p:cNvSpPr>
          <p:nvPr/>
        </p:nvSpPr>
        <p:spPr bwMode="auto">
          <a:xfrm>
            <a:off x="3525203" y="3137218"/>
            <a:ext cx="74415" cy="134937"/>
          </a:xfrm>
          <a:prstGeom prst="leftBrace">
            <a:avLst>
              <a:gd name="adj1" fmla="val 31709"/>
              <a:gd name="adj2" fmla="val 50000"/>
            </a:avLst>
          </a:prstGeom>
          <a:noFill/>
          <a:ln w="9525">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599" name="Text Box 3">
            <a:extLst>
              <a:ext uri="{FF2B5EF4-FFF2-40B4-BE49-F238E27FC236}">
                <a16:creationId xmlns:a16="http://schemas.microsoft.com/office/drawing/2014/main" id="{E908A52C-A605-462E-A606-59CB67070804}"/>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102</a:t>
            </a:fld>
            <a:endParaRPr lang="en-US" altLang="nl-NL" sz="1600"/>
          </a:p>
        </p:txBody>
      </p:sp>
      <p:sp>
        <p:nvSpPr>
          <p:cNvPr id="1598" name="Text Box 2">
            <a:extLst>
              <a:ext uri="{FF2B5EF4-FFF2-40B4-BE49-F238E27FC236}">
                <a16:creationId xmlns:a16="http://schemas.microsoft.com/office/drawing/2014/main" id="{9B0A7E5B-27BE-4337-A1C5-7ED3D3073969}"/>
              </a:ext>
            </a:extLst>
          </p:cNvPr>
          <p:cNvSpPr txBox="1">
            <a:spLocks noChangeArrowheads="1"/>
          </p:cNvSpPr>
          <p:nvPr/>
        </p:nvSpPr>
        <p:spPr bwMode="auto">
          <a:xfrm>
            <a:off x="-98658" y="-117148"/>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.3</a:t>
            </a:r>
          </a:p>
        </p:txBody>
      </p:sp>
    </p:spTree>
    <p:extLst>
      <p:ext uri="{BB962C8B-B14F-4D97-AF65-F5344CB8AC3E}">
        <p14:creationId xmlns:p14="http://schemas.microsoft.com/office/powerpoint/2010/main" val="339077351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59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215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321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8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3218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322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3217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3217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499"/>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59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43216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43222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432174"/>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432181"/>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43216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432226"/>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43217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499"/>
                                          </p:stCondLst>
                                        </p:cTn>
                                        <p:tgtEl>
                                          <p:spTgt spid="9"/>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432182"/>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432162"/>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432228"/>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432178"/>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432187"/>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432183"/>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77" grpId="0" autoUpdateAnimBg="0"/>
      <p:bldP spid="432161" grpId="0" autoUpdateAnimBg="0"/>
      <p:bldP spid="432222" grpId="0" autoUpdateAnimBg="0"/>
      <p:bldP spid="432160" grpId="0" autoUpdateAnimBg="0"/>
      <p:bldP spid="432183" grpId="0" autoUpdateAnimBg="0"/>
      <p:bldP spid="432174" grpId="0" autoUpdateAnimBg="0"/>
      <p:bldP spid="432158" grpId="0" autoUpdateAnimBg="0"/>
      <p:bldP spid="432162" grpId="0" autoUpdateAnimBg="0"/>
      <p:bldP spid="432175" grpId="0" autoUpdateAnimBg="0"/>
      <p:bldP spid="432176" grpId="0" autoUpdateAnimBg="0"/>
      <p:bldP spid="432178" grpId="0" autoUpdateAnimBg="0"/>
      <p:bldP spid="432181" grpId="0" animBg="1"/>
      <p:bldP spid="432182" grpId="0" animBg="1"/>
      <p:bldP spid="432185" grpId="0" autoUpdateAnimBg="0"/>
      <p:bldP spid="432186" grpId="0" animBg="1"/>
      <p:bldP spid="432187" grpId="0" animBg="1"/>
      <p:bldP spid="432224" grpId="0" autoUpdateAnimBg="0"/>
      <p:bldP spid="432226" grpId="0" autoUpdateAnimBg="0"/>
      <p:bldP spid="432228" grpId="0" autoUpdateAnimBg="0"/>
      <p:bldP spid="1596" grpId="0" animBg="1"/>
      <p:bldP spid="1598"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226" name="Text Box 2"/>
              <p:cNvSpPr txBox="1">
                <a:spLocks noChangeArrowheads="1"/>
              </p:cNvSpPr>
              <p:nvPr/>
            </p:nvSpPr>
            <p:spPr bwMode="auto">
              <a:xfrm>
                <a:off x="628649" y="342518"/>
                <a:ext cx="8251825" cy="653512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dirty="0">
                    <a:latin typeface="Arial" charset="0"/>
                  </a:rPr>
                  <a:t>Define pessimism through</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𝜋</m:t>
                    </m:r>
                    <m:r>
                      <a:rPr lang="en-US" altLang="nl-NL" b="0" i="1" smtClean="0">
                        <a:latin typeface="Cambria Math" panose="02040503050406030204" pitchFamily="18" charset="0"/>
                      </a:rPr>
                      <m:t>(</m:t>
                    </m:r>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𝑟</m:t>
                        </m:r>
                        <m:r>
                          <a:rPr lang="en-US" altLang="nl-NL" b="0" i="1" smtClean="0">
                            <a:latin typeface="Cambria Math" panose="02040503050406030204" pitchFamily="18" charset="0"/>
                          </a:rPr>
                          <m:t>)</m:t>
                        </m:r>
                      </m:sup>
                    </m:sSup>
                  </m:oMath>
                </a14:m>
                <a:r>
                  <a:rPr lang="en-US" altLang="nl-NL" b="0" dirty="0">
                    <a:latin typeface="Arial" charset="0"/>
                  </a:rPr>
                  <a:t>:</a:t>
                </a:r>
              </a:p>
              <a:p>
                <a:pPr>
                  <a:spcBef>
                    <a:spcPct val="0"/>
                  </a:spcBef>
                  <a:buFont typeface="Math3" pitchFamily="2" charset="2"/>
                  <a:buNone/>
                </a:pPr>
                <a:r>
                  <a:rPr lang="en-US" altLang="nl-NL" dirty="0">
                    <a:latin typeface="Arial" charset="0"/>
                  </a:rPr>
                  <a:t>How?</a:t>
                </a:r>
              </a:p>
              <a:p>
                <a:pPr>
                  <a:spcBef>
                    <a:spcPct val="0"/>
                  </a:spcBef>
                  <a:buFont typeface="Math3" pitchFamily="2" charset="2"/>
                  <a:buNone/>
                </a:pPr>
                <a:endParaRPr lang="en-US" altLang="nl-NL" dirty="0">
                  <a:latin typeface="Arial" charset="0"/>
                </a:endParaRPr>
              </a:p>
              <a:p>
                <a:pPr>
                  <a:spcBef>
                    <a:spcPct val="0"/>
                  </a:spcBef>
                  <a:buFont typeface="Math3" pitchFamily="2" charset="2"/>
                  <a:buNone/>
                </a:pPr>
                <a:r>
                  <a:rPr lang="en-US" altLang="nl-NL" dirty="0">
                    <a:latin typeface="Arial" charset="0"/>
                  </a:rPr>
                  <a:t>Hint …</a:t>
                </a:r>
              </a:p>
              <a:p>
                <a:pPr>
                  <a:spcBef>
                    <a:spcPct val="0"/>
                  </a:spcBef>
                  <a:buFont typeface="Math3" pitchFamily="2" charset="2"/>
                  <a:buNone/>
                </a:pPr>
                <a:endParaRPr lang="en-US" altLang="nl-NL" dirty="0">
                  <a:latin typeface="Arial" charset="0"/>
                </a:endParaRPr>
              </a:p>
              <a:p>
                <a:pPr>
                  <a:spcBef>
                    <a:spcPct val="0"/>
                  </a:spcBef>
                  <a:buFont typeface="Math3" pitchFamily="2" charset="2"/>
                  <a:buNone/>
                </a:pPr>
                <a:r>
                  <a:rPr lang="en-US" altLang="nl-NL" dirty="0">
                    <a:solidFill>
                      <a:srgbClr val="0000FF"/>
                    </a:solidFill>
                    <a:latin typeface="Arial" charset="0"/>
                  </a:rPr>
                  <a:t>Answer:</a:t>
                </a:r>
                <a:r>
                  <a:rPr lang="en-US" altLang="nl-NL" dirty="0">
                    <a:latin typeface="Arial" charset="0"/>
                  </a:rPr>
                  <a:t> Increasing in </a:t>
                </a:r>
                <a14:m>
                  <m:oMath xmlns:m="http://schemas.openxmlformats.org/officeDocument/2006/math">
                    <m:r>
                      <a:rPr lang="en-US" altLang="nl-NL" b="0" i="1" smtClean="0">
                        <a:latin typeface="Cambria Math" panose="02040503050406030204" pitchFamily="18" charset="0"/>
                      </a:rPr>
                      <m:t>𝑟</m:t>
                    </m:r>
                  </m:oMath>
                </a14:m>
                <a:r>
                  <a:rPr lang="en-GB" altLang="nl-NL" dirty="0">
                    <a:latin typeface="Arial" charset="0"/>
                  </a:rPr>
                  <a:t>!</a:t>
                </a:r>
                <a:br>
                  <a:rPr lang="en-GB" altLang="nl-NL" dirty="0">
                    <a:latin typeface="Arial" charset="0"/>
                  </a:rPr>
                </a:br>
                <a:endParaRPr lang="en-GB" altLang="nl-NL" dirty="0">
                  <a:latin typeface="Arial" charset="0"/>
                </a:endParaRPr>
              </a:p>
              <a:p>
                <a:pPr>
                  <a:spcBef>
                    <a:spcPct val="0"/>
                  </a:spcBef>
                  <a:buFont typeface="Math3" pitchFamily="2" charset="2"/>
                  <a:buNone/>
                </a:pPr>
                <a:r>
                  <a:rPr lang="en-US" altLang="nl-NL" dirty="0">
                    <a:latin typeface="Arial" charset="0"/>
                  </a:rPr>
                  <a:t>Define optimism through</a:t>
                </a:r>
              </a:p>
              <a:p>
                <a:pPr>
                  <a:spcBef>
                    <a:spcPct val="0"/>
                  </a:spcBef>
                  <a:buFont typeface="Math3" pitchFamily="2" charset="2"/>
                  <a:buNone/>
                </a:pPr>
                <a14:m>
                  <m:oMath xmlns:m="http://schemas.openxmlformats.org/officeDocument/2006/math">
                    <m:r>
                      <a:rPr lang="en-US" altLang="nl-NL" i="1">
                        <a:latin typeface="Cambria Math" panose="02040503050406030204" pitchFamily="18" charset="0"/>
                      </a:rPr>
                      <m:t>𝜋</m:t>
                    </m:r>
                    <m:r>
                      <a:rPr lang="en-US" altLang="nl-NL" i="1">
                        <a:latin typeface="Cambria Math" panose="02040503050406030204" pitchFamily="18" charset="0"/>
                      </a:rPr>
                      <m:t>(</m:t>
                    </m:r>
                    <m:sSup>
                      <m:sSupPr>
                        <m:ctrlPr>
                          <a:rPr lang="en-US" altLang="nl-NL" i="1">
                            <a:latin typeface="Cambria Math" panose="02040503050406030204" pitchFamily="18" charset="0"/>
                          </a:rPr>
                        </m:ctrlPr>
                      </m:sSupPr>
                      <m:e>
                        <m:r>
                          <a:rPr lang="en-US" altLang="nl-NL" i="1">
                            <a:latin typeface="Cambria Math" panose="02040503050406030204" pitchFamily="18" charset="0"/>
                          </a:rPr>
                          <m:t>𝑝</m:t>
                        </m:r>
                      </m:e>
                      <m:sup>
                        <m:r>
                          <a:rPr lang="en-US" altLang="nl-NL" i="1">
                            <a:latin typeface="Cambria Math" panose="02040503050406030204" pitchFamily="18" charset="0"/>
                          </a:rPr>
                          <m:t>𝑟</m:t>
                        </m:r>
                        <m:r>
                          <a:rPr lang="en-US" altLang="nl-NL" i="1">
                            <a:latin typeface="Cambria Math" panose="02040503050406030204" pitchFamily="18" charset="0"/>
                          </a:rPr>
                          <m:t>)</m:t>
                        </m:r>
                      </m:sup>
                    </m:sSup>
                  </m:oMath>
                </a14:m>
                <a:r>
                  <a:rPr lang="en-US" altLang="nl-NL" dirty="0">
                    <a:latin typeface="Arial" charset="0"/>
                  </a:rPr>
                  <a:t>:</a:t>
                </a:r>
              </a:p>
              <a:p>
                <a:pPr>
                  <a:spcBef>
                    <a:spcPct val="0"/>
                  </a:spcBef>
                  <a:buFont typeface="Math3" pitchFamily="2" charset="2"/>
                  <a:buNone/>
                </a:pPr>
                <a:r>
                  <a:rPr lang="en-US" altLang="nl-NL" dirty="0">
                    <a:latin typeface="Arial" charset="0"/>
                  </a:rPr>
                  <a:t>How?</a:t>
                </a:r>
              </a:p>
              <a:p>
                <a:pPr>
                  <a:spcBef>
                    <a:spcPct val="0"/>
                  </a:spcBef>
                  <a:buFont typeface="Math3" pitchFamily="2" charset="2"/>
                  <a:buNone/>
                </a:pPr>
                <a:endParaRPr lang="en-US" altLang="nl-NL" dirty="0">
                  <a:latin typeface="Arial" charset="0"/>
                </a:endParaRPr>
              </a:p>
              <a:p>
                <a:pPr>
                  <a:spcBef>
                    <a:spcPct val="0"/>
                  </a:spcBef>
                  <a:buFont typeface="Math3" pitchFamily="2" charset="2"/>
                  <a:buNone/>
                </a:pPr>
                <a:r>
                  <a:rPr lang="en-US" altLang="nl-NL" dirty="0">
                    <a:latin typeface="Arial" charset="0"/>
                  </a:rPr>
                  <a:t>Decreasing in r.</a:t>
                </a:r>
                <a:endParaRPr lang="en-GB" altLang="nl-NL" dirty="0">
                  <a:latin typeface="Arial" charset="0"/>
                </a:endParaRPr>
              </a:p>
            </p:txBody>
          </p:sp>
        </mc:Choice>
        <mc:Fallback xmlns="">
          <p:sp>
            <p:nvSpPr>
              <p:cNvPr id="52226" name="Text Box 2"/>
              <p:cNvSpPr txBox="1">
                <a:spLocks noRot="1" noChangeAspect="1" noMove="1" noResize="1" noEditPoints="1" noAdjustHandles="1" noChangeArrowheads="1" noChangeShapeType="1" noTextEdit="1"/>
              </p:cNvSpPr>
              <p:nvPr/>
            </p:nvSpPr>
            <p:spPr bwMode="auto">
              <a:xfrm>
                <a:off x="628649" y="342518"/>
                <a:ext cx="8251825" cy="6535122"/>
              </a:xfrm>
              <a:prstGeom prst="rect">
                <a:avLst/>
              </a:prstGeom>
              <a:blipFill rotWithShape="1">
                <a:blip r:embed="rId3"/>
                <a:stretch>
                  <a:fillRect l="-1846" t="-1213" b="-20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 name="Text Box 3">
            <a:extLst>
              <a:ext uri="{FF2B5EF4-FFF2-40B4-BE49-F238E27FC236}">
                <a16:creationId xmlns:a16="http://schemas.microsoft.com/office/drawing/2014/main" id="{A5A12574-22E7-4621-9EF2-C9D42197F6FC}"/>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103</a:t>
            </a:fld>
            <a:endParaRPr lang="en-US" altLang="nl-NL" sz="1600"/>
          </a:p>
        </p:txBody>
      </p:sp>
      <p:sp>
        <p:nvSpPr>
          <p:cNvPr id="5" name="Text Box 2">
            <a:extLst>
              <a:ext uri="{FF2B5EF4-FFF2-40B4-BE49-F238E27FC236}">
                <a16:creationId xmlns:a16="http://schemas.microsoft.com/office/drawing/2014/main" id="{B23AB842-A24E-4461-9C24-70C7A944F3BF}"/>
              </a:ext>
            </a:extLst>
          </p:cNvPr>
          <p:cNvSpPr txBox="1">
            <a:spLocks noChangeArrowheads="1"/>
          </p:cNvSpPr>
          <p:nvPr/>
        </p:nvSpPr>
        <p:spPr bwMode="auto">
          <a:xfrm>
            <a:off x="-98658" y="-117148"/>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.3</a:t>
            </a:r>
          </a:p>
        </p:txBody>
      </p:sp>
    </p:spTree>
    <p:extLst>
      <p:ext uri="{BB962C8B-B14F-4D97-AF65-F5344CB8AC3E}">
        <p14:creationId xmlns:p14="http://schemas.microsoft.com/office/powerpoint/2010/main" val="56866998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22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222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222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226">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226">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52226">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52226">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52226">
                                            <p:txEl>
                                              <p:pRg st="9" end="9"/>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5222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build="p" autoUpdateAnimBg="0"/>
      <p:bldP spid="5" grpId="0" build="p"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226" name="Text Box 2"/>
              <p:cNvSpPr txBox="1">
                <a:spLocks noChangeArrowheads="1"/>
              </p:cNvSpPr>
              <p:nvPr/>
            </p:nvSpPr>
            <p:spPr bwMode="auto">
              <a:xfrm>
                <a:off x="750325" y="752350"/>
                <a:ext cx="8251825" cy="30675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𝜋</m:t>
                    </m:r>
                    <m:r>
                      <a:rPr lang="en-US" altLang="nl-NL" b="0" i="1" smtClean="0">
                        <a:latin typeface="Cambria Math" panose="02040503050406030204" pitchFamily="18" charset="0"/>
                      </a:rPr>
                      <m:t>(</m:t>
                    </m:r>
                    <m:sSup>
                      <m:sSupPr>
                        <m:ctrlPr>
                          <a:rPr lang="en-US" altLang="nl-NL" b="0" i="1" smtClean="0">
                            <a:latin typeface="Cambria Math" panose="02040503050406030204" pitchFamily="18" charset="0"/>
                          </a:rPr>
                        </m:ctrlPr>
                      </m:sSupPr>
                      <m:e>
                        <m:r>
                          <a:rPr lang="en-US" altLang="nl-NL" b="0" i="1" smtClean="0">
                            <a:latin typeface="Cambria Math" panose="02040503050406030204" pitchFamily="18" charset="0"/>
                          </a:rPr>
                          <m:t>𝑝</m:t>
                        </m:r>
                      </m:e>
                      <m:sup>
                        <m:r>
                          <a:rPr lang="en-US" altLang="nl-NL" b="0" i="1" smtClean="0">
                            <a:latin typeface="Cambria Math" panose="02040503050406030204" pitchFamily="18" charset="0"/>
                          </a:rPr>
                          <m:t>𝑟</m:t>
                        </m:r>
                        <m:r>
                          <a:rPr lang="en-US" altLang="nl-NL" b="0" i="1" smtClean="0">
                            <a:latin typeface="Cambria Math" panose="02040503050406030204" pitchFamily="18" charset="0"/>
                          </a:rPr>
                          <m:t>)</m:t>
                        </m:r>
                      </m:sup>
                    </m:sSup>
                  </m:oMath>
                </a14:m>
                <a:r>
                  <a:rPr lang="en-US" altLang="nl-NL" b="0" dirty="0">
                    <a:latin typeface="Arial" charset="0"/>
                  </a:rPr>
                  <a:t> increasing in </a:t>
                </a:r>
                <a14:m>
                  <m:oMath xmlns:m="http://schemas.openxmlformats.org/officeDocument/2006/math">
                    <m:r>
                      <a:rPr lang="en-US" altLang="nl-NL" b="0" i="1" smtClean="0">
                        <a:latin typeface="Cambria Math" panose="02040503050406030204" pitchFamily="18" charset="0"/>
                      </a:rPr>
                      <m:t>𝑟</m:t>
                    </m:r>
                  </m:oMath>
                </a14:m>
                <a:r>
                  <a:rPr lang="en-US" altLang="nl-NL" b="0" dirty="0">
                    <a:latin typeface="Arial" charset="0"/>
                  </a:rPr>
                  <a:t> (pessimism):</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𝑤</m:t>
                    </m:r>
                    <m:d>
                      <m:dPr>
                        <m:ctrlPr>
                          <a:rPr lang="en-US" altLang="nl-NL" b="0" i="1" smtClean="0">
                            <a:latin typeface="Cambria Math" panose="02040503050406030204" pitchFamily="18" charset="0"/>
                          </a:rPr>
                        </m:ctrlPr>
                      </m:dPr>
                      <m:e>
                        <m:r>
                          <a:rPr lang="en-US" altLang="nl-NL" b="0" i="1" smtClean="0">
                            <a:latin typeface="Cambria Math" panose="02040503050406030204" pitchFamily="18" charset="0"/>
                          </a:rPr>
                          <m:t>𝑝</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e>
                    </m:d>
                    <m:r>
                      <a:rPr lang="en-US" altLang="nl-NL" b="0" i="1" smtClean="0">
                        <a:latin typeface="Cambria Math" panose="02040503050406030204" pitchFamily="18" charset="0"/>
                      </a:rPr>
                      <m:t>−</m:t>
                    </m:r>
                    <m:r>
                      <a:rPr lang="en-US" altLang="nl-NL" b="0" i="1" smtClean="0">
                        <a:latin typeface="Cambria Math" panose="02040503050406030204" pitchFamily="18" charset="0"/>
                      </a:rPr>
                      <m:t>𝑤</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r>
                      <a:rPr lang="en-US" altLang="nl-NL" b="0" i="1" smtClean="0">
                        <a:latin typeface="Cambria Math" panose="02040503050406030204" pitchFamily="18" charset="0"/>
                      </a:rPr>
                      <m:t>)</m:t>
                    </m:r>
                  </m:oMath>
                </a14:m>
                <a:r>
                  <a:rPr lang="en-US" altLang="nl-NL" b="0" dirty="0">
                    <a:latin typeface="Arial" charset="0"/>
                  </a:rPr>
                  <a:t> increasing in </a:t>
                </a:r>
                <a14:m>
                  <m:oMath xmlns:m="http://schemas.openxmlformats.org/officeDocument/2006/math">
                    <m:r>
                      <a:rPr lang="en-US" altLang="nl-NL" b="0" i="1" smtClean="0">
                        <a:latin typeface="Cambria Math" panose="02040503050406030204" pitchFamily="18" charset="0"/>
                      </a:rPr>
                      <m:t>𝑟</m:t>
                    </m:r>
                  </m:oMath>
                </a14:m>
                <a:r>
                  <a:rPr lang="en-US" altLang="nl-NL" b="0" dirty="0">
                    <a:latin typeface="Arial" charset="0"/>
                  </a:rPr>
                  <a:t>:</a:t>
                </a:r>
              </a:p>
              <a:p>
                <a:pPr>
                  <a:spcBef>
                    <a:spcPct val="0"/>
                  </a:spcBef>
                  <a:buFont typeface="Math3" pitchFamily="2" charset="2"/>
                  <a:buNone/>
                </a:pPr>
                <a14:m>
                  <m:oMath xmlns:m="http://schemas.openxmlformats.org/officeDocument/2006/math">
                    <m:r>
                      <a:rPr lang="en-US" altLang="nl-NL" b="0" i="1" smtClean="0">
                        <a:solidFill>
                          <a:srgbClr val="0000FF"/>
                        </a:solidFill>
                        <a:latin typeface="Cambria Math" panose="02040503050406030204" pitchFamily="18" charset="0"/>
                      </a:rPr>
                      <m:t>𝑤</m:t>
                    </m:r>
                  </m:oMath>
                </a14:m>
                <a:r>
                  <a:rPr lang="en-US" altLang="nl-NL" b="0" dirty="0">
                    <a:solidFill>
                      <a:srgbClr val="0000FF"/>
                    </a:solidFill>
                    <a:latin typeface="Arial" charset="0"/>
                  </a:rPr>
                  <a:t> convex.</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𝑤</m:t>
                    </m:r>
                    <m:r>
                      <a:rPr lang="en-US" altLang="nl-NL" b="0" i="1" smtClean="0">
                        <a:latin typeface="Cambria Math" panose="02040503050406030204" pitchFamily="18" charset="0"/>
                      </a:rPr>
                      <m:t>′(</m:t>
                    </m:r>
                    <m:r>
                      <a:rPr lang="en-US" altLang="nl-NL" b="0" i="1" smtClean="0">
                        <a:latin typeface="Cambria Math" panose="02040503050406030204" pitchFamily="18" charset="0"/>
                      </a:rPr>
                      <m:t>𝑟</m:t>
                    </m:r>
                    <m:r>
                      <a:rPr lang="en-US" altLang="nl-NL" b="0" i="1" smtClean="0">
                        <a:latin typeface="Cambria Math" panose="02040503050406030204" pitchFamily="18" charset="0"/>
                      </a:rPr>
                      <m:t>)</m:t>
                    </m:r>
                  </m:oMath>
                </a14:m>
                <a:r>
                  <a:rPr lang="en-US" altLang="nl-NL" b="0" dirty="0">
                    <a:latin typeface="Arial" charset="0"/>
                  </a:rPr>
                  <a:t> increasing in </a:t>
                </a:r>
                <a14:m>
                  <m:oMath xmlns:m="http://schemas.openxmlformats.org/officeDocument/2006/math">
                    <m:r>
                      <a:rPr lang="en-US" altLang="nl-NL" b="0" i="1" smtClean="0">
                        <a:latin typeface="Cambria Math" panose="02040503050406030204" pitchFamily="18" charset="0"/>
                      </a:rPr>
                      <m:t>𝑟</m:t>
                    </m:r>
                  </m:oMath>
                </a14:m>
                <a:r>
                  <a:rPr lang="en-US" altLang="nl-NL" b="0" dirty="0">
                    <a:latin typeface="Arial" charset="0"/>
                  </a:rPr>
                  <a:t>.</a:t>
                </a:r>
                <a:br>
                  <a:rPr lang="en-US" altLang="nl-NL" b="0" dirty="0">
                    <a:latin typeface="Arial" charset="0"/>
                  </a:rPr>
                </a:br>
                <a:endParaRPr lang="en-US" altLang="nl-NL" b="0" dirty="0">
                  <a:latin typeface="Arial" charset="0"/>
                </a:endParaRPr>
              </a:p>
              <a:p>
                <a:pPr>
                  <a:spcBef>
                    <a:spcPct val="0"/>
                  </a:spcBef>
                  <a:buFont typeface="Math3" pitchFamily="2" charset="2"/>
                  <a:buNone/>
                </a:pPr>
                <a:r>
                  <a:rPr lang="en-US" altLang="nl-NL" dirty="0">
                    <a:latin typeface="Arial" charset="0"/>
                  </a:rPr>
                  <a:t>Optimism: </a:t>
                </a:r>
                <a14:m>
                  <m:oMath xmlns:m="http://schemas.openxmlformats.org/officeDocument/2006/math">
                    <m:r>
                      <a:rPr lang="en-US" altLang="nl-NL" b="0" i="1" smtClean="0">
                        <a:latin typeface="Cambria Math" panose="02040503050406030204" pitchFamily="18" charset="0"/>
                      </a:rPr>
                      <m:t>𝑤</m:t>
                    </m:r>
                  </m:oMath>
                </a14:m>
                <a:r>
                  <a:rPr lang="en-US" altLang="nl-NL" dirty="0">
                    <a:latin typeface="Arial" charset="0"/>
                  </a:rPr>
                  <a:t> concave.</a:t>
                </a:r>
              </a:p>
            </p:txBody>
          </p:sp>
        </mc:Choice>
        <mc:Fallback xmlns="">
          <p:sp>
            <p:nvSpPr>
              <p:cNvPr id="52226" name="Text Box 2"/>
              <p:cNvSpPr txBox="1">
                <a:spLocks noRot="1" noChangeAspect="1" noMove="1" noResize="1" noEditPoints="1" noAdjustHandles="1" noChangeArrowheads="1" noChangeShapeType="1" noTextEdit="1"/>
              </p:cNvSpPr>
              <p:nvPr/>
            </p:nvSpPr>
            <p:spPr bwMode="auto">
              <a:xfrm>
                <a:off x="750325" y="752350"/>
                <a:ext cx="8251825" cy="3067506"/>
              </a:xfrm>
              <a:prstGeom prst="rect">
                <a:avLst/>
              </a:prstGeom>
              <a:blipFill>
                <a:blip r:embed="rId3"/>
                <a:stretch>
                  <a:fillRect l="-1846" t="-1984" b="-53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a:extLst>
              <a:ext uri="{FF2B5EF4-FFF2-40B4-BE49-F238E27FC236}">
                <a16:creationId xmlns:a16="http://schemas.microsoft.com/office/drawing/2014/main" id="{A5A12574-22E7-4621-9EF2-C9D42197F6FC}"/>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104</a:t>
            </a:fld>
            <a:endParaRPr lang="en-US" altLang="nl-NL" sz="1600"/>
          </a:p>
        </p:txBody>
      </p:sp>
      <p:grpSp>
        <p:nvGrpSpPr>
          <p:cNvPr id="7" name="Group 6">
            <a:extLst>
              <a:ext uri="{FF2B5EF4-FFF2-40B4-BE49-F238E27FC236}">
                <a16:creationId xmlns:a16="http://schemas.microsoft.com/office/drawing/2014/main" id="{5C0FCF65-2D1F-4122-B664-6C1751C2335B}"/>
              </a:ext>
            </a:extLst>
          </p:cNvPr>
          <p:cNvGrpSpPr/>
          <p:nvPr/>
        </p:nvGrpSpPr>
        <p:grpSpPr>
          <a:xfrm>
            <a:off x="5120703" y="1844621"/>
            <a:ext cx="1251497" cy="936307"/>
            <a:chOff x="3087272" y="2346189"/>
            <a:chExt cx="1251497" cy="936307"/>
          </a:xfrm>
        </p:grpSpPr>
        <p:sp>
          <p:nvSpPr>
            <p:cNvPr id="8" name="Text Box 615">
              <a:extLst>
                <a:ext uri="{FF2B5EF4-FFF2-40B4-BE49-F238E27FC236}">
                  <a16:creationId xmlns:a16="http://schemas.microsoft.com/office/drawing/2014/main" id="{E4EAF20A-3FD7-4EF6-80B5-07EFA18BBE4A}"/>
                </a:ext>
              </a:extLst>
            </p:cNvPr>
            <p:cNvSpPr txBox="1">
              <a:spLocks noChangeAspect="1" noChangeArrowheads="1"/>
            </p:cNvSpPr>
            <p:nvPr/>
          </p:nvSpPr>
          <p:spPr bwMode="auto">
            <a:xfrm>
              <a:off x="3087272" y="2346189"/>
              <a:ext cx="601892" cy="3291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600" dirty="0"/>
                <a:t>w(p)</a:t>
              </a:r>
              <a:endParaRPr lang="en-US" altLang="nl-NL" sz="2800" b="0" baseline="30000" dirty="0">
                <a:ln>
                  <a:solidFill>
                    <a:schemeClr val="tx1"/>
                  </a:solidFill>
                </a:ln>
              </a:endParaRPr>
            </a:p>
          </p:txBody>
        </p:sp>
        <p:grpSp>
          <p:nvGrpSpPr>
            <p:cNvPr id="9" name="Group 8">
              <a:extLst>
                <a:ext uri="{FF2B5EF4-FFF2-40B4-BE49-F238E27FC236}">
                  <a16:creationId xmlns:a16="http://schemas.microsoft.com/office/drawing/2014/main" id="{4A3761A2-7D27-4449-971A-DC645B1AEB25}"/>
                </a:ext>
              </a:extLst>
            </p:cNvPr>
            <p:cNvGrpSpPr/>
            <p:nvPr/>
          </p:nvGrpSpPr>
          <p:grpSpPr>
            <a:xfrm>
              <a:off x="3596604" y="2426198"/>
              <a:ext cx="742165" cy="856298"/>
              <a:chOff x="3596604" y="1031420"/>
              <a:chExt cx="1951038" cy="2251076"/>
            </a:xfrm>
          </p:grpSpPr>
          <p:sp>
            <p:nvSpPr>
              <p:cNvPr id="10" name="Line 617">
                <a:extLst>
                  <a:ext uri="{FF2B5EF4-FFF2-40B4-BE49-F238E27FC236}">
                    <a16:creationId xmlns:a16="http://schemas.microsoft.com/office/drawing/2014/main" id="{2B763C48-6A7F-4078-B9CF-DBFEBEAA6F83}"/>
                  </a:ext>
                </a:extLst>
              </p:cNvPr>
              <p:cNvSpPr>
                <a:spLocks noChangeAspect="1" noChangeShapeType="1"/>
              </p:cNvSpPr>
              <p:nvPr/>
            </p:nvSpPr>
            <p:spPr bwMode="auto">
              <a:xfrm flipV="1">
                <a:off x="5546054" y="1039358"/>
                <a:ext cx="0" cy="2235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 name="Line 618">
                <a:extLst>
                  <a:ext uri="{FF2B5EF4-FFF2-40B4-BE49-F238E27FC236}">
                    <a16:creationId xmlns:a16="http://schemas.microsoft.com/office/drawing/2014/main" id="{FFDD2A6B-773C-4C1F-A821-57673181DCCC}"/>
                  </a:ext>
                </a:extLst>
              </p:cNvPr>
              <p:cNvSpPr>
                <a:spLocks noChangeAspect="1" noChangeShapeType="1"/>
              </p:cNvSpPr>
              <p:nvPr/>
            </p:nvSpPr>
            <p:spPr bwMode="auto">
              <a:xfrm flipV="1">
                <a:off x="3609304" y="1048883"/>
                <a:ext cx="0" cy="2233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 name="Line 619">
                <a:extLst>
                  <a:ext uri="{FF2B5EF4-FFF2-40B4-BE49-F238E27FC236}">
                    <a16:creationId xmlns:a16="http://schemas.microsoft.com/office/drawing/2014/main" id="{A9E8E2B9-944A-44EE-9091-EED600FD369A}"/>
                  </a:ext>
                </a:extLst>
              </p:cNvPr>
              <p:cNvSpPr>
                <a:spLocks noChangeAspect="1" noChangeShapeType="1"/>
              </p:cNvSpPr>
              <p:nvPr/>
            </p:nvSpPr>
            <p:spPr bwMode="auto">
              <a:xfrm flipH="1">
                <a:off x="3614067" y="3274558"/>
                <a:ext cx="1931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 name="Line 620">
                <a:extLst>
                  <a:ext uri="{FF2B5EF4-FFF2-40B4-BE49-F238E27FC236}">
                    <a16:creationId xmlns:a16="http://schemas.microsoft.com/office/drawing/2014/main" id="{1D19AC09-7514-4B42-8555-26AD04D9DF75}"/>
                  </a:ext>
                </a:extLst>
              </p:cNvPr>
              <p:cNvSpPr>
                <a:spLocks noChangeAspect="1" noChangeShapeType="1"/>
              </p:cNvSpPr>
              <p:nvPr/>
            </p:nvSpPr>
            <p:spPr bwMode="auto">
              <a:xfrm flipH="1">
                <a:off x="3607717" y="1042533"/>
                <a:ext cx="1931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 name="Line 621">
                <a:extLst>
                  <a:ext uri="{FF2B5EF4-FFF2-40B4-BE49-F238E27FC236}">
                    <a16:creationId xmlns:a16="http://schemas.microsoft.com/office/drawing/2014/main" id="{F96AB471-32C9-4DEE-A77C-697F66A54F5C}"/>
                  </a:ext>
                </a:extLst>
              </p:cNvPr>
              <p:cNvSpPr>
                <a:spLocks noChangeAspect="1" noChangeShapeType="1"/>
              </p:cNvSpPr>
              <p:nvPr/>
            </p:nvSpPr>
            <p:spPr bwMode="auto">
              <a:xfrm flipV="1">
                <a:off x="3617242" y="1039358"/>
                <a:ext cx="1927225" cy="2232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nvGrpSpPr>
              <p:cNvPr id="15" name="Group 624">
                <a:extLst>
                  <a:ext uri="{FF2B5EF4-FFF2-40B4-BE49-F238E27FC236}">
                    <a16:creationId xmlns:a16="http://schemas.microsoft.com/office/drawing/2014/main" id="{3C20A417-D023-4BC7-B70C-1FC736A4F1D7}"/>
                  </a:ext>
                </a:extLst>
              </p:cNvPr>
              <p:cNvGrpSpPr>
                <a:grpSpLocks/>
              </p:cNvGrpSpPr>
              <p:nvPr/>
            </p:nvGrpSpPr>
            <p:grpSpPr bwMode="auto">
              <a:xfrm>
                <a:off x="3596604" y="1031420"/>
                <a:ext cx="1951038" cy="2233613"/>
                <a:chOff x="473" y="2621"/>
                <a:chExt cx="1193" cy="1388"/>
              </a:xfrm>
            </p:grpSpPr>
            <p:sp>
              <p:nvSpPr>
                <p:cNvPr id="16" name="Line 625">
                  <a:extLst>
                    <a:ext uri="{FF2B5EF4-FFF2-40B4-BE49-F238E27FC236}">
                      <a16:creationId xmlns:a16="http://schemas.microsoft.com/office/drawing/2014/main" id="{F57136B7-F4D8-4564-A112-0233B4567FCA}"/>
                    </a:ext>
                  </a:extLst>
                </p:cNvPr>
                <p:cNvSpPr>
                  <a:spLocks noChangeShapeType="1"/>
                </p:cNvSpPr>
                <p:nvPr/>
              </p:nvSpPr>
              <p:spPr bwMode="auto">
                <a:xfrm flipH="1">
                  <a:off x="473" y="4009"/>
                  <a:ext cx="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 name="Line 626">
                  <a:extLst>
                    <a:ext uri="{FF2B5EF4-FFF2-40B4-BE49-F238E27FC236}">
                      <a16:creationId xmlns:a16="http://schemas.microsoft.com/office/drawing/2014/main" id="{308B3A96-334F-4A5D-BF71-30AF1B692D4F}"/>
                    </a:ext>
                  </a:extLst>
                </p:cNvPr>
                <p:cNvSpPr>
                  <a:spLocks noChangeShapeType="1"/>
                </p:cNvSpPr>
                <p:nvPr/>
              </p:nvSpPr>
              <p:spPr bwMode="auto">
                <a:xfrm>
                  <a:off x="507"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 name="Line 627">
                  <a:extLst>
                    <a:ext uri="{FF2B5EF4-FFF2-40B4-BE49-F238E27FC236}">
                      <a16:creationId xmlns:a16="http://schemas.microsoft.com/office/drawing/2014/main" id="{16E29924-2F88-4080-A61B-F859509237D8}"/>
                    </a:ext>
                  </a:extLst>
                </p:cNvPr>
                <p:cNvSpPr>
                  <a:spLocks noChangeShapeType="1"/>
                </p:cNvSpPr>
                <p:nvPr/>
              </p:nvSpPr>
              <p:spPr bwMode="auto">
                <a:xfrm>
                  <a:off x="509"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 name="Line 628">
                  <a:extLst>
                    <a:ext uri="{FF2B5EF4-FFF2-40B4-BE49-F238E27FC236}">
                      <a16:creationId xmlns:a16="http://schemas.microsoft.com/office/drawing/2014/main" id="{ADBF239A-EED7-478D-B2A7-5189C8E500FD}"/>
                    </a:ext>
                  </a:extLst>
                </p:cNvPr>
                <p:cNvSpPr>
                  <a:spLocks noChangeShapeType="1"/>
                </p:cNvSpPr>
                <p:nvPr/>
              </p:nvSpPr>
              <p:spPr bwMode="auto">
                <a:xfrm>
                  <a:off x="511"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 name="Line 629">
                  <a:extLst>
                    <a:ext uri="{FF2B5EF4-FFF2-40B4-BE49-F238E27FC236}">
                      <a16:creationId xmlns:a16="http://schemas.microsoft.com/office/drawing/2014/main" id="{1AA91DC7-1803-4F1C-BE53-E0790E2F2BE8}"/>
                    </a:ext>
                  </a:extLst>
                </p:cNvPr>
                <p:cNvSpPr>
                  <a:spLocks noChangeShapeType="1"/>
                </p:cNvSpPr>
                <p:nvPr/>
              </p:nvSpPr>
              <p:spPr bwMode="auto">
                <a:xfrm>
                  <a:off x="514"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 name="Line 630">
                  <a:extLst>
                    <a:ext uri="{FF2B5EF4-FFF2-40B4-BE49-F238E27FC236}">
                      <a16:creationId xmlns:a16="http://schemas.microsoft.com/office/drawing/2014/main" id="{E9C7EEDD-FED0-4D7F-9F78-C83F456A7CFA}"/>
                    </a:ext>
                  </a:extLst>
                </p:cNvPr>
                <p:cNvSpPr>
                  <a:spLocks noChangeShapeType="1"/>
                </p:cNvSpPr>
                <p:nvPr/>
              </p:nvSpPr>
              <p:spPr bwMode="auto">
                <a:xfrm>
                  <a:off x="516"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 name="Line 631">
                  <a:extLst>
                    <a:ext uri="{FF2B5EF4-FFF2-40B4-BE49-F238E27FC236}">
                      <a16:creationId xmlns:a16="http://schemas.microsoft.com/office/drawing/2014/main" id="{149221D5-4853-4A61-AD25-CBB996131F7A}"/>
                    </a:ext>
                  </a:extLst>
                </p:cNvPr>
                <p:cNvSpPr>
                  <a:spLocks noChangeShapeType="1"/>
                </p:cNvSpPr>
                <p:nvPr/>
              </p:nvSpPr>
              <p:spPr bwMode="auto">
                <a:xfrm>
                  <a:off x="518"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 name="Line 632">
                  <a:extLst>
                    <a:ext uri="{FF2B5EF4-FFF2-40B4-BE49-F238E27FC236}">
                      <a16:creationId xmlns:a16="http://schemas.microsoft.com/office/drawing/2014/main" id="{66E92A03-EDA7-403B-BADC-8C88A05EA5F7}"/>
                    </a:ext>
                  </a:extLst>
                </p:cNvPr>
                <p:cNvSpPr>
                  <a:spLocks noChangeShapeType="1"/>
                </p:cNvSpPr>
                <p:nvPr/>
              </p:nvSpPr>
              <p:spPr bwMode="auto">
                <a:xfrm>
                  <a:off x="520"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 name="Line 633">
                  <a:extLst>
                    <a:ext uri="{FF2B5EF4-FFF2-40B4-BE49-F238E27FC236}">
                      <a16:creationId xmlns:a16="http://schemas.microsoft.com/office/drawing/2014/main" id="{CC3C82DD-38A1-48FA-939D-14CC4023AA58}"/>
                    </a:ext>
                  </a:extLst>
                </p:cNvPr>
                <p:cNvSpPr>
                  <a:spLocks noChangeShapeType="1"/>
                </p:cNvSpPr>
                <p:nvPr/>
              </p:nvSpPr>
              <p:spPr bwMode="auto">
                <a:xfrm>
                  <a:off x="523"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 name="Line 634">
                  <a:extLst>
                    <a:ext uri="{FF2B5EF4-FFF2-40B4-BE49-F238E27FC236}">
                      <a16:creationId xmlns:a16="http://schemas.microsoft.com/office/drawing/2014/main" id="{9D612F55-F121-4514-A987-FDC826093B25}"/>
                    </a:ext>
                  </a:extLst>
                </p:cNvPr>
                <p:cNvSpPr>
                  <a:spLocks noChangeShapeType="1"/>
                </p:cNvSpPr>
                <p:nvPr/>
              </p:nvSpPr>
              <p:spPr bwMode="auto">
                <a:xfrm>
                  <a:off x="525"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 name="Line 635">
                  <a:extLst>
                    <a:ext uri="{FF2B5EF4-FFF2-40B4-BE49-F238E27FC236}">
                      <a16:creationId xmlns:a16="http://schemas.microsoft.com/office/drawing/2014/main" id="{EAE6CA37-7F1F-4C5C-BBF1-DF4F9D5690E1}"/>
                    </a:ext>
                  </a:extLst>
                </p:cNvPr>
                <p:cNvSpPr>
                  <a:spLocks noChangeShapeType="1"/>
                </p:cNvSpPr>
                <p:nvPr/>
              </p:nvSpPr>
              <p:spPr bwMode="auto">
                <a:xfrm>
                  <a:off x="528"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 name="Line 636">
                  <a:extLst>
                    <a:ext uri="{FF2B5EF4-FFF2-40B4-BE49-F238E27FC236}">
                      <a16:creationId xmlns:a16="http://schemas.microsoft.com/office/drawing/2014/main" id="{05DA5B91-B94F-4646-BC92-746569812DB6}"/>
                    </a:ext>
                  </a:extLst>
                </p:cNvPr>
                <p:cNvSpPr>
                  <a:spLocks noChangeShapeType="1"/>
                </p:cNvSpPr>
                <p:nvPr/>
              </p:nvSpPr>
              <p:spPr bwMode="auto">
                <a:xfrm flipV="1">
                  <a:off x="531" y="4009"/>
                  <a:ext cx="1"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 name="Line 637">
                  <a:extLst>
                    <a:ext uri="{FF2B5EF4-FFF2-40B4-BE49-F238E27FC236}">
                      <a16:creationId xmlns:a16="http://schemas.microsoft.com/office/drawing/2014/main" id="{2265ADCB-CB98-4599-9368-E8811D0B648D}"/>
                    </a:ext>
                  </a:extLst>
                </p:cNvPr>
                <p:cNvSpPr>
                  <a:spLocks noChangeShapeType="1"/>
                </p:cNvSpPr>
                <p:nvPr/>
              </p:nvSpPr>
              <p:spPr bwMode="auto">
                <a:xfrm>
                  <a:off x="532"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 name="Line 638">
                  <a:extLst>
                    <a:ext uri="{FF2B5EF4-FFF2-40B4-BE49-F238E27FC236}">
                      <a16:creationId xmlns:a16="http://schemas.microsoft.com/office/drawing/2014/main" id="{4A79ABF5-94C0-4A08-B3E4-C4943FA8FA7A}"/>
                    </a:ext>
                  </a:extLst>
                </p:cNvPr>
                <p:cNvSpPr>
                  <a:spLocks noChangeShapeType="1"/>
                </p:cNvSpPr>
                <p:nvPr/>
              </p:nvSpPr>
              <p:spPr bwMode="auto">
                <a:xfrm>
                  <a:off x="535"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 name="Line 639">
                  <a:extLst>
                    <a:ext uri="{FF2B5EF4-FFF2-40B4-BE49-F238E27FC236}">
                      <a16:creationId xmlns:a16="http://schemas.microsoft.com/office/drawing/2014/main" id="{C70C9FAB-928D-4183-8F7E-0A6BF04CB076}"/>
                    </a:ext>
                  </a:extLst>
                </p:cNvPr>
                <p:cNvSpPr>
                  <a:spLocks noChangeShapeType="1"/>
                </p:cNvSpPr>
                <p:nvPr/>
              </p:nvSpPr>
              <p:spPr bwMode="auto">
                <a:xfrm>
                  <a:off x="537" y="400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 name="Line 640">
                  <a:extLst>
                    <a:ext uri="{FF2B5EF4-FFF2-40B4-BE49-F238E27FC236}">
                      <a16:creationId xmlns:a16="http://schemas.microsoft.com/office/drawing/2014/main" id="{633105F1-EA6D-4389-A765-A5281B6EF67D}"/>
                    </a:ext>
                  </a:extLst>
                </p:cNvPr>
                <p:cNvSpPr>
                  <a:spLocks noChangeShapeType="1"/>
                </p:cNvSpPr>
                <p:nvPr/>
              </p:nvSpPr>
              <p:spPr bwMode="auto">
                <a:xfrm>
                  <a:off x="540" y="400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 name="Line 641">
                  <a:extLst>
                    <a:ext uri="{FF2B5EF4-FFF2-40B4-BE49-F238E27FC236}">
                      <a16:creationId xmlns:a16="http://schemas.microsoft.com/office/drawing/2014/main" id="{AE0915F3-5889-429E-A068-DFFF88D9F0ED}"/>
                    </a:ext>
                  </a:extLst>
                </p:cNvPr>
                <p:cNvSpPr>
                  <a:spLocks noChangeShapeType="1"/>
                </p:cNvSpPr>
                <p:nvPr/>
              </p:nvSpPr>
              <p:spPr bwMode="auto">
                <a:xfrm flipV="1">
                  <a:off x="542" y="400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 name="Line 642">
                  <a:extLst>
                    <a:ext uri="{FF2B5EF4-FFF2-40B4-BE49-F238E27FC236}">
                      <a16:creationId xmlns:a16="http://schemas.microsoft.com/office/drawing/2014/main" id="{07B5A489-3F02-4446-B00A-33D20D46D28A}"/>
                    </a:ext>
                  </a:extLst>
                </p:cNvPr>
                <p:cNvSpPr>
                  <a:spLocks noChangeShapeType="1"/>
                </p:cNvSpPr>
                <p:nvPr/>
              </p:nvSpPr>
              <p:spPr bwMode="auto">
                <a:xfrm>
                  <a:off x="544" y="400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 name="Line 643">
                  <a:extLst>
                    <a:ext uri="{FF2B5EF4-FFF2-40B4-BE49-F238E27FC236}">
                      <a16:creationId xmlns:a16="http://schemas.microsoft.com/office/drawing/2014/main" id="{BFCFEB37-43D2-4711-99ED-63FC8338CE05}"/>
                    </a:ext>
                  </a:extLst>
                </p:cNvPr>
                <p:cNvSpPr>
                  <a:spLocks noChangeShapeType="1"/>
                </p:cNvSpPr>
                <p:nvPr/>
              </p:nvSpPr>
              <p:spPr bwMode="auto">
                <a:xfrm>
                  <a:off x="546" y="4007"/>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 name="Line 644">
                  <a:extLst>
                    <a:ext uri="{FF2B5EF4-FFF2-40B4-BE49-F238E27FC236}">
                      <a16:creationId xmlns:a16="http://schemas.microsoft.com/office/drawing/2014/main" id="{7172D9DB-7ADF-44BC-92AF-A0FE7F1DE0B0}"/>
                    </a:ext>
                  </a:extLst>
                </p:cNvPr>
                <p:cNvSpPr>
                  <a:spLocks noChangeShapeType="1"/>
                </p:cNvSpPr>
                <p:nvPr/>
              </p:nvSpPr>
              <p:spPr bwMode="auto">
                <a:xfrm>
                  <a:off x="549" y="400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 name="Line 645">
                  <a:extLst>
                    <a:ext uri="{FF2B5EF4-FFF2-40B4-BE49-F238E27FC236}">
                      <a16:creationId xmlns:a16="http://schemas.microsoft.com/office/drawing/2014/main" id="{E67BAED3-1B38-42C0-A307-5A92ACCF8856}"/>
                    </a:ext>
                  </a:extLst>
                </p:cNvPr>
                <p:cNvSpPr>
                  <a:spLocks noChangeShapeType="1"/>
                </p:cNvSpPr>
                <p:nvPr/>
              </p:nvSpPr>
              <p:spPr bwMode="auto">
                <a:xfrm flipV="1">
                  <a:off x="551" y="400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 name="Line 646">
                  <a:extLst>
                    <a:ext uri="{FF2B5EF4-FFF2-40B4-BE49-F238E27FC236}">
                      <a16:creationId xmlns:a16="http://schemas.microsoft.com/office/drawing/2014/main" id="{AC395FBA-02CE-481B-BA82-EC0C9C77F50B}"/>
                    </a:ext>
                  </a:extLst>
                </p:cNvPr>
                <p:cNvSpPr>
                  <a:spLocks noChangeShapeType="1"/>
                </p:cNvSpPr>
                <p:nvPr/>
              </p:nvSpPr>
              <p:spPr bwMode="auto">
                <a:xfrm>
                  <a:off x="553" y="400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 name="Line 647">
                  <a:extLst>
                    <a:ext uri="{FF2B5EF4-FFF2-40B4-BE49-F238E27FC236}">
                      <a16:creationId xmlns:a16="http://schemas.microsoft.com/office/drawing/2014/main" id="{638E7EB9-4802-49C3-9912-1FD967C89B1F}"/>
                    </a:ext>
                  </a:extLst>
                </p:cNvPr>
                <p:cNvSpPr>
                  <a:spLocks noChangeShapeType="1"/>
                </p:cNvSpPr>
                <p:nvPr/>
              </p:nvSpPr>
              <p:spPr bwMode="auto">
                <a:xfrm>
                  <a:off x="555" y="400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 name="Line 648">
                  <a:extLst>
                    <a:ext uri="{FF2B5EF4-FFF2-40B4-BE49-F238E27FC236}">
                      <a16:creationId xmlns:a16="http://schemas.microsoft.com/office/drawing/2014/main" id="{8ED31622-E958-4A9E-9B3D-53C878636089}"/>
                    </a:ext>
                  </a:extLst>
                </p:cNvPr>
                <p:cNvSpPr>
                  <a:spLocks noChangeShapeType="1"/>
                </p:cNvSpPr>
                <p:nvPr/>
              </p:nvSpPr>
              <p:spPr bwMode="auto">
                <a:xfrm flipV="1">
                  <a:off x="558" y="400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 name="Line 649">
                  <a:extLst>
                    <a:ext uri="{FF2B5EF4-FFF2-40B4-BE49-F238E27FC236}">
                      <a16:creationId xmlns:a16="http://schemas.microsoft.com/office/drawing/2014/main" id="{07117E2D-3B6A-4DC3-A5F0-52DA2C564CEC}"/>
                    </a:ext>
                  </a:extLst>
                </p:cNvPr>
                <p:cNvSpPr>
                  <a:spLocks noChangeShapeType="1"/>
                </p:cNvSpPr>
                <p:nvPr/>
              </p:nvSpPr>
              <p:spPr bwMode="auto">
                <a:xfrm>
                  <a:off x="561" y="400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 name="Line 650">
                  <a:extLst>
                    <a:ext uri="{FF2B5EF4-FFF2-40B4-BE49-F238E27FC236}">
                      <a16:creationId xmlns:a16="http://schemas.microsoft.com/office/drawing/2014/main" id="{C5812E28-2033-4A43-A815-1AB696C1CEE0}"/>
                    </a:ext>
                  </a:extLst>
                </p:cNvPr>
                <p:cNvSpPr>
                  <a:spLocks noChangeShapeType="1"/>
                </p:cNvSpPr>
                <p:nvPr/>
              </p:nvSpPr>
              <p:spPr bwMode="auto">
                <a:xfrm flipV="1">
                  <a:off x="563" y="4005"/>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 name="Line 651">
                  <a:extLst>
                    <a:ext uri="{FF2B5EF4-FFF2-40B4-BE49-F238E27FC236}">
                      <a16:creationId xmlns:a16="http://schemas.microsoft.com/office/drawing/2014/main" id="{8516EF1D-7350-42BA-B188-B1B5F6CFC519}"/>
                    </a:ext>
                  </a:extLst>
                </p:cNvPr>
                <p:cNvSpPr>
                  <a:spLocks noChangeShapeType="1"/>
                </p:cNvSpPr>
                <p:nvPr/>
              </p:nvSpPr>
              <p:spPr bwMode="auto">
                <a:xfrm>
                  <a:off x="564" y="4005"/>
                  <a:ext cx="4"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 name="Line 652">
                  <a:extLst>
                    <a:ext uri="{FF2B5EF4-FFF2-40B4-BE49-F238E27FC236}">
                      <a16:creationId xmlns:a16="http://schemas.microsoft.com/office/drawing/2014/main" id="{DED21F41-B2DE-4E7E-B890-D2A685139AA4}"/>
                    </a:ext>
                  </a:extLst>
                </p:cNvPr>
                <p:cNvSpPr>
                  <a:spLocks noChangeShapeType="1"/>
                </p:cNvSpPr>
                <p:nvPr/>
              </p:nvSpPr>
              <p:spPr bwMode="auto">
                <a:xfrm>
                  <a:off x="568" y="400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 name="Line 653">
                  <a:extLst>
                    <a:ext uri="{FF2B5EF4-FFF2-40B4-BE49-F238E27FC236}">
                      <a16:creationId xmlns:a16="http://schemas.microsoft.com/office/drawing/2014/main" id="{12AAD5A4-3221-4223-9079-42D4257476DF}"/>
                    </a:ext>
                  </a:extLst>
                </p:cNvPr>
                <p:cNvSpPr>
                  <a:spLocks noChangeShapeType="1"/>
                </p:cNvSpPr>
                <p:nvPr/>
              </p:nvSpPr>
              <p:spPr bwMode="auto">
                <a:xfrm flipV="1">
                  <a:off x="570" y="400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 name="Line 654">
                  <a:extLst>
                    <a:ext uri="{FF2B5EF4-FFF2-40B4-BE49-F238E27FC236}">
                      <a16:creationId xmlns:a16="http://schemas.microsoft.com/office/drawing/2014/main" id="{3F1313D1-8F04-491B-AD40-CC5DB35BD972}"/>
                    </a:ext>
                  </a:extLst>
                </p:cNvPr>
                <p:cNvSpPr>
                  <a:spLocks noChangeShapeType="1"/>
                </p:cNvSpPr>
                <p:nvPr/>
              </p:nvSpPr>
              <p:spPr bwMode="auto">
                <a:xfrm>
                  <a:off x="572" y="4005"/>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 name="Line 655">
                  <a:extLst>
                    <a:ext uri="{FF2B5EF4-FFF2-40B4-BE49-F238E27FC236}">
                      <a16:creationId xmlns:a16="http://schemas.microsoft.com/office/drawing/2014/main" id="{D10FD134-5EDC-4D98-912C-3CEABC59FD54}"/>
                    </a:ext>
                  </a:extLst>
                </p:cNvPr>
                <p:cNvSpPr>
                  <a:spLocks noChangeShapeType="1"/>
                </p:cNvSpPr>
                <p:nvPr/>
              </p:nvSpPr>
              <p:spPr bwMode="auto">
                <a:xfrm flipV="1">
                  <a:off x="575" y="400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 name="Line 656">
                  <a:extLst>
                    <a:ext uri="{FF2B5EF4-FFF2-40B4-BE49-F238E27FC236}">
                      <a16:creationId xmlns:a16="http://schemas.microsoft.com/office/drawing/2014/main" id="{32F306B5-4A3D-4175-88F5-5A6A699D8ADA}"/>
                    </a:ext>
                  </a:extLst>
                </p:cNvPr>
                <p:cNvSpPr>
                  <a:spLocks noChangeShapeType="1"/>
                </p:cNvSpPr>
                <p:nvPr/>
              </p:nvSpPr>
              <p:spPr bwMode="auto">
                <a:xfrm>
                  <a:off x="577" y="400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 name="Line 657">
                  <a:extLst>
                    <a:ext uri="{FF2B5EF4-FFF2-40B4-BE49-F238E27FC236}">
                      <a16:creationId xmlns:a16="http://schemas.microsoft.com/office/drawing/2014/main" id="{3D9D3200-FAA5-4F29-BBD4-17F968D8DCAF}"/>
                    </a:ext>
                  </a:extLst>
                </p:cNvPr>
                <p:cNvSpPr>
                  <a:spLocks noChangeShapeType="1"/>
                </p:cNvSpPr>
                <p:nvPr/>
              </p:nvSpPr>
              <p:spPr bwMode="auto">
                <a:xfrm flipV="1">
                  <a:off x="579" y="400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 name="Line 658">
                  <a:extLst>
                    <a:ext uri="{FF2B5EF4-FFF2-40B4-BE49-F238E27FC236}">
                      <a16:creationId xmlns:a16="http://schemas.microsoft.com/office/drawing/2014/main" id="{BCB5598F-16A5-4AA9-8987-577B269A5293}"/>
                    </a:ext>
                  </a:extLst>
                </p:cNvPr>
                <p:cNvSpPr>
                  <a:spLocks noChangeShapeType="1"/>
                </p:cNvSpPr>
                <p:nvPr/>
              </p:nvSpPr>
              <p:spPr bwMode="auto">
                <a:xfrm>
                  <a:off x="581" y="4003"/>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 name="Line 659">
                  <a:extLst>
                    <a:ext uri="{FF2B5EF4-FFF2-40B4-BE49-F238E27FC236}">
                      <a16:creationId xmlns:a16="http://schemas.microsoft.com/office/drawing/2014/main" id="{42DF08C3-AD6D-4925-B9AF-94D37D5AB3E9}"/>
                    </a:ext>
                  </a:extLst>
                </p:cNvPr>
                <p:cNvSpPr>
                  <a:spLocks noChangeShapeType="1"/>
                </p:cNvSpPr>
                <p:nvPr/>
              </p:nvSpPr>
              <p:spPr bwMode="auto">
                <a:xfrm flipV="1">
                  <a:off x="584" y="400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 name="Line 660">
                  <a:extLst>
                    <a:ext uri="{FF2B5EF4-FFF2-40B4-BE49-F238E27FC236}">
                      <a16:creationId xmlns:a16="http://schemas.microsoft.com/office/drawing/2014/main" id="{E18B91E4-DD4A-4324-9E04-EADD9DDBD00A}"/>
                    </a:ext>
                  </a:extLst>
                </p:cNvPr>
                <p:cNvSpPr>
                  <a:spLocks noChangeShapeType="1"/>
                </p:cNvSpPr>
                <p:nvPr/>
              </p:nvSpPr>
              <p:spPr bwMode="auto">
                <a:xfrm>
                  <a:off x="586" y="4002"/>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2" name="Line 661">
                  <a:extLst>
                    <a:ext uri="{FF2B5EF4-FFF2-40B4-BE49-F238E27FC236}">
                      <a16:creationId xmlns:a16="http://schemas.microsoft.com/office/drawing/2014/main" id="{30008F87-EB4E-46AF-AF69-5441AC794CD0}"/>
                    </a:ext>
                  </a:extLst>
                </p:cNvPr>
                <p:cNvSpPr>
                  <a:spLocks noChangeShapeType="1"/>
                </p:cNvSpPr>
                <p:nvPr/>
              </p:nvSpPr>
              <p:spPr bwMode="auto">
                <a:xfrm flipV="1">
                  <a:off x="588" y="4002"/>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3" name="Line 662">
                  <a:extLst>
                    <a:ext uri="{FF2B5EF4-FFF2-40B4-BE49-F238E27FC236}">
                      <a16:creationId xmlns:a16="http://schemas.microsoft.com/office/drawing/2014/main" id="{BFF4DFB5-861D-4186-8EC4-5FC4C77418E9}"/>
                    </a:ext>
                  </a:extLst>
                </p:cNvPr>
                <p:cNvSpPr>
                  <a:spLocks noChangeShapeType="1"/>
                </p:cNvSpPr>
                <p:nvPr/>
              </p:nvSpPr>
              <p:spPr bwMode="auto">
                <a:xfrm>
                  <a:off x="590" y="4002"/>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4" name="Line 663">
                  <a:extLst>
                    <a:ext uri="{FF2B5EF4-FFF2-40B4-BE49-F238E27FC236}">
                      <a16:creationId xmlns:a16="http://schemas.microsoft.com/office/drawing/2014/main" id="{0FC6E98A-0908-4271-A9ED-01F4CFB1E251}"/>
                    </a:ext>
                  </a:extLst>
                </p:cNvPr>
                <p:cNvSpPr>
                  <a:spLocks noChangeShapeType="1"/>
                </p:cNvSpPr>
                <p:nvPr/>
              </p:nvSpPr>
              <p:spPr bwMode="auto">
                <a:xfrm flipV="1">
                  <a:off x="593" y="400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5" name="Line 664">
                  <a:extLst>
                    <a:ext uri="{FF2B5EF4-FFF2-40B4-BE49-F238E27FC236}">
                      <a16:creationId xmlns:a16="http://schemas.microsoft.com/office/drawing/2014/main" id="{4C359E33-8BB9-4FDE-A587-72B459520C7C}"/>
                    </a:ext>
                  </a:extLst>
                </p:cNvPr>
                <p:cNvSpPr>
                  <a:spLocks noChangeShapeType="1"/>
                </p:cNvSpPr>
                <p:nvPr/>
              </p:nvSpPr>
              <p:spPr bwMode="auto">
                <a:xfrm>
                  <a:off x="596" y="4001"/>
                  <a:ext cx="1"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6" name="Line 665">
                  <a:extLst>
                    <a:ext uri="{FF2B5EF4-FFF2-40B4-BE49-F238E27FC236}">
                      <a16:creationId xmlns:a16="http://schemas.microsoft.com/office/drawing/2014/main" id="{BFABC98B-3E3E-451D-A215-5556C63643DF}"/>
                    </a:ext>
                  </a:extLst>
                </p:cNvPr>
                <p:cNvSpPr>
                  <a:spLocks noChangeShapeType="1"/>
                </p:cNvSpPr>
                <p:nvPr/>
              </p:nvSpPr>
              <p:spPr bwMode="auto">
                <a:xfrm flipV="1">
                  <a:off x="597" y="4001"/>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7" name="Line 666">
                  <a:extLst>
                    <a:ext uri="{FF2B5EF4-FFF2-40B4-BE49-F238E27FC236}">
                      <a16:creationId xmlns:a16="http://schemas.microsoft.com/office/drawing/2014/main" id="{87AC003F-CCFA-43EA-85B4-AD28DF3A0DF7}"/>
                    </a:ext>
                  </a:extLst>
                </p:cNvPr>
                <p:cNvSpPr>
                  <a:spLocks noChangeShapeType="1"/>
                </p:cNvSpPr>
                <p:nvPr/>
              </p:nvSpPr>
              <p:spPr bwMode="auto">
                <a:xfrm flipV="1">
                  <a:off x="599" y="3999"/>
                  <a:ext cx="4"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8" name="Line 667">
                  <a:extLst>
                    <a:ext uri="{FF2B5EF4-FFF2-40B4-BE49-F238E27FC236}">
                      <a16:creationId xmlns:a16="http://schemas.microsoft.com/office/drawing/2014/main" id="{4C1053FD-0453-495A-A16D-F701BA0B3C18}"/>
                    </a:ext>
                  </a:extLst>
                </p:cNvPr>
                <p:cNvSpPr>
                  <a:spLocks noChangeShapeType="1"/>
                </p:cNvSpPr>
                <p:nvPr/>
              </p:nvSpPr>
              <p:spPr bwMode="auto">
                <a:xfrm>
                  <a:off x="603" y="399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9" name="Line 668">
                  <a:extLst>
                    <a:ext uri="{FF2B5EF4-FFF2-40B4-BE49-F238E27FC236}">
                      <a16:creationId xmlns:a16="http://schemas.microsoft.com/office/drawing/2014/main" id="{14EBF7B7-B06E-43EC-B88B-4F20564AD0BF}"/>
                    </a:ext>
                  </a:extLst>
                </p:cNvPr>
                <p:cNvSpPr>
                  <a:spLocks noChangeShapeType="1"/>
                </p:cNvSpPr>
                <p:nvPr/>
              </p:nvSpPr>
              <p:spPr bwMode="auto">
                <a:xfrm flipV="1">
                  <a:off x="605" y="3998"/>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0" name="Line 669">
                  <a:extLst>
                    <a:ext uri="{FF2B5EF4-FFF2-40B4-BE49-F238E27FC236}">
                      <a16:creationId xmlns:a16="http://schemas.microsoft.com/office/drawing/2014/main" id="{33E6040E-C780-477A-862A-A4D6B503A819}"/>
                    </a:ext>
                  </a:extLst>
                </p:cNvPr>
                <p:cNvSpPr>
                  <a:spLocks noChangeShapeType="1"/>
                </p:cNvSpPr>
                <p:nvPr/>
              </p:nvSpPr>
              <p:spPr bwMode="auto">
                <a:xfrm flipV="1">
                  <a:off x="606" y="399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1" name="Line 670">
                  <a:extLst>
                    <a:ext uri="{FF2B5EF4-FFF2-40B4-BE49-F238E27FC236}">
                      <a16:creationId xmlns:a16="http://schemas.microsoft.com/office/drawing/2014/main" id="{3F6D3CF0-5CEA-4876-A6CF-1EE7CFA81780}"/>
                    </a:ext>
                  </a:extLst>
                </p:cNvPr>
                <p:cNvSpPr>
                  <a:spLocks noChangeShapeType="1"/>
                </p:cNvSpPr>
                <p:nvPr/>
              </p:nvSpPr>
              <p:spPr bwMode="auto">
                <a:xfrm>
                  <a:off x="609" y="399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2" name="Line 671">
                  <a:extLst>
                    <a:ext uri="{FF2B5EF4-FFF2-40B4-BE49-F238E27FC236}">
                      <a16:creationId xmlns:a16="http://schemas.microsoft.com/office/drawing/2014/main" id="{A9E8AAA5-A0CE-4746-AFFA-20A86DACF24B}"/>
                    </a:ext>
                  </a:extLst>
                </p:cNvPr>
                <p:cNvSpPr>
                  <a:spLocks noChangeShapeType="1"/>
                </p:cNvSpPr>
                <p:nvPr/>
              </p:nvSpPr>
              <p:spPr bwMode="auto">
                <a:xfrm flipV="1">
                  <a:off x="612" y="399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3" name="Line 672">
                  <a:extLst>
                    <a:ext uri="{FF2B5EF4-FFF2-40B4-BE49-F238E27FC236}">
                      <a16:creationId xmlns:a16="http://schemas.microsoft.com/office/drawing/2014/main" id="{3A2A2A50-2A6E-4C3D-8785-B801E54D802D}"/>
                    </a:ext>
                  </a:extLst>
                </p:cNvPr>
                <p:cNvSpPr>
                  <a:spLocks noChangeShapeType="1"/>
                </p:cNvSpPr>
                <p:nvPr/>
              </p:nvSpPr>
              <p:spPr bwMode="auto">
                <a:xfrm flipV="1">
                  <a:off x="614" y="399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4" name="Line 673">
                  <a:extLst>
                    <a:ext uri="{FF2B5EF4-FFF2-40B4-BE49-F238E27FC236}">
                      <a16:creationId xmlns:a16="http://schemas.microsoft.com/office/drawing/2014/main" id="{382E109A-21E7-43E3-92DF-2C3F15044449}"/>
                    </a:ext>
                  </a:extLst>
                </p:cNvPr>
                <p:cNvSpPr>
                  <a:spLocks noChangeShapeType="1"/>
                </p:cNvSpPr>
                <p:nvPr/>
              </p:nvSpPr>
              <p:spPr bwMode="auto">
                <a:xfrm>
                  <a:off x="616" y="399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5" name="Line 674">
                  <a:extLst>
                    <a:ext uri="{FF2B5EF4-FFF2-40B4-BE49-F238E27FC236}">
                      <a16:creationId xmlns:a16="http://schemas.microsoft.com/office/drawing/2014/main" id="{B89EFD37-5060-43C3-9844-E2D47576BF10}"/>
                    </a:ext>
                  </a:extLst>
                </p:cNvPr>
                <p:cNvSpPr>
                  <a:spLocks noChangeShapeType="1"/>
                </p:cNvSpPr>
                <p:nvPr/>
              </p:nvSpPr>
              <p:spPr bwMode="auto">
                <a:xfrm flipV="1">
                  <a:off x="618" y="3995"/>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6" name="Line 675">
                  <a:extLst>
                    <a:ext uri="{FF2B5EF4-FFF2-40B4-BE49-F238E27FC236}">
                      <a16:creationId xmlns:a16="http://schemas.microsoft.com/office/drawing/2014/main" id="{4A25B690-FC12-4D8B-86A6-AD7D6C94567C}"/>
                    </a:ext>
                  </a:extLst>
                </p:cNvPr>
                <p:cNvSpPr>
                  <a:spLocks noChangeShapeType="1"/>
                </p:cNvSpPr>
                <p:nvPr/>
              </p:nvSpPr>
              <p:spPr bwMode="auto">
                <a:xfrm flipV="1">
                  <a:off x="621" y="399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7" name="Line 676">
                  <a:extLst>
                    <a:ext uri="{FF2B5EF4-FFF2-40B4-BE49-F238E27FC236}">
                      <a16:creationId xmlns:a16="http://schemas.microsoft.com/office/drawing/2014/main" id="{D8CE36A4-82B7-433A-AEC7-6F81BD896AC6}"/>
                    </a:ext>
                  </a:extLst>
                </p:cNvPr>
                <p:cNvSpPr>
                  <a:spLocks noChangeShapeType="1"/>
                </p:cNvSpPr>
                <p:nvPr/>
              </p:nvSpPr>
              <p:spPr bwMode="auto">
                <a:xfrm flipV="1">
                  <a:off x="623" y="399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8" name="Line 677">
                  <a:extLst>
                    <a:ext uri="{FF2B5EF4-FFF2-40B4-BE49-F238E27FC236}">
                      <a16:creationId xmlns:a16="http://schemas.microsoft.com/office/drawing/2014/main" id="{02CFADE3-30C8-4046-83BA-27281403F809}"/>
                    </a:ext>
                  </a:extLst>
                </p:cNvPr>
                <p:cNvSpPr>
                  <a:spLocks noChangeShapeType="1"/>
                </p:cNvSpPr>
                <p:nvPr/>
              </p:nvSpPr>
              <p:spPr bwMode="auto">
                <a:xfrm flipV="1">
                  <a:off x="625" y="3994"/>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69" name="Line 678">
                  <a:extLst>
                    <a:ext uri="{FF2B5EF4-FFF2-40B4-BE49-F238E27FC236}">
                      <a16:creationId xmlns:a16="http://schemas.microsoft.com/office/drawing/2014/main" id="{F34BBE77-0670-4CBF-9555-C1BCD653F865}"/>
                    </a:ext>
                  </a:extLst>
                </p:cNvPr>
                <p:cNvSpPr>
                  <a:spLocks noChangeShapeType="1"/>
                </p:cNvSpPr>
                <p:nvPr/>
              </p:nvSpPr>
              <p:spPr bwMode="auto">
                <a:xfrm>
                  <a:off x="627" y="3994"/>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0" name="Line 679">
                  <a:extLst>
                    <a:ext uri="{FF2B5EF4-FFF2-40B4-BE49-F238E27FC236}">
                      <a16:creationId xmlns:a16="http://schemas.microsoft.com/office/drawing/2014/main" id="{C588C15A-2CBB-4D19-922A-9270334516FD}"/>
                    </a:ext>
                  </a:extLst>
                </p:cNvPr>
                <p:cNvSpPr>
                  <a:spLocks noChangeShapeType="1"/>
                </p:cNvSpPr>
                <p:nvPr/>
              </p:nvSpPr>
              <p:spPr bwMode="auto">
                <a:xfrm flipV="1">
                  <a:off x="630" y="399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1" name="Line 680">
                  <a:extLst>
                    <a:ext uri="{FF2B5EF4-FFF2-40B4-BE49-F238E27FC236}">
                      <a16:creationId xmlns:a16="http://schemas.microsoft.com/office/drawing/2014/main" id="{F704A028-A1A3-4A70-B62E-D0291C92E1CB}"/>
                    </a:ext>
                  </a:extLst>
                </p:cNvPr>
                <p:cNvSpPr>
                  <a:spLocks noChangeShapeType="1"/>
                </p:cNvSpPr>
                <p:nvPr/>
              </p:nvSpPr>
              <p:spPr bwMode="auto">
                <a:xfrm flipV="1">
                  <a:off x="632" y="3993"/>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2" name="Line 681">
                  <a:extLst>
                    <a:ext uri="{FF2B5EF4-FFF2-40B4-BE49-F238E27FC236}">
                      <a16:creationId xmlns:a16="http://schemas.microsoft.com/office/drawing/2014/main" id="{9EEE9427-9D1F-4FE9-BBB5-DC2C9BA11376}"/>
                    </a:ext>
                  </a:extLst>
                </p:cNvPr>
                <p:cNvSpPr>
                  <a:spLocks noChangeShapeType="1"/>
                </p:cNvSpPr>
                <p:nvPr/>
              </p:nvSpPr>
              <p:spPr bwMode="auto">
                <a:xfrm flipV="1">
                  <a:off x="635" y="3991"/>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3" name="Line 682">
                  <a:extLst>
                    <a:ext uri="{FF2B5EF4-FFF2-40B4-BE49-F238E27FC236}">
                      <a16:creationId xmlns:a16="http://schemas.microsoft.com/office/drawing/2014/main" id="{D3C8B886-6900-4F44-923A-33C888302168}"/>
                    </a:ext>
                  </a:extLst>
                </p:cNvPr>
                <p:cNvSpPr>
                  <a:spLocks noChangeShapeType="1"/>
                </p:cNvSpPr>
                <p:nvPr/>
              </p:nvSpPr>
              <p:spPr bwMode="auto">
                <a:xfrm flipV="1">
                  <a:off x="638" y="3990"/>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4" name="Line 683">
                  <a:extLst>
                    <a:ext uri="{FF2B5EF4-FFF2-40B4-BE49-F238E27FC236}">
                      <a16:creationId xmlns:a16="http://schemas.microsoft.com/office/drawing/2014/main" id="{90D5600C-A57D-42A5-9BF9-56A380E350EF}"/>
                    </a:ext>
                  </a:extLst>
                </p:cNvPr>
                <p:cNvSpPr>
                  <a:spLocks noChangeShapeType="1"/>
                </p:cNvSpPr>
                <p:nvPr/>
              </p:nvSpPr>
              <p:spPr bwMode="auto">
                <a:xfrm flipV="1">
                  <a:off x="639" y="3990"/>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5" name="Line 684">
                  <a:extLst>
                    <a:ext uri="{FF2B5EF4-FFF2-40B4-BE49-F238E27FC236}">
                      <a16:creationId xmlns:a16="http://schemas.microsoft.com/office/drawing/2014/main" id="{45F83175-0C06-41CD-9653-38DFEBAC4419}"/>
                    </a:ext>
                  </a:extLst>
                </p:cNvPr>
                <p:cNvSpPr>
                  <a:spLocks noChangeShapeType="1"/>
                </p:cNvSpPr>
                <p:nvPr/>
              </p:nvSpPr>
              <p:spPr bwMode="auto">
                <a:xfrm flipV="1">
                  <a:off x="642" y="398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6" name="Line 685">
                  <a:extLst>
                    <a:ext uri="{FF2B5EF4-FFF2-40B4-BE49-F238E27FC236}">
                      <a16:creationId xmlns:a16="http://schemas.microsoft.com/office/drawing/2014/main" id="{550BE9F1-211C-4D28-BC2B-80681B3EE44C}"/>
                    </a:ext>
                  </a:extLst>
                </p:cNvPr>
                <p:cNvSpPr>
                  <a:spLocks noChangeShapeType="1"/>
                </p:cNvSpPr>
                <p:nvPr/>
              </p:nvSpPr>
              <p:spPr bwMode="auto">
                <a:xfrm>
                  <a:off x="644" y="398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7" name="Line 686">
                  <a:extLst>
                    <a:ext uri="{FF2B5EF4-FFF2-40B4-BE49-F238E27FC236}">
                      <a16:creationId xmlns:a16="http://schemas.microsoft.com/office/drawing/2014/main" id="{C3D45DF9-3767-4068-A44B-95C8C28DD1E4}"/>
                    </a:ext>
                  </a:extLst>
                </p:cNvPr>
                <p:cNvSpPr>
                  <a:spLocks noChangeShapeType="1"/>
                </p:cNvSpPr>
                <p:nvPr/>
              </p:nvSpPr>
              <p:spPr bwMode="auto">
                <a:xfrm flipV="1">
                  <a:off x="647" y="3989"/>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8" name="Line 687">
                  <a:extLst>
                    <a:ext uri="{FF2B5EF4-FFF2-40B4-BE49-F238E27FC236}">
                      <a16:creationId xmlns:a16="http://schemas.microsoft.com/office/drawing/2014/main" id="{81EDA61F-5709-4E90-B1A3-60C286DA32D6}"/>
                    </a:ext>
                  </a:extLst>
                </p:cNvPr>
                <p:cNvSpPr>
                  <a:spLocks noChangeShapeType="1"/>
                </p:cNvSpPr>
                <p:nvPr/>
              </p:nvSpPr>
              <p:spPr bwMode="auto">
                <a:xfrm flipV="1">
                  <a:off x="649" y="398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79" name="Line 688">
                  <a:extLst>
                    <a:ext uri="{FF2B5EF4-FFF2-40B4-BE49-F238E27FC236}">
                      <a16:creationId xmlns:a16="http://schemas.microsoft.com/office/drawing/2014/main" id="{BFDA1D81-2C5B-4365-925B-96859957B3C1}"/>
                    </a:ext>
                  </a:extLst>
                </p:cNvPr>
                <p:cNvSpPr>
                  <a:spLocks noChangeShapeType="1"/>
                </p:cNvSpPr>
                <p:nvPr/>
              </p:nvSpPr>
              <p:spPr bwMode="auto">
                <a:xfrm flipV="1">
                  <a:off x="651" y="398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0" name="Line 689">
                  <a:extLst>
                    <a:ext uri="{FF2B5EF4-FFF2-40B4-BE49-F238E27FC236}">
                      <a16:creationId xmlns:a16="http://schemas.microsoft.com/office/drawing/2014/main" id="{510B1FB6-B01D-4DCF-B079-53E683664B6E}"/>
                    </a:ext>
                  </a:extLst>
                </p:cNvPr>
                <p:cNvSpPr>
                  <a:spLocks noChangeShapeType="1"/>
                </p:cNvSpPr>
                <p:nvPr/>
              </p:nvSpPr>
              <p:spPr bwMode="auto">
                <a:xfrm flipV="1">
                  <a:off x="653" y="398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1" name="Line 690">
                  <a:extLst>
                    <a:ext uri="{FF2B5EF4-FFF2-40B4-BE49-F238E27FC236}">
                      <a16:creationId xmlns:a16="http://schemas.microsoft.com/office/drawing/2014/main" id="{F9DE2363-8E11-4BE5-8F32-B6630C7ABEA0}"/>
                    </a:ext>
                  </a:extLst>
                </p:cNvPr>
                <p:cNvSpPr>
                  <a:spLocks noChangeShapeType="1"/>
                </p:cNvSpPr>
                <p:nvPr/>
              </p:nvSpPr>
              <p:spPr bwMode="auto">
                <a:xfrm flipV="1">
                  <a:off x="656" y="3986"/>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2" name="Line 691">
                  <a:extLst>
                    <a:ext uri="{FF2B5EF4-FFF2-40B4-BE49-F238E27FC236}">
                      <a16:creationId xmlns:a16="http://schemas.microsoft.com/office/drawing/2014/main" id="{4B33A3F1-47A2-44CC-ADE6-F7F6B86ACD01}"/>
                    </a:ext>
                  </a:extLst>
                </p:cNvPr>
                <p:cNvSpPr>
                  <a:spLocks noChangeShapeType="1"/>
                </p:cNvSpPr>
                <p:nvPr/>
              </p:nvSpPr>
              <p:spPr bwMode="auto">
                <a:xfrm flipV="1">
                  <a:off x="658" y="398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3" name="Line 692">
                  <a:extLst>
                    <a:ext uri="{FF2B5EF4-FFF2-40B4-BE49-F238E27FC236}">
                      <a16:creationId xmlns:a16="http://schemas.microsoft.com/office/drawing/2014/main" id="{B98E6FA0-B4F4-4E37-8BD9-01309695DD5B}"/>
                    </a:ext>
                  </a:extLst>
                </p:cNvPr>
                <p:cNvSpPr>
                  <a:spLocks noChangeShapeType="1"/>
                </p:cNvSpPr>
                <p:nvPr/>
              </p:nvSpPr>
              <p:spPr bwMode="auto">
                <a:xfrm flipV="1">
                  <a:off x="660" y="3985"/>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4" name="Line 693">
                  <a:extLst>
                    <a:ext uri="{FF2B5EF4-FFF2-40B4-BE49-F238E27FC236}">
                      <a16:creationId xmlns:a16="http://schemas.microsoft.com/office/drawing/2014/main" id="{594BE748-8FAA-4976-A829-A1F198A6855B}"/>
                    </a:ext>
                  </a:extLst>
                </p:cNvPr>
                <p:cNvSpPr>
                  <a:spLocks noChangeShapeType="1"/>
                </p:cNvSpPr>
                <p:nvPr/>
              </p:nvSpPr>
              <p:spPr bwMode="auto">
                <a:xfrm flipV="1">
                  <a:off x="662" y="398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5" name="Line 694">
                  <a:extLst>
                    <a:ext uri="{FF2B5EF4-FFF2-40B4-BE49-F238E27FC236}">
                      <a16:creationId xmlns:a16="http://schemas.microsoft.com/office/drawing/2014/main" id="{84C3140C-71FB-4B21-AF0E-A24A0EC81A8D}"/>
                    </a:ext>
                  </a:extLst>
                </p:cNvPr>
                <p:cNvSpPr>
                  <a:spLocks noChangeShapeType="1"/>
                </p:cNvSpPr>
                <p:nvPr/>
              </p:nvSpPr>
              <p:spPr bwMode="auto">
                <a:xfrm flipV="1">
                  <a:off x="665" y="398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6" name="Line 695">
                  <a:extLst>
                    <a:ext uri="{FF2B5EF4-FFF2-40B4-BE49-F238E27FC236}">
                      <a16:creationId xmlns:a16="http://schemas.microsoft.com/office/drawing/2014/main" id="{732431DD-50D1-480C-9262-49EC2E99D259}"/>
                    </a:ext>
                  </a:extLst>
                </p:cNvPr>
                <p:cNvSpPr>
                  <a:spLocks noChangeShapeType="1"/>
                </p:cNvSpPr>
                <p:nvPr/>
              </p:nvSpPr>
              <p:spPr bwMode="auto">
                <a:xfrm flipV="1">
                  <a:off x="667" y="3982"/>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7" name="Line 696">
                  <a:extLst>
                    <a:ext uri="{FF2B5EF4-FFF2-40B4-BE49-F238E27FC236}">
                      <a16:creationId xmlns:a16="http://schemas.microsoft.com/office/drawing/2014/main" id="{47B4E497-5AA2-4C2D-BFA3-F53BC9E45D07}"/>
                    </a:ext>
                  </a:extLst>
                </p:cNvPr>
                <p:cNvSpPr>
                  <a:spLocks noChangeShapeType="1"/>
                </p:cNvSpPr>
                <p:nvPr/>
              </p:nvSpPr>
              <p:spPr bwMode="auto">
                <a:xfrm flipV="1">
                  <a:off x="670" y="3981"/>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8" name="Line 697">
                  <a:extLst>
                    <a:ext uri="{FF2B5EF4-FFF2-40B4-BE49-F238E27FC236}">
                      <a16:creationId xmlns:a16="http://schemas.microsoft.com/office/drawing/2014/main" id="{DE228490-6B3F-43EF-A357-273F7525F31F}"/>
                    </a:ext>
                  </a:extLst>
                </p:cNvPr>
                <p:cNvSpPr>
                  <a:spLocks noChangeShapeType="1"/>
                </p:cNvSpPr>
                <p:nvPr/>
              </p:nvSpPr>
              <p:spPr bwMode="auto">
                <a:xfrm flipV="1">
                  <a:off x="671" y="397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89" name="Line 698">
                  <a:extLst>
                    <a:ext uri="{FF2B5EF4-FFF2-40B4-BE49-F238E27FC236}">
                      <a16:creationId xmlns:a16="http://schemas.microsoft.com/office/drawing/2014/main" id="{0390369A-FFFB-4180-A7B3-1C2A78BBFAA0}"/>
                    </a:ext>
                  </a:extLst>
                </p:cNvPr>
                <p:cNvSpPr>
                  <a:spLocks noChangeShapeType="1"/>
                </p:cNvSpPr>
                <p:nvPr/>
              </p:nvSpPr>
              <p:spPr bwMode="auto">
                <a:xfrm flipV="1">
                  <a:off x="674" y="3979"/>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0" name="Line 699">
                  <a:extLst>
                    <a:ext uri="{FF2B5EF4-FFF2-40B4-BE49-F238E27FC236}">
                      <a16:creationId xmlns:a16="http://schemas.microsoft.com/office/drawing/2014/main" id="{160B191A-E91D-46A8-8F56-BAB4272DA0DB}"/>
                    </a:ext>
                  </a:extLst>
                </p:cNvPr>
                <p:cNvSpPr>
                  <a:spLocks noChangeShapeType="1"/>
                </p:cNvSpPr>
                <p:nvPr/>
              </p:nvSpPr>
              <p:spPr bwMode="auto">
                <a:xfrm flipV="1">
                  <a:off x="677" y="397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1" name="Line 700">
                  <a:extLst>
                    <a:ext uri="{FF2B5EF4-FFF2-40B4-BE49-F238E27FC236}">
                      <a16:creationId xmlns:a16="http://schemas.microsoft.com/office/drawing/2014/main" id="{310AA62E-1DDE-40D4-83E2-7BABA418E3D6}"/>
                    </a:ext>
                  </a:extLst>
                </p:cNvPr>
                <p:cNvSpPr>
                  <a:spLocks noChangeShapeType="1"/>
                </p:cNvSpPr>
                <p:nvPr/>
              </p:nvSpPr>
              <p:spPr bwMode="auto">
                <a:xfrm flipV="1">
                  <a:off x="679" y="3978"/>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2" name="Line 701">
                  <a:extLst>
                    <a:ext uri="{FF2B5EF4-FFF2-40B4-BE49-F238E27FC236}">
                      <a16:creationId xmlns:a16="http://schemas.microsoft.com/office/drawing/2014/main" id="{C00B6CC1-C342-4FAC-9606-1A545CADF667}"/>
                    </a:ext>
                  </a:extLst>
                </p:cNvPr>
                <p:cNvSpPr>
                  <a:spLocks noChangeShapeType="1"/>
                </p:cNvSpPr>
                <p:nvPr/>
              </p:nvSpPr>
              <p:spPr bwMode="auto">
                <a:xfrm flipV="1">
                  <a:off x="682" y="397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3" name="Line 702">
                  <a:extLst>
                    <a:ext uri="{FF2B5EF4-FFF2-40B4-BE49-F238E27FC236}">
                      <a16:creationId xmlns:a16="http://schemas.microsoft.com/office/drawing/2014/main" id="{589B0686-6BE8-4993-9644-9D3624AEDD9A}"/>
                    </a:ext>
                  </a:extLst>
                </p:cNvPr>
                <p:cNvSpPr>
                  <a:spLocks noChangeShapeType="1"/>
                </p:cNvSpPr>
                <p:nvPr/>
              </p:nvSpPr>
              <p:spPr bwMode="auto">
                <a:xfrm flipV="1">
                  <a:off x="684" y="397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4" name="Line 703">
                  <a:extLst>
                    <a:ext uri="{FF2B5EF4-FFF2-40B4-BE49-F238E27FC236}">
                      <a16:creationId xmlns:a16="http://schemas.microsoft.com/office/drawing/2014/main" id="{94F062A4-8463-44EA-96AE-97F3328A4296}"/>
                    </a:ext>
                  </a:extLst>
                </p:cNvPr>
                <p:cNvSpPr>
                  <a:spLocks noChangeShapeType="1"/>
                </p:cNvSpPr>
                <p:nvPr/>
              </p:nvSpPr>
              <p:spPr bwMode="auto">
                <a:xfrm flipV="1">
                  <a:off x="686" y="397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5" name="Line 704">
                  <a:extLst>
                    <a:ext uri="{FF2B5EF4-FFF2-40B4-BE49-F238E27FC236}">
                      <a16:creationId xmlns:a16="http://schemas.microsoft.com/office/drawing/2014/main" id="{4F1E1FC8-48B7-409D-A311-1733F8671C81}"/>
                    </a:ext>
                  </a:extLst>
                </p:cNvPr>
                <p:cNvSpPr>
                  <a:spLocks noChangeShapeType="1"/>
                </p:cNvSpPr>
                <p:nvPr/>
              </p:nvSpPr>
              <p:spPr bwMode="auto">
                <a:xfrm flipV="1">
                  <a:off x="688" y="3974"/>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6" name="Line 705">
                  <a:extLst>
                    <a:ext uri="{FF2B5EF4-FFF2-40B4-BE49-F238E27FC236}">
                      <a16:creationId xmlns:a16="http://schemas.microsoft.com/office/drawing/2014/main" id="{64F1354A-14F7-4AF6-84C4-956CEE38BEB3}"/>
                    </a:ext>
                  </a:extLst>
                </p:cNvPr>
                <p:cNvSpPr>
                  <a:spLocks noChangeShapeType="1"/>
                </p:cNvSpPr>
                <p:nvPr/>
              </p:nvSpPr>
              <p:spPr bwMode="auto">
                <a:xfrm flipV="1">
                  <a:off x="691" y="397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7" name="Line 706">
                  <a:extLst>
                    <a:ext uri="{FF2B5EF4-FFF2-40B4-BE49-F238E27FC236}">
                      <a16:creationId xmlns:a16="http://schemas.microsoft.com/office/drawing/2014/main" id="{2FC78BF2-4C0B-4E8A-A26B-0C164A35AE73}"/>
                    </a:ext>
                  </a:extLst>
                </p:cNvPr>
                <p:cNvSpPr>
                  <a:spLocks noChangeShapeType="1"/>
                </p:cNvSpPr>
                <p:nvPr/>
              </p:nvSpPr>
              <p:spPr bwMode="auto">
                <a:xfrm flipV="1">
                  <a:off x="693" y="397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8" name="Line 707">
                  <a:extLst>
                    <a:ext uri="{FF2B5EF4-FFF2-40B4-BE49-F238E27FC236}">
                      <a16:creationId xmlns:a16="http://schemas.microsoft.com/office/drawing/2014/main" id="{3E9B7C34-7639-46C1-A647-B9CC82E776F6}"/>
                    </a:ext>
                  </a:extLst>
                </p:cNvPr>
                <p:cNvSpPr>
                  <a:spLocks noChangeShapeType="1"/>
                </p:cNvSpPr>
                <p:nvPr/>
              </p:nvSpPr>
              <p:spPr bwMode="auto">
                <a:xfrm flipV="1">
                  <a:off x="695" y="397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99" name="Line 708">
                  <a:extLst>
                    <a:ext uri="{FF2B5EF4-FFF2-40B4-BE49-F238E27FC236}">
                      <a16:creationId xmlns:a16="http://schemas.microsoft.com/office/drawing/2014/main" id="{ED58ED8C-D15F-4F8E-AB51-8BBE2EB123BF}"/>
                    </a:ext>
                  </a:extLst>
                </p:cNvPr>
                <p:cNvSpPr>
                  <a:spLocks noChangeShapeType="1"/>
                </p:cNvSpPr>
                <p:nvPr/>
              </p:nvSpPr>
              <p:spPr bwMode="auto">
                <a:xfrm flipV="1">
                  <a:off x="697" y="3970"/>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0" name="Line 709">
                  <a:extLst>
                    <a:ext uri="{FF2B5EF4-FFF2-40B4-BE49-F238E27FC236}">
                      <a16:creationId xmlns:a16="http://schemas.microsoft.com/office/drawing/2014/main" id="{977C8E1D-B0CB-451E-941E-F440BE399FE3}"/>
                    </a:ext>
                  </a:extLst>
                </p:cNvPr>
                <p:cNvSpPr>
                  <a:spLocks noChangeShapeType="1"/>
                </p:cNvSpPr>
                <p:nvPr/>
              </p:nvSpPr>
              <p:spPr bwMode="auto">
                <a:xfrm flipV="1">
                  <a:off x="700" y="397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1" name="Line 710">
                  <a:extLst>
                    <a:ext uri="{FF2B5EF4-FFF2-40B4-BE49-F238E27FC236}">
                      <a16:creationId xmlns:a16="http://schemas.microsoft.com/office/drawing/2014/main" id="{D38C4295-86D9-4040-AF79-8C47AFF1C2B1}"/>
                    </a:ext>
                  </a:extLst>
                </p:cNvPr>
                <p:cNvSpPr>
                  <a:spLocks noChangeShapeType="1"/>
                </p:cNvSpPr>
                <p:nvPr/>
              </p:nvSpPr>
              <p:spPr bwMode="auto">
                <a:xfrm flipV="1">
                  <a:off x="702" y="396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2" name="Line 711">
                  <a:extLst>
                    <a:ext uri="{FF2B5EF4-FFF2-40B4-BE49-F238E27FC236}">
                      <a16:creationId xmlns:a16="http://schemas.microsoft.com/office/drawing/2014/main" id="{E5F2FDF5-2C7A-4A90-BCC8-0F031C30EA95}"/>
                    </a:ext>
                  </a:extLst>
                </p:cNvPr>
                <p:cNvSpPr>
                  <a:spLocks noChangeShapeType="1"/>
                </p:cNvSpPr>
                <p:nvPr/>
              </p:nvSpPr>
              <p:spPr bwMode="auto">
                <a:xfrm flipV="1">
                  <a:off x="704" y="396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3" name="Line 712">
                  <a:extLst>
                    <a:ext uri="{FF2B5EF4-FFF2-40B4-BE49-F238E27FC236}">
                      <a16:creationId xmlns:a16="http://schemas.microsoft.com/office/drawing/2014/main" id="{63991B44-7904-4560-B833-0C9D46235F4A}"/>
                    </a:ext>
                  </a:extLst>
                </p:cNvPr>
                <p:cNvSpPr>
                  <a:spLocks noChangeShapeType="1"/>
                </p:cNvSpPr>
                <p:nvPr/>
              </p:nvSpPr>
              <p:spPr bwMode="auto">
                <a:xfrm flipV="1">
                  <a:off x="706" y="396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4" name="Line 713">
                  <a:extLst>
                    <a:ext uri="{FF2B5EF4-FFF2-40B4-BE49-F238E27FC236}">
                      <a16:creationId xmlns:a16="http://schemas.microsoft.com/office/drawing/2014/main" id="{ACB61D4C-A70B-48C0-A121-E5C5209D5A28}"/>
                    </a:ext>
                  </a:extLst>
                </p:cNvPr>
                <p:cNvSpPr>
                  <a:spLocks noChangeShapeType="1"/>
                </p:cNvSpPr>
                <p:nvPr/>
              </p:nvSpPr>
              <p:spPr bwMode="auto">
                <a:xfrm flipV="1">
                  <a:off x="709" y="3966"/>
                  <a:ext cx="3"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5" name="Line 714">
                  <a:extLst>
                    <a:ext uri="{FF2B5EF4-FFF2-40B4-BE49-F238E27FC236}">
                      <a16:creationId xmlns:a16="http://schemas.microsoft.com/office/drawing/2014/main" id="{9521B20A-0B5A-48FA-8EEE-86E7EC79AD50}"/>
                    </a:ext>
                  </a:extLst>
                </p:cNvPr>
                <p:cNvSpPr>
                  <a:spLocks noChangeShapeType="1"/>
                </p:cNvSpPr>
                <p:nvPr/>
              </p:nvSpPr>
              <p:spPr bwMode="auto">
                <a:xfrm flipV="1">
                  <a:off x="712" y="396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6" name="Line 715">
                  <a:extLst>
                    <a:ext uri="{FF2B5EF4-FFF2-40B4-BE49-F238E27FC236}">
                      <a16:creationId xmlns:a16="http://schemas.microsoft.com/office/drawing/2014/main" id="{44D8300C-7CC8-4F46-BF37-2FD409D91F80}"/>
                    </a:ext>
                  </a:extLst>
                </p:cNvPr>
                <p:cNvSpPr>
                  <a:spLocks noChangeShapeType="1"/>
                </p:cNvSpPr>
                <p:nvPr/>
              </p:nvSpPr>
              <p:spPr bwMode="auto">
                <a:xfrm flipV="1">
                  <a:off x="714" y="396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7" name="Line 716">
                  <a:extLst>
                    <a:ext uri="{FF2B5EF4-FFF2-40B4-BE49-F238E27FC236}">
                      <a16:creationId xmlns:a16="http://schemas.microsoft.com/office/drawing/2014/main" id="{530315DA-95E0-4A2C-85DA-E944B8E11A6F}"/>
                    </a:ext>
                  </a:extLst>
                </p:cNvPr>
                <p:cNvSpPr>
                  <a:spLocks noChangeShapeType="1"/>
                </p:cNvSpPr>
                <p:nvPr/>
              </p:nvSpPr>
              <p:spPr bwMode="auto">
                <a:xfrm flipV="1">
                  <a:off x="715" y="3963"/>
                  <a:ext cx="4"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8" name="Line 717">
                  <a:extLst>
                    <a:ext uri="{FF2B5EF4-FFF2-40B4-BE49-F238E27FC236}">
                      <a16:creationId xmlns:a16="http://schemas.microsoft.com/office/drawing/2014/main" id="{78B554DC-A483-4860-9335-1031683395EB}"/>
                    </a:ext>
                  </a:extLst>
                </p:cNvPr>
                <p:cNvSpPr>
                  <a:spLocks noChangeShapeType="1"/>
                </p:cNvSpPr>
                <p:nvPr/>
              </p:nvSpPr>
              <p:spPr bwMode="auto">
                <a:xfrm flipV="1">
                  <a:off x="719" y="396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09" name="Line 718">
                  <a:extLst>
                    <a:ext uri="{FF2B5EF4-FFF2-40B4-BE49-F238E27FC236}">
                      <a16:creationId xmlns:a16="http://schemas.microsoft.com/office/drawing/2014/main" id="{64A6C3D9-62F0-46AB-BC65-C128914A83FB}"/>
                    </a:ext>
                  </a:extLst>
                </p:cNvPr>
                <p:cNvSpPr>
                  <a:spLocks noChangeShapeType="1"/>
                </p:cNvSpPr>
                <p:nvPr/>
              </p:nvSpPr>
              <p:spPr bwMode="auto">
                <a:xfrm flipV="1">
                  <a:off x="721" y="396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0" name="Line 719">
                  <a:extLst>
                    <a:ext uri="{FF2B5EF4-FFF2-40B4-BE49-F238E27FC236}">
                      <a16:creationId xmlns:a16="http://schemas.microsoft.com/office/drawing/2014/main" id="{3655EB83-2D2C-46A2-8B7E-4C550CC86F8E}"/>
                    </a:ext>
                  </a:extLst>
                </p:cNvPr>
                <p:cNvSpPr>
                  <a:spLocks noChangeShapeType="1"/>
                </p:cNvSpPr>
                <p:nvPr/>
              </p:nvSpPr>
              <p:spPr bwMode="auto">
                <a:xfrm flipV="1">
                  <a:off x="723" y="395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1" name="Line 720">
                  <a:extLst>
                    <a:ext uri="{FF2B5EF4-FFF2-40B4-BE49-F238E27FC236}">
                      <a16:creationId xmlns:a16="http://schemas.microsoft.com/office/drawing/2014/main" id="{09CBB03E-9210-4C2A-8C5A-E7FB06F7409B}"/>
                    </a:ext>
                  </a:extLst>
                </p:cNvPr>
                <p:cNvSpPr>
                  <a:spLocks noChangeShapeType="1"/>
                </p:cNvSpPr>
                <p:nvPr/>
              </p:nvSpPr>
              <p:spPr bwMode="auto">
                <a:xfrm flipV="1">
                  <a:off x="725" y="3958"/>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2" name="Line 721">
                  <a:extLst>
                    <a:ext uri="{FF2B5EF4-FFF2-40B4-BE49-F238E27FC236}">
                      <a16:creationId xmlns:a16="http://schemas.microsoft.com/office/drawing/2014/main" id="{96D7D5BD-0562-4DF0-9325-BE3A2A059904}"/>
                    </a:ext>
                  </a:extLst>
                </p:cNvPr>
                <p:cNvSpPr>
                  <a:spLocks noChangeShapeType="1"/>
                </p:cNvSpPr>
                <p:nvPr/>
              </p:nvSpPr>
              <p:spPr bwMode="auto">
                <a:xfrm flipV="1">
                  <a:off x="728" y="395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3" name="Line 722">
                  <a:extLst>
                    <a:ext uri="{FF2B5EF4-FFF2-40B4-BE49-F238E27FC236}">
                      <a16:creationId xmlns:a16="http://schemas.microsoft.com/office/drawing/2014/main" id="{D1D0E9E6-1F6B-4B19-A31F-CB4E0D814185}"/>
                    </a:ext>
                  </a:extLst>
                </p:cNvPr>
                <p:cNvSpPr>
                  <a:spLocks noChangeShapeType="1"/>
                </p:cNvSpPr>
                <p:nvPr/>
              </p:nvSpPr>
              <p:spPr bwMode="auto">
                <a:xfrm flipV="1">
                  <a:off x="730" y="3957"/>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4" name="Line 723">
                  <a:extLst>
                    <a:ext uri="{FF2B5EF4-FFF2-40B4-BE49-F238E27FC236}">
                      <a16:creationId xmlns:a16="http://schemas.microsoft.com/office/drawing/2014/main" id="{EA27A8F2-7A7B-4117-86BC-D5BE96C5F41C}"/>
                    </a:ext>
                  </a:extLst>
                </p:cNvPr>
                <p:cNvSpPr>
                  <a:spLocks noChangeShapeType="1"/>
                </p:cNvSpPr>
                <p:nvPr/>
              </p:nvSpPr>
              <p:spPr bwMode="auto">
                <a:xfrm flipV="1">
                  <a:off x="732" y="395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5" name="Line 724">
                  <a:extLst>
                    <a:ext uri="{FF2B5EF4-FFF2-40B4-BE49-F238E27FC236}">
                      <a16:creationId xmlns:a16="http://schemas.microsoft.com/office/drawing/2014/main" id="{C7E83CD8-62E2-4AFF-AD7C-492DAC709BE0}"/>
                    </a:ext>
                  </a:extLst>
                </p:cNvPr>
                <p:cNvSpPr>
                  <a:spLocks noChangeShapeType="1"/>
                </p:cNvSpPr>
                <p:nvPr/>
              </p:nvSpPr>
              <p:spPr bwMode="auto">
                <a:xfrm flipV="1">
                  <a:off x="734" y="3954"/>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6" name="Line 725">
                  <a:extLst>
                    <a:ext uri="{FF2B5EF4-FFF2-40B4-BE49-F238E27FC236}">
                      <a16:creationId xmlns:a16="http://schemas.microsoft.com/office/drawing/2014/main" id="{3AB19EDA-CE70-4E6C-A68E-CC51AC0F8685}"/>
                    </a:ext>
                  </a:extLst>
                </p:cNvPr>
                <p:cNvSpPr>
                  <a:spLocks noChangeShapeType="1"/>
                </p:cNvSpPr>
                <p:nvPr/>
              </p:nvSpPr>
              <p:spPr bwMode="auto">
                <a:xfrm flipV="1">
                  <a:off x="737" y="395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7" name="Line 726">
                  <a:extLst>
                    <a:ext uri="{FF2B5EF4-FFF2-40B4-BE49-F238E27FC236}">
                      <a16:creationId xmlns:a16="http://schemas.microsoft.com/office/drawing/2014/main" id="{2A4D2597-2F92-464E-9107-69F6B5BFB44A}"/>
                    </a:ext>
                  </a:extLst>
                </p:cNvPr>
                <p:cNvSpPr>
                  <a:spLocks noChangeShapeType="1"/>
                </p:cNvSpPr>
                <p:nvPr/>
              </p:nvSpPr>
              <p:spPr bwMode="auto">
                <a:xfrm flipV="1">
                  <a:off x="739" y="3953"/>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8" name="Line 727">
                  <a:extLst>
                    <a:ext uri="{FF2B5EF4-FFF2-40B4-BE49-F238E27FC236}">
                      <a16:creationId xmlns:a16="http://schemas.microsoft.com/office/drawing/2014/main" id="{CE123A65-E0DF-41F3-A61B-636838892AA5}"/>
                    </a:ext>
                  </a:extLst>
                </p:cNvPr>
                <p:cNvSpPr>
                  <a:spLocks noChangeShapeType="1"/>
                </p:cNvSpPr>
                <p:nvPr/>
              </p:nvSpPr>
              <p:spPr bwMode="auto">
                <a:xfrm flipV="1">
                  <a:off x="741" y="3950"/>
                  <a:ext cx="4"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19" name="Line 728">
                  <a:extLst>
                    <a:ext uri="{FF2B5EF4-FFF2-40B4-BE49-F238E27FC236}">
                      <a16:creationId xmlns:a16="http://schemas.microsoft.com/office/drawing/2014/main" id="{EC3F7818-E1DE-4744-A502-79549BDB129A}"/>
                    </a:ext>
                  </a:extLst>
                </p:cNvPr>
                <p:cNvSpPr>
                  <a:spLocks noChangeShapeType="1"/>
                </p:cNvSpPr>
                <p:nvPr/>
              </p:nvSpPr>
              <p:spPr bwMode="auto">
                <a:xfrm flipV="1">
                  <a:off x="745" y="395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0" name="Line 729">
                  <a:extLst>
                    <a:ext uri="{FF2B5EF4-FFF2-40B4-BE49-F238E27FC236}">
                      <a16:creationId xmlns:a16="http://schemas.microsoft.com/office/drawing/2014/main" id="{4DDEF256-8CA5-4195-A125-17FD4894E17C}"/>
                    </a:ext>
                  </a:extLst>
                </p:cNvPr>
                <p:cNvSpPr>
                  <a:spLocks noChangeShapeType="1"/>
                </p:cNvSpPr>
                <p:nvPr/>
              </p:nvSpPr>
              <p:spPr bwMode="auto">
                <a:xfrm flipV="1">
                  <a:off x="747" y="3949"/>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1" name="Line 730">
                  <a:extLst>
                    <a:ext uri="{FF2B5EF4-FFF2-40B4-BE49-F238E27FC236}">
                      <a16:creationId xmlns:a16="http://schemas.microsoft.com/office/drawing/2014/main" id="{40E3167A-A11F-40E8-B78D-F792EAB896BE}"/>
                    </a:ext>
                  </a:extLst>
                </p:cNvPr>
                <p:cNvSpPr>
                  <a:spLocks noChangeShapeType="1"/>
                </p:cNvSpPr>
                <p:nvPr/>
              </p:nvSpPr>
              <p:spPr bwMode="auto">
                <a:xfrm flipV="1">
                  <a:off x="748" y="394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2" name="Line 731">
                  <a:extLst>
                    <a:ext uri="{FF2B5EF4-FFF2-40B4-BE49-F238E27FC236}">
                      <a16:creationId xmlns:a16="http://schemas.microsoft.com/office/drawing/2014/main" id="{1E4B5EE5-D9E5-419F-AD92-B554D66451B4}"/>
                    </a:ext>
                  </a:extLst>
                </p:cNvPr>
                <p:cNvSpPr>
                  <a:spLocks noChangeShapeType="1"/>
                </p:cNvSpPr>
                <p:nvPr/>
              </p:nvSpPr>
              <p:spPr bwMode="auto">
                <a:xfrm flipV="1">
                  <a:off x="751" y="394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3" name="Line 732">
                  <a:extLst>
                    <a:ext uri="{FF2B5EF4-FFF2-40B4-BE49-F238E27FC236}">
                      <a16:creationId xmlns:a16="http://schemas.microsoft.com/office/drawing/2014/main" id="{5305B2CC-503E-4234-B4C5-8988DC612BF4}"/>
                    </a:ext>
                  </a:extLst>
                </p:cNvPr>
                <p:cNvSpPr>
                  <a:spLocks noChangeShapeType="1"/>
                </p:cNvSpPr>
                <p:nvPr/>
              </p:nvSpPr>
              <p:spPr bwMode="auto">
                <a:xfrm flipV="1">
                  <a:off x="754" y="394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4" name="Line 733">
                  <a:extLst>
                    <a:ext uri="{FF2B5EF4-FFF2-40B4-BE49-F238E27FC236}">
                      <a16:creationId xmlns:a16="http://schemas.microsoft.com/office/drawing/2014/main" id="{BD7A0862-0C6C-4129-A47E-83E40DF9246B}"/>
                    </a:ext>
                  </a:extLst>
                </p:cNvPr>
                <p:cNvSpPr>
                  <a:spLocks noChangeShapeType="1"/>
                </p:cNvSpPr>
                <p:nvPr/>
              </p:nvSpPr>
              <p:spPr bwMode="auto">
                <a:xfrm flipV="1">
                  <a:off x="756" y="394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5" name="Line 734">
                  <a:extLst>
                    <a:ext uri="{FF2B5EF4-FFF2-40B4-BE49-F238E27FC236}">
                      <a16:creationId xmlns:a16="http://schemas.microsoft.com/office/drawing/2014/main" id="{47C6D7B8-32AB-46B4-9AE6-3C953B190487}"/>
                    </a:ext>
                  </a:extLst>
                </p:cNvPr>
                <p:cNvSpPr>
                  <a:spLocks noChangeShapeType="1"/>
                </p:cNvSpPr>
                <p:nvPr/>
              </p:nvSpPr>
              <p:spPr bwMode="auto">
                <a:xfrm flipV="1">
                  <a:off x="758" y="394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6" name="Line 735">
                  <a:extLst>
                    <a:ext uri="{FF2B5EF4-FFF2-40B4-BE49-F238E27FC236}">
                      <a16:creationId xmlns:a16="http://schemas.microsoft.com/office/drawing/2014/main" id="{20B7C446-375E-44C6-8A38-B439CFADDA08}"/>
                    </a:ext>
                  </a:extLst>
                </p:cNvPr>
                <p:cNvSpPr>
                  <a:spLocks noChangeShapeType="1"/>
                </p:cNvSpPr>
                <p:nvPr/>
              </p:nvSpPr>
              <p:spPr bwMode="auto">
                <a:xfrm flipV="1">
                  <a:off x="760" y="394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7" name="Line 736">
                  <a:extLst>
                    <a:ext uri="{FF2B5EF4-FFF2-40B4-BE49-F238E27FC236}">
                      <a16:creationId xmlns:a16="http://schemas.microsoft.com/office/drawing/2014/main" id="{0BFCDF17-ED3B-43C0-8F44-77A1AD9B0106}"/>
                    </a:ext>
                  </a:extLst>
                </p:cNvPr>
                <p:cNvSpPr>
                  <a:spLocks noChangeShapeType="1"/>
                </p:cNvSpPr>
                <p:nvPr/>
              </p:nvSpPr>
              <p:spPr bwMode="auto">
                <a:xfrm flipV="1">
                  <a:off x="763" y="394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8" name="Line 737">
                  <a:extLst>
                    <a:ext uri="{FF2B5EF4-FFF2-40B4-BE49-F238E27FC236}">
                      <a16:creationId xmlns:a16="http://schemas.microsoft.com/office/drawing/2014/main" id="{A18D038E-9EF4-4545-AC2F-45C527EFE51D}"/>
                    </a:ext>
                  </a:extLst>
                </p:cNvPr>
                <p:cNvSpPr>
                  <a:spLocks noChangeShapeType="1"/>
                </p:cNvSpPr>
                <p:nvPr/>
              </p:nvSpPr>
              <p:spPr bwMode="auto">
                <a:xfrm flipV="1">
                  <a:off x="765" y="3940"/>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29" name="Line 738">
                  <a:extLst>
                    <a:ext uri="{FF2B5EF4-FFF2-40B4-BE49-F238E27FC236}">
                      <a16:creationId xmlns:a16="http://schemas.microsoft.com/office/drawing/2014/main" id="{277755AB-9926-48B1-A80D-E70820EF2F03}"/>
                    </a:ext>
                  </a:extLst>
                </p:cNvPr>
                <p:cNvSpPr>
                  <a:spLocks noChangeShapeType="1"/>
                </p:cNvSpPr>
                <p:nvPr/>
              </p:nvSpPr>
              <p:spPr bwMode="auto">
                <a:xfrm flipV="1">
                  <a:off x="767" y="39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0" name="Line 739">
                  <a:extLst>
                    <a:ext uri="{FF2B5EF4-FFF2-40B4-BE49-F238E27FC236}">
                      <a16:creationId xmlns:a16="http://schemas.microsoft.com/office/drawing/2014/main" id="{7A7A0C5C-A56A-4830-AF6C-22F94386BF89}"/>
                    </a:ext>
                  </a:extLst>
                </p:cNvPr>
                <p:cNvSpPr>
                  <a:spLocks noChangeShapeType="1"/>
                </p:cNvSpPr>
                <p:nvPr/>
              </p:nvSpPr>
              <p:spPr bwMode="auto">
                <a:xfrm flipV="1">
                  <a:off x="769" y="3937"/>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1" name="Line 740">
                  <a:extLst>
                    <a:ext uri="{FF2B5EF4-FFF2-40B4-BE49-F238E27FC236}">
                      <a16:creationId xmlns:a16="http://schemas.microsoft.com/office/drawing/2014/main" id="{5BFF1E8A-9AB1-4F51-BE74-90BCBCA1FDAC}"/>
                    </a:ext>
                  </a:extLst>
                </p:cNvPr>
                <p:cNvSpPr>
                  <a:spLocks noChangeShapeType="1"/>
                </p:cNvSpPr>
                <p:nvPr/>
              </p:nvSpPr>
              <p:spPr bwMode="auto">
                <a:xfrm flipV="1">
                  <a:off x="772" y="393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2" name="Line 741">
                  <a:extLst>
                    <a:ext uri="{FF2B5EF4-FFF2-40B4-BE49-F238E27FC236}">
                      <a16:creationId xmlns:a16="http://schemas.microsoft.com/office/drawing/2014/main" id="{B8A53F14-5E8E-4B11-95A1-57A41556B442}"/>
                    </a:ext>
                  </a:extLst>
                </p:cNvPr>
                <p:cNvSpPr>
                  <a:spLocks noChangeShapeType="1"/>
                </p:cNvSpPr>
                <p:nvPr/>
              </p:nvSpPr>
              <p:spPr bwMode="auto">
                <a:xfrm flipV="1">
                  <a:off x="774" y="3934"/>
                  <a:ext cx="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3" name="Line 742">
                  <a:extLst>
                    <a:ext uri="{FF2B5EF4-FFF2-40B4-BE49-F238E27FC236}">
                      <a16:creationId xmlns:a16="http://schemas.microsoft.com/office/drawing/2014/main" id="{1A0FDD5B-86FA-4C3C-9B6B-33C2B9B48F37}"/>
                    </a:ext>
                  </a:extLst>
                </p:cNvPr>
                <p:cNvSpPr>
                  <a:spLocks noChangeShapeType="1"/>
                </p:cNvSpPr>
                <p:nvPr/>
              </p:nvSpPr>
              <p:spPr bwMode="auto">
                <a:xfrm flipV="1">
                  <a:off x="776" y="3933"/>
                  <a:ext cx="4"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4" name="Line 743">
                  <a:extLst>
                    <a:ext uri="{FF2B5EF4-FFF2-40B4-BE49-F238E27FC236}">
                      <a16:creationId xmlns:a16="http://schemas.microsoft.com/office/drawing/2014/main" id="{6C557C31-E117-4C3D-8FFC-A106184D4C85}"/>
                    </a:ext>
                  </a:extLst>
                </p:cNvPr>
                <p:cNvSpPr>
                  <a:spLocks noChangeShapeType="1"/>
                </p:cNvSpPr>
                <p:nvPr/>
              </p:nvSpPr>
              <p:spPr bwMode="auto">
                <a:xfrm flipV="1">
                  <a:off x="780" y="3932"/>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5" name="Line 744">
                  <a:extLst>
                    <a:ext uri="{FF2B5EF4-FFF2-40B4-BE49-F238E27FC236}">
                      <a16:creationId xmlns:a16="http://schemas.microsoft.com/office/drawing/2014/main" id="{573BEC12-ECA5-4518-B130-E3A6FE256307}"/>
                    </a:ext>
                  </a:extLst>
                </p:cNvPr>
                <p:cNvSpPr>
                  <a:spLocks noChangeShapeType="1"/>
                </p:cNvSpPr>
                <p:nvPr/>
              </p:nvSpPr>
              <p:spPr bwMode="auto">
                <a:xfrm flipV="1">
                  <a:off x="781" y="393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6" name="Line 745">
                  <a:extLst>
                    <a:ext uri="{FF2B5EF4-FFF2-40B4-BE49-F238E27FC236}">
                      <a16:creationId xmlns:a16="http://schemas.microsoft.com/office/drawing/2014/main" id="{484424A1-2FA2-466C-B166-BA67FCF763F3}"/>
                    </a:ext>
                  </a:extLst>
                </p:cNvPr>
                <p:cNvSpPr>
                  <a:spLocks noChangeShapeType="1"/>
                </p:cNvSpPr>
                <p:nvPr/>
              </p:nvSpPr>
              <p:spPr bwMode="auto">
                <a:xfrm flipV="1">
                  <a:off x="783" y="3929"/>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7" name="Line 746">
                  <a:extLst>
                    <a:ext uri="{FF2B5EF4-FFF2-40B4-BE49-F238E27FC236}">
                      <a16:creationId xmlns:a16="http://schemas.microsoft.com/office/drawing/2014/main" id="{255DAE86-5A28-4A40-BAFE-38530F724D1E}"/>
                    </a:ext>
                  </a:extLst>
                </p:cNvPr>
                <p:cNvSpPr>
                  <a:spLocks noChangeShapeType="1"/>
                </p:cNvSpPr>
                <p:nvPr/>
              </p:nvSpPr>
              <p:spPr bwMode="auto">
                <a:xfrm flipV="1">
                  <a:off x="786" y="3928"/>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8" name="Line 747">
                  <a:extLst>
                    <a:ext uri="{FF2B5EF4-FFF2-40B4-BE49-F238E27FC236}">
                      <a16:creationId xmlns:a16="http://schemas.microsoft.com/office/drawing/2014/main" id="{F0E658D5-DD1A-4983-82A1-EB60918C6016}"/>
                    </a:ext>
                  </a:extLst>
                </p:cNvPr>
                <p:cNvSpPr>
                  <a:spLocks noChangeShapeType="1"/>
                </p:cNvSpPr>
                <p:nvPr/>
              </p:nvSpPr>
              <p:spPr bwMode="auto">
                <a:xfrm flipV="1">
                  <a:off x="789" y="3926"/>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39" name="Line 748">
                  <a:extLst>
                    <a:ext uri="{FF2B5EF4-FFF2-40B4-BE49-F238E27FC236}">
                      <a16:creationId xmlns:a16="http://schemas.microsoft.com/office/drawing/2014/main" id="{D16F17AD-609D-4A28-A453-70D18B3826DF}"/>
                    </a:ext>
                  </a:extLst>
                </p:cNvPr>
                <p:cNvSpPr>
                  <a:spLocks noChangeShapeType="1"/>
                </p:cNvSpPr>
                <p:nvPr/>
              </p:nvSpPr>
              <p:spPr bwMode="auto">
                <a:xfrm flipV="1">
                  <a:off x="790" y="3925"/>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0" name="Line 749">
                  <a:extLst>
                    <a:ext uri="{FF2B5EF4-FFF2-40B4-BE49-F238E27FC236}">
                      <a16:creationId xmlns:a16="http://schemas.microsoft.com/office/drawing/2014/main" id="{488CF1F2-757C-44AF-B8A4-B94BEBC16970}"/>
                    </a:ext>
                  </a:extLst>
                </p:cNvPr>
                <p:cNvSpPr>
                  <a:spLocks noChangeShapeType="1"/>
                </p:cNvSpPr>
                <p:nvPr/>
              </p:nvSpPr>
              <p:spPr bwMode="auto">
                <a:xfrm flipV="1">
                  <a:off x="793" y="392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1" name="Line 750">
                  <a:extLst>
                    <a:ext uri="{FF2B5EF4-FFF2-40B4-BE49-F238E27FC236}">
                      <a16:creationId xmlns:a16="http://schemas.microsoft.com/office/drawing/2014/main" id="{0CFD58B0-5B90-46E8-B045-6153B857D2B5}"/>
                    </a:ext>
                  </a:extLst>
                </p:cNvPr>
                <p:cNvSpPr>
                  <a:spLocks noChangeShapeType="1"/>
                </p:cNvSpPr>
                <p:nvPr/>
              </p:nvSpPr>
              <p:spPr bwMode="auto">
                <a:xfrm flipV="1">
                  <a:off x="795" y="392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2" name="Line 751">
                  <a:extLst>
                    <a:ext uri="{FF2B5EF4-FFF2-40B4-BE49-F238E27FC236}">
                      <a16:creationId xmlns:a16="http://schemas.microsoft.com/office/drawing/2014/main" id="{73443719-2D25-4B77-8533-448DD8E0876E}"/>
                    </a:ext>
                  </a:extLst>
                </p:cNvPr>
                <p:cNvSpPr>
                  <a:spLocks noChangeShapeType="1"/>
                </p:cNvSpPr>
                <p:nvPr/>
              </p:nvSpPr>
              <p:spPr bwMode="auto">
                <a:xfrm flipV="1">
                  <a:off x="798" y="392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3" name="Line 752">
                  <a:extLst>
                    <a:ext uri="{FF2B5EF4-FFF2-40B4-BE49-F238E27FC236}">
                      <a16:creationId xmlns:a16="http://schemas.microsoft.com/office/drawing/2014/main" id="{3CE97F55-D51E-4FFE-A311-8F55C80F4558}"/>
                    </a:ext>
                  </a:extLst>
                </p:cNvPr>
                <p:cNvSpPr>
                  <a:spLocks noChangeShapeType="1"/>
                </p:cNvSpPr>
                <p:nvPr/>
              </p:nvSpPr>
              <p:spPr bwMode="auto">
                <a:xfrm flipV="1">
                  <a:off x="800" y="391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4" name="Line 753">
                  <a:extLst>
                    <a:ext uri="{FF2B5EF4-FFF2-40B4-BE49-F238E27FC236}">
                      <a16:creationId xmlns:a16="http://schemas.microsoft.com/office/drawing/2014/main" id="{89AC9515-0081-4AE3-B966-6C6607A36F9A}"/>
                    </a:ext>
                  </a:extLst>
                </p:cNvPr>
                <p:cNvSpPr>
                  <a:spLocks noChangeShapeType="1"/>
                </p:cNvSpPr>
                <p:nvPr/>
              </p:nvSpPr>
              <p:spPr bwMode="auto">
                <a:xfrm flipV="1">
                  <a:off x="802" y="391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5" name="Line 754">
                  <a:extLst>
                    <a:ext uri="{FF2B5EF4-FFF2-40B4-BE49-F238E27FC236}">
                      <a16:creationId xmlns:a16="http://schemas.microsoft.com/office/drawing/2014/main" id="{088E62F4-3F8D-435F-A979-2546ADA9E4F3}"/>
                    </a:ext>
                  </a:extLst>
                </p:cNvPr>
                <p:cNvSpPr>
                  <a:spLocks noChangeShapeType="1"/>
                </p:cNvSpPr>
                <p:nvPr/>
              </p:nvSpPr>
              <p:spPr bwMode="auto">
                <a:xfrm flipV="1">
                  <a:off x="804" y="391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6" name="Line 755">
                  <a:extLst>
                    <a:ext uri="{FF2B5EF4-FFF2-40B4-BE49-F238E27FC236}">
                      <a16:creationId xmlns:a16="http://schemas.microsoft.com/office/drawing/2014/main" id="{A0F8B055-23E0-4028-B426-ABA4829AD320}"/>
                    </a:ext>
                  </a:extLst>
                </p:cNvPr>
                <p:cNvSpPr>
                  <a:spLocks noChangeShapeType="1"/>
                </p:cNvSpPr>
                <p:nvPr/>
              </p:nvSpPr>
              <p:spPr bwMode="auto">
                <a:xfrm flipV="1">
                  <a:off x="807" y="391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7" name="Line 756">
                  <a:extLst>
                    <a:ext uri="{FF2B5EF4-FFF2-40B4-BE49-F238E27FC236}">
                      <a16:creationId xmlns:a16="http://schemas.microsoft.com/office/drawing/2014/main" id="{2B69FE79-5BEF-4E44-AFF6-F1F5D8313950}"/>
                    </a:ext>
                  </a:extLst>
                </p:cNvPr>
                <p:cNvSpPr>
                  <a:spLocks noChangeShapeType="1"/>
                </p:cNvSpPr>
                <p:nvPr/>
              </p:nvSpPr>
              <p:spPr bwMode="auto">
                <a:xfrm flipV="1">
                  <a:off x="809" y="391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8" name="Line 757">
                  <a:extLst>
                    <a:ext uri="{FF2B5EF4-FFF2-40B4-BE49-F238E27FC236}">
                      <a16:creationId xmlns:a16="http://schemas.microsoft.com/office/drawing/2014/main" id="{60EDD424-9B79-4771-A8F4-FA37DC291C1C}"/>
                    </a:ext>
                  </a:extLst>
                </p:cNvPr>
                <p:cNvSpPr>
                  <a:spLocks noChangeShapeType="1"/>
                </p:cNvSpPr>
                <p:nvPr/>
              </p:nvSpPr>
              <p:spPr bwMode="auto">
                <a:xfrm flipV="1">
                  <a:off x="811" y="39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49" name="Line 758">
                  <a:extLst>
                    <a:ext uri="{FF2B5EF4-FFF2-40B4-BE49-F238E27FC236}">
                      <a16:creationId xmlns:a16="http://schemas.microsoft.com/office/drawing/2014/main" id="{48FD929B-0891-4BCA-919C-8F46A7AF2D57}"/>
                    </a:ext>
                  </a:extLst>
                </p:cNvPr>
                <p:cNvSpPr>
                  <a:spLocks noChangeShapeType="1"/>
                </p:cNvSpPr>
                <p:nvPr/>
              </p:nvSpPr>
              <p:spPr bwMode="auto">
                <a:xfrm flipV="1">
                  <a:off x="813" y="391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0" name="Line 759">
                  <a:extLst>
                    <a:ext uri="{FF2B5EF4-FFF2-40B4-BE49-F238E27FC236}">
                      <a16:creationId xmlns:a16="http://schemas.microsoft.com/office/drawing/2014/main" id="{2D7D82B9-AAC9-4D91-81DA-5142895C7B7B}"/>
                    </a:ext>
                  </a:extLst>
                </p:cNvPr>
                <p:cNvSpPr>
                  <a:spLocks noChangeShapeType="1"/>
                </p:cNvSpPr>
                <p:nvPr/>
              </p:nvSpPr>
              <p:spPr bwMode="auto">
                <a:xfrm flipV="1">
                  <a:off x="816" y="3909"/>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1" name="Line 760">
                  <a:extLst>
                    <a:ext uri="{FF2B5EF4-FFF2-40B4-BE49-F238E27FC236}">
                      <a16:creationId xmlns:a16="http://schemas.microsoft.com/office/drawing/2014/main" id="{53C3A165-BAEB-403F-874D-0E37282C49C7}"/>
                    </a:ext>
                  </a:extLst>
                </p:cNvPr>
                <p:cNvSpPr>
                  <a:spLocks noChangeShapeType="1"/>
                </p:cNvSpPr>
                <p:nvPr/>
              </p:nvSpPr>
              <p:spPr bwMode="auto">
                <a:xfrm flipV="1">
                  <a:off x="819" y="390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2" name="Line 761">
                  <a:extLst>
                    <a:ext uri="{FF2B5EF4-FFF2-40B4-BE49-F238E27FC236}">
                      <a16:creationId xmlns:a16="http://schemas.microsoft.com/office/drawing/2014/main" id="{54F3F9BC-BEDF-4BA0-AE47-0F5E5E185ECD}"/>
                    </a:ext>
                  </a:extLst>
                </p:cNvPr>
                <p:cNvSpPr>
                  <a:spLocks noChangeShapeType="1"/>
                </p:cNvSpPr>
                <p:nvPr/>
              </p:nvSpPr>
              <p:spPr bwMode="auto">
                <a:xfrm flipV="1">
                  <a:off x="821" y="3906"/>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3" name="Line 762">
                  <a:extLst>
                    <a:ext uri="{FF2B5EF4-FFF2-40B4-BE49-F238E27FC236}">
                      <a16:creationId xmlns:a16="http://schemas.microsoft.com/office/drawing/2014/main" id="{C619FCC4-3B28-4FEA-90E3-BF66890F7C21}"/>
                    </a:ext>
                  </a:extLst>
                </p:cNvPr>
                <p:cNvSpPr>
                  <a:spLocks noChangeShapeType="1"/>
                </p:cNvSpPr>
                <p:nvPr/>
              </p:nvSpPr>
              <p:spPr bwMode="auto">
                <a:xfrm flipV="1">
                  <a:off x="822" y="3905"/>
                  <a:ext cx="4"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4" name="Line 763">
                  <a:extLst>
                    <a:ext uri="{FF2B5EF4-FFF2-40B4-BE49-F238E27FC236}">
                      <a16:creationId xmlns:a16="http://schemas.microsoft.com/office/drawing/2014/main" id="{2FDC7A02-743F-4A4D-A028-689EBC4657B2}"/>
                    </a:ext>
                  </a:extLst>
                </p:cNvPr>
                <p:cNvSpPr>
                  <a:spLocks noChangeShapeType="1"/>
                </p:cNvSpPr>
                <p:nvPr/>
              </p:nvSpPr>
              <p:spPr bwMode="auto">
                <a:xfrm flipV="1">
                  <a:off x="826" y="390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nvGrpSpPr>
                <p:cNvPr id="155" name="Group 764">
                  <a:extLst>
                    <a:ext uri="{FF2B5EF4-FFF2-40B4-BE49-F238E27FC236}">
                      <a16:creationId xmlns:a16="http://schemas.microsoft.com/office/drawing/2014/main" id="{95F36B8C-B49F-4876-A61D-37C626A70280}"/>
                    </a:ext>
                  </a:extLst>
                </p:cNvPr>
                <p:cNvGrpSpPr>
                  <a:grpSpLocks/>
                </p:cNvGrpSpPr>
                <p:nvPr/>
              </p:nvGrpSpPr>
              <p:grpSpPr bwMode="auto">
                <a:xfrm>
                  <a:off x="828" y="3371"/>
                  <a:ext cx="464" cy="531"/>
                  <a:chOff x="2952" y="1913"/>
                  <a:chExt cx="412" cy="400"/>
                </a:xfrm>
              </p:grpSpPr>
              <p:sp>
                <p:nvSpPr>
                  <p:cNvPr id="317" name="Line 765">
                    <a:extLst>
                      <a:ext uri="{FF2B5EF4-FFF2-40B4-BE49-F238E27FC236}">
                        <a16:creationId xmlns:a16="http://schemas.microsoft.com/office/drawing/2014/main" id="{BF346F2A-AC59-46AA-AEFD-35E1D5818A08}"/>
                      </a:ext>
                    </a:extLst>
                  </p:cNvPr>
                  <p:cNvSpPr>
                    <a:spLocks noChangeShapeType="1"/>
                  </p:cNvSpPr>
                  <p:nvPr/>
                </p:nvSpPr>
                <p:spPr bwMode="auto">
                  <a:xfrm flipV="1">
                    <a:off x="2952" y="23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8" name="Line 766">
                    <a:extLst>
                      <a:ext uri="{FF2B5EF4-FFF2-40B4-BE49-F238E27FC236}">
                        <a16:creationId xmlns:a16="http://schemas.microsoft.com/office/drawing/2014/main" id="{3E872968-2CA5-4C92-847E-521EE1BC1520}"/>
                      </a:ext>
                    </a:extLst>
                  </p:cNvPr>
                  <p:cNvSpPr>
                    <a:spLocks noChangeShapeType="1"/>
                  </p:cNvSpPr>
                  <p:nvPr/>
                </p:nvSpPr>
                <p:spPr bwMode="auto">
                  <a:xfrm flipV="1">
                    <a:off x="2954" y="231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9" name="Line 767">
                    <a:extLst>
                      <a:ext uri="{FF2B5EF4-FFF2-40B4-BE49-F238E27FC236}">
                        <a16:creationId xmlns:a16="http://schemas.microsoft.com/office/drawing/2014/main" id="{1442C33E-831A-46FB-82A0-FED5636C5B28}"/>
                      </a:ext>
                    </a:extLst>
                  </p:cNvPr>
                  <p:cNvSpPr>
                    <a:spLocks noChangeShapeType="1"/>
                  </p:cNvSpPr>
                  <p:nvPr/>
                </p:nvSpPr>
                <p:spPr bwMode="auto">
                  <a:xfrm flipV="1">
                    <a:off x="2956" y="231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0" name="Line 768">
                    <a:extLst>
                      <a:ext uri="{FF2B5EF4-FFF2-40B4-BE49-F238E27FC236}">
                        <a16:creationId xmlns:a16="http://schemas.microsoft.com/office/drawing/2014/main" id="{6E84328C-36EA-4B50-8E3A-79817A781ECA}"/>
                      </a:ext>
                    </a:extLst>
                  </p:cNvPr>
                  <p:cNvSpPr>
                    <a:spLocks noChangeShapeType="1"/>
                  </p:cNvSpPr>
                  <p:nvPr/>
                </p:nvSpPr>
                <p:spPr bwMode="auto">
                  <a:xfrm flipV="1">
                    <a:off x="2958" y="230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1" name="Line 769">
                    <a:extLst>
                      <a:ext uri="{FF2B5EF4-FFF2-40B4-BE49-F238E27FC236}">
                        <a16:creationId xmlns:a16="http://schemas.microsoft.com/office/drawing/2014/main" id="{0A325C20-4666-4E3E-B0D8-4EC41ABE9240}"/>
                      </a:ext>
                    </a:extLst>
                  </p:cNvPr>
                  <p:cNvSpPr>
                    <a:spLocks noChangeShapeType="1"/>
                  </p:cNvSpPr>
                  <p:nvPr/>
                </p:nvSpPr>
                <p:spPr bwMode="auto">
                  <a:xfrm flipV="1">
                    <a:off x="2960" y="230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2" name="Line 770">
                    <a:extLst>
                      <a:ext uri="{FF2B5EF4-FFF2-40B4-BE49-F238E27FC236}">
                        <a16:creationId xmlns:a16="http://schemas.microsoft.com/office/drawing/2014/main" id="{62844E9F-F099-4ED9-97AF-EE1A02C2F3AA}"/>
                      </a:ext>
                    </a:extLst>
                  </p:cNvPr>
                  <p:cNvSpPr>
                    <a:spLocks noChangeShapeType="1"/>
                  </p:cNvSpPr>
                  <p:nvPr/>
                </p:nvSpPr>
                <p:spPr bwMode="auto">
                  <a:xfrm flipV="1">
                    <a:off x="2962" y="230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3" name="Line 771">
                    <a:extLst>
                      <a:ext uri="{FF2B5EF4-FFF2-40B4-BE49-F238E27FC236}">
                        <a16:creationId xmlns:a16="http://schemas.microsoft.com/office/drawing/2014/main" id="{7DF261A9-C887-476A-BD31-09117B106311}"/>
                      </a:ext>
                    </a:extLst>
                  </p:cNvPr>
                  <p:cNvSpPr>
                    <a:spLocks noChangeShapeType="1"/>
                  </p:cNvSpPr>
                  <p:nvPr/>
                </p:nvSpPr>
                <p:spPr bwMode="auto">
                  <a:xfrm flipV="1">
                    <a:off x="2964" y="230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4" name="Line 772">
                    <a:extLst>
                      <a:ext uri="{FF2B5EF4-FFF2-40B4-BE49-F238E27FC236}">
                        <a16:creationId xmlns:a16="http://schemas.microsoft.com/office/drawing/2014/main" id="{2BD1E3F6-B0A8-48A9-88EE-A49CC3846FA6}"/>
                      </a:ext>
                    </a:extLst>
                  </p:cNvPr>
                  <p:cNvSpPr>
                    <a:spLocks noChangeShapeType="1"/>
                  </p:cNvSpPr>
                  <p:nvPr/>
                </p:nvSpPr>
                <p:spPr bwMode="auto">
                  <a:xfrm flipV="1">
                    <a:off x="2966" y="230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5" name="Line 773">
                    <a:extLst>
                      <a:ext uri="{FF2B5EF4-FFF2-40B4-BE49-F238E27FC236}">
                        <a16:creationId xmlns:a16="http://schemas.microsoft.com/office/drawing/2014/main" id="{FCFFE63A-B232-4CDD-9266-F9675A10B7C7}"/>
                      </a:ext>
                    </a:extLst>
                  </p:cNvPr>
                  <p:cNvSpPr>
                    <a:spLocks noChangeShapeType="1"/>
                  </p:cNvSpPr>
                  <p:nvPr/>
                </p:nvSpPr>
                <p:spPr bwMode="auto">
                  <a:xfrm flipV="1">
                    <a:off x="2968" y="230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6" name="Line 774">
                    <a:extLst>
                      <a:ext uri="{FF2B5EF4-FFF2-40B4-BE49-F238E27FC236}">
                        <a16:creationId xmlns:a16="http://schemas.microsoft.com/office/drawing/2014/main" id="{7B60CDCD-71B7-4AEF-B083-AB097F4EC996}"/>
                      </a:ext>
                    </a:extLst>
                  </p:cNvPr>
                  <p:cNvSpPr>
                    <a:spLocks noChangeShapeType="1"/>
                  </p:cNvSpPr>
                  <p:nvPr/>
                </p:nvSpPr>
                <p:spPr bwMode="auto">
                  <a:xfrm flipV="1">
                    <a:off x="2970" y="23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7" name="Line 775">
                    <a:extLst>
                      <a:ext uri="{FF2B5EF4-FFF2-40B4-BE49-F238E27FC236}">
                        <a16:creationId xmlns:a16="http://schemas.microsoft.com/office/drawing/2014/main" id="{BC902A97-5CAC-42AE-AA61-A472B148B96F}"/>
                      </a:ext>
                    </a:extLst>
                  </p:cNvPr>
                  <p:cNvSpPr>
                    <a:spLocks noChangeShapeType="1"/>
                  </p:cNvSpPr>
                  <p:nvPr/>
                </p:nvSpPr>
                <p:spPr bwMode="auto">
                  <a:xfrm flipV="1">
                    <a:off x="2972" y="2300"/>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8" name="Line 776">
                    <a:extLst>
                      <a:ext uri="{FF2B5EF4-FFF2-40B4-BE49-F238E27FC236}">
                        <a16:creationId xmlns:a16="http://schemas.microsoft.com/office/drawing/2014/main" id="{4A32EA17-472E-46EC-A52C-801048D16F03}"/>
                      </a:ext>
                    </a:extLst>
                  </p:cNvPr>
                  <p:cNvSpPr>
                    <a:spLocks noChangeShapeType="1"/>
                  </p:cNvSpPr>
                  <p:nvPr/>
                </p:nvSpPr>
                <p:spPr bwMode="auto">
                  <a:xfrm flipV="1">
                    <a:off x="2975" y="2299"/>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29" name="Line 777">
                    <a:extLst>
                      <a:ext uri="{FF2B5EF4-FFF2-40B4-BE49-F238E27FC236}">
                        <a16:creationId xmlns:a16="http://schemas.microsoft.com/office/drawing/2014/main" id="{23A39DAE-2AD7-42F1-B105-88ECC0552681}"/>
                      </a:ext>
                    </a:extLst>
                  </p:cNvPr>
                  <p:cNvSpPr>
                    <a:spLocks noChangeShapeType="1"/>
                  </p:cNvSpPr>
                  <p:nvPr/>
                </p:nvSpPr>
                <p:spPr bwMode="auto">
                  <a:xfrm flipV="1">
                    <a:off x="2976" y="229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0" name="Line 778">
                    <a:extLst>
                      <a:ext uri="{FF2B5EF4-FFF2-40B4-BE49-F238E27FC236}">
                        <a16:creationId xmlns:a16="http://schemas.microsoft.com/office/drawing/2014/main" id="{F9B0193E-631C-4847-A914-BF211B9DDDAC}"/>
                      </a:ext>
                    </a:extLst>
                  </p:cNvPr>
                  <p:cNvSpPr>
                    <a:spLocks noChangeShapeType="1"/>
                  </p:cNvSpPr>
                  <p:nvPr/>
                </p:nvSpPr>
                <p:spPr bwMode="auto">
                  <a:xfrm flipV="1">
                    <a:off x="2978" y="2296"/>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1" name="Line 779">
                    <a:extLst>
                      <a:ext uri="{FF2B5EF4-FFF2-40B4-BE49-F238E27FC236}">
                        <a16:creationId xmlns:a16="http://schemas.microsoft.com/office/drawing/2014/main" id="{103B4C14-AE3B-4BD6-B32F-A74407ADD8BF}"/>
                      </a:ext>
                    </a:extLst>
                  </p:cNvPr>
                  <p:cNvSpPr>
                    <a:spLocks noChangeShapeType="1"/>
                  </p:cNvSpPr>
                  <p:nvPr/>
                </p:nvSpPr>
                <p:spPr bwMode="auto">
                  <a:xfrm flipV="1">
                    <a:off x="2981" y="229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2" name="Line 780">
                    <a:extLst>
                      <a:ext uri="{FF2B5EF4-FFF2-40B4-BE49-F238E27FC236}">
                        <a16:creationId xmlns:a16="http://schemas.microsoft.com/office/drawing/2014/main" id="{03A0960B-A68E-48B3-BB53-BD3137272D85}"/>
                      </a:ext>
                    </a:extLst>
                  </p:cNvPr>
                  <p:cNvSpPr>
                    <a:spLocks noChangeShapeType="1"/>
                  </p:cNvSpPr>
                  <p:nvPr/>
                </p:nvSpPr>
                <p:spPr bwMode="auto">
                  <a:xfrm flipV="1">
                    <a:off x="2983" y="229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3" name="Line 781">
                    <a:extLst>
                      <a:ext uri="{FF2B5EF4-FFF2-40B4-BE49-F238E27FC236}">
                        <a16:creationId xmlns:a16="http://schemas.microsoft.com/office/drawing/2014/main" id="{EB3F421E-CEA9-487F-AC44-02EEC6157B79}"/>
                      </a:ext>
                    </a:extLst>
                  </p:cNvPr>
                  <p:cNvSpPr>
                    <a:spLocks noChangeShapeType="1"/>
                  </p:cNvSpPr>
                  <p:nvPr/>
                </p:nvSpPr>
                <p:spPr bwMode="auto">
                  <a:xfrm flipV="1">
                    <a:off x="2985" y="22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4" name="Line 782">
                    <a:extLst>
                      <a:ext uri="{FF2B5EF4-FFF2-40B4-BE49-F238E27FC236}">
                        <a16:creationId xmlns:a16="http://schemas.microsoft.com/office/drawing/2014/main" id="{6E9C4D44-9C5D-4818-B4F2-3092061F3226}"/>
                      </a:ext>
                    </a:extLst>
                  </p:cNvPr>
                  <p:cNvSpPr>
                    <a:spLocks noChangeShapeType="1"/>
                  </p:cNvSpPr>
                  <p:nvPr/>
                </p:nvSpPr>
                <p:spPr bwMode="auto">
                  <a:xfrm flipV="1">
                    <a:off x="2987" y="2291"/>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5" name="Line 783">
                    <a:extLst>
                      <a:ext uri="{FF2B5EF4-FFF2-40B4-BE49-F238E27FC236}">
                        <a16:creationId xmlns:a16="http://schemas.microsoft.com/office/drawing/2014/main" id="{B31632E3-3FC5-4477-93B0-BC2467D5D0E2}"/>
                      </a:ext>
                    </a:extLst>
                  </p:cNvPr>
                  <p:cNvSpPr>
                    <a:spLocks noChangeShapeType="1"/>
                  </p:cNvSpPr>
                  <p:nvPr/>
                </p:nvSpPr>
                <p:spPr bwMode="auto">
                  <a:xfrm flipV="1">
                    <a:off x="2989" y="228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6" name="Line 784">
                    <a:extLst>
                      <a:ext uri="{FF2B5EF4-FFF2-40B4-BE49-F238E27FC236}">
                        <a16:creationId xmlns:a16="http://schemas.microsoft.com/office/drawing/2014/main" id="{71A19287-DEE4-475E-A79C-6F6F38F4D57E}"/>
                      </a:ext>
                    </a:extLst>
                  </p:cNvPr>
                  <p:cNvSpPr>
                    <a:spLocks noChangeShapeType="1"/>
                  </p:cNvSpPr>
                  <p:nvPr/>
                </p:nvSpPr>
                <p:spPr bwMode="auto">
                  <a:xfrm flipV="1">
                    <a:off x="2991" y="228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7" name="Line 785">
                    <a:extLst>
                      <a:ext uri="{FF2B5EF4-FFF2-40B4-BE49-F238E27FC236}">
                        <a16:creationId xmlns:a16="http://schemas.microsoft.com/office/drawing/2014/main" id="{E84E042A-B2EE-43C1-B582-F86825EEE779}"/>
                      </a:ext>
                    </a:extLst>
                  </p:cNvPr>
                  <p:cNvSpPr>
                    <a:spLocks noChangeShapeType="1"/>
                  </p:cNvSpPr>
                  <p:nvPr/>
                </p:nvSpPr>
                <p:spPr bwMode="auto">
                  <a:xfrm flipV="1">
                    <a:off x="2993" y="228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8" name="Line 786">
                    <a:extLst>
                      <a:ext uri="{FF2B5EF4-FFF2-40B4-BE49-F238E27FC236}">
                        <a16:creationId xmlns:a16="http://schemas.microsoft.com/office/drawing/2014/main" id="{8E4FEDB7-BB07-4240-863B-9D4D0FF9BB22}"/>
                      </a:ext>
                    </a:extLst>
                  </p:cNvPr>
                  <p:cNvSpPr>
                    <a:spLocks noChangeShapeType="1"/>
                  </p:cNvSpPr>
                  <p:nvPr/>
                </p:nvSpPr>
                <p:spPr bwMode="auto">
                  <a:xfrm flipV="1">
                    <a:off x="2995" y="228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39" name="Line 787">
                    <a:extLst>
                      <a:ext uri="{FF2B5EF4-FFF2-40B4-BE49-F238E27FC236}">
                        <a16:creationId xmlns:a16="http://schemas.microsoft.com/office/drawing/2014/main" id="{C72EA9FA-045B-4D5B-9D9E-377499797FD6}"/>
                      </a:ext>
                    </a:extLst>
                  </p:cNvPr>
                  <p:cNvSpPr>
                    <a:spLocks noChangeShapeType="1"/>
                  </p:cNvSpPr>
                  <p:nvPr/>
                </p:nvSpPr>
                <p:spPr bwMode="auto">
                  <a:xfrm flipV="1">
                    <a:off x="2997" y="228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0" name="Line 788">
                    <a:extLst>
                      <a:ext uri="{FF2B5EF4-FFF2-40B4-BE49-F238E27FC236}">
                        <a16:creationId xmlns:a16="http://schemas.microsoft.com/office/drawing/2014/main" id="{2E9FA801-3539-4309-AAE8-15772DA51E13}"/>
                      </a:ext>
                    </a:extLst>
                  </p:cNvPr>
                  <p:cNvSpPr>
                    <a:spLocks noChangeShapeType="1"/>
                  </p:cNvSpPr>
                  <p:nvPr/>
                </p:nvSpPr>
                <p:spPr bwMode="auto">
                  <a:xfrm flipV="1">
                    <a:off x="2999" y="228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1" name="Line 789">
                    <a:extLst>
                      <a:ext uri="{FF2B5EF4-FFF2-40B4-BE49-F238E27FC236}">
                        <a16:creationId xmlns:a16="http://schemas.microsoft.com/office/drawing/2014/main" id="{6184B383-3483-43E7-AC58-5C7C39FF3047}"/>
                      </a:ext>
                    </a:extLst>
                  </p:cNvPr>
                  <p:cNvSpPr>
                    <a:spLocks noChangeShapeType="1"/>
                  </p:cNvSpPr>
                  <p:nvPr/>
                </p:nvSpPr>
                <p:spPr bwMode="auto">
                  <a:xfrm flipV="1">
                    <a:off x="3001" y="228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2" name="Line 790">
                    <a:extLst>
                      <a:ext uri="{FF2B5EF4-FFF2-40B4-BE49-F238E27FC236}">
                        <a16:creationId xmlns:a16="http://schemas.microsoft.com/office/drawing/2014/main" id="{F75124C5-12C4-4442-BB21-AA0BADDE53F2}"/>
                      </a:ext>
                    </a:extLst>
                  </p:cNvPr>
                  <p:cNvSpPr>
                    <a:spLocks noChangeShapeType="1"/>
                  </p:cNvSpPr>
                  <p:nvPr/>
                </p:nvSpPr>
                <p:spPr bwMode="auto">
                  <a:xfrm flipV="1">
                    <a:off x="3003" y="228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3" name="Line 791">
                    <a:extLst>
                      <a:ext uri="{FF2B5EF4-FFF2-40B4-BE49-F238E27FC236}">
                        <a16:creationId xmlns:a16="http://schemas.microsoft.com/office/drawing/2014/main" id="{DF347E02-057C-4E65-AF20-5BB8C29172BB}"/>
                      </a:ext>
                    </a:extLst>
                  </p:cNvPr>
                  <p:cNvSpPr>
                    <a:spLocks noChangeShapeType="1"/>
                  </p:cNvSpPr>
                  <p:nvPr/>
                </p:nvSpPr>
                <p:spPr bwMode="auto">
                  <a:xfrm flipV="1">
                    <a:off x="3005" y="227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4" name="Line 792">
                    <a:extLst>
                      <a:ext uri="{FF2B5EF4-FFF2-40B4-BE49-F238E27FC236}">
                        <a16:creationId xmlns:a16="http://schemas.microsoft.com/office/drawing/2014/main" id="{54D7F55C-AF6E-434A-B195-54A1D8F03194}"/>
                      </a:ext>
                    </a:extLst>
                  </p:cNvPr>
                  <p:cNvSpPr>
                    <a:spLocks noChangeShapeType="1"/>
                  </p:cNvSpPr>
                  <p:nvPr/>
                </p:nvSpPr>
                <p:spPr bwMode="auto">
                  <a:xfrm flipV="1">
                    <a:off x="3007" y="22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5" name="Line 793">
                    <a:extLst>
                      <a:ext uri="{FF2B5EF4-FFF2-40B4-BE49-F238E27FC236}">
                        <a16:creationId xmlns:a16="http://schemas.microsoft.com/office/drawing/2014/main" id="{385A7E95-AD32-4C89-83EA-E7E2F6868AD0}"/>
                      </a:ext>
                    </a:extLst>
                  </p:cNvPr>
                  <p:cNvSpPr>
                    <a:spLocks noChangeShapeType="1"/>
                  </p:cNvSpPr>
                  <p:nvPr/>
                </p:nvSpPr>
                <p:spPr bwMode="auto">
                  <a:xfrm flipV="1">
                    <a:off x="3009" y="227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6" name="Line 794">
                    <a:extLst>
                      <a:ext uri="{FF2B5EF4-FFF2-40B4-BE49-F238E27FC236}">
                        <a16:creationId xmlns:a16="http://schemas.microsoft.com/office/drawing/2014/main" id="{A909AE33-A3EF-45E0-9D5C-33C82F5FC997}"/>
                      </a:ext>
                    </a:extLst>
                  </p:cNvPr>
                  <p:cNvSpPr>
                    <a:spLocks noChangeShapeType="1"/>
                  </p:cNvSpPr>
                  <p:nvPr/>
                </p:nvSpPr>
                <p:spPr bwMode="auto">
                  <a:xfrm flipV="1">
                    <a:off x="3012" y="227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7" name="Line 795">
                    <a:extLst>
                      <a:ext uri="{FF2B5EF4-FFF2-40B4-BE49-F238E27FC236}">
                        <a16:creationId xmlns:a16="http://schemas.microsoft.com/office/drawing/2014/main" id="{F6324B76-B25A-4C38-A5BE-871EB695BE7A}"/>
                      </a:ext>
                    </a:extLst>
                  </p:cNvPr>
                  <p:cNvSpPr>
                    <a:spLocks noChangeShapeType="1"/>
                  </p:cNvSpPr>
                  <p:nvPr/>
                </p:nvSpPr>
                <p:spPr bwMode="auto">
                  <a:xfrm flipV="1">
                    <a:off x="3014" y="227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8" name="Line 796">
                    <a:extLst>
                      <a:ext uri="{FF2B5EF4-FFF2-40B4-BE49-F238E27FC236}">
                        <a16:creationId xmlns:a16="http://schemas.microsoft.com/office/drawing/2014/main" id="{B5E3199C-7647-43C2-B556-EB599CE63E1A}"/>
                      </a:ext>
                    </a:extLst>
                  </p:cNvPr>
                  <p:cNvSpPr>
                    <a:spLocks noChangeShapeType="1"/>
                  </p:cNvSpPr>
                  <p:nvPr/>
                </p:nvSpPr>
                <p:spPr bwMode="auto">
                  <a:xfrm flipV="1">
                    <a:off x="3015" y="2272"/>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49" name="Line 797">
                    <a:extLst>
                      <a:ext uri="{FF2B5EF4-FFF2-40B4-BE49-F238E27FC236}">
                        <a16:creationId xmlns:a16="http://schemas.microsoft.com/office/drawing/2014/main" id="{F5363BEF-4934-4D89-A887-314B700A5C3E}"/>
                      </a:ext>
                    </a:extLst>
                  </p:cNvPr>
                  <p:cNvSpPr>
                    <a:spLocks noChangeShapeType="1"/>
                  </p:cNvSpPr>
                  <p:nvPr/>
                </p:nvSpPr>
                <p:spPr bwMode="auto">
                  <a:xfrm flipV="1">
                    <a:off x="3018" y="227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0" name="Line 798">
                    <a:extLst>
                      <a:ext uri="{FF2B5EF4-FFF2-40B4-BE49-F238E27FC236}">
                        <a16:creationId xmlns:a16="http://schemas.microsoft.com/office/drawing/2014/main" id="{B2EB8296-C45C-4172-AA17-72562BDC2EE2}"/>
                      </a:ext>
                    </a:extLst>
                  </p:cNvPr>
                  <p:cNvSpPr>
                    <a:spLocks noChangeShapeType="1"/>
                  </p:cNvSpPr>
                  <p:nvPr/>
                </p:nvSpPr>
                <p:spPr bwMode="auto">
                  <a:xfrm flipV="1">
                    <a:off x="3020" y="226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1" name="Line 799">
                    <a:extLst>
                      <a:ext uri="{FF2B5EF4-FFF2-40B4-BE49-F238E27FC236}">
                        <a16:creationId xmlns:a16="http://schemas.microsoft.com/office/drawing/2014/main" id="{AA033720-E232-4A9B-9798-6F3075D3F0CE}"/>
                      </a:ext>
                    </a:extLst>
                  </p:cNvPr>
                  <p:cNvSpPr>
                    <a:spLocks noChangeShapeType="1"/>
                  </p:cNvSpPr>
                  <p:nvPr/>
                </p:nvSpPr>
                <p:spPr bwMode="auto">
                  <a:xfrm flipV="1">
                    <a:off x="3022" y="226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2" name="Line 800">
                    <a:extLst>
                      <a:ext uri="{FF2B5EF4-FFF2-40B4-BE49-F238E27FC236}">
                        <a16:creationId xmlns:a16="http://schemas.microsoft.com/office/drawing/2014/main" id="{DD0BBCA0-5632-45AE-9A4A-A4364120871B}"/>
                      </a:ext>
                    </a:extLst>
                  </p:cNvPr>
                  <p:cNvSpPr>
                    <a:spLocks noChangeShapeType="1"/>
                  </p:cNvSpPr>
                  <p:nvPr/>
                </p:nvSpPr>
                <p:spPr bwMode="auto">
                  <a:xfrm flipV="1">
                    <a:off x="3024" y="226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3" name="Line 801">
                    <a:extLst>
                      <a:ext uri="{FF2B5EF4-FFF2-40B4-BE49-F238E27FC236}">
                        <a16:creationId xmlns:a16="http://schemas.microsoft.com/office/drawing/2014/main" id="{2977CA1D-5B16-4DF1-B2BA-2894D4476722}"/>
                      </a:ext>
                    </a:extLst>
                  </p:cNvPr>
                  <p:cNvSpPr>
                    <a:spLocks noChangeShapeType="1"/>
                  </p:cNvSpPr>
                  <p:nvPr/>
                </p:nvSpPr>
                <p:spPr bwMode="auto">
                  <a:xfrm flipV="1">
                    <a:off x="3026" y="226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4" name="Line 802">
                    <a:extLst>
                      <a:ext uri="{FF2B5EF4-FFF2-40B4-BE49-F238E27FC236}">
                        <a16:creationId xmlns:a16="http://schemas.microsoft.com/office/drawing/2014/main" id="{B8AB39EB-1AB9-4D92-A419-17AD29911CD2}"/>
                      </a:ext>
                    </a:extLst>
                  </p:cNvPr>
                  <p:cNvSpPr>
                    <a:spLocks noChangeShapeType="1"/>
                  </p:cNvSpPr>
                  <p:nvPr/>
                </p:nvSpPr>
                <p:spPr bwMode="auto">
                  <a:xfrm flipV="1">
                    <a:off x="3028" y="226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5" name="Line 803">
                    <a:extLst>
                      <a:ext uri="{FF2B5EF4-FFF2-40B4-BE49-F238E27FC236}">
                        <a16:creationId xmlns:a16="http://schemas.microsoft.com/office/drawing/2014/main" id="{5EEAE15A-EFEF-485B-AFED-920FB39483C6}"/>
                      </a:ext>
                    </a:extLst>
                  </p:cNvPr>
                  <p:cNvSpPr>
                    <a:spLocks noChangeShapeType="1"/>
                  </p:cNvSpPr>
                  <p:nvPr/>
                </p:nvSpPr>
                <p:spPr bwMode="auto">
                  <a:xfrm flipV="1">
                    <a:off x="3030" y="226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6" name="Line 804">
                    <a:extLst>
                      <a:ext uri="{FF2B5EF4-FFF2-40B4-BE49-F238E27FC236}">
                        <a16:creationId xmlns:a16="http://schemas.microsoft.com/office/drawing/2014/main" id="{75EC3B59-BED9-4508-9F69-A472AB2EE327}"/>
                      </a:ext>
                    </a:extLst>
                  </p:cNvPr>
                  <p:cNvSpPr>
                    <a:spLocks noChangeShapeType="1"/>
                  </p:cNvSpPr>
                  <p:nvPr/>
                </p:nvSpPr>
                <p:spPr bwMode="auto">
                  <a:xfrm flipV="1">
                    <a:off x="3032" y="226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7" name="Line 805">
                    <a:extLst>
                      <a:ext uri="{FF2B5EF4-FFF2-40B4-BE49-F238E27FC236}">
                        <a16:creationId xmlns:a16="http://schemas.microsoft.com/office/drawing/2014/main" id="{B51BE412-BD52-4F24-B10B-00DEBA1577F2}"/>
                      </a:ext>
                    </a:extLst>
                  </p:cNvPr>
                  <p:cNvSpPr>
                    <a:spLocks noChangeShapeType="1"/>
                  </p:cNvSpPr>
                  <p:nvPr/>
                </p:nvSpPr>
                <p:spPr bwMode="auto">
                  <a:xfrm flipV="1">
                    <a:off x="3034" y="225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8" name="Line 806">
                    <a:extLst>
                      <a:ext uri="{FF2B5EF4-FFF2-40B4-BE49-F238E27FC236}">
                        <a16:creationId xmlns:a16="http://schemas.microsoft.com/office/drawing/2014/main" id="{5288077D-6DEB-412F-B1F1-BE3C069007A3}"/>
                      </a:ext>
                    </a:extLst>
                  </p:cNvPr>
                  <p:cNvSpPr>
                    <a:spLocks noChangeShapeType="1"/>
                  </p:cNvSpPr>
                  <p:nvPr/>
                </p:nvSpPr>
                <p:spPr bwMode="auto">
                  <a:xfrm flipV="1">
                    <a:off x="3036" y="225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59" name="Line 807">
                    <a:extLst>
                      <a:ext uri="{FF2B5EF4-FFF2-40B4-BE49-F238E27FC236}">
                        <a16:creationId xmlns:a16="http://schemas.microsoft.com/office/drawing/2014/main" id="{2AE2EC36-F3AC-4F06-BF8E-DFBB58E997E1}"/>
                      </a:ext>
                    </a:extLst>
                  </p:cNvPr>
                  <p:cNvSpPr>
                    <a:spLocks noChangeShapeType="1"/>
                  </p:cNvSpPr>
                  <p:nvPr/>
                </p:nvSpPr>
                <p:spPr bwMode="auto">
                  <a:xfrm flipV="1">
                    <a:off x="3038" y="2256"/>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0" name="Line 808">
                    <a:extLst>
                      <a:ext uri="{FF2B5EF4-FFF2-40B4-BE49-F238E27FC236}">
                        <a16:creationId xmlns:a16="http://schemas.microsoft.com/office/drawing/2014/main" id="{83A94C26-BBF3-4A7D-8803-40BCFB304DF0}"/>
                      </a:ext>
                    </a:extLst>
                  </p:cNvPr>
                  <p:cNvSpPr>
                    <a:spLocks noChangeShapeType="1"/>
                  </p:cNvSpPr>
                  <p:nvPr/>
                </p:nvSpPr>
                <p:spPr bwMode="auto">
                  <a:xfrm flipV="1">
                    <a:off x="3041" y="225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1" name="Line 809">
                    <a:extLst>
                      <a:ext uri="{FF2B5EF4-FFF2-40B4-BE49-F238E27FC236}">
                        <a16:creationId xmlns:a16="http://schemas.microsoft.com/office/drawing/2014/main" id="{54F4BFCF-DDBF-4354-963D-0EBB43D406DF}"/>
                      </a:ext>
                    </a:extLst>
                  </p:cNvPr>
                  <p:cNvSpPr>
                    <a:spLocks noChangeShapeType="1"/>
                  </p:cNvSpPr>
                  <p:nvPr/>
                </p:nvSpPr>
                <p:spPr bwMode="auto">
                  <a:xfrm flipV="1">
                    <a:off x="3043" y="2252"/>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2" name="Line 810">
                    <a:extLst>
                      <a:ext uri="{FF2B5EF4-FFF2-40B4-BE49-F238E27FC236}">
                        <a16:creationId xmlns:a16="http://schemas.microsoft.com/office/drawing/2014/main" id="{177FFC20-8E45-4A3B-BF59-81307EF566AC}"/>
                      </a:ext>
                    </a:extLst>
                  </p:cNvPr>
                  <p:cNvSpPr>
                    <a:spLocks noChangeShapeType="1"/>
                  </p:cNvSpPr>
                  <p:nvPr/>
                </p:nvSpPr>
                <p:spPr bwMode="auto">
                  <a:xfrm flipV="1">
                    <a:off x="3044" y="2251"/>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3" name="Line 811">
                    <a:extLst>
                      <a:ext uri="{FF2B5EF4-FFF2-40B4-BE49-F238E27FC236}">
                        <a16:creationId xmlns:a16="http://schemas.microsoft.com/office/drawing/2014/main" id="{FA4B8DF6-D433-4C2F-AA18-3478BEA88A02}"/>
                      </a:ext>
                    </a:extLst>
                  </p:cNvPr>
                  <p:cNvSpPr>
                    <a:spLocks noChangeShapeType="1"/>
                  </p:cNvSpPr>
                  <p:nvPr/>
                </p:nvSpPr>
                <p:spPr bwMode="auto">
                  <a:xfrm flipV="1">
                    <a:off x="3047" y="225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4" name="Line 812">
                    <a:extLst>
                      <a:ext uri="{FF2B5EF4-FFF2-40B4-BE49-F238E27FC236}">
                        <a16:creationId xmlns:a16="http://schemas.microsoft.com/office/drawing/2014/main" id="{9D7956D6-B02F-460C-961F-C69701C2ACAD}"/>
                      </a:ext>
                    </a:extLst>
                  </p:cNvPr>
                  <p:cNvSpPr>
                    <a:spLocks noChangeShapeType="1"/>
                  </p:cNvSpPr>
                  <p:nvPr/>
                </p:nvSpPr>
                <p:spPr bwMode="auto">
                  <a:xfrm flipV="1">
                    <a:off x="3049" y="224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5" name="Line 813">
                    <a:extLst>
                      <a:ext uri="{FF2B5EF4-FFF2-40B4-BE49-F238E27FC236}">
                        <a16:creationId xmlns:a16="http://schemas.microsoft.com/office/drawing/2014/main" id="{10CB9CBA-ACD3-4402-8DB1-3DA3CF88EC16}"/>
                      </a:ext>
                    </a:extLst>
                  </p:cNvPr>
                  <p:cNvSpPr>
                    <a:spLocks noChangeShapeType="1"/>
                  </p:cNvSpPr>
                  <p:nvPr/>
                </p:nvSpPr>
                <p:spPr bwMode="auto">
                  <a:xfrm flipV="1">
                    <a:off x="3051" y="224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6" name="Line 814">
                    <a:extLst>
                      <a:ext uri="{FF2B5EF4-FFF2-40B4-BE49-F238E27FC236}">
                        <a16:creationId xmlns:a16="http://schemas.microsoft.com/office/drawing/2014/main" id="{D10318F3-F567-45AA-A8F5-D6B6492CC0A0}"/>
                      </a:ext>
                    </a:extLst>
                  </p:cNvPr>
                  <p:cNvSpPr>
                    <a:spLocks noChangeShapeType="1"/>
                  </p:cNvSpPr>
                  <p:nvPr/>
                </p:nvSpPr>
                <p:spPr bwMode="auto">
                  <a:xfrm flipV="1">
                    <a:off x="3053" y="2245"/>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7" name="Line 815">
                    <a:extLst>
                      <a:ext uri="{FF2B5EF4-FFF2-40B4-BE49-F238E27FC236}">
                        <a16:creationId xmlns:a16="http://schemas.microsoft.com/office/drawing/2014/main" id="{729CDD3B-8044-4934-97CC-41E8844D6434}"/>
                      </a:ext>
                    </a:extLst>
                  </p:cNvPr>
                  <p:cNvSpPr>
                    <a:spLocks noChangeShapeType="1"/>
                  </p:cNvSpPr>
                  <p:nvPr/>
                </p:nvSpPr>
                <p:spPr bwMode="auto">
                  <a:xfrm flipV="1">
                    <a:off x="3055" y="224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8" name="Line 816">
                    <a:extLst>
                      <a:ext uri="{FF2B5EF4-FFF2-40B4-BE49-F238E27FC236}">
                        <a16:creationId xmlns:a16="http://schemas.microsoft.com/office/drawing/2014/main" id="{51ACE29F-A807-4515-A0E4-73A7DEC60CB4}"/>
                      </a:ext>
                    </a:extLst>
                  </p:cNvPr>
                  <p:cNvSpPr>
                    <a:spLocks noChangeShapeType="1"/>
                  </p:cNvSpPr>
                  <p:nvPr/>
                </p:nvSpPr>
                <p:spPr bwMode="auto">
                  <a:xfrm flipV="1">
                    <a:off x="3057" y="224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69" name="Line 817">
                    <a:extLst>
                      <a:ext uri="{FF2B5EF4-FFF2-40B4-BE49-F238E27FC236}">
                        <a16:creationId xmlns:a16="http://schemas.microsoft.com/office/drawing/2014/main" id="{2193468F-585C-44B7-8130-718222C231BA}"/>
                      </a:ext>
                    </a:extLst>
                  </p:cNvPr>
                  <p:cNvSpPr>
                    <a:spLocks noChangeShapeType="1"/>
                  </p:cNvSpPr>
                  <p:nvPr/>
                </p:nvSpPr>
                <p:spPr bwMode="auto">
                  <a:xfrm flipV="1">
                    <a:off x="3059" y="2240"/>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0" name="Line 818">
                    <a:extLst>
                      <a:ext uri="{FF2B5EF4-FFF2-40B4-BE49-F238E27FC236}">
                        <a16:creationId xmlns:a16="http://schemas.microsoft.com/office/drawing/2014/main" id="{5CB30FAD-76E8-4C80-B9DD-85D81DDACE53}"/>
                      </a:ext>
                    </a:extLst>
                  </p:cNvPr>
                  <p:cNvSpPr>
                    <a:spLocks noChangeShapeType="1"/>
                  </p:cNvSpPr>
                  <p:nvPr/>
                </p:nvSpPr>
                <p:spPr bwMode="auto">
                  <a:xfrm flipV="1">
                    <a:off x="3061" y="22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1" name="Line 819">
                    <a:extLst>
                      <a:ext uri="{FF2B5EF4-FFF2-40B4-BE49-F238E27FC236}">
                        <a16:creationId xmlns:a16="http://schemas.microsoft.com/office/drawing/2014/main" id="{2C97CD86-81BB-4D62-8ADA-E311C86010A0}"/>
                      </a:ext>
                    </a:extLst>
                  </p:cNvPr>
                  <p:cNvSpPr>
                    <a:spLocks noChangeShapeType="1"/>
                  </p:cNvSpPr>
                  <p:nvPr/>
                </p:nvSpPr>
                <p:spPr bwMode="auto">
                  <a:xfrm flipV="1">
                    <a:off x="3063" y="2237"/>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2" name="Line 820">
                    <a:extLst>
                      <a:ext uri="{FF2B5EF4-FFF2-40B4-BE49-F238E27FC236}">
                        <a16:creationId xmlns:a16="http://schemas.microsoft.com/office/drawing/2014/main" id="{6FB4EA86-67DB-4317-857C-BB2F5630C546}"/>
                      </a:ext>
                    </a:extLst>
                  </p:cNvPr>
                  <p:cNvSpPr>
                    <a:spLocks noChangeShapeType="1"/>
                  </p:cNvSpPr>
                  <p:nvPr/>
                </p:nvSpPr>
                <p:spPr bwMode="auto">
                  <a:xfrm flipV="1">
                    <a:off x="3065" y="223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3" name="Line 821">
                    <a:extLst>
                      <a:ext uri="{FF2B5EF4-FFF2-40B4-BE49-F238E27FC236}">
                        <a16:creationId xmlns:a16="http://schemas.microsoft.com/office/drawing/2014/main" id="{E1935B17-C390-41CC-B3DF-BD2E09E72527}"/>
                      </a:ext>
                    </a:extLst>
                  </p:cNvPr>
                  <p:cNvSpPr>
                    <a:spLocks noChangeShapeType="1"/>
                  </p:cNvSpPr>
                  <p:nvPr/>
                </p:nvSpPr>
                <p:spPr bwMode="auto">
                  <a:xfrm flipV="1">
                    <a:off x="3067" y="223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4" name="Line 822">
                    <a:extLst>
                      <a:ext uri="{FF2B5EF4-FFF2-40B4-BE49-F238E27FC236}">
                        <a16:creationId xmlns:a16="http://schemas.microsoft.com/office/drawing/2014/main" id="{3696BE1E-D8E4-4CB1-AFD9-4D85AC3480A0}"/>
                      </a:ext>
                    </a:extLst>
                  </p:cNvPr>
                  <p:cNvSpPr>
                    <a:spLocks noChangeShapeType="1"/>
                  </p:cNvSpPr>
                  <p:nvPr/>
                </p:nvSpPr>
                <p:spPr bwMode="auto">
                  <a:xfrm flipV="1">
                    <a:off x="3069" y="2232"/>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5" name="Line 823">
                    <a:extLst>
                      <a:ext uri="{FF2B5EF4-FFF2-40B4-BE49-F238E27FC236}">
                        <a16:creationId xmlns:a16="http://schemas.microsoft.com/office/drawing/2014/main" id="{E8801492-5FD9-4182-8A64-A8D3BCF9E2E5}"/>
                      </a:ext>
                    </a:extLst>
                  </p:cNvPr>
                  <p:cNvSpPr>
                    <a:spLocks noChangeShapeType="1"/>
                  </p:cNvSpPr>
                  <p:nvPr/>
                </p:nvSpPr>
                <p:spPr bwMode="auto">
                  <a:xfrm flipV="1">
                    <a:off x="3072" y="2230"/>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6" name="Line 824">
                    <a:extLst>
                      <a:ext uri="{FF2B5EF4-FFF2-40B4-BE49-F238E27FC236}">
                        <a16:creationId xmlns:a16="http://schemas.microsoft.com/office/drawing/2014/main" id="{4108A946-905B-4015-810E-F08F002793AF}"/>
                      </a:ext>
                    </a:extLst>
                  </p:cNvPr>
                  <p:cNvSpPr>
                    <a:spLocks noChangeShapeType="1"/>
                  </p:cNvSpPr>
                  <p:nvPr/>
                </p:nvSpPr>
                <p:spPr bwMode="auto">
                  <a:xfrm flipV="1">
                    <a:off x="3073" y="222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7" name="Line 825">
                    <a:extLst>
                      <a:ext uri="{FF2B5EF4-FFF2-40B4-BE49-F238E27FC236}">
                        <a16:creationId xmlns:a16="http://schemas.microsoft.com/office/drawing/2014/main" id="{667DFB5C-94E4-4836-B5BE-D1084E224A5A}"/>
                      </a:ext>
                    </a:extLst>
                  </p:cNvPr>
                  <p:cNvSpPr>
                    <a:spLocks noChangeShapeType="1"/>
                  </p:cNvSpPr>
                  <p:nvPr/>
                </p:nvSpPr>
                <p:spPr bwMode="auto">
                  <a:xfrm flipV="1">
                    <a:off x="3075" y="2227"/>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8" name="Line 826">
                    <a:extLst>
                      <a:ext uri="{FF2B5EF4-FFF2-40B4-BE49-F238E27FC236}">
                        <a16:creationId xmlns:a16="http://schemas.microsoft.com/office/drawing/2014/main" id="{A10E52CD-2D6D-49BE-8284-51DD101C1BFB}"/>
                      </a:ext>
                    </a:extLst>
                  </p:cNvPr>
                  <p:cNvSpPr>
                    <a:spLocks noChangeShapeType="1"/>
                  </p:cNvSpPr>
                  <p:nvPr/>
                </p:nvSpPr>
                <p:spPr bwMode="auto">
                  <a:xfrm flipV="1">
                    <a:off x="3078" y="222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79" name="Line 827">
                    <a:extLst>
                      <a:ext uri="{FF2B5EF4-FFF2-40B4-BE49-F238E27FC236}">
                        <a16:creationId xmlns:a16="http://schemas.microsoft.com/office/drawing/2014/main" id="{A70498B3-31BB-4BEA-90EC-5BB46284F704}"/>
                      </a:ext>
                    </a:extLst>
                  </p:cNvPr>
                  <p:cNvSpPr>
                    <a:spLocks noChangeShapeType="1"/>
                  </p:cNvSpPr>
                  <p:nvPr/>
                </p:nvSpPr>
                <p:spPr bwMode="auto">
                  <a:xfrm flipV="1">
                    <a:off x="3080" y="2224"/>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0" name="Line 828">
                    <a:extLst>
                      <a:ext uri="{FF2B5EF4-FFF2-40B4-BE49-F238E27FC236}">
                        <a16:creationId xmlns:a16="http://schemas.microsoft.com/office/drawing/2014/main" id="{3FD80F8F-C4E6-4A05-94B8-C27782A56595}"/>
                      </a:ext>
                    </a:extLst>
                  </p:cNvPr>
                  <p:cNvSpPr>
                    <a:spLocks noChangeShapeType="1"/>
                  </p:cNvSpPr>
                  <p:nvPr/>
                </p:nvSpPr>
                <p:spPr bwMode="auto">
                  <a:xfrm flipV="1">
                    <a:off x="3081" y="222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1" name="Line 829">
                    <a:extLst>
                      <a:ext uri="{FF2B5EF4-FFF2-40B4-BE49-F238E27FC236}">
                        <a16:creationId xmlns:a16="http://schemas.microsoft.com/office/drawing/2014/main" id="{BF3CBC32-6AA2-4082-BA2C-7038317CC285}"/>
                      </a:ext>
                    </a:extLst>
                  </p:cNvPr>
                  <p:cNvSpPr>
                    <a:spLocks noChangeShapeType="1"/>
                  </p:cNvSpPr>
                  <p:nvPr/>
                </p:nvSpPr>
                <p:spPr bwMode="auto">
                  <a:xfrm flipV="1">
                    <a:off x="3084" y="222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2" name="Line 830">
                    <a:extLst>
                      <a:ext uri="{FF2B5EF4-FFF2-40B4-BE49-F238E27FC236}">
                        <a16:creationId xmlns:a16="http://schemas.microsoft.com/office/drawing/2014/main" id="{9DBAB0E9-165A-46D8-B68D-5FA5289E7A3C}"/>
                      </a:ext>
                    </a:extLst>
                  </p:cNvPr>
                  <p:cNvSpPr>
                    <a:spLocks noChangeShapeType="1"/>
                  </p:cNvSpPr>
                  <p:nvPr/>
                </p:nvSpPr>
                <p:spPr bwMode="auto">
                  <a:xfrm flipV="1">
                    <a:off x="3086" y="221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3" name="Line 831">
                    <a:extLst>
                      <a:ext uri="{FF2B5EF4-FFF2-40B4-BE49-F238E27FC236}">
                        <a16:creationId xmlns:a16="http://schemas.microsoft.com/office/drawing/2014/main" id="{62D94ECE-4A4A-4884-8F37-2FE06F06668B}"/>
                      </a:ext>
                    </a:extLst>
                  </p:cNvPr>
                  <p:cNvSpPr>
                    <a:spLocks noChangeShapeType="1"/>
                  </p:cNvSpPr>
                  <p:nvPr/>
                </p:nvSpPr>
                <p:spPr bwMode="auto">
                  <a:xfrm flipV="1">
                    <a:off x="3088" y="221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4" name="Line 832">
                    <a:extLst>
                      <a:ext uri="{FF2B5EF4-FFF2-40B4-BE49-F238E27FC236}">
                        <a16:creationId xmlns:a16="http://schemas.microsoft.com/office/drawing/2014/main" id="{28046C3C-817A-4093-A1D2-122A7DA6BE2C}"/>
                      </a:ext>
                    </a:extLst>
                  </p:cNvPr>
                  <p:cNvSpPr>
                    <a:spLocks noChangeShapeType="1"/>
                  </p:cNvSpPr>
                  <p:nvPr/>
                </p:nvSpPr>
                <p:spPr bwMode="auto">
                  <a:xfrm flipV="1">
                    <a:off x="3090" y="221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5" name="Line 833">
                    <a:extLst>
                      <a:ext uri="{FF2B5EF4-FFF2-40B4-BE49-F238E27FC236}">
                        <a16:creationId xmlns:a16="http://schemas.microsoft.com/office/drawing/2014/main" id="{C179B7C1-A90A-402F-86B9-FE897DEF4A82}"/>
                      </a:ext>
                    </a:extLst>
                  </p:cNvPr>
                  <p:cNvSpPr>
                    <a:spLocks noChangeShapeType="1"/>
                  </p:cNvSpPr>
                  <p:nvPr/>
                </p:nvSpPr>
                <p:spPr bwMode="auto">
                  <a:xfrm flipV="1">
                    <a:off x="3092" y="221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6" name="Line 834">
                    <a:extLst>
                      <a:ext uri="{FF2B5EF4-FFF2-40B4-BE49-F238E27FC236}">
                        <a16:creationId xmlns:a16="http://schemas.microsoft.com/office/drawing/2014/main" id="{2474FCA3-358B-46B0-8575-E964BC9803EC}"/>
                      </a:ext>
                    </a:extLst>
                  </p:cNvPr>
                  <p:cNvSpPr>
                    <a:spLocks noChangeShapeType="1"/>
                  </p:cNvSpPr>
                  <p:nvPr/>
                </p:nvSpPr>
                <p:spPr bwMode="auto">
                  <a:xfrm flipV="1">
                    <a:off x="3094" y="221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7" name="Line 835">
                    <a:extLst>
                      <a:ext uri="{FF2B5EF4-FFF2-40B4-BE49-F238E27FC236}">
                        <a16:creationId xmlns:a16="http://schemas.microsoft.com/office/drawing/2014/main" id="{FEF64F64-7C87-45FB-9712-BF781FF6100E}"/>
                      </a:ext>
                    </a:extLst>
                  </p:cNvPr>
                  <p:cNvSpPr>
                    <a:spLocks noChangeShapeType="1"/>
                  </p:cNvSpPr>
                  <p:nvPr/>
                </p:nvSpPr>
                <p:spPr bwMode="auto">
                  <a:xfrm flipV="1">
                    <a:off x="3096" y="221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8" name="Line 836">
                    <a:extLst>
                      <a:ext uri="{FF2B5EF4-FFF2-40B4-BE49-F238E27FC236}">
                        <a16:creationId xmlns:a16="http://schemas.microsoft.com/office/drawing/2014/main" id="{86597D0E-0AF5-42D3-ACA3-2D626A28B4B6}"/>
                      </a:ext>
                    </a:extLst>
                  </p:cNvPr>
                  <p:cNvSpPr>
                    <a:spLocks noChangeShapeType="1"/>
                  </p:cNvSpPr>
                  <p:nvPr/>
                </p:nvSpPr>
                <p:spPr bwMode="auto">
                  <a:xfrm flipV="1">
                    <a:off x="3098" y="220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89" name="Line 837">
                    <a:extLst>
                      <a:ext uri="{FF2B5EF4-FFF2-40B4-BE49-F238E27FC236}">
                        <a16:creationId xmlns:a16="http://schemas.microsoft.com/office/drawing/2014/main" id="{0596A139-0E22-4167-B891-30EEFE898E16}"/>
                      </a:ext>
                    </a:extLst>
                  </p:cNvPr>
                  <p:cNvSpPr>
                    <a:spLocks noChangeShapeType="1"/>
                  </p:cNvSpPr>
                  <p:nvPr/>
                </p:nvSpPr>
                <p:spPr bwMode="auto">
                  <a:xfrm flipV="1">
                    <a:off x="3100" y="220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0" name="Line 838">
                    <a:extLst>
                      <a:ext uri="{FF2B5EF4-FFF2-40B4-BE49-F238E27FC236}">
                        <a16:creationId xmlns:a16="http://schemas.microsoft.com/office/drawing/2014/main" id="{487D9ECE-44D7-4522-886A-AABCB2062957}"/>
                      </a:ext>
                    </a:extLst>
                  </p:cNvPr>
                  <p:cNvSpPr>
                    <a:spLocks noChangeShapeType="1"/>
                  </p:cNvSpPr>
                  <p:nvPr/>
                </p:nvSpPr>
                <p:spPr bwMode="auto">
                  <a:xfrm flipV="1">
                    <a:off x="3102" y="220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1" name="Line 839">
                    <a:extLst>
                      <a:ext uri="{FF2B5EF4-FFF2-40B4-BE49-F238E27FC236}">
                        <a16:creationId xmlns:a16="http://schemas.microsoft.com/office/drawing/2014/main" id="{8B02353F-4829-4EA4-A07F-BD21095FE7F8}"/>
                      </a:ext>
                    </a:extLst>
                  </p:cNvPr>
                  <p:cNvSpPr>
                    <a:spLocks noChangeShapeType="1"/>
                  </p:cNvSpPr>
                  <p:nvPr/>
                </p:nvSpPr>
                <p:spPr bwMode="auto">
                  <a:xfrm flipV="1">
                    <a:off x="3104" y="2203"/>
                    <a:ext cx="3"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2" name="Line 840">
                    <a:extLst>
                      <a:ext uri="{FF2B5EF4-FFF2-40B4-BE49-F238E27FC236}">
                        <a16:creationId xmlns:a16="http://schemas.microsoft.com/office/drawing/2014/main" id="{EA911231-A24A-4D3D-A732-DACA98E3BBF6}"/>
                      </a:ext>
                    </a:extLst>
                  </p:cNvPr>
                  <p:cNvSpPr>
                    <a:spLocks noChangeShapeType="1"/>
                  </p:cNvSpPr>
                  <p:nvPr/>
                </p:nvSpPr>
                <p:spPr bwMode="auto">
                  <a:xfrm flipV="1">
                    <a:off x="3107" y="22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3" name="Line 841">
                    <a:extLst>
                      <a:ext uri="{FF2B5EF4-FFF2-40B4-BE49-F238E27FC236}">
                        <a16:creationId xmlns:a16="http://schemas.microsoft.com/office/drawing/2014/main" id="{79670C9D-9606-4820-B42E-C08561E8AAD1}"/>
                      </a:ext>
                    </a:extLst>
                  </p:cNvPr>
                  <p:cNvSpPr>
                    <a:spLocks noChangeShapeType="1"/>
                  </p:cNvSpPr>
                  <p:nvPr/>
                </p:nvSpPr>
                <p:spPr bwMode="auto">
                  <a:xfrm flipV="1">
                    <a:off x="3109" y="2199"/>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4" name="Line 842">
                    <a:extLst>
                      <a:ext uri="{FF2B5EF4-FFF2-40B4-BE49-F238E27FC236}">
                        <a16:creationId xmlns:a16="http://schemas.microsoft.com/office/drawing/2014/main" id="{88738260-9AB7-4317-809B-E9DDBF8E6ECA}"/>
                      </a:ext>
                    </a:extLst>
                  </p:cNvPr>
                  <p:cNvSpPr>
                    <a:spLocks noChangeShapeType="1"/>
                  </p:cNvSpPr>
                  <p:nvPr/>
                </p:nvSpPr>
                <p:spPr bwMode="auto">
                  <a:xfrm flipV="1">
                    <a:off x="3110" y="219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5" name="Line 843">
                    <a:extLst>
                      <a:ext uri="{FF2B5EF4-FFF2-40B4-BE49-F238E27FC236}">
                        <a16:creationId xmlns:a16="http://schemas.microsoft.com/office/drawing/2014/main" id="{60521289-1556-4142-AC02-E30252C8E539}"/>
                      </a:ext>
                    </a:extLst>
                  </p:cNvPr>
                  <p:cNvSpPr>
                    <a:spLocks noChangeShapeType="1"/>
                  </p:cNvSpPr>
                  <p:nvPr/>
                </p:nvSpPr>
                <p:spPr bwMode="auto">
                  <a:xfrm flipV="1">
                    <a:off x="3113" y="2196"/>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6" name="Line 844">
                    <a:extLst>
                      <a:ext uri="{FF2B5EF4-FFF2-40B4-BE49-F238E27FC236}">
                        <a16:creationId xmlns:a16="http://schemas.microsoft.com/office/drawing/2014/main" id="{9A5293CA-7AC0-4C01-B55E-E0A3D3D48998}"/>
                      </a:ext>
                    </a:extLst>
                  </p:cNvPr>
                  <p:cNvSpPr>
                    <a:spLocks noChangeShapeType="1"/>
                  </p:cNvSpPr>
                  <p:nvPr/>
                </p:nvSpPr>
                <p:spPr bwMode="auto">
                  <a:xfrm flipV="1">
                    <a:off x="3115" y="219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7" name="Line 845">
                    <a:extLst>
                      <a:ext uri="{FF2B5EF4-FFF2-40B4-BE49-F238E27FC236}">
                        <a16:creationId xmlns:a16="http://schemas.microsoft.com/office/drawing/2014/main" id="{8654E87D-463F-4B1B-BB93-11CB54BF6354}"/>
                      </a:ext>
                    </a:extLst>
                  </p:cNvPr>
                  <p:cNvSpPr>
                    <a:spLocks noChangeShapeType="1"/>
                  </p:cNvSpPr>
                  <p:nvPr/>
                </p:nvSpPr>
                <p:spPr bwMode="auto">
                  <a:xfrm flipV="1">
                    <a:off x="3117" y="21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8" name="Line 846">
                    <a:extLst>
                      <a:ext uri="{FF2B5EF4-FFF2-40B4-BE49-F238E27FC236}">
                        <a16:creationId xmlns:a16="http://schemas.microsoft.com/office/drawing/2014/main" id="{64716B36-C49B-4446-9619-8B7E01932E15}"/>
                      </a:ext>
                    </a:extLst>
                  </p:cNvPr>
                  <p:cNvSpPr>
                    <a:spLocks noChangeShapeType="1"/>
                  </p:cNvSpPr>
                  <p:nvPr/>
                </p:nvSpPr>
                <p:spPr bwMode="auto">
                  <a:xfrm flipV="1">
                    <a:off x="3119" y="219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99" name="Line 847">
                    <a:extLst>
                      <a:ext uri="{FF2B5EF4-FFF2-40B4-BE49-F238E27FC236}">
                        <a16:creationId xmlns:a16="http://schemas.microsoft.com/office/drawing/2014/main" id="{C216AE2B-B7D9-458A-BDB1-FB1DFEDF1976}"/>
                      </a:ext>
                    </a:extLst>
                  </p:cNvPr>
                  <p:cNvSpPr>
                    <a:spLocks noChangeShapeType="1"/>
                  </p:cNvSpPr>
                  <p:nvPr/>
                </p:nvSpPr>
                <p:spPr bwMode="auto">
                  <a:xfrm flipV="1">
                    <a:off x="3121" y="218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0" name="Line 848">
                    <a:extLst>
                      <a:ext uri="{FF2B5EF4-FFF2-40B4-BE49-F238E27FC236}">
                        <a16:creationId xmlns:a16="http://schemas.microsoft.com/office/drawing/2014/main" id="{4259DCB4-A5D7-46C7-807E-B4D333F1FC27}"/>
                      </a:ext>
                    </a:extLst>
                  </p:cNvPr>
                  <p:cNvSpPr>
                    <a:spLocks noChangeShapeType="1"/>
                  </p:cNvSpPr>
                  <p:nvPr/>
                </p:nvSpPr>
                <p:spPr bwMode="auto">
                  <a:xfrm flipV="1">
                    <a:off x="3123" y="218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1" name="Line 849">
                    <a:extLst>
                      <a:ext uri="{FF2B5EF4-FFF2-40B4-BE49-F238E27FC236}">
                        <a16:creationId xmlns:a16="http://schemas.microsoft.com/office/drawing/2014/main" id="{E9B5362B-0CDC-45C0-8B1F-4CA2EEEADA46}"/>
                      </a:ext>
                    </a:extLst>
                  </p:cNvPr>
                  <p:cNvSpPr>
                    <a:spLocks noChangeShapeType="1"/>
                  </p:cNvSpPr>
                  <p:nvPr/>
                </p:nvSpPr>
                <p:spPr bwMode="auto">
                  <a:xfrm flipV="1">
                    <a:off x="3125" y="218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2" name="Line 850">
                    <a:extLst>
                      <a:ext uri="{FF2B5EF4-FFF2-40B4-BE49-F238E27FC236}">
                        <a16:creationId xmlns:a16="http://schemas.microsoft.com/office/drawing/2014/main" id="{43AD5E3D-C261-49C2-B86B-4695F6373029}"/>
                      </a:ext>
                    </a:extLst>
                  </p:cNvPr>
                  <p:cNvSpPr>
                    <a:spLocks noChangeShapeType="1"/>
                  </p:cNvSpPr>
                  <p:nvPr/>
                </p:nvSpPr>
                <p:spPr bwMode="auto">
                  <a:xfrm flipV="1">
                    <a:off x="3127" y="2183"/>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3" name="Line 851">
                    <a:extLst>
                      <a:ext uri="{FF2B5EF4-FFF2-40B4-BE49-F238E27FC236}">
                        <a16:creationId xmlns:a16="http://schemas.microsoft.com/office/drawing/2014/main" id="{B747F2EB-49F0-49A2-81C0-1C76247FD40C}"/>
                      </a:ext>
                    </a:extLst>
                  </p:cNvPr>
                  <p:cNvSpPr>
                    <a:spLocks noChangeShapeType="1"/>
                  </p:cNvSpPr>
                  <p:nvPr/>
                </p:nvSpPr>
                <p:spPr bwMode="auto">
                  <a:xfrm flipV="1">
                    <a:off x="3129" y="218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4" name="Line 852">
                    <a:extLst>
                      <a:ext uri="{FF2B5EF4-FFF2-40B4-BE49-F238E27FC236}">
                        <a16:creationId xmlns:a16="http://schemas.microsoft.com/office/drawing/2014/main" id="{9974E3FE-2E88-40BE-B160-ABD172ABB7CF}"/>
                      </a:ext>
                    </a:extLst>
                  </p:cNvPr>
                  <p:cNvSpPr>
                    <a:spLocks noChangeShapeType="1"/>
                  </p:cNvSpPr>
                  <p:nvPr/>
                </p:nvSpPr>
                <p:spPr bwMode="auto">
                  <a:xfrm flipV="1">
                    <a:off x="3131" y="2179"/>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5" name="Line 853">
                    <a:extLst>
                      <a:ext uri="{FF2B5EF4-FFF2-40B4-BE49-F238E27FC236}">
                        <a16:creationId xmlns:a16="http://schemas.microsoft.com/office/drawing/2014/main" id="{F8A70305-5414-48D2-9DA5-E1D8F3BC65FC}"/>
                      </a:ext>
                    </a:extLst>
                  </p:cNvPr>
                  <p:cNvSpPr>
                    <a:spLocks noChangeShapeType="1"/>
                  </p:cNvSpPr>
                  <p:nvPr/>
                </p:nvSpPr>
                <p:spPr bwMode="auto">
                  <a:xfrm flipV="1">
                    <a:off x="3133" y="21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6" name="Line 854">
                    <a:extLst>
                      <a:ext uri="{FF2B5EF4-FFF2-40B4-BE49-F238E27FC236}">
                        <a16:creationId xmlns:a16="http://schemas.microsoft.com/office/drawing/2014/main" id="{73E0519D-E948-44F2-92C3-31C1930A6D98}"/>
                      </a:ext>
                    </a:extLst>
                  </p:cNvPr>
                  <p:cNvSpPr>
                    <a:spLocks noChangeShapeType="1"/>
                  </p:cNvSpPr>
                  <p:nvPr/>
                </p:nvSpPr>
                <p:spPr bwMode="auto">
                  <a:xfrm flipV="1">
                    <a:off x="3135" y="2175"/>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7" name="Line 855">
                    <a:extLst>
                      <a:ext uri="{FF2B5EF4-FFF2-40B4-BE49-F238E27FC236}">
                        <a16:creationId xmlns:a16="http://schemas.microsoft.com/office/drawing/2014/main" id="{042FA418-D046-4712-80DA-CE6D55C4D8B0}"/>
                      </a:ext>
                    </a:extLst>
                  </p:cNvPr>
                  <p:cNvSpPr>
                    <a:spLocks noChangeShapeType="1"/>
                  </p:cNvSpPr>
                  <p:nvPr/>
                </p:nvSpPr>
                <p:spPr bwMode="auto">
                  <a:xfrm flipV="1">
                    <a:off x="3138" y="2173"/>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8" name="Line 856">
                    <a:extLst>
                      <a:ext uri="{FF2B5EF4-FFF2-40B4-BE49-F238E27FC236}">
                        <a16:creationId xmlns:a16="http://schemas.microsoft.com/office/drawing/2014/main" id="{53B4EF08-E091-4ABF-8A12-01C5D53C26A2}"/>
                      </a:ext>
                    </a:extLst>
                  </p:cNvPr>
                  <p:cNvSpPr>
                    <a:spLocks noChangeShapeType="1"/>
                  </p:cNvSpPr>
                  <p:nvPr/>
                </p:nvSpPr>
                <p:spPr bwMode="auto">
                  <a:xfrm flipV="1">
                    <a:off x="3139" y="217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09" name="Line 857">
                    <a:extLst>
                      <a:ext uri="{FF2B5EF4-FFF2-40B4-BE49-F238E27FC236}">
                        <a16:creationId xmlns:a16="http://schemas.microsoft.com/office/drawing/2014/main" id="{80CC3F98-CF16-452D-8223-F9E08E2AE5E6}"/>
                      </a:ext>
                    </a:extLst>
                  </p:cNvPr>
                  <p:cNvSpPr>
                    <a:spLocks noChangeShapeType="1"/>
                  </p:cNvSpPr>
                  <p:nvPr/>
                </p:nvSpPr>
                <p:spPr bwMode="auto">
                  <a:xfrm flipV="1">
                    <a:off x="3141" y="21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0" name="Line 858">
                    <a:extLst>
                      <a:ext uri="{FF2B5EF4-FFF2-40B4-BE49-F238E27FC236}">
                        <a16:creationId xmlns:a16="http://schemas.microsoft.com/office/drawing/2014/main" id="{90F8E2F6-3CFE-41D4-8097-55DFB813D273}"/>
                      </a:ext>
                    </a:extLst>
                  </p:cNvPr>
                  <p:cNvSpPr>
                    <a:spLocks noChangeShapeType="1"/>
                  </p:cNvSpPr>
                  <p:nvPr/>
                </p:nvSpPr>
                <p:spPr bwMode="auto">
                  <a:xfrm flipV="1">
                    <a:off x="3144" y="216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1" name="Line 859">
                    <a:extLst>
                      <a:ext uri="{FF2B5EF4-FFF2-40B4-BE49-F238E27FC236}">
                        <a16:creationId xmlns:a16="http://schemas.microsoft.com/office/drawing/2014/main" id="{5FA3B513-B149-4E1A-A1B7-9EED8AE108E3}"/>
                      </a:ext>
                    </a:extLst>
                  </p:cNvPr>
                  <p:cNvSpPr>
                    <a:spLocks noChangeShapeType="1"/>
                  </p:cNvSpPr>
                  <p:nvPr/>
                </p:nvSpPr>
                <p:spPr bwMode="auto">
                  <a:xfrm flipV="1">
                    <a:off x="3146" y="216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2" name="Line 860">
                    <a:extLst>
                      <a:ext uri="{FF2B5EF4-FFF2-40B4-BE49-F238E27FC236}">
                        <a16:creationId xmlns:a16="http://schemas.microsoft.com/office/drawing/2014/main" id="{4CEF8543-E35F-4001-B130-7D8EC4ADC0E8}"/>
                      </a:ext>
                    </a:extLst>
                  </p:cNvPr>
                  <p:cNvSpPr>
                    <a:spLocks noChangeShapeType="1"/>
                  </p:cNvSpPr>
                  <p:nvPr/>
                </p:nvSpPr>
                <p:spPr bwMode="auto">
                  <a:xfrm flipV="1">
                    <a:off x="3148" y="2164"/>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3" name="Line 861">
                    <a:extLst>
                      <a:ext uri="{FF2B5EF4-FFF2-40B4-BE49-F238E27FC236}">
                        <a16:creationId xmlns:a16="http://schemas.microsoft.com/office/drawing/2014/main" id="{8EB394E4-34E3-40E4-AB3A-1EE5C303491D}"/>
                      </a:ext>
                    </a:extLst>
                  </p:cNvPr>
                  <p:cNvSpPr>
                    <a:spLocks noChangeShapeType="1"/>
                  </p:cNvSpPr>
                  <p:nvPr/>
                </p:nvSpPr>
                <p:spPr bwMode="auto">
                  <a:xfrm flipV="1">
                    <a:off x="3150" y="216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4" name="Line 862">
                    <a:extLst>
                      <a:ext uri="{FF2B5EF4-FFF2-40B4-BE49-F238E27FC236}">
                        <a16:creationId xmlns:a16="http://schemas.microsoft.com/office/drawing/2014/main" id="{AB75C0F6-1487-4D10-97EB-BF52B4B06A72}"/>
                      </a:ext>
                    </a:extLst>
                  </p:cNvPr>
                  <p:cNvSpPr>
                    <a:spLocks noChangeShapeType="1"/>
                  </p:cNvSpPr>
                  <p:nvPr/>
                </p:nvSpPr>
                <p:spPr bwMode="auto">
                  <a:xfrm flipV="1">
                    <a:off x="3152" y="215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5" name="Line 863">
                    <a:extLst>
                      <a:ext uri="{FF2B5EF4-FFF2-40B4-BE49-F238E27FC236}">
                        <a16:creationId xmlns:a16="http://schemas.microsoft.com/office/drawing/2014/main" id="{59D3D47A-4E5D-45A7-9EF1-270A07793219}"/>
                      </a:ext>
                    </a:extLst>
                  </p:cNvPr>
                  <p:cNvSpPr>
                    <a:spLocks noChangeShapeType="1"/>
                  </p:cNvSpPr>
                  <p:nvPr/>
                </p:nvSpPr>
                <p:spPr bwMode="auto">
                  <a:xfrm flipV="1">
                    <a:off x="3154" y="2158"/>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6" name="Line 864">
                    <a:extLst>
                      <a:ext uri="{FF2B5EF4-FFF2-40B4-BE49-F238E27FC236}">
                        <a16:creationId xmlns:a16="http://schemas.microsoft.com/office/drawing/2014/main" id="{B9D230DE-C603-47FD-AFAD-41E96BFB4C82}"/>
                      </a:ext>
                    </a:extLst>
                  </p:cNvPr>
                  <p:cNvSpPr>
                    <a:spLocks noChangeShapeType="1"/>
                  </p:cNvSpPr>
                  <p:nvPr/>
                </p:nvSpPr>
                <p:spPr bwMode="auto">
                  <a:xfrm flipV="1">
                    <a:off x="3156" y="215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7" name="Line 865">
                    <a:extLst>
                      <a:ext uri="{FF2B5EF4-FFF2-40B4-BE49-F238E27FC236}">
                        <a16:creationId xmlns:a16="http://schemas.microsoft.com/office/drawing/2014/main" id="{10265855-CBEF-48D4-A25B-A5F57A3EDD2D}"/>
                      </a:ext>
                    </a:extLst>
                  </p:cNvPr>
                  <p:cNvSpPr>
                    <a:spLocks noChangeShapeType="1"/>
                  </p:cNvSpPr>
                  <p:nvPr/>
                </p:nvSpPr>
                <p:spPr bwMode="auto">
                  <a:xfrm flipV="1">
                    <a:off x="3158" y="215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8" name="Line 866">
                    <a:extLst>
                      <a:ext uri="{FF2B5EF4-FFF2-40B4-BE49-F238E27FC236}">
                        <a16:creationId xmlns:a16="http://schemas.microsoft.com/office/drawing/2014/main" id="{1C6BFF8B-7A82-428C-8962-E02A67C68CEF}"/>
                      </a:ext>
                    </a:extLst>
                  </p:cNvPr>
                  <p:cNvSpPr>
                    <a:spLocks noChangeShapeType="1"/>
                  </p:cNvSpPr>
                  <p:nvPr/>
                </p:nvSpPr>
                <p:spPr bwMode="auto">
                  <a:xfrm flipV="1">
                    <a:off x="3160" y="2152"/>
                    <a:ext cx="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19" name="Line 867">
                    <a:extLst>
                      <a:ext uri="{FF2B5EF4-FFF2-40B4-BE49-F238E27FC236}">
                        <a16:creationId xmlns:a16="http://schemas.microsoft.com/office/drawing/2014/main" id="{9F02D63B-39C2-4F9E-9714-BF49E3CBB8EE}"/>
                      </a:ext>
                    </a:extLst>
                  </p:cNvPr>
                  <p:cNvSpPr>
                    <a:spLocks noChangeShapeType="1"/>
                  </p:cNvSpPr>
                  <p:nvPr/>
                </p:nvSpPr>
                <p:spPr bwMode="auto">
                  <a:xfrm flipV="1">
                    <a:off x="3162" y="214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0" name="Line 868">
                    <a:extLst>
                      <a:ext uri="{FF2B5EF4-FFF2-40B4-BE49-F238E27FC236}">
                        <a16:creationId xmlns:a16="http://schemas.microsoft.com/office/drawing/2014/main" id="{006CCBAF-5C1F-463C-B2C4-04FA4FE72502}"/>
                      </a:ext>
                    </a:extLst>
                  </p:cNvPr>
                  <p:cNvSpPr>
                    <a:spLocks noChangeShapeType="1"/>
                  </p:cNvSpPr>
                  <p:nvPr/>
                </p:nvSpPr>
                <p:spPr bwMode="auto">
                  <a:xfrm flipV="1">
                    <a:off x="3164" y="2147"/>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1" name="Line 869">
                    <a:extLst>
                      <a:ext uri="{FF2B5EF4-FFF2-40B4-BE49-F238E27FC236}">
                        <a16:creationId xmlns:a16="http://schemas.microsoft.com/office/drawing/2014/main" id="{DA23E923-6B33-4088-96B6-B197CD8F2A1C}"/>
                      </a:ext>
                    </a:extLst>
                  </p:cNvPr>
                  <p:cNvSpPr>
                    <a:spLocks noChangeShapeType="1"/>
                  </p:cNvSpPr>
                  <p:nvPr/>
                </p:nvSpPr>
                <p:spPr bwMode="auto">
                  <a:xfrm flipV="1">
                    <a:off x="3167" y="2146"/>
                    <a:ext cx="1"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2" name="Line 870">
                    <a:extLst>
                      <a:ext uri="{FF2B5EF4-FFF2-40B4-BE49-F238E27FC236}">
                        <a16:creationId xmlns:a16="http://schemas.microsoft.com/office/drawing/2014/main" id="{F593DA69-4C16-4B79-89FA-FEE8C14590EF}"/>
                      </a:ext>
                    </a:extLst>
                  </p:cNvPr>
                  <p:cNvSpPr>
                    <a:spLocks noChangeShapeType="1"/>
                  </p:cNvSpPr>
                  <p:nvPr/>
                </p:nvSpPr>
                <p:spPr bwMode="auto">
                  <a:xfrm flipV="1">
                    <a:off x="3168" y="214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3" name="Line 871">
                    <a:extLst>
                      <a:ext uri="{FF2B5EF4-FFF2-40B4-BE49-F238E27FC236}">
                        <a16:creationId xmlns:a16="http://schemas.microsoft.com/office/drawing/2014/main" id="{69D02032-BA35-466A-982B-154287E92CF1}"/>
                      </a:ext>
                    </a:extLst>
                  </p:cNvPr>
                  <p:cNvSpPr>
                    <a:spLocks noChangeShapeType="1"/>
                  </p:cNvSpPr>
                  <p:nvPr/>
                </p:nvSpPr>
                <p:spPr bwMode="auto">
                  <a:xfrm flipV="1">
                    <a:off x="3170" y="214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4" name="Line 872">
                    <a:extLst>
                      <a:ext uri="{FF2B5EF4-FFF2-40B4-BE49-F238E27FC236}">
                        <a16:creationId xmlns:a16="http://schemas.microsoft.com/office/drawing/2014/main" id="{B12A7A74-8DC2-4B7F-9E98-36A2ECFCC329}"/>
                      </a:ext>
                    </a:extLst>
                  </p:cNvPr>
                  <p:cNvSpPr>
                    <a:spLocks noChangeShapeType="1"/>
                  </p:cNvSpPr>
                  <p:nvPr/>
                </p:nvSpPr>
                <p:spPr bwMode="auto">
                  <a:xfrm flipV="1">
                    <a:off x="3172" y="213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5" name="Line 873">
                    <a:extLst>
                      <a:ext uri="{FF2B5EF4-FFF2-40B4-BE49-F238E27FC236}">
                        <a16:creationId xmlns:a16="http://schemas.microsoft.com/office/drawing/2014/main" id="{3B648532-C364-4222-8000-EFDAAF9264BF}"/>
                      </a:ext>
                    </a:extLst>
                  </p:cNvPr>
                  <p:cNvSpPr>
                    <a:spLocks noChangeShapeType="1"/>
                  </p:cNvSpPr>
                  <p:nvPr/>
                </p:nvSpPr>
                <p:spPr bwMode="auto">
                  <a:xfrm flipV="1">
                    <a:off x="3175" y="213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6" name="Line 874">
                    <a:extLst>
                      <a:ext uri="{FF2B5EF4-FFF2-40B4-BE49-F238E27FC236}">
                        <a16:creationId xmlns:a16="http://schemas.microsoft.com/office/drawing/2014/main" id="{45ABDB73-2288-43E9-BBE0-A3847A7F5ADE}"/>
                      </a:ext>
                    </a:extLst>
                  </p:cNvPr>
                  <p:cNvSpPr>
                    <a:spLocks noChangeShapeType="1"/>
                  </p:cNvSpPr>
                  <p:nvPr/>
                </p:nvSpPr>
                <p:spPr bwMode="auto">
                  <a:xfrm flipV="1">
                    <a:off x="3177" y="213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7" name="Line 875">
                    <a:extLst>
                      <a:ext uri="{FF2B5EF4-FFF2-40B4-BE49-F238E27FC236}">
                        <a16:creationId xmlns:a16="http://schemas.microsoft.com/office/drawing/2014/main" id="{39A42858-53AA-42DF-9013-E6D9467D3E5E}"/>
                      </a:ext>
                    </a:extLst>
                  </p:cNvPr>
                  <p:cNvSpPr>
                    <a:spLocks noChangeShapeType="1"/>
                  </p:cNvSpPr>
                  <p:nvPr/>
                </p:nvSpPr>
                <p:spPr bwMode="auto">
                  <a:xfrm flipV="1">
                    <a:off x="3178" y="213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8" name="Line 876">
                    <a:extLst>
                      <a:ext uri="{FF2B5EF4-FFF2-40B4-BE49-F238E27FC236}">
                        <a16:creationId xmlns:a16="http://schemas.microsoft.com/office/drawing/2014/main" id="{AD18241A-0AD4-46AA-AE9E-16C6A7CE07DC}"/>
                      </a:ext>
                    </a:extLst>
                  </p:cNvPr>
                  <p:cNvSpPr>
                    <a:spLocks noChangeShapeType="1"/>
                  </p:cNvSpPr>
                  <p:nvPr/>
                </p:nvSpPr>
                <p:spPr bwMode="auto">
                  <a:xfrm flipV="1">
                    <a:off x="3181" y="213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29" name="Line 877">
                    <a:extLst>
                      <a:ext uri="{FF2B5EF4-FFF2-40B4-BE49-F238E27FC236}">
                        <a16:creationId xmlns:a16="http://schemas.microsoft.com/office/drawing/2014/main" id="{57CF50D5-9402-44AA-8B36-AD0AB3085F7B}"/>
                      </a:ext>
                    </a:extLst>
                  </p:cNvPr>
                  <p:cNvSpPr>
                    <a:spLocks noChangeShapeType="1"/>
                  </p:cNvSpPr>
                  <p:nvPr/>
                </p:nvSpPr>
                <p:spPr bwMode="auto">
                  <a:xfrm flipV="1">
                    <a:off x="3183" y="212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0" name="Line 878">
                    <a:extLst>
                      <a:ext uri="{FF2B5EF4-FFF2-40B4-BE49-F238E27FC236}">
                        <a16:creationId xmlns:a16="http://schemas.microsoft.com/office/drawing/2014/main" id="{A28BE640-70D6-439A-A93C-678882514FCB}"/>
                      </a:ext>
                    </a:extLst>
                  </p:cNvPr>
                  <p:cNvSpPr>
                    <a:spLocks noChangeShapeType="1"/>
                  </p:cNvSpPr>
                  <p:nvPr/>
                </p:nvSpPr>
                <p:spPr bwMode="auto">
                  <a:xfrm flipV="1">
                    <a:off x="3185" y="212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1" name="Line 879">
                    <a:extLst>
                      <a:ext uri="{FF2B5EF4-FFF2-40B4-BE49-F238E27FC236}">
                        <a16:creationId xmlns:a16="http://schemas.microsoft.com/office/drawing/2014/main" id="{6E9DB7A1-D1B8-4CBB-9F18-D65966C4AA69}"/>
                      </a:ext>
                    </a:extLst>
                  </p:cNvPr>
                  <p:cNvSpPr>
                    <a:spLocks noChangeShapeType="1"/>
                  </p:cNvSpPr>
                  <p:nvPr/>
                </p:nvSpPr>
                <p:spPr bwMode="auto">
                  <a:xfrm flipV="1">
                    <a:off x="3187" y="212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2" name="Line 880">
                    <a:extLst>
                      <a:ext uri="{FF2B5EF4-FFF2-40B4-BE49-F238E27FC236}">
                        <a16:creationId xmlns:a16="http://schemas.microsoft.com/office/drawing/2014/main" id="{4D2AEC0F-FD9B-41DB-B536-881B5848743A}"/>
                      </a:ext>
                    </a:extLst>
                  </p:cNvPr>
                  <p:cNvSpPr>
                    <a:spLocks noChangeShapeType="1"/>
                  </p:cNvSpPr>
                  <p:nvPr/>
                </p:nvSpPr>
                <p:spPr bwMode="auto">
                  <a:xfrm flipV="1">
                    <a:off x="3189" y="212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3" name="Line 881">
                    <a:extLst>
                      <a:ext uri="{FF2B5EF4-FFF2-40B4-BE49-F238E27FC236}">
                        <a16:creationId xmlns:a16="http://schemas.microsoft.com/office/drawing/2014/main" id="{509E689F-DB4A-4229-B43B-F97FFA2833D0}"/>
                      </a:ext>
                    </a:extLst>
                  </p:cNvPr>
                  <p:cNvSpPr>
                    <a:spLocks noChangeShapeType="1"/>
                  </p:cNvSpPr>
                  <p:nvPr/>
                </p:nvSpPr>
                <p:spPr bwMode="auto">
                  <a:xfrm flipV="1">
                    <a:off x="3191" y="212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4" name="Line 882">
                    <a:extLst>
                      <a:ext uri="{FF2B5EF4-FFF2-40B4-BE49-F238E27FC236}">
                        <a16:creationId xmlns:a16="http://schemas.microsoft.com/office/drawing/2014/main" id="{4667C3CE-D04E-4C5A-A426-1B8F224CE470}"/>
                      </a:ext>
                    </a:extLst>
                  </p:cNvPr>
                  <p:cNvSpPr>
                    <a:spLocks noChangeShapeType="1"/>
                  </p:cNvSpPr>
                  <p:nvPr/>
                </p:nvSpPr>
                <p:spPr bwMode="auto">
                  <a:xfrm flipV="1">
                    <a:off x="3193" y="211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5" name="Line 883">
                    <a:extLst>
                      <a:ext uri="{FF2B5EF4-FFF2-40B4-BE49-F238E27FC236}">
                        <a16:creationId xmlns:a16="http://schemas.microsoft.com/office/drawing/2014/main" id="{47D4F960-5273-40F7-A466-51A77453D9AE}"/>
                      </a:ext>
                    </a:extLst>
                  </p:cNvPr>
                  <p:cNvSpPr>
                    <a:spLocks noChangeShapeType="1"/>
                  </p:cNvSpPr>
                  <p:nvPr/>
                </p:nvSpPr>
                <p:spPr bwMode="auto">
                  <a:xfrm flipV="1">
                    <a:off x="3195" y="211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6" name="Line 884">
                    <a:extLst>
                      <a:ext uri="{FF2B5EF4-FFF2-40B4-BE49-F238E27FC236}">
                        <a16:creationId xmlns:a16="http://schemas.microsoft.com/office/drawing/2014/main" id="{9348F6FD-1F39-4AC0-B377-DA6C5110915E}"/>
                      </a:ext>
                    </a:extLst>
                  </p:cNvPr>
                  <p:cNvSpPr>
                    <a:spLocks noChangeShapeType="1"/>
                  </p:cNvSpPr>
                  <p:nvPr/>
                </p:nvSpPr>
                <p:spPr bwMode="auto">
                  <a:xfrm flipV="1">
                    <a:off x="3197" y="211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7" name="Line 885">
                    <a:extLst>
                      <a:ext uri="{FF2B5EF4-FFF2-40B4-BE49-F238E27FC236}">
                        <a16:creationId xmlns:a16="http://schemas.microsoft.com/office/drawing/2014/main" id="{6229D70C-1AE4-40AA-929F-98629D42B3E9}"/>
                      </a:ext>
                    </a:extLst>
                  </p:cNvPr>
                  <p:cNvSpPr>
                    <a:spLocks noChangeShapeType="1"/>
                  </p:cNvSpPr>
                  <p:nvPr/>
                </p:nvSpPr>
                <p:spPr bwMode="auto">
                  <a:xfrm flipV="1">
                    <a:off x="3199" y="211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8" name="Line 886">
                    <a:extLst>
                      <a:ext uri="{FF2B5EF4-FFF2-40B4-BE49-F238E27FC236}">
                        <a16:creationId xmlns:a16="http://schemas.microsoft.com/office/drawing/2014/main" id="{614FC6BF-6E6A-4AD1-ACA7-B7476B167F9E}"/>
                      </a:ext>
                    </a:extLst>
                  </p:cNvPr>
                  <p:cNvSpPr>
                    <a:spLocks noChangeShapeType="1"/>
                  </p:cNvSpPr>
                  <p:nvPr/>
                </p:nvSpPr>
                <p:spPr bwMode="auto">
                  <a:xfrm flipV="1">
                    <a:off x="3201" y="211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39" name="Line 887">
                    <a:extLst>
                      <a:ext uri="{FF2B5EF4-FFF2-40B4-BE49-F238E27FC236}">
                        <a16:creationId xmlns:a16="http://schemas.microsoft.com/office/drawing/2014/main" id="{952C558C-28ED-4A65-9CB5-930510F33440}"/>
                      </a:ext>
                    </a:extLst>
                  </p:cNvPr>
                  <p:cNvSpPr>
                    <a:spLocks noChangeShapeType="1"/>
                  </p:cNvSpPr>
                  <p:nvPr/>
                </p:nvSpPr>
                <p:spPr bwMode="auto">
                  <a:xfrm flipV="1">
                    <a:off x="3204" y="210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0" name="Line 888">
                    <a:extLst>
                      <a:ext uri="{FF2B5EF4-FFF2-40B4-BE49-F238E27FC236}">
                        <a16:creationId xmlns:a16="http://schemas.microsoft.com/office/drawing/2014/main" id="{C8CC6529-FB5A-4CC1-835D-EBB536FD9F66}"/>
                      </a:ext>
                    </a:extLst>
                  </p:cNvPr>
                  <p:cNvSpPr>
                    <a:spLocks noChangeShapeType="1"/>
                  </p:cNvSpPr>
                  <p:nvPr/>
                </p:nvSpPr>
                <p:spPr bwMode="auto">
                  <a:xfrm flipV="1">
                    <a:off x="3206" y="210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1" name="Line 889">
                    <a:extLst>
                      <a:ext uri="{FF2B5EF4-FFF2-40B4-BE49-F238E27FC236}">
                        <a16:creationId xmlns:a16="http://schemas.microsoft.com/office/drawing/2014/main" id="{5E2F8E55-A0BC-4BDC-8DC4-EB6043EAF97A}"/>
                      </a:ext>
                    </a:extLst>
                  </p:cNvPr>
                  <p:cNvSpPr>
                    <a:spLocks noChangeShapeType="1"/>
                  </p:cNvSpPr>
                  <p:nvPr/>
                </p:nvSpPr>
                <p:spPr bwMode="auto">
                  <a:xfrm flipV="1">
                    <a:off x="3207" y="210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2" name="Line 890">
                    <a:extLst>
                      <a:ext uri="{FF2B5EF4-FFF2-40B4-BE49-F238E27FC236}">
                        <a16:creationId xmlns:a16="http://schemas.microsoft.com/office/drawing/2014/main" id="{5FBBF5D5-EC70-45A2-B839-6CFEC5E3E3BE}"/>
                      </a:ext>
                    </a:extLst>
                  </p:cNvPr>
                  <p:cNvSpPr>
                    <a:spLocks noChangeShapeType="1"/>
                  </p:cNvSpPr>
                  <p:nvPr/>
                </p:nvSpPr>
                <p:spPr bwMode="auto">
                  <a:xfrm flipV="1">
                    <a:off x="3210" y="2101"/>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3" name="Line 891">
                    <a:extLst>
                      <a:ext uri="{FF2B5EF4-FFF2-40B4-BE49-F238E27FC236}">
                        <a16:creationId xmlns:a16="http://schemas.microsoft.com/office/drawing/2014/main" id="{390EB4DB-D8B9-41FE-B7EB-6D0C9A902919}"/>
                      </a:ext>
                    </a:extLst>
                  </p:cNvPr>
                  <p:cNvSpPr>
                    <a:spLocks noChangeShapeType="1"/>
                  </p:cNvSpPr>
                  <p:nvPr/>
                </p:nvSpPr>
                <p:spPr bwMode="auto">
                  <a:xfrm flipV="1">
                    <a:off x="3212" y="209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4" name="Line 892">
                    <a:extLst>
                      <a:ext uri="{FF2B5EF4-FFF2-40B4-BE49-F238E27FC236}">
                        <a16:creationId xmlns:a16="http://schemas.microsoft.com/office/drawing/2014/main" id="{C2B8C389-F6D9-4230-B619-91B260FB0C85}"/>
                      </a:ext>
                    </a:extLst>
                  </p:cNvPr>
                  <p:cNvSpPr>
                    <a:spLocks noChangeShapeType="1"/>
                  </p:cNvSpPr>
                  <p:nvPr/>
                </p:nvSpPr>
                <p:spPr bwMode="auto">
                  <a:xfrm flipV="1">
                    <a:off x="3214" y="209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5" name="Line 893">
                    <a:extLst>
                      <a:ext uri="{FF2B5EF4-FFF2-40B4-BE49-F238E27FC236}">
                        <a16:creationId xmlns:a16="http://schemas.microsoft.com/office/drawing/2014/main" id="{9164B85C-F8A6-48D3-A765-025AC853812A}"/>
                      </a:ext>
                    </a:extLst>
                  </p:cNvPr>
                  <p:cNvSpPr>
                    <a:spLocks noChangeShapeType="1"/>
                  </p:cNvSpPr>
                  <p:nvPr/>
                </p:nvSpPr>
                <p:spPr bwMode="auto">
                  <a:xfrm flipV="1">
                    <a:off x="3216" y="2094"/>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6" name="Line 894">
                    <a:extLst>
                      <a:ext uri="{FF2B5EF4-FFF2-40B4-BE49-F238E27FC236}">
                        <a16:creationId xmlns:a16="http://schemas.microsoft.com/office/drawing/2014/main" id="{8060D292-D69E-41B1-B38D-FA6E0508133C}"/>
                      </a:ext>
                    </a:extLst>
                  </p:cNvPr>
                  <p:cNvSpPr>
                    <a:spLocks noChangeShapeType="1"/>
                  </p:cNvSpPr>
                  <p:nvPr/>
                </p:nvSpPr>
                <p:spPr bwMode="auto">
                  <a:xfrm flipV="1">
                    <a:off x="3218" y="209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7" name="Line 895">
                    <a:extLst>
                      <a:ext uri="{FF2B5EF4-FFF2-40B4-BE49-F238E27FC236}">
                        <a16:creationId xmlns:a16="http://schemas.microsoft.com/office/drawing/2014/main" id="{10739464-411D-40C6-95B5-CFC5C4C1FB0E}"/>
                      </a:ext>
                    </a:extLst>
                  </p:cNvPr>
                  <p:cNvSpPr>
                    <a:spLocks noChangeShapeType="1"/>
                  </p:cNvSpPr>
                  <p:nvPr/>
                </p:nvSpPr>
                <p:spPr bwMode="auto">
                  <a:xfrm flipV="1">
                    <a:off x="3220" y="208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8" name="Line 896">
                    <a:extLst>
                      <a:ext uri="{FF2B5EF4-FFF2-40B4-BE49-F238E27FC236}">
                        <a16:creationId xmlns:a16="http://schemas.microsoft.com/office/drawing/2014/main" id="{BCD6CA78-0DC2-4F3C-9DF0-FEEBABCD2EE0}"/>
                      </a:ext>
                    </a:extLst>
                  </p:cNvPr>
                  <p:cNvSpPr>
                    <a:spLocks noChangeShapeType="1"/>
                  </p:cNvSpPr>
                  <p:nvPr/>
                </p:nvSpPr>
                <p:spPr bwMode="auto">
                  <a:xfrm flipV="1">
                    <a:off x="3222" y="208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49" name="Line 897">
                    <a:extLst>
                      <a:ext uri="{FF2B5EF4-FFF2-40B4-BE49-F238E27FC236}">
                        <a16:creationId xmlns:a16="http://schemas.microsoft.com/office/drawing/2014/main" id="{83CADFB3-A952-41AC-BF5A-C561A6D67836}"/>
                      </a:ext>
                    </a:extLst>
                  </p:cNvPr>
                  <p:cNvSpPr>
                    <a:spLocks noChangeShapeType="1"/>
                  </p:cNvSpPr>
                  <p:nvPr/>
                </p:nvSpPr>
                <p:spPr bwMode="auto">
                  <a:xfrm flipV="1">
                    <a:off x="3224" y="208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0" name="Line 898">
                    <a:extLst>
                      <a:ext uri="{FF2B5EF4-FFF2-40B4-BE49-F238E27FC236}">
                        <a16:creationId xmlns:a16="http://schemas.microsoft.com/office/drawing/2014/main" id="{D2AD264C-95B7-4D85-9DF9-756917D9A3EF}"/>
                      </a:ext>
                    </a:extLst>
                  </p:cNvPr>
                  <p:cNvSpPr>
                    <a:spLocks noChangeShapeType="1"/>
                  </p:cNvSpPr>
                  <p:nvPr/>
                </p:nvSpPr>
                <p:spPr bwMode="auto">
                  <a:xfrm flipV="1">
                    <a:off x="3226" y="208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1" name="Line 899">
                    <a:extLst>
                      <a:ext uri="{FF2B5EF4-FFF2-40B4-BE49-F238E27FC236}">
                        <a16:creationId xmlns:a16="http://schemas.microsoft.com/office/drawing/2014/main" id="{FF51F3EE-F45C-4CAE-837B-466D2C1F4857}"/>
                      </a:ext>
                    </a:extLst>
                  </p:cNvPr>
                  <p:cNvSpPr>
                    <a:spLocks noChangeShapeType="1"/>
                  </p:cNvSpPr>
                  <p:nvPr/>
                </p:nvSpPr>
                <p:spPr bwMode="auto">
                  <a:xfrm flipV="1">
                    <a:off x="3228" y="208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2" name="Line 900">
                    <a:extLst>
                      <a:ext uri="{FF2B5EF4-FFF2-40B4-BE49-F238E27FC236}">
                        <a16:creationId xmlns:a16="http://schemas.microsoft.com/office/drawing/2014/main" id="{FA7356F5-596A-4526-86B0-A1DAF6F94A60}"/>
                      </a:ext>
                    </a:extLst>
                  </p:cNvPr>
                  <p:cNvSpPr>
                    <a:spLocks noChangeShapeType="1"/>
                  </p:cNvSpPr>
                  <p:nvPr/>
                </p:nvSpPr>
                <p:spPr bwMode="auto">
                  <a:xfrm flipV="1">
                    <a:off x="3230" y="207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3" name="Line 901">
                    <a:extLst>
                      <a:ext uri="{FF2B5EF4-FFF2-40B4-BE49-F238E27FC236}">
                        <a16:creationId xmlns:a16="http://schemas.microsoft.com/office/drawing/2014/main" id="{EDBDFE7E-3271-4A04-9155-5F15C3AE9119}"/>
                      </a:ext>
                    </a:extLst>
                  </p:cNvPr>
                  <p:cNvSpPr>
                    <a:spLocks noChangeShapeType="1"/>
                  </p:cNvSpPr>
                  <p:nvPr/>
                </p:nvSpPr>
                <p:spPr bwMode="auto">
                  <a:xfrm flipV="1">
                    <a:off x="3232" y="2076"/>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4" name="Line 902">
                    <a:extLst>
                      <a:ext uri="{FF2B5EF4-FFF2-40B4-BE49-F238E27FC236}">
                        <a16:creationId xmlns:a16="http://schemas.microsoft.com/office/drawing/2014/main" id="{C3BF1C6D-FEBD-4917-B349-918190DE6382}"/>
                      </a:ext>
                    </a:extLst>
                  </p:cNvPr>
                  <p:cNvSpPr>
                    <a:spLocks noChangeShapeType="1"/>
                  </p:cNvSpPr>
                  <p:nvPr/>
                </p:nvSpPr>
                <p:spPr bwMode="auto">
                  <a:xfrm flipV="1">
                    <a:off x="3235" y="2074"/>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5" name="Line 903">
                    <a:extLst>
                      <a:ext uri="{FF2B5EF4-FFF2-40B4-BE49-F238E27FC236}">
                        <a16:creationId xmlns:a16="http://schemas.microsoft.com/office/drawing/2014/main" id="{2DDC177A-D3F4-4796-8E5D-FAD3E6B91AFC}"/>
                      </a:ext>
                    </a:extLst>
                  </p:cNvPr>
                  <p:cNvSpPr>
                    <a:spLocks noChangeShapeType="1"/>
                  </p:cNvSpPr>
                  <p:nvPr/>
                </p:nvSpPr>
                <p:spPr bwMode="auto">
                  <a:xfrm flipV="1">
                    <a:off x="3236" y="207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6" name="Line 904">
                    <a:extLst>
                      <a:ext uri="{FF2B5EF4-FFF2-40B4-BE49-F238E27FC236}">
                        <a16:creationId xmlns:a16="http://schemas.microsoft.com/office/drawing/2014/main" id="{2D714AF9-9547-4621-AA4A-23B913402327}"/>
                      </a:ext>
                    </a:extLst>
                  </p:cNvPr>
                  <p:cNvSpPr>
                    <a:spLocks noChangeShapeType="1"/>
                  </p:cNvSpPr>
                  <p:nvPr/>
                </p:nvSpPr>
                <p:spPr bwMode="auto">
                  <a:xfrm flipV="1">
                    <a:off x="3238" y="20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7" name="Line 905">
                    <a:extLst>
                      <a:ext uri="{FF2B5EF4-FFF2-40B4-BE49-F238E27FC236}">
                        <a16:creationId xmlns:a16="http://schemas.microsoft.com/office/drawing/2014/main" id="{36005E21-128E-43A8-AABB-34E8399E2827}"/>
                      </a:ext>
                    </a:extLst>
                  </p:cNvPr>
                  <p:cNvSpPr>
                    <a:spLocks noChangeShapeType="1"/>
                  </p:cNvSpPr>
                  <p:nvPr/>
                </p:nvSpPr>
                <p:spPr bwMode="auto">
                  <a:xfrm flipV="1">
                    <a:off x="3241" y="206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8" name="Line 906">
                    <a:extLst>
                      <a:ext uri="{FF2B5EF4-FFF2-40B4-BE49-F238E27FC236}">
                        <a16:creationId xmlns:a16="http://schemas.microsoft.com/office/drawing/2014/main" id="{6C35E9CA-4105-4880-9D53-D5D3DEBCDEC1}"/>
                      </a:ext>
                    </a:extLst>
                  </p:cNvPr>
                  <p:cNvSpPr>
                    <a:spLocks noChangeShapeType="1"/>
                  </p:cNvSpPr>
                  <p:nvPr/>
                </p:nvSpPr>
                <p:spPr bwMode="auto">
                  <a:xfrm flipV="1">
                    <a:off x="3243" y="2064"/>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59" name="Line 907">
                    <a:extLst>
                      <a:ext uri="{FF2B5EF4-FFF2-40B4-BE49-F238E27FC236}">
                        <a16:creationId xmlns:a16="http://schemas.microsoft.com/office/drawing/2014/main" id="{E05B73BF-E61E-421D-9220-8C72B00BFE9A}"/>
                      </a:ext>
                    </a:extLst>
                  </p:cNvPr>
                  <p:cNvSpPr>
                    <a:spLocks noChangeShapeType="1"/>
                  </p:cNvSpPr>
                  <p:nvPr/>
                </p:nvSpPr>
                <p:spPr bwMode="auto">
                  <a:xfrm flipV="1">
                    <a:off x="3244" y="2062"/>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0" name="Line 908">
                    <a:extLst>
                      <a:ext uri="{FF2B5EF4-FFF2-40B4-BE49-F238E27FC236}">
                        <a16:creationId xmlns:a16="http://schemas.microsoft.com/office/drawing/2014/main" id="{D5599FB7-23DC-4737-B7EA-A84E6EC0DDFB}"/>
                      </a:ext>
                    </a:extLst>
                  </p:cNvPr>
                  <p:cNvSpPr>
                    <a:spLocks noChangeShapeType="1"/>
                  </p:cNvSpPr>
                  <p:nvPr/>
                </p:nvSpPr>
                <p:spPr bwMode="auto">
                  <a:xfrm flipV="1">
                    <a:off x="3247" y="205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1" name="Line 909">
                    <a:extLst>
                      <a:ext uri="{FF2B5EF4-FFF2-40B4-BE49-F238E27FC236}">
                        <a16:creationId xmlns:a16="http://schemas.microsoft.com/office/drawing/2014/main" id="{2B2A619B-6E0D-4AE5-A669-1535BC613FE2}"/>
                      </a:ext>
                    </a:extLst>
                  </p:cNvPr>
                  <p:cNvSpPr>
                    <a:spLocks noChangeShapeType="1"/>
                  </p:cNvSpPr>
                  <p:nvPr/>
                </p:nvSpPr>
                <p:spPr bwMode="auto">
                  <a:xfrm flipV="1">
                    <a:off x="3249" y="205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2" name="Line 910">
                    <a:extLst>
                      <a:ext uri="{FF2B5EF4-FFF2-40B4-BE49-F238E27FC236}">
                        <a16:creationId xmlns:a16="http://schemas.microsoft.com/office/drawing/2014/main" id="{026866DF-1AC9-4DF2-B190-38F05E2CE96A}"/>
                      </a:ext>
                    </a:extLst>
                  </p:cNvPr>
                  <p:cNvSpPr>
                    <a:spLocks noChangeShapeType="1"/>
                  </p:cNvSpPr>
                  <p:nvPr/>
                </p:nvSpPr>
                <p:spPr bwMode="auto">
                  <a:xfrm flipV="1">
                    <a:off x="3251" y="205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3" name="Line 911">
                    <a:extLst>
                      <a:ext uri="{FF2B5EF4-FFF2-40B4-BE49-F238E27FC236}">
                        <a16:creationId xmlns:a16="http://schemas.microsoft.com/office/drawing/2014/main" id="{24A623A8-FA90-4E15-B48E-B05850E4963C}"/>
                      </a:ext>
                    </a:extLst>
                  </p:cNvPr>
                  <p:cNvSpPr>
                    <a:spLocks noChangeShapeType="1"/>
                  </p:cNvSpPr>
                  <p:nvPr/>
                </p:nvSpPr>
                <p:spPr bwMode="auto">
                  <a:xfrm flipV="1">
                    <a:off x="3253" y="205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4" name="Line 912">
                    <a:extLst>
                      <a:ext uri="{FF2B5EF4-FFF2-40B4-BE49-F238E27FC236}">
                        <a16:creationId xmlns:a16="http://schemas.microsoft.com/office/drawing/2014/main" id="{2DDCD353-1B2B-46A8-9F8F-CEE22CA0D7EE}"/>
                      </a:ext>
                    </a:extLst>
                  </p:cNvPr>
                  <p:cNvSpPr>
                    <a:spLocks noChangeShapeType="1"/>
                  </p:cNvSpPr>
                  <p:nvPr/>
                </p:nvSpPr>
                <p:spPr bwMode="auto">
                  <a:xfrm flipV="1">
                    <a:off x="3255" y="2050"/>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5" name="Line 913">
                    <a:extLst>
                      <a:ext uri="{FF2B5EF4-FFF2-40B4-BE49-F238E27FC236}">
                        <a16:creationId xmlns:a16="http://schemas.microsoft.com/office/drawing/2014/main" id="{AFA0258E-CDC3-4BC1-B65B-F1D81FED1336}"/>
                      </a:ext>
                    </a:extLst>
                  </p:cNvPr>
                  <p:cNvSpPr>
                    <a:spLocks noChangeShapeType="1"/>
                  </p:cNvSpPr>
                  <p:nvPr/>
                </p:nvSpPr>
                <p:spPr bwMode="auto">
                  <a:xfrm flipV="1">
                    <a:off x="3257" y="204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6" name="Line 914">
                    <a:extLst>
                      <a:ext uri="{FF2B5EF4-FFF2-40B4-BE49-F238E27FC236}">
                        <a16:creationId xmlns:a16="http://schemas.microsoft.com/office/drawing/2014/main" id="{103CE4AC-BA21-45B5-A129-6E2DA4854014}"/>
                      </a:ext>
                    </a:extLst>
                  </p:cNvPr>
                  <p:cNvSpPr>
                    <a:spLocks noChangeShapeType="1"/>
                  </p:cNvSpPr>
                  <p:nvPr/>
                </p:nvSpPr>
                <p:spPr bwMode="auto">
                  <a:xfrm flipV="1">
                    <a:off x="3259" y="204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7" name="Line 915">
                    <a:extLst>
                      <a:ext uri="{FF2B5EF4-FFF2-40B4-BE49-F238E27FC236}">
                        <a16:creationId xmlns:a16="http://schemas.microsoft.com/office/drawing/2014/main" id="{12410F4E-9B22-43FA-AB1D-F4203FD3B17C}"/>
                      </a:ext>
                    </a:extLst>
                  </p:cNvPr>
                  <p:cNvSpPr>
                    <a:spLocks noChangeShapeType="1"/>
                  </p:cNvSpPr>
                  <p:nvPr/>
                </p:nvSpPr>
                <p:spPr bwMode="auto">
                  <a:xfrm flipV="1">
                    <a:off x="3261" y="204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8" name="Line 916">
                    <a:extLst>
                      <a:ext uri="{FF2B5EF4-FFF2-40B4-BE49-F238E27FC236}">
                        <a16:creationId xmlns:a16="http://schemas.microsoft.com/office/drawing/2014/main" id="{7E49287A-E2EE-41DF-B6D4-A5F4645A4372}"/>
                      </a:ext>
                    </a:extLst>
                  </p:cNvPr>
                  <p:cNvSpPr>
                    <a:spLocks noChangeShapeType="1"/>
                  </p:cNvSpPr>
                  <p:nvPr/>
                </p:nvSpPr>
                <p:spPr bwMode="auto">
                  <a:xfrm flipV="1">
                    <a:off x="3264" y="2040"/>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69" name="Line 917">
                    <a:extLst>
                      <a:ext uri="{FF2B5EF4-FFF2-40B4-BE49-F238E27FC236}">
                        <a16:creationId xmlns:a16="http://schemas.microsoft.com/office/drawing/2014/main" id="{1BCA52FD-7A64-4BA4-9D0F-2AC13F2C827D}"/>
                      </a:ext>
                    </a:extLst>
                  </p:cNvPr>
                  <p:cNvSpPr>
                    <a:spLocks noChangeShapeType="1"/>
                  </p:cNvSpPr>
                  <p:nvPr/>
                </p:nvSpPr>
                <p:spPr bwMode="auto">
                  <a:xfrm flipV="1">
                    <a:off x="3265" y="203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0" name="Line 918">
                    <a:extLst>
                      <a:ext uri="{FF2B5EF4-FFF2-40B4-BE49-F238E27FC236}">
                        <a16:creationId xmlns:a16="http://schemas.microsoft.com/office/drawing/2014/main" id="{3D1DF3FB-02E9-45F0-95BC-D9DEB99F3AC0}"/>
                      </a:ext>
                    </a:extLst>
                  </p:cNvPr>
                  <p:cNvSpPr>
                    <a:spLocks noChangeShapeType="1"/>
                  </p:cNvSpPr>
                  <p:nvPr/>
                </p:nvSpPr>
                <p:spPr bwMode="auto">
                  <a:xfrm flipV="1">
                    <a:off x="3267" y="2035"/>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1" name="Line 919">
                    <a:extLst>
                      <a:ext uri="{FF2B5EF4-FFF2-40B4-BE49-F238E27FC236}">
                        <a16:creationId xmlns:a16="http://schemas.microsoft.com/office/drawing/2014/main" id="{0964133B-85A9-4604-9CB1-28085B1D5DB4}"/>
                      </a:ext>
                    </a:extLst>
                  </p:cNvPr>
                  <p:cNvSpPr>
                    <a:spLocks noChangeShapeType="1"/>
                  </p:cNvSpPr>
                  <p:nvPr/>
                </p:nvSpPr>
                <p:spPr bwMode="auto">
                  <a:xfrm flipV="1">
                    <a:off x="3270" y="203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2" name="Line 920">
                    <a:extLst>
                      <a:ext uri="{FF2B5EF4-FFF2-40B4-BE49-F238E27FC236}">
                        <a16:creationId xmlns:a16="http://schemas.microsoft.com/office/drawing/2014/main" id="{67905A4E-BCB3-41A5-932D-FC065659D7A9}"/>
                      </a:ext>
                    </a:extLst>
                  </p:cNvPr>
                  <p:cNvSpPr>
                    <a:spLocks noChangeShapeType="1"/>
                  </p:cNvSpPr>
                  <p:nvPr/>
                </p:nvSpPr>
                <p:spPr bwMode="auto">
                  <a:xfrm flipV="1">
                    <a:off x="3272" y="2031"/>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3" name="Line 921">
                    <a:extLst>
                      <a:ext uri="{FF2B5EF4-FFF2-40B4-BE49-F238E27FC236}">
                        <a16:creationId xmlns:a16="http://schemas.microsoft.com/office/drawing/2014/main" id="{60F11841-D10F-4FCB-A40C-A199594DA7F7}"/>
                      </a:ext>
                    </a:extLst>
                  </p:cNvPr>
                  <p:cNvSpPr>
                    <a:spLocks noChangeShapeType="1"/>
                  </p:cNvSpPr>
                  <p:nvPr/>
                </p:nvSpPr>
                <p:spPr bwMode="auto">
                  <a:xfrm flipV="1">
                    <a:off x="3273" y="2028"/>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4" name="Line 922">
                    <a:extLst>
                      <a:ext uri="{FF2B5EF4-FFF2-40B4-BE49-F238E27FC236}">
                        <a16:creationId xmlns:a16="http://schemas.microsoft.com/office/drawing/2014/main" id="{520BCD05-1D2C-4B3F-8C10-31E528C49C27}"/>
                      </a:ext>
                    </a:extLst>
                  </p:cNvPr>
                  <p:cNvSpPr>
                    <a:spLocks noChangeShapeType="1"/>
                  </p:cNvSpPr>
                  <p:nvPr/>
                </p:nvSpPr>
                <p:spPr bwMode="auto">
                  <a:xfrm flipV="1">
                    <a:off x="3276" y="2026"/>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5" name="Line 923">
                    <a:extLst>
                      <a:ext uri="{FF2B5EF4-FFF2-40B4-BE49-F238E27FC236}">
                        <a16:creationId xmlns:a16="http://schemas.microsoft.com/office/drawing/2014/main" id="{ACD4D0BC-CFC1-45A3-8B5D-5527077BD6C0}"/>
                      </a:ext>
                    </a:extLst>
                  </p:cNvPr>
                  <p:cNvSpPr>
                    <a:spLocks noChangeShapeType="1"/>
                  </p:cNvSpPr>
                  <p:nvPr/>
                </p:nvSpPr>
                <p:spPr bwMode="auto">
                  <a:xfrm flipV="1">
                    <a:off x="3278" y="202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6" name="Line 924">
                    <a:extLst>
                      <a:ext uri="{FF2B5EF4-FFF2-40B4-BE49-F238E27FC236}">
                        <a16:creationId xmlns:a16="http://schemas.microsoft.com/office/drawing/2014/main" id="{D114E89E-F9F2-4DB9-8F32-58528EA1B818}"/>
                      </a:ext>
                    </a:extLst>
                  </p:cNvPr>
                  <p:cNvSpPr>
                    <a:spLocks noChangeShapeType="1"/>
                  </p:cNvSpPr>
                  <p:nvPr/>
                </p:nvSpPr>
                <p:spPr bwMode="auto">
                  <a:xfrm flipV="1">
                    <a:off x="3280" y="202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7" name="Line 925">
                    <a:extLst>
                      <a:ext uri="{FF2B5EF4-FFF2-40B4-BE49-F238E27FC236}">
                        <a16:creationId xmlns:a16="http://schemas.microsoft.com/office/drawing/2014/main" id="{AEE5248C-AC78-4499-B7FE-DFB531F00D70}"/>
                      </a:ext>
                    </a:extLst>
                  </p:cNvPr>
                  <p:cNvSpPr>
                    <a:spLocks noChangeShapeType="1"/>
                  </p:cNvSpPr>
                  <p:nvPr/>
                </p:nvSpPr>
                <p:spPr bwMode="auto">
                  <a:xfrm flipV="1">
                    <a:off x="3282" y="201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8" name="Line 926">
                    <a:extLst>
                      <a:ext uri="{FF2B5EF4-FFF2-40B4-BE49-F238E27FC236}">
                        <a16:creationId xmlns:a16="http://schemas.microsoft.com/office/drawing/2014/main" id="{6C837B68-FE47-4748-A980-852C0540BAC9}"/>
                      </a:ext>
                    </a:extLst>
                  </p:cNvPr>
                  <p:cNvSpPr>
                    <a:spLocks noChangeShapeType="1"/>
                  </p:cNvSpPr>
                  <p:nvPr/>
                </p:nvSpPr>
                <p:spPr bwMode="auto">
                  <a:xfrm flipV="1">
                    <a:off x="3284" y="201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79" name="Line 927">
                    <a:extLst>
                      <a:ext uri="{FF2B5EF4-FFF2-40B4-BE49-F238E27FC236}">
                        <a16:creationId xmlns:a16="http://schemas.microsoft.com/office/drawing/2014/main" id="{44E06822-23DB-4ECB-A8A2-002A8B51C6F9}"/>
                      </a:ext>
                    </a:extLst>
                  </p:cNvPr>
                  <p:cNvSpPr>
                    <a:spLocks noChangeShapeType="1"/>
                  </p:cNvSpPr>
                  <p:nvPr/>
                </p:nvSpPr>
                <p:spPr bwMode="auto">
                  <a:xfrm flipV="1">
                    <a:off x="3286" y="201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0" name="Line 928">
                    <a:extLst>
                      <a:ext uri="{FF2B5EF4-FFF2-40B4-BE49-F238E27FC236}">
                        <a16:creationId xmlns:a16="http://schemas.microsoft.com/office/drawing/2014/main" id="{E40A114F-D5F0-40F4-B78F-B1BF16BDF962}"/>
                      </a:ext>
                    </a:extLst>
                  </p:cNvPr>
                  <p:cNvSpPr>
                    <a:spLocks noChangeShapeType="1"/>
                  </p:cNvSpPr>
                  <p:nvPr/>
                </p:nvSpPr>
                <p:spPr bwMode="auto">
                  <a:xfrm flipV="1">
                    <a:off x="3288" y="201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1" name="Line 929">
                    <a:extLst>
                      <a:ext uri="{FF2B5EF4-FFF2-40B4-BE49-F238E27FC236}">
                        <a16:creationId xmlns:a16="http://schemas.microsoft.com/office/drawing/2014/main" id="{942B47C7-E295-4999-8F59-492CF71BCBB9}"/>
                      </a:ext>
                    </a:extLst>
                  </p:cNvPr>
                  <p:cNvSpPr>
                    <a:spLocks noChangeShapeType="1"/>
                  </p:cNvSpPr>
                  <p:nvPr/>
                </p:nvSpPr>
                <p:spPr bwMode="auto">
                  <a:xfrm flipV="1">
                    <a:off x="3290" y="2008"/>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2" name="Line 930">
                    <a:extLst>
                      <a:ext uri="{FF2B5EF4-FFF2-40B4-BE49-F238E27FC236}">
                        <a16:creationId xmlns:a16="http://schemas.microsoft.com/office/drawing/2014/main" id="{7EC374B1-5054-44C7-98E6-8CE27A77E2FA}"/>
                      </a:ext>
                    </a:extLst>
                  </p:cNvPr>
                  <p:cNvSpPr>
                    <a:spLocks noChangeShapeType="1"/>
                  </p:cNvSpPr>
                  <p:nvPr/>
                </p:nvSpPr>
                <p:spPr bwMode="auto">
                  <a:xfrm flipV="1">
                    <a:off x="3292" y="200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3" name="Line 931">
                    <a:extLst>
                      <a:ext uri="{FF2B5EF4-FFF2-40B4-BE49-F238E27FC236}">
                        <a16:creationId xmlns:a16="http://schemas.microsoft.com/office/drawing/2014/main" id="{94F68737-2AFE-4F10-BFE8-81D3E04235BF}"/>
                      </a:ext>
                    </a:extLst>
                  </p:cNvPr>
                  <p:cNvSpPr>
                    <a:spLocks noChangeShapeType="1"/>
                  </p:cNvSpPr>
                  <p:nvPr/>
                </p:nvSpPr>
                <p:spPr bwMode="auto">
                  <a:xfrm flipV="1">
                    <a:off x="3294" y="2003"/>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4" name="Line 932">
                    <a:extLst>
                      <a:ext uri="{FF2B5EF4-FFF2-40B4-BE49-F238E27FC236}">
                        <a16:creationId xmlns:a16="http://schemas.microsoft.com/office/drawing/2014/main" id="{DCE28B25-7753-439E-B92C-73F6B32C097C}"/>
                      </a:ext>
                    </a:extLst>
                  </p:cNvPr>
                  <p:cNvSpPr>
                    <a:spLocks noChangeShapeType="1"/>
                  </p:cNvSpPr>
                  <p:nvPr/>
                </p:nvSpPr>
                <p:spPr bwMode="auto">
                  <a:xfrm flipV="1">
                    <a:off x="3296" y="200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5" name="Line 933">
                    <a:extLst>
                      <a:ext uri="{FF2B5EF4-FFF2-40B4-BE49-F238E27FC236}">
                        <a16:creationId xmlns:a16="http://schemas.microsoft.com/office/drawing/2014/main" id="{FDAB2456-D645-471E-958F-1BCD31193E61}"/>
                      </a:ext>
                    </a:extLst>
                  </p:cNvPr>
                  <p:cNvSpPr>
                    <a:spLocks noChangeShapeType="1"/>
                  </p:cNvSpPr>
                  <p:nvPr/>
                </p:nvSpPr>
                <p:spPr bwMode="auto">
                  <a:xfrm flipV="1">
                    <a:off x="3298" y="1997"/>
                    <a:ext cx="3"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6" name="Line 934">
                    <a:extLst>
                      <a:ext uri="{FF2B5EF4-FFF2-40B4-BE49-F238E27FC236}">
                        <a16:creationId xmlns:a16="http://schemas.microsoft.com/office/drawing/2014/main" id="{DE069452-C40F-4F6D-8878-76B2E8135B5B}"/>
                      </a:ext>
                    </a:extLst>
                  </p:cNvPr>
                  <p:cNvSpPr>
                    <a:spLocks noChangeShapeType="1"/>
                  </p:cNvSpPr>
                  <p:nvPr/>
                </p:nvSpPr>
                <p:spPr bwMode="auto">
                  <a:xfrm flipV="1">
                    <a:off x="3301" y="1995"/>
                    <a:ext cx="1"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7" name="Line 935">
                    <a:extLst>
                      <a:ext uri="{FF2B5EF4-FFF2-40B4-BE49-F238E27FC236}">
                        <a16:creationId xmlns:a16="http://schemas.microsoft.com/office/drawing/2014/main" id="{FABB62D4-6475-48F2-A314-CF625B9FD4AD}"/>
                      </a:ext>
                    </a:extLst>
                  </p:cNvPr>
                  <p:cNvSpPr>
                    <a:spLocks noChangeShapeType="1"/>
                  </p:cNvSpPr>
                  <p:nvPr/>
                </p:nvSpPr>
                <p:spPr bwMode="auto">
                  <a:xfrm flipV="1">
                    <a:off x="3302" y="199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8" name="Line 936">
                    <a:extLst>
                      <a:ext uri="{FF2B5EF4-FFF2-40B4-BE49-F238E27FC236}">
                        <a16:creationId xmlns:a16="http://schemas.microsoft.com/office/drawing/2014/main" id="{D249402D-CBF4-462E-AA66-AFC09FBB7A53}"/>
                      </a:ext>
                    </a:extLst>
                  </p:cNvPr>
                  <p:cNvSpPr>
                    <a:spLocks noChangeShapeType="1"/>
                  </p:cNvSpPr>
                  <p:nvPr/>
                </p:nvSpPr>
                <p:spPr bwMode="auto">
                  <a:xfrm flipV="1">
                    <a:off x="3304" y="1990"/>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89" name="Line 937">
                    <a:extLst>
                      <a:ext uri="{FF2B5EF4-FFF2-40B4-BE49-F238E27FC236}">
                        <a16:creationId xmlns:a16="http://schemas.microsoft.com/office/drawing/2014/main" id="{822B12F4-3E4E-47A8-92B5-B3A521C3743A}"/>
                      </a:ext>
                    </a:extLst>
                  </p:cNvPr>
                  <p:cNvSpPr>
                    <a:spLocks noChangeShapeType="1"/>
                  </p:cNvSpPr>
                  <p:nvPr/>
                </p:nvSpPr>
                <p:spPr bwMode="auto">
                  <a:xfrm flipV="1">
                    <a:off x="3307" y="198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0" name="Line 938">
                    <a:extLst>
                      <a:ext uri="{FF2B5EF4-FFF2-40B4-BE49-F238E27FC236}">
                        <a16:creationId xmlns:a16="http://schemas.microsoft.com/office/drawing/2014/main" id="{6521979C-A88D-4406-A799-B08EA6247379}"/>
                      </a:ext>
                    </a:extLst>
                  </p:cNvPr>
                  <p:cNvSpPr>
                    <a:spLocks noChangeShapeType="1"/>
                  </p:cNvSpPr>
                  <p:nvPr/>
                </p:nvSpPr>
                <p:spPr bwMode="auto">
                  <a:xfrm flipV="1">
                    <a:off x="3309" y="198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1" name="Line 939">
                    <a:extLst>
                      <a:ext uri="{FF2B5EF4-FFF2-40B4-BE49-F238E27FC236}">
                        <a16:creationId xmlns:a16="http://schemas.microsoft.com/office/drawing/2014/main" id="{4157E054-25AB-406C-8145-7CE6B0700191}"/>
                      </a:ext>
                    </a:extLst>
                  </p:cNvPr>
                  <p:cNvSpPr>
                    <a:spLocks noChangeShapeType="1"/>
                  </p:cNvSpPr>
                  <p:nvPr/>
                </p:nvSpPr>
                <p:spPr bwMode="auto">
                  <a:xfrm flipV="1">
                    <a:off x="3311" y="198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2" name="Line 940">
                    <a:extLst>
                      <a:ext uri="{FF2B5EF4-FFF2-40B4-BE49-F238E27FC236}">
                        <a16:creationId xmlns:a16="http://schemas.microsoft.com/office/drawing/2014/main" id="{C5B0C1FA-3899-4BB9-AFFD-DA092F7CD3DE}"/>
                      </a:ext>
                    </a:extLst>
                  </p:cNvPr>
                  <p:cNvSpPr>
                    <a:spLocks noChangeShapeType="1"/>
                  </p:cNvSpPr>
                  <p:nvPr/>
                </p:nvSpPr>
                <p:spPr bwMode="auto">
                  <a:xfrm flipV="1">
                    <a:off x="3313" y="197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3" name="Line 941">
                    <a:extLst>
                      <a:ext uri="{FF2B5EF4-FFF2-40B4-BE49-F238E27FC236}">
                        <a16:creationId xmlns:a16="http://schemas.microsoft.com/office/drawing/2014/main" id="{D98B3BE5-E8AA-4AB8-BD20-4796F55AFBE0}"/>
                      </a:ext>
                    </a:extLst>
                  </p:cNvPr>
                  <p:cNvSpPr>
                    <a:spLocks noChangeShapeType="1"/>
                  </p:cNvSpPr>
                  <p:nvPr/>
                </p:nvSpPr>
                <p:spPr bwMode="auto">
                  <a:xfrm flipV="1">
                    <a:off x="3315" y="197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4" name="Line 942">
                    <a:extLst>
                      <a:ext uri="{FF2B5EF4-FFF2-40B4-BE49-F238E27FC236}">
                        <a16:creationId xmlns:a16="http://schemas.microsoft.com/office/drawing/2014/main" id="{169EB559-8571-4ED3-9102-7ABF0CB25515}"/>
                      </a:ext>
                    </a:extLst>
                  </p:cNvPr>
                  <p:cNvSpPr>
                    <a:spLocks noChangeShapeType="1"/>
                  </p:cNvSpPr>
                  <p:nvPr/>
                </p:nvSpPr>
                <p:spPr bwMode="auto">
                  <a:xfrm flipV="1">
                    <a:off x="3317" y="197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5" name="Line 943">
                    <a:extLst>
                      <a:ext uri="{FF2B5EF4-FFF2-40B4-BE49-F238E27FC236}">
                        <a16:creationId xmlns:a16="http://schemas.microsoft.com/office/drawing/2014/main" id="{DBD42FF1-29E3-4706-8067-A7FE98004894}"/>
                      </a:ext>
                    </a:extLst>
                  </p:cNvPr>
                  <p:cNvSpPr>
                    <a:spLocks noChangeShapeType="1"/>
                  </p:cNvSpPr>
                  <p:nvPr/>
                </p:nvSpPr>
                <p:spPr bwMode="auto">
                  <a:xfrm flipV="1">
                    <a:off x="3319" y="1971"/>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6" name="Line 944">
                    <a:extLst>
                      <a:ext uri="{FF2B5EF4-FFF2-40B4-BE49-F238E27FC236}">
                        <a16:creationId xmlns:a16="http://schemas.microsoft.com/office/drawing/2014/main" id="{B08B0127-2118-4B73-8288-65880F0F18FB}"/>
                      </a:ext>
                    </a:extLst>
                  </p:cNvPr>
                  <p:cNvSpPr>
                    <a:spLocks noChangeShapeType="1"/>
                  </p:cNvSpPr>
                  <p:nvPr/>
                </p:nvSpPr>
                <p:spPr bwMode="auto">
                  <a:xfrm flipV="1">
                    <a:off x="3321" y="1969"/>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7" name="Line 945">
                    <a:extLst>
                      <a:ext uri="{FF2B5EF4-FFF2-40B4-BE49-F238E27FC236}">
                        <a16:creationId xmlns:a16="http://schemas.microsoft.com/office/drawing/2014/main" id="{B3E4130A-60EC-4913-9874-DCB68B0D1E77}"/>
                      </a:ext>
                    </a:extLst>
                  </p:cNvPr>
                  <p:cNvSpPr>
                    <a:spLocks noChangeShapeType="1"/>
                  </p:cNvSpPr>
                  <p:nvPr/>
                </p:nvSpPr>
                <p:spPr bwMode="auto">
                  <a:xfrm flipV="1">
                    <a:off x="3323" y="196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8" name="Line 946">
                    <a:extLst>
                      <a:ext uri="{FF2B5EF4-FFF2-40B4-BE49-F238E27FC236}">
                        <a16:creationId xmlns:a16="http://schemas.microsoft.com/office/drawing/2014/main" id="{E90C7771-8265-4220-BFA7-2B17C5416696}"/>
                      </a:ext>
                    </a:extLst>
                  </p:cNvPr>
                  <p:cNvSpPr>
                    <a:spLocks noChangeShapeType="1"/>
                  </p:cNvSpPr>
                  <p:nvPr/>
                </p:nvSpPr>
                <p:spPr bwMode="auto">
                  <a:xfrm flipV="1">
                    <a:off x="3325" y="196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499" name="Line 947">
                    <a:extLst>
                      <a:ext uri="{FF2B5EF4-FFF2-40B4-BE49-F238E27FC236}">
                        <a16:creationId xmlns:a16="http://schemas.microsoft.com/office/drawing/2014/main" id="{04358BC5-9CCE-4AA9-B85C-02476BC31ABB}"/>
                      </a:ext>
                    </a:extLst>
                  </p:cNvPr>
                  <p:cNvSpPr>
                    <a:spLocks noChangeShapeType="1"/>
                  </p:cNvSpPr>
                  <p:nvPr/>
                </p:nvSpPr>
                <p:spPr bwMode="auto">
                  <a:xfrm flipV="1">
                    <a:off x="3327" y="1961"/>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0" name="Line 948">
                    <a:extLst>
                      <a:ext uri="{FF2B5EF4-FFF2-40B4-BE49-F238E27FC236}">
                        <a16:creationId xmlns:a16="http://schemas.microsoft.com/office/drawing/2014/main" id="{9C6CA951-281E-4A6C-8491-E53E6C8A9581}"/>
                      </a:ext>
                    </a:extLst>
                  </p:cNvPr>
                  <p:cNvSpPr>
                    <a:spLocks noChangeShapeType="1"/>
                  </p:cNvSpPr>
                  <p:nvPr/>
                </p:nvSpPr>
                <p:spPr bwMode="auto">
                  <a:xfrm flipV="1">
                    <a:off x="3330" y="1958"/>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1" name="Line 949">
                    <a:extLst>
                      <a:ext uri="{FF2B5EF4-FFF2-40B4-BE49-F238E27FC236}">
                        <a16:creationId xmlns:a16="http://schemas.microsoft.com/office/drawing/2014/main" id="{E3234CA4-82FB-4635-819F-7C5A18A1BD1A}"/>
                      </a:ext>
                    </a:extLst>
                  </p:cNvPr>
                  <p:cNvSpPr>
                    <a:spLocks noChangeShapeType="1"/>
                  </p:cNvSpPr>
                  <p:nvPr/>
                </p:nvSpPr>
                <p:spPr bwMode="auto">
                  <a:xfrm flipV="1">
                    <a:off x="3331" y="1955"/>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2" name="Line 950">
                    <a:extLst>
                      <a:ext uri="{FF2B5EF4-FFF2-40B4-BE49-F238E27FC236}">
                        <a16:creationId xmlns:a16="http://schemas.microsoft.com/office/drawing/2014/main" id="{C9126FBD-607E-4CD3-8865-3A67B7790C70}"/>
                      </a:ext>
                    </a:extLst>
                  </p:cNvPr>
                  <p:cNvSpPr>
                    <a:spLocks noChangeShapeType="1"/>
                  </p:cNvSpPr>
                  <p:nvPr/>
                </p:nvSpPr>
                <p:spPr bwMode="auto">
                  <a:xfrm flipV="1">
                    <a:off x="3333" y="1953"/>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3" name="Line 951">
                    <a:extLst>
                      <a:ext uri="{FF2B5EF4-FFF2-40B4-BE49-F238E27FC236}">
                        <a16:creationId xmlns:a16="http://schemas.microsoft.com/office/drawing/2014/main" id="{B22D686A-92C4-4324-8645-5AE105F09012}"/>
                      </a:ext>
                    </a:extLst>
                  </p:cNvPr>
                  <p:cNvSpPr>
                    <a:spLocks noChangeShapeType="1"/>
                  </p:cNvSpPr>
                  <p:nvPr/>
                </p:nvSpPr>
                <p:spPr bwMode="auto">
                  <a:xfrm flipV="1">
                    <a:off x="3336" y="195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4" name="Line 952">
                    <a:extLst>
                      <a:ext uri="{FF2B5EF4-FFF2-40B4-BE49-F238E27FC236}">
                        <a16:creationId xmlns:a16="http://schemas.microsoft.com/office/drawing/2014/main" id="{FCE779B9-DF01-43B8-8CA5-7BACB12A818B}"/>
                      </a:ext>
                    </a:extLst>
                  </p:cNvPr>
                  <p:cNvSpPr>
                    <a:spLocks noChangeShapeType="1"/>
                  </p:cNvSpPr>
                  <p:nvPr/>
                </p:nvSpPr>
                <p:spPr bwMode="auto">
                  <a:xfrm flipV="1">
                    <a:off x="3338" y="194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5" name="Line 953">
                    <a:extLst>
                      <a:ext uri="{FF2B5EF4-FFF2-40B4-BE49-F238E27FC236}">
                        <a16:creationId xmlns:a16="http://schemas.microsoft.com/office/drawing/2014/main" id="{235B1BFB-3F21-4F72-B30E-FCF1102A23B3}"/>
                      </a:ext>
                    </a:extLst>
                  </p:cNvPr>
                  <p:cNvSpPr>
                    <a:spLocks noChangeShapeType="1"/>
                  </p:cNvSpPr>
                  <p:nvPr/>
                </p:nvSpPr>
                <p:spPr bwMode="auto">
                  <a:xfrm flipV="1">
                    <a:off x="3340" y="1944"/>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6" name="Line 954">
                    <a:extLst>
                      <a:ext uri="{FF2B5EF4-FFF2-40B4-BE49-F238E27FC236}">
                        <a16:creationId xmlns:a16="http://schemas.microsoft.com/office/drawing/2014/main" id="{06456140-9C47-4FC7-8302-47E57A566049}"/>
                      </a:ext>
                    </a:extLst>
                  </p:cNvPr>
                  <p:cNvSpPr>
                    <a:spLocks noChangeShapeType="1"/>
                  </p:cNvSpPr>
                  <p:nvPr/>
                </p:nvSpPr>
                <p:spPr bwMode="auto">
                  <a:xfrm flipV="1">
                    <a:off x="3342" y="1942"/>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7" name="Line 955">
                    <a:extLst>
                      <a:ext uri="{FF2B5EF4-FFF2-40B4-BE49-F238E27FC236}">
                        <a16:creationId xmlns:a16="http://schemas.microsoft.com/office/drawing/2014/main" id="{F6819891-23C7-40C9-BD54-E34A78F6EE17}"/>
                      </a:ext>
                    </a:extLst>
                  </p:cNvPr>
                  <p:cNvSpPr>
                    <a:spLocks noChangeShapeType="1"/>
                  </p:cNvSpPr>
                  <p:nvPr/>
                </p:nvSpPr>
                <p:spPr bwMode="auto">
                  <a:xfrm flipV="1">
                    <a:off x="3344" y="193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8" name="Line 956">
                    <a:extLst>
                      <a:ext uri="{FF2B5EF4-FFF2-40B4-BE49-F238E27FC236}">
                        <a16:creationId xmlns:a16="http://schemas.microsoft.com/office/drawing/2014/main" id="{734486D0-1450-48E9-9C67-4F6C11FAE201}"/>
                      </a:ext>
                    </a:extLst>
                  </p:cNvPr>
                  <p:cNvSpPr>
                    <a:spLocks noChangeShapeType="1"/>
                  </p:cNvSpPr>
                  <p:nvPr/>
                </p:nvSpPr>
                <p:spPr bwMode="auto">
                  <a:xfrm flipV="1">
                    <a:off x="3346" y="193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09" name="Line 957">
                    <a:extLst>
                      <a:ext uri="{FF2B5EF4-FFF2-40B4-BE49-F238E27FC236}">
                        <a16:creationId xmlns:a16="http://schemas.microsoft.com/office/drawing/2014/main" id="{C89D3E9B-793B-478A-BE6F-D753431CDB7F}"/>
                      </a:ext>
                    </a:extLst>
                  </p:cNvPr>
                  <p:cNvSpPr>
                    <a:spLocks noChangeShapeType="1"/>
                  </p:cNvSpPr>
                  <p:nvPr/>
                </p:nvSpPr>
                <p:spPr bwMode="auto">
                  <a:xfrm flipV="1">
                    <a:off x="3348" y="1933"/>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0" name="Line 958">
                    <a:extLst>
                      <a:ext uri="{FF2B5EF4-FFF2-40B4-BE49-F238E27FC236}">
                        <a16:creationId xmlns:a16="http://schemas.microsoft.com/office/drawing/2014/main" id="{6580777A-9468-44C3-A72B-2DBD24C1A2C3}"/>
                      </a:ext>
                    </a:extLst>
                  </p:cNvPr>
                  <p:cNvSpPr>
                    <a:spLocks noChangeShapeType="1"/>
                  </p:cNvSpPr>
                  <p:nvPr/>
                </p:nvSpPr>
                <p:spPr bwMode="auto">
                  <a:xfrm flipV="1">
                    <a:off x="3350" y="1930"/>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1" name="Line 959">
                    <a:extLst>
                      <a:ext uri="{FF2B5EF4-FFF2-40B4-BE49-F238E27FC236}">
                        <a16:creationId xmlns:a16="http://schemas.microsoft.com/office/drawing/2014/main" id="{A7FC24EE-51AC-4E62-8F0F-DFA6E874F748}"/>
                      </a:ext>
                    </a:extLst>
                  </p:cNvPr>
                  <p:cNvSpPr>
                    <a:spLocks noChangeShapeType="1"/>
                  </p:cNvSpPr>
                  <p:nvPr/>
                </p:nvSpPr>
                <p:spPr bwMode="auto">
                  <a:xfrm flipV="1">
                    <a:off x="3352" y="1927"/>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2" name="Line 960">
                    <a:extLst>
                      <a:ext uri="{FF2B5EF4-FFF2-40B4-BE49-F238E27FC236}">
                        <a16:creationId xmlns:a16="http://schemas.microsoft.com/office/drawing/2014/main" id="{DE587E60-14AF-4AA0-90FC-86537DCB73F1}"/>
                      </a:ext>
                    </a:extLst>
                  </p:cNvPr>
                  <p:cNvSpPr>
                    <a:spLocks noChangeShapeType="1"/>
                  </p:cNvSpPr>
                  <p:nvPr/>
                </p:nvSpPr>
                <p:spPr bwMode="auto">
                  <a:xfrm flipV="1">
                    <a:off x="3354" y="1925"/>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3" name="Line 961">
                    <a:extLst>
                      <a:ext uri="{FF2B5EF4-FFF2-40B4-BE49-F238E27FC236}">
                        <a16:creationId xmlns:a16="http://schemas.microsoft.com/office/drawing/2014/main" id="{0A0D2933-84B0-4D37-9CA7-A7C88750E307}"/>
                      </a:ext>
                    </a:extLst>
                  </p:cNvPr>
                  <p:cNvSpPr>
                    <a:spLocks noChangeShapeType="1"/>
                  </p:cNvSpPr>
                  <p:nvPr/>
                </p:nvSpPr>
                <p:spPr bwMode="auto">
                  <a:xfrm flipV="1">
                    <a:off x="3356" y="1922"/>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4" name="Line 962">
                    <a:extLst>
                      <a:ext uri="{FF2B5EF4-FFF2-40B4-BE49-F238E27FC236}">
                        <a16:creationId xmlns:a16="http://schemas.microsoft.com/office/drawing/2014/main" id="{2B5CE577-A5EB-4726-ADB5-C57BEE30B443}"/>
                      </a:ext>
                    </a:extLst>
                  </p:cNvPr>
                  <p:cNvSpPr>
                    <a:spLocks noChangeShapeType="1"/>
                  </p:cNvSpPr>
                  <p:nvPr/>
                </p:nvSpPr>
                <p:spPr bwMode="auto">
                  <a:xfrm flipV="1">
                    <a:off x="3358" y="1919"/>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5" name="Line 963">
                    <a:extLst>
                      <a:ext uri="{FF2B5EF4-FFF2-40B4-BE49-F238E27FC236}">
                        <a16:creationId xmlns:a16="http://schemas.microsoft.com/office/drawing/2014/main" id="{4162BEFC-2FFC-4ADB-9E38-EBD24E239F5D}"/>
                      </a:ext>
                    </a:extLst>
                  </p:cNvPr>
                  <p:cNvSpPr>
                    <a:spLocks noChangeShapeType="1"/>
                  </p:cNvSpPr>
                  <p:nvPr/>
                </p:nvSpPr>
                <p:spPr bwMode="auto">
                  <a:xfrm flipV="1">
                    <a:off x="3360" y="1917"/>
                    <a:ext cx="2"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516" name="Line 964">
                    <a:extLst>
                      <a:ext uri="{FF2B5EF4-FFF2-40B4-BE49-F238E27FC236}">
                        <a16:creationId xmlns:a16="http://schemas.microsoft.com/office/drawing/2014/main" id="{6FA052D9-3B49-45BE-9301-2222EB087570}"/>
                      </a:ext>
                    </a:extLst>
                  </p:cNvPr>
                  <p:cNvSpPr>
                    <a:spLocks noChangeShapeType="1"/>
                  </p:cNvSpPr>
                  <p:nvPr/>
                </p:nvSpPr>
                <p:spPr bwMode="auto">
                  <a:xfrm flipV="1">
                    <a:off x="3362" y="191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sp>
              <p:nvSpPr>
                <p:cNvPr id="156" name="Line 965">
                  <a:extLst>
                    <a:ext uri="{FF2B5EF4-FFF2-40B4-BE49-F238E27FC236}">
                      <a16:creationId xmlns:a16="http://schemas.microsoft.com/office/drawing/2014/main" id="{624E237E-3F29-4243-9D05-4E5D636FCA80}"/>
                    </a:ext>
                  </a:extLst>
                </p:cNvPr>
                <p:cNvSpPr>
                  <a:spLocks noChangeShapeType="1"/>
                </p:cNvSpPr>
                <p:nvPr/>
              </p:nvSpPr>
              <p:spPr bwMode="auto">
                <a:xfrm flipV="1">
                  <a:off x="1292" y="3369"/>
                  <a:ext cx="3" cy="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7" name="Line 966">
                  <a:extLst>
                    <a:ext uri="{FF2B5EF4-FFF2-40B4-BE49-F238E27FC236}">
                      <a16:creationId xmlns:a16="http://schemas.microsoft.com/office/drawing/2014/main" id="{F9DC3016-2AA2-40F5-B82B-3C8F1A06E4B5}"/>
                    </a:ext>
                  </a:extLst>
                </p:cNvPr>
                <p:cNvSpPr>
                  <a:spLocks noChangeShapeType="1"/>
                </p:cNvSpPr>
                <p:nvPr/>
              </p:nvSpPr>
              <p:spPr bwMode="auto">
                <a:xfrm flipV="1">
                  <a:off x="1295" y="33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8" name="Line 967">
                  <a:extLst>
                    <a:ext uri="{FF2B5EF4-FFF2-40B4-BE49-F238E27FC236}">
                      <a16:creationId xmlns:a16="http://schemas.microsoft.com/office/drawing/2014/main" id="{D75C2088-F0A8-4140-8993-1A46BAAE51FB}"/>
                    </a:ext>
                  </a:extLst>
                </p:cNvPr>
                <p:cNvSpPr>
                  <a:spLocks noChangeShapeType="1"/>
                </p:cNvSpPr>
                <p:nvPr/>
              </p:nvSpPr>
              <p:spPr bwMode="auto">
                <a:xfrm flipV="1">
                  <a:off x="1298" y="3361"/>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59" name="Line 968">
                  <a:extLst>
                    <a:ext uri="{FF2B5EF4-FFF2-40B4-BE49-F238E27FC236}">
                      <a16:creationId xmlns:a16="http://schemas.microsoft.com/office/drawing/2014/main" id="{4B784300-F64B-4F94-B16B-D2C27EB411F8}"/>
                    </a:ext>
                  </a:extLst>
                </p:cNvPr>
                <p:cNvSpPr>
                  <a:spLocks noChangeShapeType="1"/>
                </p:cNvSpPr>
                <p:nvPr/>
              </p:nvSpPr>
              <p:spPr bwMode="auto">
                <a:xfrm flipV="1">
                  <a:off x="1299" y="3357"/>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0" name="Line 969">
                  <a:extLst>
                    <a:ext uri="{FF2B5EF4-FFF2-40B4-BE49-F238E27FC236}">
                      <a16:creationId xmlns:a16="http://schemas.microsoft.com/office/drawing/2014/main" id="{69B25E32-A021-4BED-938F-2B51F2F86C50}"/>
                    </a:ext>
                  </a:extLst>
                </p:cNvPr>
                <p:cNvSpPr>
                  <a:spLocks noChangeShapeType="1"/>
                </p:cNvSpPr>
                <p:nvPr/>
              </p:nvSpPr>
              <p:spPr bwMode="auto">
                <a:xfrm flipV="1">
                  <a:off x="1302" y="335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1" name="Line 970">
                  <a:extLst>
                    <a:ext uri="{FF2B5EF4-FFF2-40B4-BE49-F238E27FC236}">
                      <a16:creationId xmlns:a16="http://schemas.microsoft.com/office/drawing/2014/main" id="{409C0425-C07A-49BA-B276-2E959932F4F0}"/>
                    </a:ext>
                  </a:extLst>
                </p:cNvPr>
                <p:cNvSpPr>
                  <a:spLocks noChangeShapeType="1"/>
                </p:cNvSpPr>
                <p:nvPr/>
              </p:nvSpPr>
              <p:spPr bwMode="auto">
                <a:xfrm flipV="1">
                  <a:off x="1304" y="3349"/>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2" name="Line 971">
                  <a:extLst>
                    <a:ext uri="{FF2B5EF4-FFF2-40B4-BE49-F238E27FC236}">
                      <a16:creationId xmlns:a16="http://schemas.microsoft.com/office/drawing/2014/main" id="{567A6321-294C-4093-B59F-884AC4C39B8E}"/>
                    </a:ext>
                  </a:extLst>
                </p:cNvPr>
                <p:cNvSpPr>
                  <a:spLocks noChangeShapeType="1"/>
                </p:cNvSpPr>
                <p:nvPr/>
              </p:nvSpPr>
              <p:spPr bwMode="auto">
                <a:xfrm flipV="1">
                  <a:off x="1307" y="3346"/>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3" name="Line 972">
                  <a:extLst>
                    <a:ext uri="{FF2B5EF4-FFF2-40B4-BE49-F238E27FC236}">
                      <a16:creationId xmlns:a16="http://schemas.microsoft.com/office/drawing/2014/main" id="{525CA10F-8BBC-4044-A685-78BB7E3DE282}"/>
                    </a:ext>
                  </a:extLst>
                </p:cNvPr>
                <p:cNvSpPr>
                  <a:spLocks noChangeShapeType="1"/>
                </p:cNvSpPr>
                <p:nvPr/>
              </p:nvSpPr>
              <p:spPr bwMode="auto">
                <a:xfrm flipV="1">
                  <a:off x="1309" y="334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4" name="Line 973">
                  <a:extLst>
                    <a:ext uri="{FF2B5EF4-FFF2-40B4-BE49-F238E27FC236}">
                      <a16:creationId xmlns:a16="http://schemas.microsoft.com/office/drawing/2014/main" id="{1E7E33B7-C73E-4C29-AFDA-8B44A0BC3A81}"/>
                    </a:ext>
                  </a:extLst>
                </p:cNvPr>
                <p:cNvSpPr>
                  <a:spLocks noChangeShapeType="1"/>
                </p:cNvSpPr>
                <p:nvPr/>
              </p:nvSpPr>
              <p:spPr bwMode="auto">
                <a:xfrm flipV="1">
                  <a:off x="1311" y="3338"/>
                  <a:ext cx="2"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5" name="Line 974">
                  <a:extLst>
                    <a:ext uri="{FF2B5EF4-FFF2-40B4-BE49-F238E27FC236}">
                      <a16:creationId xmlns:a16="http://schemas.microsoft.com/office/drawing/2014/main" id="{BE7296BD-F5F0-46A2-8696-68F9E8498DB5}"/>
                    </a:ext>
                  </a:extLst>
                </p:cNvPr>
                <p:cNvSpPr>
                  <a:spLocks noChangeShapeType="1"/>
                </p:cNvSpPr>
                <p:nvPr/>
              </p:nvSpPr>
              <p:spPr bwMode="auto">
                <a:xfrm flipV="1">
                  <a:off x="1313" y="333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6" name="Line 975">
                  <a:extLst>
                    <a:ext uri="{FF2B5EF4-FFF2-40B4-BE49-F238E27FC236}">
                      <a16:creationId xmlns:a16="http://schemas.microsoft.com/office/drawing/2014/main" id="{021D4302-3F5D-4F59-A3FF-3A03E3A49D39}"/>
                    </a:ext>
                  </a:extLst>
                </p:cNvPr>
                <p:cNvSpPr>
                  <a:spLocks noChangeShapeType="1"/>
                </p:cNvSpPr>
                <p:nvPr/>
              </p:nvSpPr>
              <p:spPr bwMode="auto">
                <a:xfrm flipV="1">
                  <a:off x="1316" y="333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7" name="Line 976">
                  <a:extLst>
                    <a:ext uri="{FF2B5EF4-FFF2-40B4-BE49-F238E27FC236}">
                      <a16:creationId xmlns:a16="http://schemas.microsoft.com/office/drawing/2014/main" id="{F22D82B1-1C6E-4550-B790-D8CA18A6E409}"/>
                    </a:ext>
                  </a:extLst>
                </p:cNvPr>
                <p:cNvSpPr>
                  <a:spLocks noChangeShapeType="1"/>
                </p:cNvSpPr>
                <p:nvPr/>
              </p:nvSpPr>
              <p:spPr bwMode="auto">
                <a:xfrm flipV="1">
                  <a:off x="1318" y="332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8" name="Line 977">
                  <a:extLst>
                    <a:ext uri="{FF2B5EF4-FFF2-40B4-BE49-F238E27FC236}">
                      <a16:creationId xmlns:a16="http://schemas.microsoft.com/office/drawing/2014/main" id="{6A82E649-4D5C-4B38-B13A-73DE218E8288}"/>
                    </a:ext>
                  </a:extLst>
                </p:cNvPr>
                <p:cNvSpPr>
                  <a:spLocks noChangeShapeType="1"/>
                </p:cNvSpPr>
                <p:nvPr/>
              </p:nvSpPr>
              <p:spPr bwMode="auto">
                <a:xfrm flipV="1">
                  <a:off x="1320" y="332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69" name="Line 978">
                  <a:extLst>
                    <a:ext uri="{FF2B5EF4-FFF2-40B4-BE49-F238E27FC236}">
                      <a16:creationId xmlns:a16="http://schemas.microsoft.com/office/drawing/2014/main" id="{A49D2E9E-1487-4F56-AF6B-8659EF767823}"/>
                    </a:ext>
                  </a:extLst>
                </p:cNvPr>
                <p:cNvSpPr>
                  <a:spLocks noChangeShapeType="1"/>
                </p:cNvSpPr>
                <p:nvPr/>
              </p:nvSpPr>
              <p:spPr bwMode="auto">
                <a:xfrm flipV="1">
                  <a:off x="1322" y="331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0" name="Line 979">
                  <a:extLst>
                    <a:ext uri="{FF2B5EF4-FFF2-40B4-BE49-F238E27FC236}">
                      <a16:creationId xmlns:a16="http://schemas.microsoft.com/office/drawing/2014/main" id="{6D92C967-9904-4E9D-A555-DF3BC65D5BCA}"/>
                    </a:ext>
                  </a:extLst>
                </p:cNvPr>
                <p:cNvSpPr>
                  <a:spLocks noChangeShapeType="1"/>
                </p:cNvSpPr>
                <p:nvPr/>
              </p:nvSpPr>
              <p:spPr bwMode="auto">
                <a:xfrm flipV="1">
                  <a:off x="1325" y="331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1" name="Line 980">
                  <a:extLst>
                    <a:ext uri="{FF2B5EF4-FFF2-40B4-BE49-F238E27FC236}">
                      <a16:creationId xmlns:a16="http://schemas.microsoft.com/office/drawing/2014/main" id="{0C8BA318-8860-4946-8144-FD6C83C3BFAA}"/>
                    </a:ext>
                  </a:extLst>
                </p:cNvPr>
                <p:cNvSpPr>
                  <a:spLocks noChangeShapeType="1"/>
                </p:cNvSpPr>
                <p:nvPr/>
              </p:nvSpPr>
              <p:spPr bwMode="auto">
                <a:xfrm flipV="1">
                  <a:off x="1327" y="3310"/>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2" name="Line 981">
                  <a:extLst>
                    <a:ext uri="{FF2B5EF4-FFF2-40B4-BE49-F238E27FC236}">
                      <a16:creationId xmlns:a16="http://schemas.microsoft.com/office/drawing/2014/main" id="{43E71EFF-E98E-480C-98B6-9B16D12E006F}"/>
                    </a:ext>
                  </a:extLst>
                </p:cNvPr>
                <p:cNvSpPr>
                  <a:spLocks noChangeShapeType="1"/>
                </p:cNvSpPr>
                <p:nvPr/>
              </p:nvSpPr>
              <p:spPr bwMode="auto">
                <a:xfrm flipV="1">
                  <a:off x="1330" y="3306"/>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3" name="Line 982">
                  <a:extLst>
                    <a:ext uri="{FF2B5EF4-FFF2-40B4-BE49-F238E27FC236}">
                      <a16:creationId xmlns:a16="http://schemas.microsoft.com/office/drawing/2014/main" id="{738800FE-4C18-4F47-826C-593B565E7D5E}"/>
                    </a:ext>
                  </a:extLst>
                </p:cNvPr>
                <p:cNvSpPr>
                  <a:spLocks noChangeShapeType="1"/>
                </p:cNvSpPr>
                <p:nvPr/>
              </p:nvSpPr>
              <p:spPr bwMode="auto">
                <a:xfrm flipV="1">
                  <a:off x="1331" y="3302"/>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4" name="Line 983">
                  <a:extLst>
                    <a:ext uri="{FF2B5EF4-FFF2-40B4-BE49-F238E27FC236}">
                      <a16:creationId xmlns:a16="http://schemas.microsoft.com/office/drawing/2014/main" id="{ECA93A03-0D4C-4774-8118-5583A0C507A6}"/>
                    </a:ext>
                  </a:extLst>
                </p:cNvPr>
                <p:cNvSpPr>
                  <a:spLocks noChangeShapeType="1"/>
                </p:cNvSpPr>
                <p:nvPr/>
              </p:nvSpPr>
              <p:spPr bwMode="auto">
                <a:xfrm flipV="1">
                  <a:off x="1334" y="329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5" name="Line 984">
                  <a:extLst>
                    <a:ext uri="{FF2B5EF4-FFF2-40B4-BE49-F238E27FC236}">
                      <a16:creationId xmlns:a16="http://schemas.microsoft.com/office/drawing/2014/main" id="{B9389EDF-32D9-47D8-B1FE-F56F81269FC8}"/>
                    </a:ext>
                  </a:extLst>
                </p:cNvPr>
                <p:cNvSpPr>
                  <a:spLocks noChangeShapeType="1"/>
                </p:cNvSpPr>
                <p:nvPr/>
              </p:nvSpPr>
              <p:spPr bwMode="auto">
                <a:xfrm flipV="1">
                  <a:off x="1337" y="329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6" name="Line 985">
                  <a:extLst>
                    <a:ext uri="{FF2B5EF4-FFF2-40B4-BE49-F238E27FC236}">
                      <a16:creationId xmlns:a16="http://schemas.microsoft.com/office/drawing/2014/main" id="{E3C0777A-B60D-4830-A9E3-F40539C376B2}"/>
                    </a:ext>
                  </a:extLst>
                </p:cNvPr>
                <p:cNvSpPr>
                  <a:spLocks noChangeShapeType="1"/>
                </p:cNvSpPr>
                <p:nvPr/>
              </p:nvSpPr>
              <p:spPr bwMode="auto">
                <a:xfrm flipV="1">
                  <a:off x="1339" y="3290"/>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7" name="Line 986">
                  <a:extLst>
                    <a:ext uri="{FF2B5EF4-FFF2-40B4-BE49-F238E27FC236}">
                      <a16:creationId xmlns:a16="http://schemas.microsoft.com/office/drawing/2014/main" id="{A402C9F5-38AA-4F28-92FD-9DE0D45B7A09}"/>
                    </a:ext>
                  </a:extLst>
                </p:cNvPr>
                <p:cNvSpPr>
                  <a:spLocks noChangeShapeType="1"/>
                </p:cNvSpPr>
                <p:nvPr/>
              </p:nvSpPr>
              <p:spPr bwMode="auto">
                <a:xfrm flipV="1">
                  <a:off x="1340" y="3286"/>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8" name="Line 987">
                  <a:extLst>
                    <a:ext uri="{FF2B5EF4-FFF2-40B4-BE49-F238E27FC236}">
                      <a16:creationId xmlns:a16="http://schemas.microsoft.com/office/drawing/2014/main" id="{76EA9C90-8E1F-4E2F-8FBF-51F567C1964D}"/>
                    </a:ext>
                  </a:extLst>
                </p:cNvPr>
                <p:cNvSpPr>
                  <a:spLocks noChangeShapeType="1"/>
                </p:cNvSpPr>
                <p:nvPr/>
              </p:nvSpPr>
              <p:spPr bwMode="auto">
                <a:xfrm flipV="1">
                  <a:off x="1344" y="328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79" name="Line 988">
                  <a:extLst>
                    <a:ext uri="{FF2B5EF4-FFF2-40B4-BE49-F238E27FC236}">
                      <a16:creationId xmlns:a16="http://schemas.microsoft.com/office/drawing/2014/main" id="{73963720-06B8-459B-8AEB-116DD82DDB68}"/>
                    </a:ext>
                  </a:extLst>
                </p:cNvPr>
                <p:cNvSpPr>
                  <a:spLocks noChangeShapeType="1"/>
                </p:cNvSpPr>
                <p:nvPr/>
              </p:nvSpPr>
              <p:spPr bwMode="auto">
                <a:xfrm flipV="1">
                  <a:off x="1346" y="327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0" name="Line 989">
                  <a:extLst>
                    <a:ext uri="{FF2B5EF4-FFF2-40B4-BE49-F238E27FC236}">
                      <a16:creationId xmlns:a16="http://schemas.microsoft.com/office/drawing/2014/main" id="{DF3B7BDF-3BE7-414B-9CC8-4D0AB085D6E5}"/>
                    </a:ext>
                  </a:extLst>
                </p:cNvPr>
                <p:cNvSpPr>
                  <a:spLocks noChangeShapeType="1"/>
                </p:cNvSpPr>
                <p:nvPr/>
              </p:nvSpPr>
              <p:spPr bwMode="auto">
                <a:xfrm flipV="1">
                  <a:off x="1348" y="327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1" name="Line 990">
                  <a:extLst>
                    <a:ext uri="{FF2B5EF4-FFF2-40B4-BE49-F238E27FC236}">
                      <a16:creationId xmlns:a16="http://schemas.microsoft.com/office/drawing/2014/main" id="{FB6D12EA-C127-4F95-86D0-4E10877B64D6}"/>
                    </a:ext>
                  </a:extLst>
                </p:cNvPr>
                <p:cNvSpPr>
                  <a:spLocks noChangeShapeType="1"/>
                </p:cNvSpPr>
                <p:nvPr/>
              </p:nvSpPr>
              <p:spPr bwMode="auto">
                <a:xfrm flipV="1">
                  <a:off x="1351" y="327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2" name="Line 991">
                  <a:extLst>
                    <a:ext uri="{FF2B5EF4-FFF2-40B4-BE49-F238E27FC236}">
                      <a16:creationId xmlns:a16="http://schemas.microsoft.com/office/drawing/2014/main" id="{F58D9F5D-E5E9-4D33-B557-08E4049C9A54}"/>
                    </a:ext>
                  </a:extLst>
                </p:cNvPr>
                <p:cNvSpPr>
                  <a:spLocks noChangeShapeType="1"/>
                </p:cNvSpPr>
                <p:nvPr/>
              </p:nvSpPr>
              <p:spPr bwMode="auto">
                <a:xfrm flipV="1">
                  <a:off x="1353" y="326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3" name="Line 992">
                  <a:extLst>
                    <a:ext uri="{FF2B5EF4-FFF2-40B4-BE49-F238E27FC236}">
                      <a16:creationId xmlns:a16="http://schemas.microsoft.com/office/drawing/2014/main" id="{EB2B77D2-2BA7-4A10-86B3-7205F812E56F}"/>
                    </a:ext>
                  </a:extLst>
                </p:cNvPr>
                <p:cNvSpPr>
                  <a:spLocks noChangeShapeType="1"/>
                </p:cNvSpPr>
                <p:nvPr/>
              </p:nvSpPr>
              <p:spPr bwMode="auto">
                <a:xfrm flipV="1">
                  <a:off x="1355" y="326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4" name="Line 993">
                  <a:extLst>
                    <a:ext uri="{FF2B5EF4-FFF2-40B4-BE49-F238E27FC236}">
                      <a16:creationId xmlns:a16="http://schemas.microsoft.com/office/drawing/2014/main" id="{04B6FE00-E2A8-4B9D-AEBA-AA1C4A0656B3}"/>
                    </a:ext>
                  </a:extLst>
                </p:cNvPr>
                <p:cNvSpPr>
                  <a:spLocks noChangeShapeType="1"/>
                </p:cNvSpPr>
                <p:nvPr/>
              </p:nvSpPr>
              <p:spPr bwMode="auto">
                <a:xfrm flipV="1">
                  <a:off x="1357" y="325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5" name="Line 994">
                  <a:extLst>
                    <a:ext uri="{FF2B5EF4-FFF2-40B4-BE49-F238E27FC236}">
                      <a16:creationId xmlns:a16="http://schemas.microsoft.com/office/drawing/2014/main" id="{84001970-6510-45AC-99C5-DDFA932AAD94}"/>
                    </a:ext>
                  </a:extLst>
                </p:cNvPr>
                <p:cNvSpPr>
                  <a:spLocks noChangeShapeType="1"/>
                </p:cNvSpPr>
                <p:nvPr/>
              </p:nvSpPr>
              <p:spPr bwMode="auto">
                <a:xfrm flipV="1">
                  <a:off x="1360" y="3253"/>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6" name="Line 995">
                  <a:extLst>
                    <a:ext uri="{FF2B5EF4-FFF2-40B4-BE49-F238E27FC236}">
                      <a16:creationId xmlns:a16="http://schemas.microsoft.com/office/drawing/2014/main" id="{9B359E9C-3AEE-4633-A841-30203A3F5028}"/>
                    </a:ext>
                  </a:extLst>
                </p:cNvPr>
                <p:cNvSpPr>
                  <a:spLocks noChangeShapeType="1"/>
                </p:cNvSpPr>
                <p:nvPr/>
              </p:nvSpPr>
              <p:spPr bwMode="auto">
                <a:xfrm flipV="1">
                  <a:off x="1363" y="3250"/>
                  <a:ext cx="1" cy="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7" name="Line 996">
                  <a:extLst>
                    <a:ext uri="{FF2B5EF4-FFF2-40B4-BE49-F238E27FC236}">
                      <a16:creationId xmlns:a16="http://schemas.microsoft.com/office/drawing/2014/main" id="{A71CD662-530C-4DDC-91A0-EB8E724CE216}"/>
                    </a:ext>
                  </a:extLst>
                </p:cNvPr>
                <p:cNvSpPr>
                  <a:spLocks noChangeShapeType="1"/>
                </p:cNvSpPr>
                <p:nvPr/>
              </p:nvSpPr>
              <p:spPr bwMode="auto">
                <a:xfrm flipV="1">
                  <a:off x="1364" y="3245"/>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8" name="Line 997">
                  <a:extLst>
                    <a:ext uri="{FF2B5EF4-FFF2-40B4-BE49-F238E27FC236}">
                      <a16:creationId xmlns:a16="http://schemas.microsoft.com/office/drawing/2014/main" id="{22871193-5E6B-4F44-92BF-24AAD96C7E44}"/>
                    </a:ext>
                  </a:extLst>
                </p:cNvPr>
                <p:cNvSpPr>
                  <a:spLocks noChangeShapeType="1"/>
                </p:cNvSpPr>
                <p:nvPr/>
              </p:nvSpPr>
              <p:spPr bwMode="auto">
                <a:xfrm flipV="1">
                  <a:off x="1366" y="3241"/>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89" name="Line 998">
                  <a:extLst>
                    <a:ext uri="{FF2B5EF4-FFF2-40B4-BE49-F238E27FC236}">
                      <a16:creationId xmlns:a16="http://schemas.microsoft.com/office/drawing/2014/main" id="{7A42BFAB-9F14-4A5C-9C5B-360D4B00FC92}"/>
                    </a:ext>
                  </a:extLst>
                </p:cNvPr>
                <p:cNvSpPr>
                  <a:spLocks noChangeShapeType="1"/>
                </p:cNvSpPr>
                <p:nvPr/>
              </p:nvSpPr>
              <p:spPr bwMode="auto">
                <a:xfrm flipV="1">
                  <a:off x="1370" y="323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0" name="Line 999">
                  <a:extLst>
                    <a:ext uri="{FF2B5EF4-FFF2-40B4-BE49-F238E27FC236}">
                      <a16:creationId xmlns:a16="http://schemas.microsoft.com/office/drawing/2014/main" id="{49FED955-C0A8-486B-9B4B-9E8F1361A960}"/>
                    </a:ext>
                  </a:extLst>
                </p:cNvPr>
                <p:cNvSpPr>
                  <a:spLocks noChangeShapeType="1"/>
                </p:cNvSpPr>
                <p:nvPr/>
              </p:nvSpPr>
              <p:spPr bwMode="auto">
                <a:xfrm flipV="1">
                  <a:off x="1372" y="3233"/>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1" name="Line 1000">
                  <a:extLst>
                    <a:ext uri="{FF2B5EF4-FFF2-40B4-BE49-F238E27FC236}">
                      <a16:creationId xmlns:a16="http://schemas.microsoft.com/office/drawing/2014/main" id="{5B8F70D7-6B00-485A-904C-0808363DE35F}"/>
                    </a:ext>
                  </a:extLst>
                </p:cNvPr>
                <p:cNvSpPr>
                  <a:spLocks noChangeShapeType="1"/>
                </p:cNvSpPr>
                <p:nvPr/>
              </p:nvSpPr>
              <p:spPr bwMode="auto">
                <a:xfrm flipV="1">
                  <a:off x="1373" y="3229"/>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2" name="Line 1001">
                  <a:extLst>
                    <a:ext uri="{FF2B5EF4-FFF2-40B4-BE49-F238E27FC236}">
                      <a16:creationId xmlns:a16="http://schemas.microsoft.com/office/drawing/2014/main" id="{68DDCEAB-2A6F-4B31-906F-2EF16BDC5D77}"/>
                    </a:ext>
                  </a:extLst>
                </p:cNvPr>
                <p:cNvSpPr>
                  <a:spLocks noChangeShapeType="1"/>
                </p:cNvSpPr>
                <p:nvPr/>
              </p:nvSpPr>
              <p:spPr bwMode="auto">
                <a:xfrm flipV="1">
                  <a:off x="1377" y="322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3" name="Line 1002">
                  <a:extLst>
                    <a:ext uri="{FF2B5EF4-FFF2-40B4-BE49-F238E27FC236}">
                      <a16:creationId xmlns:a16="http://schemas.microsoft.com/office/drawing/2014/main" id="{A28F69EE-B2C2-4D0F-8B4B-6421841CA23B}"/>
                    </a:ext>
                  </a:extLst>
                </p:cNvPr>
                <p:cNvSpPr>
                  <a:spLocks noChangeShapeType="1"/>
                </p:cNvSpPr>
                <p:nvPr/>
              </p:nvSpPr>
              <p:spPr bwMode="auto">
                <a:xfrm flipV="1">
                  <a:off x="1379" y="3221"/>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4" name="Line 1003">
                  <a:extLst>
                    <a:ext uri="{FF2B5EF4-FFF2-40B4-BE49-F238E27FC236}">
                      <a16:creationId xmlns:a16="http://schemas.microsoft.com/office/drawing/2014/main" id="{1EAC79A3-61F7-4926-86AB-574C609D3A60}"/>
                    </a:ext>
                  </a:extLst>
                </p:cNvPr>
                <p:cNvSpPr>
                  <a:spLocks noChangeShapeType="1"/>
                </p:cNvSpPr>
                <p:nvPr/>
              </p:nvSpPr>
              <p:spPr bwMode="auto">
                <a:xfrm flipV="1">
                  <a:off x="1381" y="321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5" name="Line 1004">
                  <a:extLst>
                    <a:ext uri="{FF2B5EF4-FFF2-40B4-BE49-F238E27FC236}">
                      <a16:creationId xmlns:a16="http://schemas.microsoft.com/office/drawing/2014/main" id="{EC8C5374-BFFC-4A2A-889A-0CF9CF8E5802}"/>
                    </a:ext>
                  </a:extLst>
                </p:cNvPr>
                <p:cNvSpPr>
                  <a:spLocks noChangeShapeType="1"/>
                </p:cNvSpPr>
                <p:nvPr/>
              </p:nvSpPr>
              <p:spPr bwMode="auto">
                <a:xfrm flipV="1">
                  <a:off x="1383" y="3212"/>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6" name="Line 1005">
                  <a:extLst>
                    <a:ext uri="{FF2B5EF4-FFF2-40B4-BE49-F238E27FC236}">
                      <a16:creationId xmlns:a16="http://schemas.microsoft.com/office/drawing/2014/main" id="{D4F07394-57F3-41B9-8CB2-731CB3112FD5}"/>
                    </a:ext>
                  </a:extLst>
                </p:cNvPr>
                <p:cNvSpPr>
                  <a:spLocks noChangeShapeType="1"/>
                </p:cNvSpPr>
                <p:nvPr/>
              </p:nvSpPr>
              <p:spPr bwMode="auto">
                <a:xfrm flipV="1">
                  <a:off x="1386" y="320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7" name="Line 1006">
                  <a:extLst>
                    <a:ext uri="{FF2B5EF4-FFF2-40B4-BE49-F238E27FC236}">
                      <a16:creationId xmlns:a16="http://schemas.microsoft.com/office/drawing/2014/main" id="{011E2874-20B5-4CD8-B6DF-1CB3A1132C27}"/>
                    </a:ext>
                  </a:extLst>
                </p:cNvPr>
                <p:cNvSpPr>
                  <a:spLocks noChangeShapeType="1"/>
                </p:cNvSpPr>
                <p:nvPr/>
              </p:nvSpPr>
              <p:spPr bwMode="auto">
                <a:xfrm flipV="1">
                  <a:off x="1388" y="3204"/>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8" name="Line 1007">
                  <a:extLst>
                    <a:ext uri="{FF2B5EF4-FFF2-40B4-BE49-F238E27FC236}">
                      <a16:creationId xmlns:a16="http://schemas.microsoft.com/office/drawing/2014/main" id="{285563FE-1FE2-403A-90D1-EA00C2B3F064}"/>
                    </a:ext>
                  </a:extLst>
                </p:cNvPr>
                <p:cNvSpPr>
                  <a:spLocks noChangeShapeType="1"/>
                </p:cNvSpPr>
                <p:nvPr/>
              </p:nvSpPr>
              <p:spPr bwMode="auto">
                <a:xfrm flipV="1">
                  <a:off x="1390" y="320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199" name="Line 1008">
                  <a:extLst>
                    <a:ext uri="{FF2B5EF4-FFF2-40B4-BE49-F238E27FC236}">
                      <a16:creationId xmlns:a16="http://schemas.microsoft.com/office/drawing/2014/main" id="{0FCAFE4F-C2D0-4627-9310-148D6A5F345E}"/>
                    </a:ext>
                  </a:extLst>
                </p:cNvPr>
                <p:cNvSpPr>
                  <a:spLocks noChangeShapeType="1"/>
                </p:cNvSpPr>
                <p:nvPr/>
              </p:nvSpPr>
              <p:spPr bwMode="auto">
                <a:xfrm flipV="1">
                  <a:off x="1392" y="3196"/>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0" name="Line 1009">
                  <a:extLst>
                    <a:ext uri="{FF2B5EF4-FFF2-40B4-BE49-F238E27FC236}">
                      <a16:creationId xmlns:a16="http://schemas.microsoft.com/office/drawing/2014/main" id="{D82B326C-14B8-4E04-B880-A2ED43AA89C6}"/>
                    </a:ext>
                  </a:extLst>
                </p:cNvPr>
                <p:cNvSpPr>
                  <a:spLocks noChangeShapeType="1"/>
                </p:cNvSpPr>
                <p:nvPr/>
              </p:nvSpPr>
              <p:spPr bwMode="auto">
                <a:xfrm flipV="1">
                  <a:off x="1395" y="319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1" name="Line 1010">
                  <a:extLst>
                    <a:ext uri="{FF2B5EF4-FFF2-40B4-BE49-F238E27FC236}">
                      <a16:creationId xmlns:a16="http://schemas.microsoft.com/office/drawing/2014/main" id="{38F9A1F7-2085-4E3F-A4D4-8936B2901021}"/>
                    </a:ext>
                  </a:extLst>
                </p:cNvPr>
                <p:cNvSpPr>
                  <a:spLocks noChangeShapeType="1"/>
                </p:cNvSpPr>
                <p:nvPr/>
              </p:nvSpPr>
              <p:spPr bwMode="auto">
                <a:xfrm flipV="1">
                  <a:off x="1397" y="318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2" name="Line 1011">
                  <a:extLst>
                    <a:ext uri="{FF2B5EF4-FFF2-40B4-BE49-F238E27FC236}">
                      <a16:creationId xmlns:a16="http://schemas.microsoft.com/office/drawing/2014/main" id="{BDCC2054-AAB1-451D-A89E-911E3DE04597}"/>
                    </a:ext>
                  </a:extLst>
                </p:cNvPr>
                <p:cNvSpPr>
                  <a:spLocks noChangeShapeType="1"/>
                </p:cNvSpPr>
                <p:nvPr/>
              </p:nvSpPr>
              <p:spPr bwMode="auto">
                <a:xfrm flipV="1">
                  <a:off x="1399" y="318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3" name="Line 1012">
                  <a:extLst>
                    <a:ext uri="{FF2B5EF4-FFF2-40B4-BE49-F238E27FC236}">
                      <a16:creationId xmlns:a16="http://schemas.microsoft.com/office/drawing/2014/main" id="{9C63EC7C-93A1-40EC-957C-B3AE7B76BFA4}"/>
                    </a:ext>
                  </a:extLst>
                </p:cNvPr>
                <p:cNvSpPr>
                  <a:spLocks noChangeShapeType="1"/>
                </p:cNvSpPr>
                <p:nvPr/>
              </p:nvSpPr>
              <p:spPr bwMode="auto">
                <a:xfrm flipV="1">
                  <a:off x="1401" y="3179"/>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4" name="Line 1013">
                  <a:extLst>
                    <a:ext uri="{FF2B5EF4-FFF2-40B4-BE49-F238E27FC236}">
                      <a16:creationId xmlns:a16="http://schemas.microsoft.com/office/drawing/2014/main" id="{AF355250-151D-46F9-B8BC-BE2F0955DA73}"/>
                    </a:ext>
                  </a:extLst>
                </p:cNvPr>
                <p:cNvSpPr>
                  <a:spLocks noChangeShapeType="1"/>
                </p:cNvSpPr>
                <p:nvPr/>
              </p:nvSpPr>
              <p:spPr bwMode="auto">
                <a:xfrm flipV="1">
                  <a:off x="1405" y="3173"/>
                  <a:ext cx="1"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5" name="Line 1014">
                  <a:extLst>
                    <a:ext uri="{FF2B5EF4-FFF2-40B4-BE49-F238E27FC236}">
                      <a16:creationId xmlns:a16="http://schemas.microsoft.com/office/drawing/2014/main" id="{648A3F8D-9583-47B5-BE3E-9D5D64134D1C}"/>
                    </a:ext>
                  </a:extLst>
                </p:cNvPr>
                <p:cNvSpPr>
                  <a:spLocks noChangeShapeType="1"/>
                </p:cNvSpPr>
                <p:nvPr/>
              </p:nvSpPr>
              <p:spPr bwMode="auto">
                <a:xfrm flipV="1">
                  <a:off x="1406" y="3169"/>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6" name="Line 1015">
                  <a:extLst>
                    <a:ext uri="{FF2B5EF4-FFF2-40B4-BE49-F238E27FC236}">
                      <a16:creationId xmlns:a16="http://schemas.microsoft.com/office/drawing/2014/main" id="{756E1440-D7D9-470F-B3DE-D678FE2F4177}"/>
                    </a:ext>
                  </a:extLst>
                </p:cNvPr>
                <p:cNvSpPr>
                  <a:spLocks noChangeShapeType="1"/>
                </p:cNvSpPr>
                <p:nvPr/>
              </p:nvSpPr>
              <p:spPr bwMode="auto">
                <a:xfrm flipV="1">
                  <a:off x="1408" y="31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7" name="Line 1016">
                  <a:extLst>
                    <a:ext uri="{FF2B5EF4-FFF2-40B4-BE49-F238E27FC236}">
                      <a16:creationId xmlns:a16="http://schemas.microsoft.com/office/drawing/2014/main" id="{03389135-E1FD-4C76-B885-58E7C321B97E}"/>
                    </a:ext>
                  </a:extLst>
                </p:cNvPr>
                <p:cNvSpPr>
                  <a:spLocks noChangeShapeType="1"/>
                </p:cNvSpPr>
                <p:nvPr/>
              </p:nvSpPr>
              <p:spPr bwMode="auto">
                <a:xfrm flipV="1">
                  <a:off x="1411" y="3161"/>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8" name="Line 1017">
                  <a:extLst>
                    <a:ext uri="{FF2B5EF4-FFF2-40B4-BE49-F238E27FC236}">
                      <a16:creationId xmlns:a16="http://schemas.microsoft.com/office/drawing/2014/main" id="{E8363C31-4C60-4955-A341-38C19AB07A73}"/>
                    </a:ext>
                  </a:extLst>
                </p:cNvPr>
                <p:cNvSpPr>
                  <a:spLocks noChangeShapeType="1"/>
                </p:cNvSpPr>
                <p:nvPr/>
              </p:nvSpPr>
              <p:spPr bwMode="auto">
                <a:xfrm flipV="1">
                  <a:off x="1414" y="3156"/>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09" name="Line 1018">
                  <a:extLst>
                    <a:ext uri="{FF2B5EF4-FFF2-40B4-BE49-F238E27FC236}">
                      <a16:creationId xmlns:a16="http://schemas.microsoft.com/office/drawing/2014/main" id="{0BB4503B-14BA-4200-8B1B-FB7D4FFBAAE2}"/>
                    </a:ext>
                  </a:extLst>
                </p:cNvPr>
                <p:cNvSpPr>
                  <a:spLocks noChangeShapeType="1"/>
                </p:cNvSpPr>
                <p:nvPr/>
              </p:nvSpPr>
              <p:spPr bwMode="auto">
                <a:xfrm flipV="1">
                  <a:off x="1416" y="315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0" name="Line 1019">
                  <a:extLst>
                    <a:ext uri="{FF2B5EF4-FFF2-40B4-BE49-F238E27FC236}">
                      <a16:creationId xmlns:a16="http://schemas.microsoft.com/office/drawing/2014/main" id="{6842B911-3184-4974-9BDB-7FDFAB49A7A5}"/>
                    </a:ext>
                  </a:extLst>
                </p:cNvPr>
                <p:cNvSpPr>
                  <a:spLocks noChangeShapeType="1"/>
                </p:cNvSpPr>
                <p:nvPr/>
              </p:nvSpPr>
              <p:spPr bwMode="auto">
                <a:xfrm flipV="1">
                  <a:off x="1418" y="3148"/>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1" name="Line 1020">
                  <a:extLst>
                    <a:ext uri="{FF2B5EF4-FFF2-40B4-BE49-F238E27FC236}">
                      <a16:creationId xmlns:a16="http://schemas.microsoft.com/office/drawing/2014/main" id="{4178F3A4-01FC-4357-B6C2-439E546DE23D}"/>
                    </a:ext>
                  </a:extLst>
                </p:cNvPr>
                <p:cNvSpPr>
                  <a:spLocks noChangeShapeType="1"/>
                </p:cNvSpPr>
                <p:nvPr/>
              </p:nvSpPr>
              <p:spPr bwMode="auto">
                <a:xfrm flipV="1">
                  <a:off x="1420" y="314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2" name="Line 1021">
                  <a:extLst>
                    <a:ext uri="{FF2B5EF4-FFF2-40B4-BE49-F238E27FC236}">
                      <a16:creationId xmlns:a16="http://schemas.microsoft.com/office/drawing/2014/main" id="{DAF3E6C8-76E9-4D89-8F56-3AE3F1339F58}"/>
                    </a:ext>
                  </a:extLst>
                </p:cNvPr>
                <p:cNvSpPr>
                  <a:spLocks noChangeShapeType="1"/>
                </p:cNvSpPr>
                <p:nvPr/>
              </p:nvSpPr>
              <p:spPr bwMode="auto">
                <a:xfrm flipV="1">
                  <a:off x="1423" y="313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3" name="Line 1022">
                  <a:extLst>
                    <a:ext uri="{FF2B5EF4-FFF2-40B4-BE49-F238E27FC236}">
                      <a16:creationId xmlns:a16="http://schemas.microsoft.com/office/drawing/2014/main" id="{BC1A8DA7-34CD-4310-A999-89509A2DD2F2}"/>
                    </a:ext>
                  </a:extLst>
                </p:cNvPr>
                <p:cNvSpPr>
                  <a:spLocks noChangeShapeType="1"/>
                </p:cNvSpPr>
                <p:nvPr/>
              </p:nvSpPr>
              <p:spPr bwMode="auto">
                <a:xfrm flipV="1">
                  <a:off x="1425" y="313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4" name="Line 1023">
                  <a:extLst>
                    <a:ext uri="{FF2B5EF4-FFF2-40B4-BE49-F238E27FC236}">
                      <a16:creationId xmlns:a16="http://schemas.microsoft.com/office/drawing/2014/main" id="{5E4BCA41-0B32-4221-899C-877BA0308260}"/>
                    </a:ext>
                  </a:extLst>
                </p:cNvPr>
                <p:cNvSpPr>
                  <a:spLocks noChangeShapeType="1"/>
                </p:cNvSpPr>
                <p:nvPr/>
              </p:nvSpPr>
              <p:spPr bwMode="auto">
                <a:xfrm flipV="1">
                  <a:off x="1427" y="3131"/>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5" name="Line 1024">
                  <a:extLst>
                    <a:ext uri="{FF2B5EF4-FFF2-40B4-BE49-F238E27FC236}">
                      <a16:creationId xmlns:a16="http://schemas.microsoft.com/office/drawing/2014/main" id="{87284F98-29DF-4707-878F-D9E3D604DF43}"/>
                    </a:ext>
                  </a:extLst>
                </p:cNvPr>
                <p:cNvSpPr>
                  <a:spLocks noChangeShapeType="1"/>
                </p:cNvSpPr>
                <p:nvPr/>
              </p:nvSpPr>
              <p:spPr bwMode="auto">
                <a:xfrm flipV="1">
                  <a:off x="1429" y="3126"/>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6" name="Line 1025">
                  <a:extLst>
                    <a:ext uri="{FF2B5EF4-FFF2-40B4-BE49-F238E27FC236}">
                      <a16:creationId xmlns:a16="http://schemas.microsoft.com/office/drawing/2014/main" id="{8FEFDD5D-19D3-4922-B52E-CBEBB1740F99}"/>
                    </a:ext>
                  </a:extLst>
                </p:cNvPr>
                <p:cNvSpPr>
                  <a:spLocks noChangeShapeType="1"/>
                </p:cNvSpPr>
                <p:nvPr/>
              </p:nvSpPr>
              <p:spPr bwMode="auto">
                <a:xfrm flipV="1">
                  <a:off x="1432" y="312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7" name="Line 1026">
                  <a:extLst>
                    <a:ext uri="{FF2B5EF4-FFF2-40B4-BE49-F238E27FC236}">
                      <a16:creationId xmlns:a16="http://schemas.microsoft.com/office/drawing/2014/main" id="{05ABE48B-A65C-4215-A4D9-5A31883C1EC8}"/>
                    </a:ext>
                  </a:extLst>
                </p:cNvPr>
                <p:cNvSpPr>
                  <a:spLocks noChangeShapeType="1"/>
                </p:cNvSpPr>
                <p:nvPr/>
              </p:nvSpPr>
              <p:spPr bwMode="auto">
                <a:xfrm flipV="1">
                  <a:off x="1434" y="3116"/>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8" name="Line 1027">
                  <a:extLst>
                    <a:ext uri="{FF2B5EF4-FFF2-40B4-BE49-F238E27FC236}">
                      <a16:creationId xmlns:a16="http://schemas.microsoft.com/office/drawing/2014/main" id="{BCBFD8AE-7550-49ED-916D-3B06FABADC45}"/>
                    </a:ext>
                  </a:extLst>
                </p:cNvPr>
                <p:cNvSpPr>
                  <a:spLocks noChangeShapeType="1"/>
                </p:cNvSpPr>
                <p:nvPr/>
              </p:nvSpPr>
              <p:spPr bwMode="auto">
                <a:xfrm flipV="1">
                  <a:off x="1437" y="3112"/>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19" name="Line 1028">
                  <a:extLst>
                    <a:ext uri="{FF2B5EF4-FFF2-40B4-BE49-F238E27FC236}">
                      <a16:creationId xmlns:a16="http://schemas.microsoft.com/office/drawing/2014/main" id="{3DEF01B2-0BCD-4F5C-B2FB-382AFC1B39FD}"/>
                    </a:ext>
                  </a:extLst>
                </p:cNvPr>
                <p:cNvSpPr>
                  <a:spLocks noChangeShapeType="1"/>
                </p:cNvSpPr>
                <p:nvPr/>
              </p:nvSpPr>
              <p:spPr bwMode="auto">
                <a:xfrm flipV="1">
                  <a:off x="1438" y="3108"/>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0" name="Line 1029">
                  <a:extLst>
                    <a:ext uri="{FF2B5EF4-FFF2-40B4-BE49-F238E27FC236}">
                      <a16:creationId xmlns:a16="http://schemas.microsoft.com/office/drawing/2014/main" id="{FB09004E-45B0-4A44-91AB-C0852480E662}"/>
                    </a:ext>
                  </a:extLst>
                </p:cNvPr>
                <p:cNvSpPr>
                  <a:spLocks noChangeShapeType="1"/>
                </p:cNvSpPr>
                <p:nvPr/>
              </p:nvSpPr>
              <p:spPr bwMode="auto">
                <a:xfrm flipV="1">
                  <a:off x="1441" y="3104"/>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1" name="Line 1030">
                  <a:extLst>
                    <a:ext uri="{FF2B5EF4-FFF2-40B4-BE49-F238E27FC236}">
                      <a16:creationId xmlns:a16="http://schemas.microsoft.com/office/drawing/2014/main" id="{A1E55E4C-1D49-4A07-9642-6BB5240C0230}"/>
                    </a:ext>
                  </a:extLst>
                </p:cNvPr>
                <p:cNvSpPr>
                  <a:spLocks noChangeShapeType="1"/>
                </p:cNvSpPr>
                <p:nvPr/>
              </p:nvSpPr>
              <p:spPr bwMode="auto">
                <a:xfrm flipV="1">
                  <a:off x="1444" y="309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2" name="Line 1031">
                  <a:extLst>
                    <a:ext uri="{FF2B5EF4-FFF2-40B4-BE49-F238E27FC236}">
                      <a16:creationId xmlns:a16="http://schemas.microsoft.com/office/drawing/2014/main" id="{2AECF7D4-1FA9-41F1-B625-585FD8C36F4D}"/>
                    </a:ext>
                  </a:extLst>
                </p:cNvPr>
                <p:cNvSpPr>
                  <a:spLocks noChangeShapeType="1"/>
                </p:cNvSpPr>
                <p:nvPr/>
              </p:nvSpPr>
              <p:spPr bwMode="auto">
                <a:xfrm flipV="1">
                  <a:off x="1446" y="309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3" name="Line 1032">
                  <a:extLst>
                    <a:ext uri="{FF2B5EF4-FFF2-40B4-BE49-F238E27FC236}">
                      <a16:creationId xmlns:a16="http://schemas.microsoft.com/office/drawing/2014/main" id="{4144803F-4389-4192-8999-BA0C69E2C354}"/>
                    </a:ext>
                  </a:extLst>
                </p:cNvPr>
                <p:cNvSpPr>
                  <a:spLocks noChangeShapeType="1"/>
                </p:cNvSpPr>
                <p:nvPr/>
              </p:nvSpPr>
              <p:spPr bwMode="auto">
                <a:xfrm flipV="1">
                  <a:off x="1449" y="309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4" name="Line 1033">
                  <a:extLst>
                    <a:ext uri="{FF2B5EF4-FFF2-40B4-BE49-F238E27FC236}">
                      <a16:creationId xmlns:a16="http://schemas.microsoft.com/office/drawing/2014/main" id="{435CB351-3049-423B-8C32-615F1E44ABB1}"/>
                    </a:ext>
                  </a:extLst>
                </p:cNvPr>
                <p:cNvSpPr>
                  <a:spLocks noChangeShapeType="1"/>
                </p:cNvSpPr>
                <p:nvPr/>
              </p:nvSpPr>
              <p:spPr bwMode="auto">
                <a:xfrm flipV="1">
                  <a:off x="1451" y="3086"/>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5" name="Line 1034">
                  <a:extLst>
                    <a:ext uri="{FF2B5EF4-FFF2-40B4-BE49-F238E27FC236}">
                      <a16:creationId xmlns:a16="http://schemas.microsoft.com/office/drawing/2014/main" id="{F8BC69CF-3A12-451C-B7F5-C4799CAFEC38}"/>
                    </a:ext>
                  </a:extLst>
                </p:cNvPr>
                <p:cNvSpPr>
                  <a:spLocks noChangeShapeType="1"/>
                </p:cNvSpPr>
                <p:nvPr/>
              </p:nvSpPr>
              <p:spPr bwMode="auto">
                <a:xfrm flipV="1">
                  <a:off x="1453" y="3080"/>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6" name="Line 1035">
                  <a:extLst>
                    <a:ext uri="{FF2B5EF4-FFF2-40B4-BE49-F238E27FC236}">
                      <a16:creationId xmlns:a16="http://schemas.microsoft.com/office/drawing/2014/main" id="{B0FD98E4-DDA0-4DEE-A18A-F5B0B645FF63}"/>
                    </a:ext>
                  </a:extLst>
                </p:cNvPr>
                <p:cNvSpPr>
                  <a:spLocks noChangeShapeType="1"/>
                </p:cNvSpPr>
                <p:nvPr/>
              </p:nvSpPr>
              <p:spPr bwMode="auto">
                <a:xfrm flipV="1">
                  <a:off x="1455" y="3076"/>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7" name="Line 1036">
                  <a:extLst>
                    <a:ext uri="{FF2B5EF4-FFF2-40B4-BE49-F238E27FC236}">
                      <a16:creationId xmlns:a16="http://schemas.microsoft.com/office/drawing/2014/main" id="{E7422463-7037-4DE3-9166-94F725E4F2F1}"/>
                    </a:ext>
                  </a:extLst>
                </p:cNvPr>
                <p:cNvSpPr>
                  <a:spLocks noChangeShapeType="1"/>
                </p:cNvSpPr>
                <p:nvPr/>
              </p:nvSpPr>
              <p:spPr bwMode="auto">
                <a:xfrm flipV="1">
                  <a:off x="1458" y="3072"/>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8" name="Line 1037">
                  <a:extLst>
                    <a:ext uri="{FF2B5EF4-FFF2-40B4-BE49-F238E27FC236}">
                      <a16:creationId xmlns:a16="http://schemas.microsoft.com/office/drawing/2014/main" id="{879C2735-8030-4FEF-A8D3-334AA306E5A1}"/>
                    </a:ext>
                  </a:extLst>
                </p:cNvPr>
                <p:cNvSpPr>
                  <a:spLocks noChangeShapeType="1"/>
                </p:cNvSpPr>
                <p:nvPr/>
              </p:nvSpPr>
              <p:spPr bwMode="auto">
                <a:xfrm flipV="1">
                  <a:off x="1460" y="306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29" name="Line 1038">
                  <a:extLst>
                    <a:ext uri="{FF2B5EF4-FFF2-40B4-BE49-F238E27FC236}">
                      <a16:creationId xmlns:a16="http://schemas.microsoft.com/office/drawing/2014/main" id="{0B3B9232-650D-4F51-B327-5D33CF5501F0}"/>
                    </a:ext>
                  </a:extLst>
                </p:cNvPr>
                <p:cNvSpPr>
                  <a:spLocks noChangeShapeType="1"/>
                </p:cNvSpPr>
                <p:nvPr/>
              </p:nvSpPr>
              <p:spPr bwMode="auto">
                <a:xfrm flipV="1">
                  <a:off x="1462" y="306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0" name="Line 1039">
                  <a:extLst>
                    <a:ext uri="{FF2B5EF4-FFF2-40B4-BE49-F238E27FC236}">
                      <a16:creationId xmlns:a16="http://schemas.microsoft.com/office/drawing/2014/main" id="{0F3C4FCE-702D-496A-95F0-AB0D956544CC}"/>
                    </a:ext>
                  </a:extLst>
                </p:cNvPr>
                <p:cNvSpPr>
                  <a:spLocks noChangeShapeType="1"/>
                </p:cNvSpPr>
                <p:nvPr/>
              </p:nvSpPr>
              <p:spPr bwMode="auto">
                <a:xfrm flipV="1">
                  <a:off x="1464" y="3058"/>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1" name="Line 1040">
                  <a:extLst>
                    <a:ext uri="{FF2B5EF4-FFF2-40B4-BE49-F238E27FC236}">
                      <a16:creationId xmlns:a16="http://schemas.microsoft.com/office/drawing/2014/main" id="{5F355E7E-C216-4B4B-AB96-0DAED2C6F744}"/>
                    </a:ext>
                  </a:extLst>
                </p:cNvPr>
                <p:cNvSpPr>
                  <a:spLocks noChangeShapeType="1"/>
                </p:cNvSpPr>
                <p:nvPr/>
              </p:nvSpPr>
              <p:spPr bwMode="auto">
                <a:xfrm flipV="1">
                  <a:off x="1467" y="305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2" name="Line 1041">
                  <a:extLst>
                    <a:ext uri="{FF2B5EF4-FFF2-40B4-BE49-F238E27FC236}">
                      <a16:creationId xmlns:a16="http://schemas.microsoft.com/office/drawing/2014/main" id="{B16ED24C-DF4D-41C4-9BE9-14EBCE8342CF}"/>
                    </a:ext>
                  </a:extLst>
                </p:cNvPr>
                <p:cNvSpPr>
                  <a:spLocks noChangeShapeType="1"/>
                </p:cNvSpPr>
                <p:nvPr/>
              </p:nvSpPr>
              <p:spPr bwMode="auto">
                <a:xfrm flipV="1">
                  <a:off x="1469" y="3049"/>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3" name="Line 1042">
                  <a:extLst>
                    <a:ext uri="{FF2B5EF4-FFF2-40B4-BE49-F238E27FC236}">
                      <a16:creationId xmlns:a16="http://schemas.microsoft.com/office/drawing/2014/main" id="{C0F16383-D49A-4B8A-9B78-D062E7A9D502}"/>
                    </a:ext>
                  </a:extLst>
                </p:cNvPr>
                <p:cNvSpPr>
                  <a:spLocks noChangeShapeType="1"/>
                </p:cNvSpPr>
                <p:nvPr/>
              </p:nvSpPr>
              <p:spPr bwMode="auto">
                <a:xfrm flipV="1">
                  <a:off x="1471" y="304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4" name="Line 1043">
                  <a:extLst>
                    <a:ext uri="{FF2B5EF4-FFF2-40B4-BE49-F238E27FC236}">
                      <a16:creationId xmlns:a16="http://schemas.microsoft.com/office/drawing/2014/main" id="{C24193B2-3020-4E56-AE15-287C41899A52}"/>
                    </a:ext>
                  </a:extLst>
                </p:cNvPr>
                <p:cNvSpPr>
                  <a:spLocks noChangeShapeType="1"/>
                </p:cNvSpPr>
                <p:nvPr/>
              </p:nvSpPr>
              <p:spPr bwMode="auto">
                <a:xfrm flipV="1">
                  <a:off x="1473" y="3039"/>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5" name="Line 1044">
                  <a:extLst>
                    <a:ext uri="{FF2B5EF4-FFF2-40B4-BE49-F238E27FC236}">
                      <a16:creationId xmlns:a16="http://schemas.microsoft.com/office/drawing/2014/main" id="{7525B66A-A732-41E2-A8A3-76128A26D883}"/>
                    </a:ext>
                  </a:extLst>
                </p:cNvPr>
                <p:cNvSpPr>
                  <a:spLocks noChangeShapeType="1"/>
                </p:cNvSpPr>
                <p:nvPr/>
              </p:nvSpPr>
              <p:spPr bwMode="auto">
                <a:xfrm flipV="1">
                  <a:off x="1476" y="303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6" name="Line 1045">
                  <a:extLst>
                    <a:ext uri="{FF2B5EF4-FFF2-40B4-BE49-F238E27FC236}">
                      <a16:creationId xmlns:a16="http://schemas.microsoft.com/office/drawing/2014/main" id="{609CEFA3-0C91-4CDA-ABBF-1417427AF107}"/>
                    </a:ext>
                  </a:extLst>
                </p:cNvPr>
                <p:cNvSpPr>
                  <a:spLocks noChangeShapeType="1"/>
                </p:cNvSpPr>
                <p:nvPr/>
              </p:nvSpPr>
              <p:spPr bwMode="auto">
                <a:xfrm flipV="1">
                  <a:off x="1479" y="303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7" name="Line 1046">
                  <a:extLst>
                    <a:ext uri="{FF2B5EF4-FFF2-40B4-BE49-F238E27FC236}">
                      <a16:creationId xmlns:a16="http://schemas.microsoft.com/office/drawing/2014/main" id="{E675B614-6CDA-43A7-B26B-A8251DDE304C}"/>
                    </a:ext>
                  </a:extLst>
                </p:cNvPr>
                <p:cNvSpPr>
                  <a:spLocks noChangeShapeType="1"/>
                </p:cNvSpPr>
                <p:nvPr/>
              </p:nvSpPr>
              <p:spPr bwMode="auto">
                <a:xfrm flipV="1">
                  <a:off x="1481" y="3026"/>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8" name="Line 1047">
                  <a:extLst>
                    <a:ext uri="{FF2B5EF4-FFF2-40B4-BE49-F238E27FC236}">
                      <a16:creationId xmlns:a16="http://schemas.microsoft.com/office/drawing/2014/main" id="{158596BB-38AD-49D2-9F47-A03BBAD6980A}"/>
                    </a:ext>
                  </a:extLst>
                </p:cNvPr>
                <p:cNvSpPr>
                  <a:spLocks noChangeShapeType="1"/>
                </p:cNvSpPr>
                <p:nvPr/>
              </p:nvSpPr>
              <p:spPr bwMode="auto">
                <a:xfrm flipV="1">
                  <a:off x="1482" y="3021"/>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39" name="Line 1048">
                  <a:extLst>
                    <a:ext uri="{FF2B5EF4-FFF2-40B4-BE49-F238E27FC236}">
                      <a16:creationId xmlns:a16="http://schemas.microsoft.com/office/drawing/2014/main" id="{7DB04BE7-4E6B-432B-A2A2-E4DF243A2DBB}"/>
                    </a:ext>
                  </a:extLst>
                </p:cNvPr>
                <p:cNvSpPr>
                  <a:spLocks noChangeShapeType="1"/>
                </p:cNvSpPr>
                <p:nvPr/>
              </p:nvSpPr>
              <p:spPr bwMode="auto">
                <a:xfrm flipV="1">
                  <a:off x="1486" y="301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0" name="Line 1049">
                  <a:extLst>
                    <a:ext uri="{FF2B5EF4-FFF2-40B4-BE49-F238E27FC236}">
                      <a16:creationId xmlns:a16="http://schemas.microsoft.com/office/drawing/2014/main" id="{03FABBB2-1412-4C39-905C-C088D5D8A2BF}"/>
                    </a:ext>
                  </a:extLst>
                </p:cNvPr>
                <p:cNvSpPr>
                  <a:spLocks noChangeShapeType="1"/>
                </p:cNvSpPr>
                <p:nvPr/>
              </p:nvSpPr>
              <p:spPr bwMode="auto">
                <a:xfrm flipV="1">
                  <a:off x="1488" y="3011"/>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1" name="Line 1050">
                  <a:extLst>
                    <a:ext uri="{FF2B5EF4-FFF2-40B4-BE49-F238E27FC236}">
                      <a16:creationId xmlns:a16="http://schemas.microsoft.com/office/drawing/2014/main" id="{8E8BCD89-14D4-4165-9944-CB4819409E4B}"/>
                    </a:ext>
                  </a:extLst>
                </p:cNvPr>
                <p:cNvSpPr>
                  <a:spLocks noChangeShapeType="1"/>
                </p:cNvSpPr>
                <p:nvPr/>
              </p:nvSpPr>
              <p:spPr bwMode="auto">
                <a:xfrm flipV="1">
                  <a:off x="1490" y="3007"/>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2" name="Line 1051">
                  <a:extLst>
                    <a:ext uri="{FF2B5EF4-FFF2-40B4-BE49-F238E27FC236}">
                      <a16:creationId xmlns:a16="http://schemas.microsoft.com/office/drawing/2014/main" id="{E2CFB7BB-2687-4A56-A57E-010B7DEC59C9}"/>
                    </a:ext>
                  </a:extLst>
                </p:cNvPr>
                <p:cNvSpPr>
                  <a:spLocks noChangeShapeType="1"/>
                </p:cNvSpPr>
                <p:nvPr/>
              </p:nvSpPr>
              <p:spPr bwMode="auto">
                <a:xfrm flipV="1">
                  <a:off x="1493" y="3002"/>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3" name="Line 1052">
                  <a:extLst>
                    <a:ext uri="{FF2B5EF4-FFF2-40B4-BE49-F238E27FC236}">
                      <a16:creationId xmlns:a16="http://schemas.microsoft.com/office/drawing/2014/main" id="{EB741E53-94A9-4B79-9B57-C9642C43436A}"/>
                    </a:ext>
                  </a:extLst>
                </p:cNvPr>
                <p:cNvSpPr>
                  <a:spLocks noChangeShapeType="1"/>
                </p:cNvSpPr>
                <p:nvPr/>
              </p:nvSpPr>
              <p:spPr bwMode="auto">
                <a:xfrm flipV="1">
                  <a:off x="1495" y="299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4" name="Line 1053">
                  <a:extLst>
                    <a:ext uri="{FF2B5EF4-FFF2-40B4-BE49-F238E27FC236}">
                      <a16:creationId xmlns:a16="http://schemas.microsoft.com/office/drawing/2014/main" id="{FAB2A4C9-86BB-4F75-A3A2-F9329A2382ED}"/>
                    </a:ext>
                  </a:extLst>
                </p:cNvPr>
                <p:cNvSpPr>
                  <a:spLocks noChangeShapeType="1"/>
                </p:cNvSpPr>
                <p:nvPr/>
              </p:nvSpPr>
              <p:spPr bwMode="auto">
                <a:xfrm flipV="1">
                  <a:off x="1497" y="299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5" name="Line 1054">
                  <a:extLst>
                    <a:ext uri="{FF2B5EF4-FFF2-40B4-BE49-F238E27FC236}">
                      <a16:creationId xmlns:a16="http://schemas.microsoft.com/office/drawing/2014/main" id="{78361056-2605-4B37-B1C4-52D6C5BDDF2F}"/>
                    </a:ext>
                  </a:extLst>
                </p:cNvPr>
                <p:cNvSpPr>
                  <a:spLocks noChangeShapeType="1"/>
                </p:cNvSpPr>
                <p:nvPr/>
              </p:nvSpPr>
              <p:spPr bwMode="auto">
                <a:xfrm flipV="1">
                  <a:off x="1499" y="2987"/>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6" name="Line 1055">
                  <a:extLst>
                    <a:ext uri="{FF2B5EF4-FFF2-40B4-BE49-F238E27FC236}">
                      <a16:creationId xmlns:a16="http://schemas.microsoft.com/office/drawing/2014/main" id="{66F336DE-EA66-4974-91F1-0510489E4668}"/>
                    </a:ext>
                  </a:extLst>
                </p:cNvPr>
                <p:cNvSpPr>
                  <a:spLocks noChangeShapeType="1"/>
                </p:cNvSpPr>
                <p:nvPr/>
              </p:nvSpPr>
              <p:spPr bwMode="auto">
                <a:xfrm flipV="1">
                  <a:off x="1502" y="2983"/>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7" name="Line 1056">
                  <a:extLst>
                    <a:ext uri="{FF2B5EF4-FFF2-40B4-BE49-F238E27FC236}">
                      <a16:creationId xmlns:a16="http://schemas.microsoft.com/office/drawing/2014/main" id="{5C075FC0-1741-4711-AFE9-C8D1E49EC461}"/>
                    </a:ext>
                  </a:extLst>
                </p:cNvPr>
                <p:cNvSpPr>
                  <a:spLocks noChangeShapeType="1"/>
                </p:cNvSpPr>
                <p:nvPr/>
              </p:nvSpPr>
              <p:spPr bwMode="auto">
                <a:xfrm flipV="1">
                  <a:off x="1504" y="2978"/>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8" name="Line 1057">
                  <a:extLst>
                    <a:ext uri="{FF2B5EF4-FFF2-40B4-BE49-F238E27FC236}">
                      <a16:creationId xmlns:a16="http://schemas.microsoft.com/office/drawing/2014/main" id="{61743AC0-AC67-4FA5-BFFC-0202A473FE19}"/>
                    </a:ext>
                  </a:extLst>
                </p:cNvPr>
                <p:cNvSpPr>
                  <a:spLocks noChangeShapeType="1"/>
                </p:cNvSpPr>
                <p:nvPr/>
              </p:nvSpPr>
              <p:spPr bwMode="auto">
                <a:xfrm flipV="1">
                  <a:off x="1506" y="297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49" name="Line 1058">
                  <a:extLst>
                    <a:ext uri="{FF2B5EF4-FFF2-40B4-BE49-F238E27FC236}">
                      <a16:creationId xmlns:a16="http://schemas.microsoft.com/office/drawing/2014/main" id="{8D38351C-978C-4A08-80C6-6ADB122F39B4}"/>
                    </a:ext>
                  </a:extLst>
                </p:cNvPr>
                <p:cNvSpPr>
                  <a:spLocks noChangeShapeType="1"/>
                </p:cNvSpPr>
                <p:nvPr/>
              </p:nvSpPr>
              <p:spPr bwMode="auto">
                <a:xfrm flipV="1">
                  <a:off x="1508" y="2969"/>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0" name="Line 1059">
                  <a:extLst>
                    <a:ext uri="{FF2B5EF4-FFF2-40B4-BE49-F238E27FC236}">
                      <a16:creationId xmlns:a16="http://schemas.microsoft.com/office/drawing/2014/main" id="{48A229B5-E2F1-41B9-B9D4-2889D67BA967}"/>
                    </a:ext>
                  </a:extLst>
                </p:cNvPr>
                <p:cNvSpPr>
                  <a:spLocks noChangeShapeType="1"/>
                </p:cNvSpPr>
                <p:nvPr/>
              </p:nvSpPr>
              <p:spPr bwMode="auto">
                <a:xfrm flipV="1">
                  <a:off x="1511" y="296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1" name="Line 1060">
                  <a:extLst>
                    <a:ext uri="{FF2B5EF4-FFF2-40B4-BE49-F238E27FC236}">
                      <a16:creationId xmlns:a16="http://schemas.microsoft.com/office/drawing/2014/main" id="{8F2E4F79-8796-4306-A67F-109FB522FC84}"/>
                    </a:ext>
                  </a:extLst>
                </p:cNvPr>
                <p:cNvSpPr>
                  <a:spLocks noChangeShapeType="1"/>
                </p:cNvSpPr>
                <p:nvPr/>
              </p:nvSpPr>
              <p:spPr bwMode="auto">
                <a:xfrm flipV="1">
                  <a:off x="1514" y="2960"/>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2" name="Line 1061">
                  <a:extLst>
                    <a:ext uri="{FF2B5EF4-FFF2-40B4-BE49-F238E27FC236}">
                      <a16:creationId xmlns:a16="http://schemas.microsoft.com/office/drawing/2014/main" id="{C4C0DEDE-EF3C-4788-99A5-BFA3CC3900CD}"/>
                    </a:ext>
                  </a:extLst>
                </p:cNvPr>
                <p:cNvSpPr>
                  <a:spLocks noChangeShapeType="1"/>
                </p:cNvSpPr>
                <p:nvPr/>
              </p:nvSpPr>
              <p:spPr bwMode="auto">
                <a:xfrm flipV="1">
                  <a:off x="1515" y="295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3" name="Line 1062">
                  <a:extLst>
                    <a:ext uri="{FF2B5EF4-FFF2-40B4-BE49-F238E27FC236}">
                      <a16:creationId xmlns:a16="http://schemas.microsoft.com/office/drawing/2014/main" id="{D5CB6241-A55E-4D2A-9F65-64EDA30E1BBC}"/>
                    </a:ext>
                  </a:extLst>
                </p:cNvPr>
                <p:cNvSpPr>
                  <a:spLocks noChangeShapeType="1"/>
                </p:cNvSpPr>
                <p:nvPr/>
              </p:nvSpPr>
              <p:spPr bwMode="auto">
                <a:xfrm flipV="1">
                  <a:off x="1517" y="2949"/>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4" name="Line 1063">
                  <a:extLst>
                    <a:ext uri="{FF2B5EF4-FFF2-40B4-BE49-F238E27FC236}">
                      <a16:creationId xmlns:a16="http://schemas.microsoft.com/office/drawing/2014/main" id="{36434A88-578D-4F1F-B941-75BD9DE556C9}"/>
                    </a:ext>
                  </a:extLst>
                </p:cNvPr>
                <p:cNvSpPr>
                  <a:spLocks noChangeShapeType="1"/>
                </p:cNvSpPr>
                <p:nvPr/>
              </p:nvSpPr>
              <p:spPr bwMode="auto">
                <a:xfrm flipV="1">
                  <a:off x="1521" y="294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5" name="Line 1064">
                  <a:extLst>
                    <a:ext uri="{FF2B5EF4-FFF2-40B4-BE49-F238E27FC236}">
                      <a16:creationId xmlns:a16="http://schemas.microsoft.com/office/drawing/2014/main" id="{D5BD58D3-1C8F-498F-A1F3-68035E3A348E}"/>
                    </a:ext>
                  </a:extLst>
                </p:cNvPr>
                <p:cNvSpPr>
                  <a:spLocks noChangeShapeType="1"/>
                </p:cNvSpPr>
                <p:nvPr/>
              </p:nvSpPr>
              <p:spPr bwMode="auto">
                <a:xfrm flipV="1">
                  <a:off x="1523" y="2940"/>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6" name="Line 1065">
                  <a:extLst>
                    <a:ext uri="{FF2B5EF4-FFF2-40B4-BE49-F238E27FC236}">
                      <a16:creationId xmlns:a16="http://schemas.microsoft.com/office/drawing/2014/main" id="{C91E9A14-BEBC-4ADD-AC59-2B46354D5ACB}"/>
                    </a:ext>
                  </a:extLst>
                </p:cNvPr>
                <p:cNvSpPr>
                  <a:spLocks noChangeShapeType="1"/>
                </p:cNvSpPr>
                <p:nvPr/>
              </p:nvSpPr>
              <p:spPr bwMode="auto">
                <a:xfrm flipV="1">
                  <a:off x="1524" y="2934"/>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7" name="Line 1066">
                  <a:extLst>
                    <a:ext uri="{FF2B5EF4-FFF2-40B4-BE49-F238E27FC236}">
                      <a16:creationId xmlns:a16="http://schemas.microsoft.com/office/drawing/2014/main" id="{D4C1BCDB-58C3-4BD7-8F55-36A875E82FE8}"/>
                    </a:ext>
                  </a:extLst>
                </p:cNvPr>
                <p:cNvSpPr>
                  <a:spLocks noChangeShapeType="1"/>
                </p:cNvSpPr>
                <p:nvPr/>
              </p:nvSpPr>
              <p:spPr bwMode="auto">
                <a:xfrm flipV="1">
                  <a:off x="1527" y="292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8" name="Line 1067">
                  <a:extLst>
                    <a:ext uri="{FF2B5EF4-FFF2-40B4-BE49-F238E27FC236}">
                      <a16:creationId xmlns:a16="http://schemas.microsoft.com/office/drawing/2014/main" id="{4D30C698-C4FE-4EBE-890D-75DA949C1401}"/>
                    </a:ext>
                  </a:extLst>
                </p:cNvPr>
                <p:cNvSpPr>
                  <a:spLocks noChangeShapeType="1"/>
                </p:cNvSpPr>
                <p:nvPr/>
              </p:nvSpPr>
              <p:spPr bwMode="auto">
                <a:xfrm flipV="1">
                  <a:off x="1530" y="292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59" name="Line 1068">
                  <a:extLst>
                    <a:ext uri="{FF2B5EF4-FFF2-40B4-BE49-F238E27FC236}">
                      <a16:creationId xmlns:a16="http://schemas.microsoft.com/office/drawing/2014/main" id="{84115EB6-F3EC-4414-A7CB-EB32C568C992}"/>
                    </a:ext>
                  </a:extLst>
                </p:cNvPr>
                <p:cNvSpPr>
                  <a:spLocks noChangeShapeType="1"/>
                </p:cNvSpPr>
                <p:nvPr/>
              </p:nvSpPr>
              <p:spPr bwMode="auto">
                <a:xfrm flipV="1">
                  <a:off x="1532" y="292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0" name="Line 1069">
                  <a:extLst>
                    <a:ext uri="{FF2B5EF4-FFF2-40B4-BE49-F238E27FC236}">
                      <a16:creationId xmlns:a16="http://schemas.microsoft.com/office/drawing/2014/main" id="{B3D166D0-698F-4EF3-92ED-25190B34F48E}"/>
                    </a:ext>
                  </a:extLst>
                </p:cNvPr>
                <p:cNvSpPr>
                  <a:spLocks noChangeShapeType="1"/>
                </p:cNvSpPr>
                <p:nvPr/>
              </p:nvSpPr>
              <p:spPr bwMode="auto">
                <a:xfrm flipV="1">
                  <a:off x="1534" y="291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1" name="Line 1070">
                  <a:extLst>
                    <a:ext uri="{FF2B5EF4-FFF2-40B4-BE49-F238E27FC236}">
                      <a16:creationId xmlns:a16="http://schemas.microsoft.com/office/drawing/2014/main" id="{1EB70CFC-E063-4994-9E42-4D03B4D26349}"/>
                    </a:ext>
                  </a:extLst>
                </p:cNvPr>
                <p:cNvSpPr>
                  <a:spLocks noChangeShapeType="1"/>
                </p:cNvSpPr>
                <p:nvPr/>
              </p:nvSpPr>
              <p:spPr bwMode="auto">
                <a:xfrm flipV="1">
                  <a:off x="1536" y="290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2" name="Line 1071">
                  <a:extLst>
                    <a:ext uri="{FF2B5EF4-FFF2-40B4-BE49-F238E27FC236}">
                      <a16:creationId xmlns:a16="http://schemas.microsoft.com/office/drawing/2014/main" id="{0B244A14-9F59-4A6B-933C-9E85AFCB77E3}"/>
                    </a:ext>
                  </a:extLst>
                </p:cNvPr>
                <p:cNvSpPr>
                  <a:spLocks noChangeShapeType="1"/>
                </p:cNvSpPr>
                <p:nvPr/>
              </p:nvSpPr>
              <p:spPr bwMode="auto">
                <a:xfrm flipV="1">
                  <a:off x="1539" y="2905"/>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3" name="Line 1072">
                  <a:extLst>
                    <a:ext uri="{FF2B5EF4-FFF2-40B4-BE49-F238E27FC236}">
                      <a16:creationId xmlns:a16="http://schemas.microsoft.com/office/drawing/2014/main" id="{9DCA683A-6937-4B8C-B870-64898B4B3D89}"/>
                    </a:ext>
                  </a:extLst>
                </p:cNvPr>
                <p:cNvSpPr>
                  <a:spLocks noChangeShapeType="1"/>
                </p:cNvSpPr>
                <p:nvPr/>
              </p:nvSpPr>
              <p:spPr bwMode="auto">
                <a:xfrm flipV="1">
                  <a:off x="1541" y="290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4" name="Line 1073">
                  <a:extLst>
                    <a:ext uri="{FF2B5EF4-FFF2-40B4-BE49-F238E27FC236}">
                      <a16:creationId xmlns:a16="http://schemas.microsoft.com/office/drawing/2014/main" id="{92042605-4C59-432E-83EE-E6318B575DA0}"/>
                    </a:ext>
                  </a:extLst>
                </p:cNvPr>
                <p:cNvSpPr>
                  <a:spLocks noChangeShapeType="1"/>
                </p:cNvSpPr>
                <p:nvPr/>
              </p:nvSpPr>
              <p:spPr bwMode="auto">
                <a:xfrm flipV="1">
                  <a:off x="1543" y="2896"/>
                  <a:ext cx="4"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5" name="Line 1074">
                  <a:extLst>
                    <a:ext uri="{FF2B5EF4-FFF2-40B4-BE49-F238E27FC236}">
                      <a16:creationId xmlns:a16="http://schemas.microsoft.com/office/drawing/2014/main" id="{49A71272-2042-42F2-A250-701CC8FAAA66}"/>
                    </a:ext>
                  </a:extLst>
                </p:cNvPr>
                <p:cNvSpPr>
                  <a:spLocks noChangeShapeType="1"/>
                </p:cNvSpPr>
                <p:nvPr/>
              </p:nvSpPr>
              <p:spPr bwMode="auto">
                <a:xfrm flipV="1">
                  <a:off x="1547" y="2891"/>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6" name="Line 1075">
                  <a:extLst>
                    <a:ext uri="{FF2B5EF4-FFF2-40B4-BE49-F238E27FC236}">
                      <a16:creationId xmlns:a16="http://schemas.microsoft.com/office/drawing/2014/main" id="{20E8973B-1CF8-4273-8540-7872007AA480}"/>
                    </a:ext>
                  </a:extLst>
                </p:cNvPr>
                <p:cNvSpPr>
                  <a:spLocks noChangeShapeType="1"/>
                </p:cNvSpPr>
                <p:nvPr/>
              </p:nvSpPr>
              <p:spPr bwMode="auto">
                <a:xfrm flipV="1">
                  <a:off x="1548" y="2885"/>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7" name="Line 1076">
                  <a:extLst>
                    <a:ext uri="{FF2B5EF4-FFF2-40B4-BE49-F238E27FC236}">
                      <a16:creationId xmlns:a16="http://schemas.microsoft.com/office/drawing/2014/main" id="{12081811-34DA-4072-A80D-F29D16F365BA}"/>
                    </a:ext>
                  </a:extLst>
                </p:cNvPr>
                <p:cNvSpPr>
                  <a:spLocks noChangeShapeType="1"/>
                </p:cNvSpPr>
                <p:nvPr/>
              </p:nvSpPr>
              <p:spPr bwMode="auto">
                <a:xfrm flipV="1">
                  <a:off x="1550" y="288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8" name="Line 1077">
                  <a:extLst>
                    <a:ext uri="{FF2B5EF4-FFF2-40B4-BE49-F238E27FC236}">
                      <a16:creationId xmlns:a16="http://schemas.microsoft.com/office/drawing/2014/main" id="{B1733B1E-1875-45B0-9626-AC2C8EA6FC93}"/>
                    </a:ext>
                  </a:extLst>
                </p:cNvPr>
                <p:cNvSpPr>
                  <a:spLocks noChangeShapeType="1"/>
                </p:cNvSpPr>
                <p:nvPr/>
              </p:nvSpPr>
              <p:spPr bwMode="auto">
                <a:xfrm flipV="1">
                  <a:off x="1553" y="287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69" name="Line 1078">
                  <a:extLst>
                    <a:ext uri="{FF2B5EF4-FFF2-40B4-BE49-F238E27FC236}">
                      <a16:creationId xmlns:a16="http://schemas.microsoft.com/office/drawing/2014/main" id="{A8718552-FAE0-4449-A9F7-DC5C0F66DD73}"/>
                    </a:ext>
                  </a:extLst>
                </p:cNvPr>
                <p:cNvSpPr>
                  <a:spLocks noChangeShapeType="1"/>
                </p:cNvSpPr>
                <p:nvPr/>
              </p:nvSpPr>
              <p:spPr bwMode="auto">
                <a:xfrm flipV="1">
                  <a:off x="1556" y="2869"/>
                  <a:ext cx="1"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0" name="Line 1079">
                  <a:extLst>
                    <a:ext uri="{FF2B5EF4-FFF2-40B4-BE49-F238E27FC236}">
                      <a16:creationId xmlns:a16="http://schemas.microsoft.com/office/drawing/2014/main" id="{D1C33890-1724-449F-84B4-E007ED11D453}"/>
                    </a:ext>
                  </a:extLst>
                </p:cNvPr>
                <p:cNvSpPr>
                  <a:spLocks noChangeShapeType="1"/>
                </p:cNvSpPr>
                <p:nvPr/>
              </p:nvSpPr>
              <p:spPr bwMode="auto">
                <a:xfrm flipV="1">
                  <a:off x="1557" y="2865"/>
                  <a:ext cx="3"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1" name="Line 1080">
                  <a:extLst>
                    <a:ext uri="{FF2B5EF4-FFF2-40B4-BE49-F238E27FC236}">
                      <a16:creationId xmlns:a16="http://schemas.microsoft.com/office/drawing/2014/main" id="{65DDFA97-5230-4D3C-B878-34566C0958BD}"/>
                    </a:ext>
                  </a:extLst>
                </p:cNvPr>
                <p:cNvSpPr>
                  <a:spLocks noChangeShapeType="1"/>
                </p:cNvSpPr>
                <p:nvPr/>
              </p:nvSpPr>
              <p:spPr bwMode="auto">
                <a:xfrm flipV="1">
                  <a:off x="1560" y="286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2" name="Line 1081">
                  <a:extLst>
                    <a:ext uri="{FF2B5EF4-FFF2-40B4-BE49-F238E27FC236}">
                      <a16:creationId xmlns:a16="http://schemas.microsoft.com/office/drawing/2014/main" id="{BA7A43A5-1908-40B6-ACEF-B1A1BAAE9B35}"/>
                    </a:ext>
                  </a:extLst>
                </p:cNvPr>
                <p:cNvSpPr>
                  <a:spLocks noChangeShapeType="1"/>
                </p:cNvSpPr>
                <p:nvPr/>
              </p:nvSpPr>
              <p:spPr bwMode="auto">
                <a:xfrm flipV="1">
                  <a:off x="1562" y="285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3" name="Line 1082">
                  <a:extLst>
                    <a:ext uri="{FF2B5EF4-FFF2-40B4-BE49-F238E27FC236}">
                      <a16:creationId xmlns:a16="http://schemas.microsoft.com/office/drawing/2014/main" id="{4EC85722-9877-434F-B7EE-3E3F1759274F}"/>
                    </a:ext>
                  </a:extLst>
                </p:cNvPr>
                <p:cNvSpPr>
                  <a:spLocks noChangeShapeType="1"/>
                </p:cNvSpPr>
                <p:nvPr/>
              </p:nvSpPr>
              <p:spPr bwMode="auto">
                <a:xfrm flipV="1">
                  <a:off x="1565" y="284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4" name="Line 1083">
                  <a:extLst>
                    <a:ext uri="{FF2B5EF4-FFF2-40B4-BE49-F238E27FC236}">
                      <a16:creationId xmlns:a16="http://schemas.microsoft.com/office/drawing/2014/main" id="{BF69A681-AD58-4A2D-9D4D-3826D5471596}"/>
                    </a:ext>
                  </a:extLst>
                </p:cNvPr>
                <p:cNvSpPr>
                  <a:spLocks noChangeShapeType="1"/>
                </p:cNvSpPr>
                <p:nvPr/>
              </p:nvSpPr>
              <p:spPr bwMode="auto">
                <a:xfrm flipV="1">
                  <a:off x="1567" y="2844"/>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5" name="Line 1084">
                  <a:extLst>
                    <a:ext uri="{FF2B5EF4-FFF2-40B4-BE49-F238E27FC236}">
                      <a16:creationId xmlns:a16="http://schemas.microsoft.com/office/drawing/2014/main" id="{93C6B032-C2D4-444C-9161-975BAA56703D}"/>
                    </a:ext>
                  </a:extLst>
                </p:cNvPr>
                <p:cNvSpPr>
                  <a:spLocks noChangeShapeType="1"/>
                </p:cNvSpPr>
                <p:nvPr/>
              </p:nvSpPr>
              <p:spPr bwMode="auto">
                <a:xfrm flipV="1">
                  <a:off x="1569" y="2840"/>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6" name="Line 1085">
                  <a:extLst>
                    <a:ext uri="{FF2B5EF4-FFF2-40B4-BE49-F238E27FC236}">
                      <a16:creationId xmlns:a16="http://schemas.microsoft.com/office/drawing/2014/main" id="{8147FC6A-D889-4218-86D0-970D17E198B7}"/>
                    </a:ext>
                  </a:extLst>
                </p:cNvPr>
                <p:cNvSpPr>
                  <a:spLocks noChangeShapeType="1"/>
                </p:cNvSpPr>
                <p:nvPr/>
              </p:nvSpPr>
              <p:spPr bwMode="auto">
                <a:xfrm flipV="1">
                  <a:off x="1571" y="2835"/>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7" name="Line 1086">
                  <a:extLst>
                    <a:ext uri="{FF2B5EF4-FFF2-40B4-BE49-F238E27FC236}">
                      <a16:creationId xmlns:a16="http://schemas.microsoft.com/office/drawing/2014/main" id="{81B963E0-1410-45AD-B4F5-6DC654A7E492}"/>
                    </a:ext>
                  </a:extLst>
                </p:cNvPr>
                <p:cNvSpPr>
                  <a:spLocks noChangeShapeType="1"/>
                </p:cNvSpPr>
                <p:nvPr/>
              </p:nvSpPr>
              <p:spPr bwMode="auto">
                <a:xfrm flipV="1">
                  <a:off x="1574" y="282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8" name="Line 1087">
                  <a:extLst>
                    <a:ext uri="{FF2B5EF4-FFF2-40B4-BE49-F238E27FC236}">
                      <a16:creationId xmlns:a16="http://schemas.microsoft.com/office/drawing/2014/main" id="{4CC95848-CE15-4071-BEBA-08CB63B18669}"/>
                    </a:ext>
                  </a:extLst>
                </p:cNvPr>
                <p:cNvSpPr>
                  <a:spLocks noChangeShapeType="1"/>
                </p:cNvSpPr>
                <p:nvPr/>
              </p:nvSpPr>
              <p:spPr bwMode="auto">
                <a:xfrm flipV="1">
                  <a:off x="1576" y="2824"/>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79" name="Line 1088">
                  <a:extLst>
                    <a:ext uri="{FF2B5EF4-FFF2-40B4-BE49-F238E27FC236}">
                      <a16:creationId xmlns:a16="http://schemas.microsoft.com/office/drawing/2014/main" id="{BD6CF3FC-6E21-4F33-8AA5-CB379CCC7189}"/>
                    </a:ext>
                  </a:extLst>
                </p:cNvPr>
                <p:cNvSpPr>
                  <a:spLocks noChangeShapeType="1"/>
                </p:cNvSpPr>
                <p:nvPr/>
              </p:nvSpPr>
              <p:spPr bwMode="auto">
                <a:xfrm flipV="1">
                  <a:off x="1578" y="281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0" name="Line 1089">
                  <a:extLst>
                    <a:ext uri="{FF2B5EF4-FFF2-40B4-BE49-F238E27FC236}">
                      <a16:creationId xmlns:a16="http://schemas.microsoft.com/office/drawing/2014/main" id="{3E0A8B89-8992-434A-880C-AFAB69F294FD}"/>
                    </a:ext>
                  </a:extLst>
                </p:cNvPr>
                <p:cNvSpPr>
                  <a:spLocks noChangeShapeType="1"/>
                </p:cNvSpPr>
                <p:nvPr/>
              </p:nvSpPr>
              <p:spPr bwMode="auto">
                <a:xfrm flipV="1">
                  <a:off x="1580" y="281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1" name="Line 1090">
                  <a:extLst>
                    <a:ext uri="{FF2B5EF4-FFF2-40B4-BE49-F238E27FC236}">
                      <a16:creationId xmlns:a16="http://schemas.microsoft.com/office/drawing/2014/main" id="{85253E5A-93B8-48E2-BD64-DF8B52D9134B}"/>
                    </a:ext>
                  </a:extLst>
                </p:cNvPr>
                <p:cNvSpPr>
                  <a:spLocks noChangeShapeType="1"/>
                </p:cNvSpPr>
                <p:nvPr/>
              </p:nvSpPr>
              <p:spPr bwMode="auto">
                <a:xfrm flipV="1">
                  <a:off x="1583" y="2808"/>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2" name="Line 1091">
                  <a:extLst>
                    <a:ext uri="{FF2B5EF4-FFF2-40B4-BE49-F238E27FC236}">
                      <a16:creationId xmlns:a16="http://schemas.microsoft.com/office/drawing/2014/main" id="{BB8DB3A0-97B1-4716-927B-1C079601FED7}"/>
                    </a:ext>
                  </a:extLst>
                </p:cNvPr>
                <p:cNvSpPr>
                  <a:spLocks noChangeShapeType="1"/>
                </p:cNvSpPr>
                <p:nvPr/>
              </p:nvSpPr>
              <p:spPr bwMode="auto">
                <a:xfrm flipV="1">
                  <a:off x="1585" y="2803"/>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3" name="Line 1092">
                  <a:extLst>
                    <a:ext uri="{FF2B5EF4-FFF2-40B4-BE49-F238E27FC236}">
                      <a16:creationId xmlns:a16="http://schemas.microsoft.com/office/drawing/2014/main" id="{AE651D19-EB88-4104-AEAA-83255F7251AD}"/>
                    </a:ext>
                  </a:extLst>
                </p:cNvPr>
                <p:cNvSpPr>
                  <a:spLocks noChangeShapeType="1"/>
                </p:cNvSpPr>
                <p:nvPr/>
              </p:nvSpPr>
              <p:spPr bwMode="auto">
                <a:xfrm flipV="1">
                  <a:off x="1588" y="2799"/>
                  <a:ext cx="1"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4" name="Line 1093">
                  <a:extLst>
                    <a:ext uri="{FF2B5EF4-FFF2-40B4-BE49-F238E27FC236}">
                      <a16:creationId xmlns:a16="http://schemas.microsoft.com/office/drawing/2014/main" id="{8839D365-D403-4848-886C-4F8BBC548C04}"/>
                    </a:ext>
                  </a:extLst>
                </p:cNvPr>
                <p:cNvSpPr>
                  <a:spLocks noChangeShapeType="1"/>
                </p:cNvSpPr>
                <p:nvPr/>
              </p:nvSpPr>
              <p:spPr bwMode="auto">
                <a:xfrm flipV="1">
                  <a:off x="1589" y="2794"/>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5" name="Line 1094">
                  <a:extLst>
                    <a:ext uri="{FF2B5EF4-FFF2-40B4-BE49-F238E27FC236}">
                      <a16:creationId xmlns:a16="http://schemas.microsoft.com/office/drawing/2014/main" id="{9F006D06-F8C1-4A11-B222-433735A011EB}"/>
                    </a:ext>
                  </a:extLst>
                </p:cNvPr>
                <p:cNvSpPr>
                  <a:spLocks noChangeShapeType="1"/>
                </p:cNvSpPr>
                <p:nvPr/>
              </p:nvSpPr>
              <p:spPr bwMode="auto">
                <a:xfrm flipV="1">
                  <a:off x="1592" y="2788"/>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6" name="Line 1095">
                  <a:extLst>
                    <a:ext uri="{FF2B5EF4-FFF2-40B4-BE49-F238E27FC236}">
                      <a16:creationId xmlns:a16="http://schemas.microsoft.com/office/drawing/2014/main" id="{4A515E1F-4B0E-4FA7-AF6E-BD351EA449C0}"/>
                    </a:ext>
                  </a:extLst>
                </p:cNvPr>
                <p:cNvSpPr>
                  <a:spLocks noChangeShapeType="1"/>
                </p:cNvSpPr>
                <p:nvPr/>
              </p:nvSpPr>
              <p:spPr bwMode="auto">
                <a:xfrm flipV="1">
                  <a:off x="1595" y="2783"/>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7" name="Line 1096">
                  <a:extLst>
                    <a:ext uri="{FF2B5EF4-FFF2-40B4-BE49-F238E27FC236}">
                      <a16:creationId xmlns:a16="http://schemas.microsoft.com/office/drawing/2014/main" id="{03C85FA0-7034-4B01-B27D-52A7376B6BB6}"/>
                    </a:ext>
                  </a:extLst>
                </p:cNvPr>
                <p:cNvSpPr>
                  <a:spLocks noChangeShapeType="1"/>
                </p:cNvSpPr>
                <p:nvPr/>
              </p:nvSpPr>
              <p:spPr bwMode="auto">
                <a:xfrm flipV="1">
                  <a:off x="1597" y="2778"/>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8" name="Line 1097">
                  <a:extLst>
                    <a:ext uri="{FF2B5EF4-FFF2-40B4-BE49-F238E27FC236}">
                      <a16:creationId xmlns:a16="http://schemas.microsoft.com/office/drawing/2014/main" id="{F02F6536-5081-429B-BBBF-B9204382F122}"/>
                    </a:ext>
                  </a:extLst>
                </p:cNvPr>
                <p:cNvSpPr>
                  <a:spLocks noChangeShapeType="1"/>
                </p:cNvSpPr>
                <p:nvPr/>
              </p:nvSpPr>
              <p:spPr bwMode="auto">
                <a:xfrm flipV="1">
                  <a:off x="1600" y="2772"/>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89" name="Line 1098">
                  <a:extLst>
                    <a:ext uri="{FF2B5EF4-FFF2-40B4-BE49-F238E27FC236}">
                      <a16:creationId xmlns:a16="http://schemas.microsoft.com/office/drawing/2014/main" id="{B9E0A404-4E18-4AE1-85CD-5D00BA7FA2A7}"/>
                    </a:ext>
                  </a:extLst>
                </p:cNvPr>
                <p:cNvSpPr>
                  <a:spLocks noChangeShapeType="1"/>
                </p:cNvSpPr>
                <p:nvPr/>
              </p:nvSpPr>
              <p:spPr bwMode="auto">
                <a:xfrm flipV="1">
                  <a:off x="1602" y="276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0" name="Line 1099">
                  <a:extLst>
                    <a:ext uri="{FF2B5EF4-FFF2-40B4-BE49-F238E27FC236}">
                      <a16:creationId xmlns:a16="http://schemas.microsoft.com/office/drawing/2014/main" id="{6B8CBECA-8AF6-4F69-94F8-09C45A540025}"/>
                    </a:ext>
                  </a:extLst>
                </p:cNvPr>
                <p:cNvSpPr>
                  <a:spLocks noChangeShapeType="1"/>
                </p:cNvSpPr>
                <p:nvPr/>
              </p:nvSpPr>
              <p:spPr bwMode="auto">
                <a:xfrm flipV="1">
                  <a:off x="1604" y="2762"/>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1" name="Line 1100">
                  <a:extLst>
                    <a:ext uri="{FF2B5EF4-FFF2-40B4-BE49-F238E27FC236}">
                      <a16:creationId xmlns:a16="http://schemas.microsoft.com/office/drawing/2014/main" id="{C2318DF9-CC6E-40F4-807A-BD4BF4B38964}"/>
                    </a:ext>
                  </a:extLst>
                </p:cNvPr>
                <p:cNvSpPr>
                  <a:spLocks noChangeShapeType="1"/>
                </p:cNvSpPr>
                <p:nvPr/>
              </p:nvSpPr>
              <p:spPr bwMode="auto">
                <a:xfrm flipV="1">
                  <a:off x="1606" y="2756"/>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2" name="Line 1101">
                  <a:extLst>
                    <a:ext uri="{FF2B5EF4-FFF2-40B4-BE49-F238E27FC236}">
                      <a16:creationId xmlns:a16="http://schemas.microsoft.com/office/drawing/2014/main" id="{8035208D-8432-4B28-98FF-37ACB59B99DD}"/>
                    </a:ext>
                  </a:extLst>
                </p:cNvPr>
                <p:cNvSpPr>
                  <a:spLocks noChangeShapeType="1"/>
                </p:cNvSpPr>
                <p:nvPr/>
              </p:nvSpPr>
              <p:spPr bwMode="auto">
                <a:xfrm flipV="1">
                  <a:off x="1609" y="275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3" name="Line 1102">
                  <a:extLst>
                    <a:ext uri="{FF2B5EF4-FFF2-40B4-BE49-F238E27FC236}">
                      <a16:creationId xmlns:a16="http://schemas.microsoft.com/office/drawing/2014/main" id="{32F4E411-057B-4A3A-99C7-A287F1E681FB}"/>
                    </a:ext>
                  </a:extLst>
                </p:cNvPr>
                <p:cNvSpPr>
                  <a:spLocks noChangeShapeType="1"/>
                </p:cNvSpPr>
                <p:nvPr/>
              </p:nvSpPr>
              <p:spPr bwMode="auto">
                <a:xfrm flipV="1">
                  <a:off x="1611" y="2746"/>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4" name="Line 1103">
                  <a:extLst>
                    <a:ext uri="{FF2B5EF4-FFF2-40B4-BE49-F238E27FC236}">
                      <a16:creationId xmlns:a16="http://schemas.microsoft.com/office/drawing/2014/main" id="{3DDB3BA8-6848-483B-8D55-28B0A70DBD30}"/>
                    </a:ext>
                  </a:extLst>
                </p:cNvPr>
                <p:cNvSpPr>
                  <a:spLocks noChangeShapeType="1"/>
                </p:cNvSpPr>
                <p:nvPr/>
              </p:nvSpPr>
              <p:spPr bwMode="auto">
                <a:xfrm flipV="1">
                  <a:off x="1613" y="2741"/>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5" name="Line 1104">
                  <a:extLst>
                    <a:ext uri="{FF2B5EF4-FFF2-40B4-BE49-F238E27FC236}">
                      <a16:creationId xmlns:a16="http://schemas.microsoft.com/office/drawing/2014/main" id="{163BE8DF-179F-4A50-82B0-AA4C0E1FF8D6}"/>
                    </a:ext>
                  </a:extLst>
                </p:cNvPr>
                <p:cNvSpPr>
                  <a:spLocks noChangeShapeType="1"/>
                </p:cNvSpPr>
                <p:nvPr/>
              </p:nvSpPr>
              <p:spPr bwMode="auto">
                <a:xfrm flipV="1">
                  <a:off x="1615" y="2735"/>
                  <a:ext cx="3"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6" name="Line 1105">
                  <a:extLst>
                    <a:ext uri="{FF2B5EF4-FFF2-40B4-BE49-F238E27FC236}">
                      <a16:creationId xmlns:a16="http://schemas.microsoft.com/office/drawing/2014/main" id="{793C66EA-AE15-4772-B3E3-397293F85EE1}"/>
                    </a:ext>
                  </a:extLst>
                </p:cNvPr>
                <p:cNvSpPr>
                  <a:spLocks noChangeShapeType="1"/>
                </p:cNvSpPr>
                <p:nvPr/>
              </p:nvSpPr>
              <p:spPr bwMode="auto">
                <a:xfrm flipV="1">
                  <a:off x="1618" y="273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7" name="Line 1106">
                  <a:extLst>
                    <a:ext uri="{FF2B5EF4-FFF2-40B4-BE49-F238E27FC236}">
                      <a16:creationId xmlns:a16="http://schemas.microsoft.com/office/drawing/2014/main" id="{07121209-B011-443B-98E9-B01625143910}"/>
                    </a:ext>
                  </a:extLst>
                </p:cNvPr>
                <p:cNvSpPr>
                  <a:spLocks noChangeShapeType="1"/>
                </p:cNvSpPr>
                <p:nvPr/>
              </p:nvSpPr>
              <p:spPr bwMode="auto">
                <a:xfrm flipV="1">
                  <a:off x="1621" y="2725"/>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8" name="Line 1107">
                  <a:extLst>
                    <a:ext uri="{FF2B5EF4-FFF2-40B4-BE49-F238E27FC236}">
                      <a16:creationId xmlns:a16="http://schemas.microsoft.com/office/drawing/2014/main" id="{7BE2DBE1-CB8E-4F75-9D14-67C44A14F5ED}"/>
                    </a:ext>
                  </a:extLst>
                </p:cNvPr>
                <p:cNvSpPr>
                  <a:spLocks noChangeShapeType="1"/>
                </p:cNvSpPr>
                <p:nvPr/>
              </p:nvSpPr>
              <p:spPr bwMode="auto">
                <a:xfrm flipV="1">
                  <a:off x="1622" y="2719"/>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299" name="Line 1108">
                  <a:extLst>
                    <a:ext uri="{FF2B5EF4-FFF2-40B4-BE49-F238E27FC236}">
                      <a16:creationId xmlns:a16="http://schemas.microsoft.com/office/drawing/2014/main" id="{5B517A40-B557-46EF-8C0B-024BE8523F44}"/>
                    </a:ext>
                  </a:extLst>
                </p:cNvPr>
                <p:cNvSpPr>
                  <a:spLocks noChangeShapeType="1"/>
                </p:cNvSpPr>
                <p:nvPr/>
              </p:nvSpPr>
              <p:spPr bwMode="auto">
                <a:xfrm flipV="1">
                  <a:off x="1624" y="2714"/>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0" name="Line 1109">
                  <a:extLst>
                    <a:ext uri="{FF2B5EF4-FFF2-40B4-BE49-F238E27FC236}">
                      <a16:creationId xmlns:a16="http://schemas.microsoft.com/office/drawing/2014/main" id="{59F2B765-C791-4699-B4C0-E42313E63B64}"/>
                    </a:ext>
                  </a:extLst>
                </p:cNvPr>
                <p:cNvSpPr>
                  <a:spLocks noChangeShapeType="1"/>
                </p:cNvSpPr>
                <p:nvPr/>
              </p:nvSpPr>
              <p:spPr bwMode="auto">
                <a:xfrm flipV="1">
                  <a:off x="1628" y="2709"/>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1" name="Line 1110">
                  <a:extLst>
                    <a:ext uri="{FF2B5EF4-FFF2-40B4-BE49-F238E27FC236}">
                      <a16:creationId xmlns:a16="http://schemas.microsoft.com/office/drawing/2014/main" id="{A8FB93B1-66C1-4F23-930D-C9F1B45312D2}"/>
                    </a:ext>
                  </a:extLst>
                </p:cNvPr>
                <p:cNvSpPr>
                  <a:spLocks noChangeShapeType="1"/>
                </p:cNvSpPr>
                <p:nvPr/>
              </p:nvSpPr>
              <p:spPr bwMode="auto">
                <a:xfrm flipV="1">
                  <a:off x="1630" y="2703"/>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2" name="Line 1111">
                  <a:extLst>
                    <a:ext uri="{FF2B5EF4-FFF2-40B4-BE49-F238E27FC236}">
                      <a16:creationId xmlns:a16="http://schemas.microsoft.com/office/drawing/2014/main" id="{668F1929-0058-4F71-9DA1-EFDC4830281F}"/>
                    </a:ext>
                  </a:extLst>
                </p:cNvPr>
                <p:cNvSpPr>
                  <a:spLocks noChangeShapeType="1"/>
                </p:cNvSpPr>
                <p:nvPr/>
              </p:nvSpPr>
              <p:spPr bwMode="auto">
                <a:xfrm flipV="1">
                  <a:off x="1632" y="2698"/>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3" name="Line 1112">
                  <a:extLst>
                    <a:ext uri="{FF2B5EF4-FFF2-40B4-BE49-F238E27FC236}">
                      <a16:creationId xmlns:a16="http://schemas.microsoft.com/office/drawing/2014/main" id="{5278B0DE-6965-429D-B2AA-608F330AA538}"/>
                    </a:ext>
                  </a:extLst>
                </p:cNvPr>
                <p:cNvSpPr>
                  <a:spLocks noChangeShapeType="1"/>
                </p:cNvSpPr>
                <p:nvPr/>
              </p:nvSpPr>
              <p:spPr bwMode="auto">
                <a:xfrm flipV="1">
                  <a:off x="1634" y="2691"/>
                  <a:ext cx="3" cy="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4" name="Line 1113">
                  <a:extLst>
                    <a:ext uri="{FF2B5EF4-FFF2-40B4-BE49-F238E27FC236}">
                      <a16:creationId xmlns:a16="http://schemas.microsoft.com/office/drawing/2014/main" id="{6852A763-A9B4-4371-B9C2-B6A6CA730328}"/>
                    </a:ext>
                  </a:extLst>
                </p:cNvPr>
                <p:cNvSpPr>
                  <a:spLocks noChangeShapeType="1"/>
                </p:cNvSpPr>
                <p:nvPr/>
              </p:nvSpPr>
              <p:spPr bwMode="auto">
                <a:xfrm flipV="1">
                  <a:off x="1637" y="2687"/>
                  <a:ext cx="2" cy="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5" name="Line 1114">
                  <a:extLst>
                    <a:ext uri="{FF2B5EF4-FFF2-40B4-BE49-F238E27FC236}">
                      <a16:creationId xmlns:a16="http://schemas.microsoft.com/office/drawing/2014/main" id="{42FE2981-C9CD-4103-91D5-5EB452626B4C}"/>
                    </a:ext>
                  </a:extLst>
                </p:cNvPr>
                <p:cNvSpPr>
                  <a:spLocks noChangeShapeType="1"/>
                </p:cNvSpPr>
                <p:nvPr/>
              </p:nvSpPr>
              <p:spPr bwMode="auto">
                <a:xfrm flipV="1">
                  <a:off x="1639" y="2681"/>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6" name="Line 1115">
                  <a:extLst>
                    <a:ext uri="{FF2B5EF4-FFF2-40B4-BE49-F238E27FC236}">
                      <a16:creationId xmlns:a16="http://schemas.microsoft.com/office/drawing/2014/main" id="{42A032B1-6D62-49FA-ABAF-8642846B491A}"/>
                    </a:ext>
                  </a:extLst>
                </p:cNvPr>
                <p:cNvSpPr>
                  <a:spLocks noChangeShapeType="1"/>
                </p:cNvSpPr>
                <p:nvPr/>
              </p:nvSpPr>
              <p:spPr bwMode="auto">
                <a:xfrm flipV="1">
                  <a:off x="1641" y="2675"/>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7" name="Line 1116">
                  <a:extLst>
                    <a:ext uri="{FF2B5EF4-FFF2-40B4-BE49-F238E27FC236}">
                      <a16:creationId xmlns:a16="http://schemas.microsoft.com/office/drawing/2014/main" id="{D0D4DDE0-6407-4954-A3FB-F8293F8C5613}"/>
                    </a:ext>
                  </a:extLst>
                </p:cNvPr>
                <p:cNvSpPr>
                  <a:spLocks noChangeShapeType="1"/>
                </p:cNvSpPr>
                <p:nvPr/>
              </p:nvSpPr>
              <p:spPr bwMode="auto">
                <a:xfrm flipV="1">
                  <a:off x="1643" y="2670"/>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8" name="Line 1117">
                  <a:extLst>
                    <a:ext uri="{FF2B5EF4-FFF2-40B4-BE49-F238E27FC236}">
                      <a16:creationId xmlns:a16="http://schemas.microsoft.com/office/drawing/2014/main" id="{CD65DED8-C890-4380-83AD-6717E9B822A0}"/>
                    </a:ext>
                  </a:extLst>
                </p:cNvPr>
                <p:cNvSpPr>
                  <a:spLocks noChangeShapeType="1"/>
                </p:cNvSpPr>
                <p:nvPr/>
              </p:nvSpPr>
              <p:spPr bwMode="auto">
                <a:xfrm flipV="1">
                  <a:off x="1646" y="2665"/>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09" name="Line 1118">
                  <a:extLst>
                    <a:ext uri="{FF2B5EF4-FFF2-40B4-BE49-F238E27FC236}">
                      <a16:creationId xmlns:a16="http://schemas.microsoft.com/office/drawing/2014/main" id="{A76DC0F6-F300-4B72-B901-D270B1CF3402}"/>
                    </a:ext>
                  </a:extLst>
                </p:cNvPr>
                <p:cNvSpPr>
                  <a:spLocks noChangeShapeType="1"/>
                </p:cNvSpPr>
                <p:nvPr/>
              </p:nvSpPr>
              <p:spPr bwMode="auto">
                <a:xfrm flipV="1">
                  <a:off x="1648" y="2660"/>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0" name="Line 1119">
                  <a:extLst>
                    <a:ext uri="{FF2B5EF4-FFF2-40B4-BE49-F238E27FC236}">
                      <a16:creationId xmlns:a16="http://schemas.microsoft.com/office/drawing/2014/main" id="{FCDA836C-B38A-4B1C-8D1B-B27DE7F70CA0}"/>
                    </a:ext>
                  </a:extLst>
                </p:cNvPr>
                <p:cNvSpPr>
                  <a:spLocks noChangeShapeType="1"/>
                </p:cNvSpPr>
                <p:nvPr/>
              </p:nvSpPr>
              <p:spPr bwMode="auto">
                <a:xfrm flipV="1">
                  <a:off x="1650" y="2654"/>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1" name="Line 1120">
                  <a:extLst>
                    <a:ext uri="{FF2B5EF4-FFF2-40B4-BE49-F238E27FC236}">
                      <a16:creationId xmlns:a16="http://schemas.microsoft.com/office/drawing/2014/main" id="{1802F869-FF6B-4150-B558-9153D91F8D40}"/>
                    </a:ext>
                  </a:extLst>
                </p:cNvPr>
                <p:cNvSpPr>
                  <a:spLocks noChangeShapeType="1"/>
                </p:cNvSpPr>
                <p:nvPr/>
              </p:nvSpPr>
              <p:spPr bwMode="auto">
                <a:xfrm flipV="1">
                  <a:off x="1652" y="2649"/>
                  <a:ext cx="3"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2" name="Line 1121">
                  <a:extLst>
                    <a:ext uri="{FF2B5EF4-FFF2-40B4-BE49-F238E27FC236}">
                      <a16:creationId xmlns:a16="http://schemas.microsoft.com/office/drawing/2014/main" id="{CEA17428-A1AD-4355-A212-E1F2C3C2CD62}"/>
                    </a:ext>
                  </a:extLst>
                </p:cNvPr>
                <p:cNvSpPr>
                  <a:spLocks noChangeShapeType="1"/>
                </p:cNvSpPr>
                <p:nvPr/>
              </p:nvSpPr>
              <p:spPr bwMode="auto">
                <a:xfrm flipV="1">
                  <a:off x="1655" y="2642"/>
                  <a:ext cx="2" cy="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3" name="Line 1122">
                  <a:extLst>
                    <a:ext uri="{FF2B5EF4-FFF2-40B4-BE49-F238E27FC236}">
                      <a16:creationId xmlns:a16="http://schemas.microsoft.com/office/drawing/2014/main" id="{224ACE9F-9CF2-41AF-9761-8BD9A3CB3076}"/>
                    </a:ext>
                  </a:extLst>
                </p:cNvPr>
                <p:cNvSpPr>
                  <a:spLocks noChangeShapeType="1"/>
                </p:cNvSpPr>
                <p:nvPr/>
              </p:nvSpPr>
              <p:spPr bwMode="auto">
                <a:xfrm flipV="1">
                  <a:off x="1657" y="2637"/>
                  <a:ext cx="2"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4" name="Line 1123">
                  <a:extLst>
                    <a:ext uri="{FF2B5EF4-FFF2-40B4-BE49-F238E27FC236}">
                      <a16:creationId xmlns:a16="http://schemas.microsoft.com/office/drawing/2014/main" id="{A367097B-4EA1-48DD-AA8B-5C2E5E404F89}"/>
                    </a:ext>
                  </a:extLst>
                </p:cNvPr>
                <p:cNvSpPr>
                  <a:spLocks noChangeShapeType="1"/>
                </p:cNvSpPr>
                <p:nvPr/>
              </p:nvSpPr>
              <p:spPr bwMode="auto">
                <a:xfrm flipV="1">
                  <a:off x="1659" y="2632"/>
                  <a:ext cx="4"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5" name="Line 1124">
                  <a:extLst>
                    <a:ext uri="{FF2B5EF4-FFF2-40B4-BE49-F238E27FC236}">
                      <a16:creationId xmlns:a16="http://schemas.microsoft.com/office/drawing/2014/main" id="{471AFF03-EE26-4C5E-AFF4-95EA563D90FD}"/>
                    </a:ext>
                  </a:extLst>
                </p:cNvPr>
                <p:cNvSpPr>
                  <a:spLocks noChangeShapeType="1"/>
                </p:cNvSpPr>
                <p:nvPr/>
              </p:nvSpPr>
              <p:spPr bwMode="auto">
                <a:xfrm flipV="1">
                  <a:off x="1663" y="2626"/>
                  <a:ext cx="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sp>
              <p:nvSpPr>
                <p:cNvPr id="316" name="Line 1125">
                  <a:extLst>
                    <a:ext uri="{FF2B5EF4-FFF2-40B4-BE49-F238E27FC236}">
                      <a16:creationId xmlns:a16="http://schemas.microsoft.com/office/drawing/2014/main" id="{95492321-B495-41A7-AC97-B545B492E76C}"/>
                    </a:ext>
                  </a:extLst>
                </p:cNvPr>
                <p:cNvSpPr>
                  <a:spLocks noChangeShapeType="1"/>
                </p:cNvSpPr>
                <p:nvPr/>
              </p:nvSpPr>
              <p:spPr bwMode="auto">
                <a:xfrm flipV="1">
                  <a:off x="1665" y="2621"/>
                  <a:ext cx="1" cy="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ln>
                  </a:endParaRPr>
                </a:p>
              </p:txBody>
            </p:sp>
          </p:grpSp>
        </p:grpSp>
      </p:grpSp>
      <p:grpSp>
        <p:nvGrpSpPr>
          <p:cNvPr id="517" name="Group 516">
            <a:extLst>
              <a:ext uri="{FF2B5EF4-FFF2-40B4-BE49-F238E27FC236}">
                <a16:creationId xmlns:a16="http://schemas.microsoft.com/office/drawing/2014/main" id="{59D3AD03-A90A-4181-A320-D2A042878930}"/>
              </a:ext>
            </a:extLst>
          </p:cNvPr>
          <p:cNvGrpSpPr/>
          <p:nvPr/>
        </p:nvGrpSpPr>
        <p:grpSpPr>
          <a:xfrm>
            <a:off x="5109224" y="3160612"/>
            <a:ext cx="1262976" cy="916460"/>
            <a:chOff x="3131840" y="5373216"/>
            <a:chExt cx="1262976" cy="916460"/>
          </a:xfrm>
        </p:grpSpPr>
        <p:grpSp>
          <p:nvGrpSpPr>
            <p:cNvPr id="518" name="Group 517">
              <a:extLst>
                <a:ext uri="{FF2B5EF4-FFF2-40B4-BE49-F238E27FC236}">
                  <a16:creationId xmlns:a16="http://schemas.microsoft.com/office/drawing/2014/main" id="{27495610-6399-45D3-9382-BC565AED97DE}"/>
                </a:ext>
              </a:extLst>
            </p:cNvPr>
            <p:cNvGrpSpPr/>
            <p:nvPr/>
          </p:nvGrpSpPr>
          <p:grpSpPr>
            <a:xfrm>
              <a:off x="3640138" y="5445226"/>
              <a:ext cx="754678" cy="844450"/>
              <a:chOff x="3640138" y="4049713"/>
              <a:chExt cx="2001838" cy="2239963"/>
            </a:xfrm>
          </p:grpSpPr>
          <p:sp>
            <p:nvSpPr>
              <p:cNvPr id="520" name="Line 1641">
                <a:extLst>
                  <a:ext uri="{FF2B5EF4-FFF2-40B4-BE49-F238E27FC236}">
                    <a16:creationId xmlns:a16="http://schemas.microsoft.com/office/drawing/2014/main" id="{02F8405E-B3C4-4464-BB59-B128928E7741}"/>
                  </a:ext>
                </a:extLst>
              </p:cNvPr>
              <p:cNvSpPr>
                <a:spLocks noChangeAspect="1" noChangeShapeType="1"/>
              </p:cNvSpPr>
              <p:nvPr/>
            </p:nvSpPr>
            <p:spPr bwMode="auto">
              <a:xfrm flipV="1">
                <a:off x="5635626" y="4049713"/>
                <a:ext cx="0" cy="2235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1" name="Line 1643">
                <a:extLst>
                  <a:ext uri="{FF2B5EF4-FFF2-40B4-BE49-F238E27FC236}">
                    <a16:creationId xmlns:a16="http://schemas.microsoft.com/office/drawing/2014/main" id="{05A4923E-FCA9-4011-B635-EE8C1E4DAAE2}"/>
                  </a:ext>
                </a:extLst>
              </p:cNvPr>
              <p:cNvSpPr>
                <a:spLocks noChangeAspect="1" noChangeShapeType="1"/>
              </p:cNvSpPr>
              <p:nvPr/>
            </p:nvSpPr>
            <p:spPr bwMode="auto">
              <a:xfrm flipH="1">
                <a:off x="3640138" y="6284913"/>
                <a:ext cx="19843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2" name="Line 1644">
                <a:extLst>
                  <a:ext uri="{FF2B5EF4-FFF2-40B4-BE49-F238E27FC236}">
                    <a16:creationId xmlns:a16="http://schemas.microsoft.com/office/drawing/2014/main" id="{4402AD69-F670-4FE9-9416-2C989BAC15B5}"/>
                  </a:ext>
                </a:extLst>
              </p:cNvPr>
              <p:cNvSpPr>
                <a:spLocks noChangeAspect="1" noChangeShapeType="1"/>
              </p:cNvSpPr>
              <p:nvPr/>
            </p:nvSpPr>
            <p:spPr bwMode="auto">
              <a:xfrm flipH="1">
                <a:off x="3667126" y="4051300"/>
                <a:ext cx="19748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3" name="Line 1645">
                <a:extLst>
                  <a:ext uri="{FF2B5EF4-FFF2-40B4-BE49-F238E27FC236}">
                    <a16:creationId xmlns:a16="http://schemas.microsoft.com/office/drawing/2014/main" id="{6E57116D-8C36-40EC-A04A-FB98970F9CAB}"/>
                  </a:ext>
                </a:extLst>
              </p:cNvPr>
              <p:cNvSpPr>
                <a:spLocks noChangeShapeType="1"/>
              </p:cNvSpPr>
              <p:nvPr/>
            </p:nvSpPr>
            <p:spPr bwMode="auto">
              <a:xfrm flipV="1">
                <a:off x="3668713" y="4056063"/>
                <a:ext cx="1966913" cy="2228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nvGrpSpPr>
              <p:cNvPr id="524" name="Group 1646">
                <a:extLst>
                  <a:ext uri="{FF2B5EF4-FFF2-40B4-BE49-F238E27FC236}">
                    <a16:creationId xmlns:a16="http://schemas.microsoft.com/office/drawing/2014/main" id="{81F931D5-5546-495B-B61F-F0A7D63C1975}"/>
                  </a:ext>
                </a:extLst>
              </p:cNvPr>
              <p:cNvGrpSpPr>
                <a:grpSpLocks/>
              </p:cNvGrpSpPr>
              <p:nvPr/>
            </p:nvGrpSpPr>
            <p:grpSpPr bwMode="auto">
              <a:xfrm rot="5400000" flipH="1">
                <a:off x="3536951" y="4176713"/>
                <a:ext cx="2228850" cy="1976438"/>
                <a:chOff x="473" y="2621"/>
                <a:chExt cx="1193" cy="1388"/>
              </a:xfrm>
            </p:grpSpPr>
            <p:sp>
              <p:nvSpPr>
                <p:cNvPr id="526" name="Line 1647">
                  <a:extLst>
                    <a:ext uri="{FF2B5EF4-FFF2-40B4-BE49-F238E27FC236}">
                      <a16:creationId xmlns:a16="http://schemas.microsoft.com/office/drawing/2014/main" id="{3B15DBE5-B65B-49FA-8CA6-212483450990}"/>
                    </a:ext>
                  </a:extLst>
                </p:cNvPr>
                <p:cNvSpPr>
                  <a:spLocks noChangeShapeType="1"/>
                </p:cNvSpPr>
                <p:nvPr/>
              </p:nvSpPr>
              <p:spPr bwMode="auto">
                <a:xfrm flipH="1">
                  <a:off x="473" y="4009"/>
                  <a:ext cx="6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7" name="Line 1648">
                  <a:extLst>
                    <a:ext uri="{FF2B5EF4-FFF2-40B4-BE49-F238E27FC236}">
                      <a16:creationId xmlns:a16="http://schemas.microsoft.com/office/drawing/2014/main" id="{09FE3566-0FA1-4D58-BBD9-6E61FCB6F2F6}"/>
                    </a:ext>
                  </a:extLst>
                </p:cNvPr>
                <p:cNvSpPr>
                  <a:spLocks noChangeShapeType="1"/>
                </p:cNvSpPr>
                <p:nvPr/>
              </p:nvSpPr>
              <p:spPr bwMode="auto">
                <a:xfrm>
                  <a:off x="507"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8" name="Line 1649">
                  <a:extLst>
                    <a:ext uri="{FF2B5EF4-FFF2-40B4-BE49-F238E27FC236}">
                      <a16:creationId xmlns:a16="http://schemas.microsoft.com/office/drawing/2014/main" id="{AFDDEB15-3DE6-4E6F-B965-0766C8E56238}"/>
                    </a:ext>
                  </a:extLst>
                </p:cNvPr>
                <p:cNvSpPr>
                  <a:spLocks noChangeShapeType="1"/>
                </p:cNvSpPr>
                <p:nvPr/>
              </p:nvSpPr>
              <p:spPr bwMode="auto">
                <a:xfrm>
                  <a:off x="509"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29" name="Line 1650">
                  <a:extLst>
                    <a:ext uri="{FF2B5EF4-FFF2-40B4-BE49-F238E27FC236}">
                      <a16:creationId xmlns:a16="http://schemas.microsoft.com/office/drawing/2014/main" id="{9B5687FD-623B-4740-BE1A-D16BA03513EC}"/>
                    </a:ext>
                  </a:extLst>
                </p:cNvPr>
                <p:cNvSpPr>
                  <a:spLocks noChangeShapeType="1"/>
                </p:cNvSpPr>
                <p:nvPr/>
              </p:nvSpPr>
              <p:spPr bwMode="auto">
                <a:xfrm>
                  <a:off x="511"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0" name="Line 1651">
                  <a:extLst>
                    <a:ext uri="{FF2B5EF4-FFF2-40B4-BE49-F238E27FC236}">
                      <a16:creationId xmlns:a16="http://schemas.microsoft.com/office/drawing/2014/main" id="{E1588ED1-E957-4877-B43F-F4BB2FA2E1CB}"/>
                    </a:ext>
                  </a:extLst>
                </p:cNvPr>
                <p:cNvSpPr>
                  <a:spLocks noChangeShapeType="1"/>
                </p:cNvSpPr>
                <p:nvPr/>
              </p:nvSpPr>
              <p:spPr bwMode="auto">
                <a:xfrm>
                  <a:off x="514"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1" name="Line 1652">
                  <a:extLst>
                    <a:ext uri="{FF2B5EF4-FFF2-40B4-BE49-F238E27FC236}">
                      <a16:creationId xmlns:a16="http://schemas.microsoft.com/office/drawing/2014/main" id="{B7162AF1-DE5F-41E7-B511-A4D344D1F6C9}"/>
                    </a:ext>
                  </a:extLst>
                </p:cNvPr>
                <p:cNvSpPr>
                  <a:spLocks noChangeShapeType="1"/>
                </p:cNvSpPr>
                <p:nvPr/>
              </p:nvSpPr>
              <p:spPr bwMode="auto">
                <a:xfrm>
                  <a:off x="516"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 name="Line 1653">
                  <a:extLst>
                    <a:ext uri="{FF2B5EF4-FFF2-40B4-BE49-F238E27FC236}">
                      <a16:creationId xmlns:a16="http://schemas.microsoft.com/office/drawing/2014/main" id="{B1ABD17F-D0A5-4B41-9EE5-376C0D9F9589}"/>
                    </a:ext>
                  </a:extLst>
                </p:cNvPr>
                <p:cNvSpPr>
                  <a:spLocks noChangeShapeType="1"/>
                </p:cNvSpPr>
                <p:nvPr/>
              </p:nvSpPr>
              <p:spPr bwMode="auto">
                <a:xfrm>
                  <a:off x="518"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 name="Line 1654">
                  <a:extLst>
                    <a:ext uri="{FF2B5EF4-FFF2-40B4-BE49-F238E27FC236}">
                      <a16:creationId xmlns:a16="http://schemas.microsoft.com/office/drawing/2014/main" id="{714862FE-B0F1-40F4-9C6B-393CA1398140}"/>
                    </a:ext>
                  </a:extLst>
                </p:cNvPr>
                <p:cNvSpPr>
                  <a:spLocks noChangeShapeType="1"/>
                </p:cNvSpPr>
                <p:nvPr/>
              </p:nvSpPr>
              <p:spPr bwMode="auto">
                <a:xfrm>
                  <a:off x="520"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4" name="Line 1655">
                  <a:extLst>
                    <a:ext uri="{FF2B5EF4-FFF2-40B4-BE49-F238E27FC236}">
                      <a16:creationId xmlns:a16="http://schemas.microsoft.com/office/drawing/2014/main" id="{D20C1186-6B00-4146-85D3-9229A1A46CBA}"/>
                    </a:ext>
                  </a:extLst>
                </p:cNvPr>
                <p:cNvSpPr>
                  <a:spLocks noChangeShapeType="1"/>
                </p:cNvSpPr>
                <p:nvPr/>
              </p:nvSpPr>
              <p:spPr bwMode="auto">
                <a:xfrm>
                  <a:off x="523"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5" name="Line 1656">
                  <a:extLst>
                    <a:ext uri="{FF2B5EF4-FFF2-40B4-BE49-F238E27FC236}">
                      <a16:creationId xmlns:a16="http://schemas.microsoft.com/office/drawing/2014/main" id="{3E96202B-7D0F-4B27-979A-35EB26E2A289}"/>
                    </a:ext>
                  </a:extLst>
                </p:cNvPr>
                <p:cNvSpPr>
                  <a:spLocks noChangeShapeType="1"/>
                </p:cNvSpPr>
                <p:nvPr/>
              </p:nvSpPr>
              <p:spPr bwMode="auto">
                <a:xfrm>
                  <a:off x="525"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6" name="Line 1657">
                  <a:extLst>
                    <a:ext uri="{FF2B5EF4-FFF2-40B4-BE49-F238E27FC236}">
                      <a16:creationId xmlns:a16="http://schemas.microsoft.com/office/drawing/2014/main" id="{89E11592-524E-48B4-82EF-D54650036A27}"/>
                    </a:ext>
                  </a:extLst>
                </p:cNvPr>
                <p:cNvSpPr>
                  <a:spLocks noChangeShapeType="1"/>
                </p:cNvSpPr>
                <p:nvPr/>
              </p:nvSpPr>
              <p:spPr bwMode="auto">
                <a:xfrm>
                  <a:off x="528"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7" name="Line 1658">
                  <a:extLst>
                    <a:ext uri="{FF2B5EF4-FFF2-40B4-BE49-F238E27FC236}">
                      <a16:creationId xmlns:a16="http://schemas.microsoft.com/office/drawing/2014/main" id="{0D7EA803-2F8B-4603-A6C9-9DADF94A98FE}"/>
                    </a:ext>
                  </a:extLst>
                </p:cNvPr>
                <p:cNvSpPr>
                  <a:spLocks noChangeShapeType="1"/>
                </p:cNvSpPr>
                <p:nvPr/>
              </p:nvSpPr>
              <p:spPr bwMode="auto">
                <a:xfrm flipV="1">
                  <a:off x="531" y="4009"/>
                  <a:ext cx="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8" name="Line 1659">
                  <a:extLst>
                    <a:ext uri="{FF2B5EF4-FFF2-40B4-BE49-F238E27FC236}">
                      <a16:creationId xmlns:a16="http://schemas.microsoft.com/office/drawing/2014/main" id="{E9A6EEDA-8D91-4123-83AF-C90A099EBE4A}"/>
                    </a:ext>
                  </a:extLst>
                </p:cNvPr>
                <p:cNvSpPr>
                  <a:spLocks noChangeShapeType="1"/>
                </p:cNvSpPr>
                <p:nvPr/>
              </p:nvSpPr>
              <p:spPr bwMode="auto">
                <a:xfrm>
                  <a:off x="532"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9" name="Line 1660">
                  <a:extLst>
                    <a:ext uri="{FF2B5EF4-FFF2-40B4-BE49-F238E27FC236}">
                      <a16:creationId xmlns:a16="http://schemas.microsoft.com/office/drawing/2014/main" id="{D3AB3202-5DA7-4012-AB6E-BF5F31B30342}"/>
                    </a:ext>
                  </a:extLst>
                </p:cNvPr>
                <p:cNvSpPr>
                  <a:spLocks noChangeShapeType="1"/>
                </p:cNvSpPr>
                <p:nvPr/>
              </p:nvSpPr>
              <p:spPr bwMode="auto">
                <a:xfrm>
                  <a:off x="535"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0" name="Line 1661">
                  <a:extLst>
                    <a:ext uri="{FF2B5EF4-FFF2-40B4-BE49-F238E27FC236}">
                      <a16:creationId xmlns:a16="http://schemas.microsoft.com/office/drawing/2014/main" id="{1D625B37-EFC7-43B3-BFD0-E3D2E72FE987}"/>
                    </a:ext>
                  </a:extLst>
                </p:cNvPr>
                <p:cNvSpPr>
                  <a:spLocks noChangeShapeType="1"/>
                </p:cNvSpPr>
                <p:nvPr/>
              </p:nvSpPr>
              <p:spPr bwMode="auto">
                <a:xfrm>
                  <a:off x="537" y="400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1" name="Line 1662">
                  <a:extLst>
                    <a:ext uri="{FF2B5EF4-FFF2-40B4-BE49-F238E27FC236}">
                      <a16:creationId xmlns:a16="http://schemas.microsoft.com/office/drawing/2014/main" id="{5DABFC71-A57F-4265-8779-9A93637122F4}"/>
                    </a:ext>
                  </a:extLst>
                </p:cNvPr>
                <p:cNvSpPr>
                  <a:spLocks noChangeShapeType="1"/>
                </p:cNvSpPr>
                <p:nvPr/>
              </p:nvSpPr>
              <p:spPr bwMode="auto">
                <a:xfrm>
                  <a:off x="540" y="400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2" name="Line 1663">
                  <a:extLst>
                    <a:ext uri="{FF2B5EF4-FFF2-40B4-BE49-F238E27FC236}">
                      <a16:creationId xmlns:a16="http://schemas.microsoft.com/office/drawing/2014/main" id="{2DDAB081-134B-4B80-8D66-AA29C28A76A1}"/>
                    </a:ext>
                  </a:extLst>
                </p:cNvPr>
                <p:cNvSpPr>
                  <a:spLocks noChangeShapeType="1"/>
                </p:cNvSpPr>
                <p:nvPr/>
              </p:nvSpPr>
              <p:spPr bwMode="auto">
                <a:xfrm flipV="1">
                  <a:off x="542" y="400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3" name="Line 1664">
                  <a:extLst>
                    <a:ext uri="{FF2B5EF4-FFF2-40B4-BE49-F238E27FC236}">
                      <a16:creationId xmlns:a16="http://schemas.microsoft.com/office/drawing/2014/main" id="{50A882FA-A08E-413D-A65E-A2CBBA90FACF}"/>
                    </a:ext>
                  </a:extLst>
                </p:cNvPr>
                <p:cNvSpPr>
                  <a:spLocks noChangeShapeType="1"/>
                </p:cNvSpPr>
                <p:nvPr/>
              </p:nvSpPr>
              <p:spPr bwMode="auto">
                <a:xfrm>
                  <a:off x="544" y="400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4" name="Line 1665">
                  <a:extLst>
                    <a:ext uri="{FF2B5EF4-FFF2-40B4-BE49-F238E27FC236}">
                      <a16:creationId xmlns:a16="http://schemas.microsoft.com/office/drawing/2014/main" id="{FF89E258-869D-4DBE-B492-B6FCE71590C1}"/>
                    </a:ext>
                  </a:extLst>
                </p:cNvPr>
                <p:cNvSpPr>
                  <a:spLocks noChangeShapeType="1"/>
                </p:cNvSpPr>
                <p:nvPr/>
              </p:nvSpPr>
              <p:spPr bwMode="auto">
                <a:xfrm>
                  <a:off x="546" y="4007"/>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5" name="Line 1666">
                  <a:extLst>
                    <a:ext uri="{FF2B5EF4-FFF2-40B4-BE49-F238E27FC236}">
                      <a16:creationId xmlns:a16="http://schemas.microsoft.com/office/drawing/2014/main" id="{DF1247CA-AB85-4934-9BEC-90245F805B81}"/>
                    </a:ext>
                  </a:extLst>
                </p:cNvPr>
                <p:cNvSpPr>
                  <a:spLocks noChangeShapeType="1"/>
                </p:cNvSpPr>
                <p:nvPr/>
              </p:nvSpPr>
              <p:spPr bwMode="auto">
                <a:xfrm>
                  <a:off x="549" y="400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6" name="Line 1667">
                  <a:extLst>
                    <a:ext uri="{FF2B5EF4-FFF2-40B4-BE49-F238E27FC236}">
                      <a16:creationId xmlns:a16="http://schemas.microsoft.com/office/drawing/2014/main" id="{78586088-42B9-4AA3-A842-64813DC0C701}"/>
                    </a:ext>
                  </a:extLst>
                </p:cNvPr>
                <p:cNvSpPr>
                  <a:spLocks noChangeShapeType="1"/>
                </p:cNvSpPr>
                <p:nvPr/>
              </p:nvSpPr>
              <p:spPr bwMode="auto">
                <a:xfrm flipV="1">
                  <a:off x="551" y="400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7" name="Line 1668">
                  <a:extLst>
                    <a:ext uri="{FF2B5EF4-FFF2-40B4-BE49-F238E27FC236}">
                      <a16:creationId xmlns:a16="http://schemas.microsoft.com/office/drawing/2014/main" id="{BCAC48FA-88F4-404D-85A5-9B239CB320C9}"/>
                    </a:ext>
                  </a:extLst>
                </p:cNvPr>
                <p:cNvSpPr>
                  <a:spLocks noChangeShapeType="1"/>
                </p:cNvSpPr>
                <p:nvPr/>
              </p:nvSpPr>
              <p:spPr bwMode="auto">
                <a:xfrm>
                  <a:off x="553" y="400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8" name="Line 1669">
                  <a:extLst>
                    <a:ext uri="{FF2B5EF4-FFF2-40B4-BE49-F238E27FC236}">
                      <a16:creationId xmlns:a16="http://schemas.microsoft.com/office/drawing/2014/main" id="{E155AD30-BE2D-4A7E-B427-6ECA87910A71}"/>
                    </a:ext>
                  </a:extLst>
                </p:cNvPr>
                <p:cNvSpPr>
                  <a:spLocks noChangeShapeType="1"/>
                </p:cNvSpPr>
                <p:nvPr/>
              </p:nvSpPr>
              <p:spPr bwMode="auto">
                <a:xfrm>
                  <a:off x="555" y="400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9" name="Line 1670">
                  <a:extLst>
                    <a:ext uri="{FF2B5EF4-FFF2-40B4-BE49-F238E27FC236}">
                      <a16:creationId xmlns:a16="http://schemas.microsoft.com/office/drawing/2014/main" id="{7AD966B9-CE0E-475E-A6D6-1C0D9D2D2782}"/>
                    </a:ext>
                  </a:extLst>
                </p:cNvPr>
                <p:cNvSpPr>
                  <a:spLocks noChangeShapeType="1"/>
                </p:cNvSpPr>
                <p:nvPr/>
              </p:nvSpPr>
              <p:spPr bwMode="auto">
                <a:xfrm flipV="1">
                  <a:off x="558" y="400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0" name="Line 1671">
                  <a:extLst>
                    <a:ext uri="{FF2B5EF4-FFF2-40B4-BE49-F238E27FC236}">
                      <a16:creationId xmlns:a16="http://schemas.microsoft.com/office/drawing/2014/main" id="{9EA5F98F-DD97-4835-86EB-B007C89DB63C}"/>
                    </a:ext>
                  </a:extLst>
                </p:cNvPr>
                <p:cNvSpPr>
                  <a:spLocks noChangeShapeType="1"/>
                </p:cNvSpPr>
                <p:nvPr/>
              </p:nvSpPr>
              <p:spPr bwMode="auto">
                <a:xfrm>
                  <a:off x="561" y="400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1" name="Line 1672">
                  <a:extLst>
                    <a:ext uri="{FF2B5EF4-FFF2-40B4-BE49-F238E27FC236}">
                      <a16:creationId xmlns:a16="http://schemas.microsoft.com/office/drawing/2014/main" id="{55C4E891-1E8F-4C7F-81F7-8BFABC632724}"/>
                    </a:ext>
                  </a:extLst>
                </p:cNvPr>
                <p:cNvSpPr>
                  <a:spLocks noChangeShapeType="1"/>
                </p:cNvSpPr>
                <p:nvPr/>
              </p:nvSpPr>
              <p:spPr bwMode="auto">
                <a:xfrm flipV="1">
                  <a:off x="563" y="4005"/>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2" name="Line 1673">
                  <a:extLst>
                    <a:ext uri="{FF2B5EF4-FFF2-40B4-BE49-F238E27FC236}">
                      <a16:creationId xmlns:a16="http://schemas.microsoft.com/office/drawing/2014/main" id="{7B137586-9E30-4B6B-AF0F-BAD4DDE9232D}"/>
                    </a:ext>
                  </a:extLst>
                </p:cNvPr>
                <p:cNvSpPr>
                  <a:spLocks noChangeShapeType="1"/>
                </p:cNvSpPr>
                <p:nvPr/>
              </p:nvSpPr>
              <p:spPr bwMode="auto">
                <a:xfrm>
                  <a:off x="564" y="4005"/>
                  <a:ext cx="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 name="Line 1674">
                  <a:extLst>
                    <a:ext uri="{FF2B5EF4-FFF2-40B4-BE49-F238E27FC236}">
                      <a16:creationId xmlns:a16="http://schemas.microsoft.com/office/drawing/2014/main" id="{9F2FF81E-7380-4148-B99E-81C34691DAF3}"/>
                    </a:ext>
                  </a:extLst>
                </p:cNvPr>
                <p:cNvSpPr>
                  <a:spLocks noChangeShapeType="1"/>
                </p:cNvSpPr>
                <p:nvPr/>
              </p:nvSpPr>
              <p:spPr bwMode="auto">
                <a:xfrm>
                  <a:off x="568" y="400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4" name="Line 1675">
                  <a:extLst>
                    <a:ext uri="{FF2B5EF4-FFF2-40B4-BE49-F238E27FC236}">
                      <a16:creationId xmlns:a16="http://schemas.microsoft.com/office/drawing/2014/main" id="{29C32145-B788-418F-915E-DB4623130D8B}"/>
                    </a:ext>
                  </a:extLst>
                </p:cNvPr>
                <p:cNvSpPr>
                  <a:spLocks noChangeShapeType="1"/>
                </p:cNvSpPr>
                <p:nvPr/>
              </p:nvSpPr>
              <p:spPr bwMode="auto">
                <a:xfrm flipV="1">
                  <a:off x="570" y="400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5" name="Line 1676">
                  <a:extLst>
                    <a:ext uri="{FF2B5EF4-FFF2-40B4-BE49-F238E27FC236}">
                      <a16:creationId xmlns:a16="http://schemas.microsoft.com/office/drawing/2014/main" id="{A1AC7FCB-3655-4F98-92A1-D67D6489776B}"/>
                    </a:ext>
                  </a:extLst>
                </p:cNvPr>
                <p:cNvSpPr>
                  <a:spLocks noChangeShapeType="1"/>
                </p:cNvSpPr>
                <p:nvPr/>
              </p:nvSpPr>
              <p:spPr bwMode="auto">
                <a:xfrm>
                  <a:off x="572" y="4005"/>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6" name="Line 1677">
                  <a:extLst>
                    <a:ext uri="{FF2B5EF4-FFF2-40B4-BE49-F238E27FC236}">
                      <a16:creationId xmlns:a16="http://schemas.microsoft.com/office/drawing/2014/main" id="{903B0A45-17EE-44D5-9A29-4F512531C3B6}"/>
                    </a:ext>
                  </a:extLst>
                </p:cNvPr>
                <p:cNvSpPr>
                  <a:spLocks noChangeShapeType="1"/>
                </p:cNvSpPr>
                <p:nvPr/>
              </p:nvSpPr>
              <p:spPr bwMode="auto">
                <a:xfrm flipV="1">
                  <a:off x="575" y="400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7" name="Line 1678">
                  <a:extLst>
                    <a:ext uri="{FF2B5EF4-FFF2-40B4-BE49-F238E27FC236}">
                      <a16:creationId xmlns:a16="http://schemas.microsoft.com/office/drawing/2014/main" id="{4C6BF941-C4E2-4640-A9F0-B56903EA9935}"/>
                    </a:ext>
                  </a:extLst>
                </p:cNvPr>
                <p:cNvSpPr>
                  <a:spLocks noChangeShapeType="1"/>
                </p:cNvSpPr>
                <p:nvPr/>
              </p:nvSpPr>
              <p:spPr bwMode="auto">
                <a:xfrm>
                  <a:off x="577" y="400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8" name="Line 1679">
                  <a:extLst>
                    <a:ext uri="{FF2B5EF4-FFF2-40B4-BE49-F238E27FC236}">
                      <a16:creationId xmlns:a16="http://schemas.microsoft.com/office/drawing/2014/main" id="{0A023011-D8A8-48B5-8165-A8AA575EB25C}"/>
                    </a:ext>
                  </a:extLst>
                </p:cNvPr>
                <p:cNvSpPr>
                  <a:spLocks noChangeShapeType="1"/>
                </p:cNvSpPr>
                <p:nvPr/>
              </p:nvSpPr>
              <p:spPr bwMode="auto">
                <a:xfrm flipV="1">
                  <a:off x="579" y="400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9" name="Line 1680">
                  <a:extLst>
                    <a:ext uri="{FF2B5EF4-FFF2-40B4-BE49-F238E27FC236}">
                      <a16:creationId xmlns:a16="http://schemas.microsoft.com/office/drawing/2014/main" id="{B851BAE9-1163-49EC-82A0-DC38C2A4B527}"/>
                    </a:ext>
                  </a:extLst>
                </p:cNvPr>
                <p:cNvSpPr>
                  <a:spLocks noChangeShapeType="1"/>
                </p:cNvSpPr>
                <p:nvPr/>
              </p:nvSpPr>
              <p:spPr bwMode="auto">
                <a:xfrm>
                  <a:off x="581" y="4003"/>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0" name="Line 1681">
                  <a:extLst>
                    <a:ext uri="{FF2B5EF4-FFF2-40B4-BE49-F238E27FC236}">
                      <a16:creationId xmlns:a16="http://schemas.microsoft.com/office/drawing/2014/main" id="{C7DC7269-D78B-44FD-B793-7ADE84DAE7FA}"/>
                    </a:ext>
                  </a:extLst>
                </p:cNvPr>
                <p:cNvSpPr>
                  <a:spLocks noChangeShapeType="1"/>
                </p:cNvSpPr>
                <p:nvPr/>
              </p:nvSpPr>
              <p:spPr bwMode="auto">
                <a:xfrm flipV="1">
                  <a:off x="584" y="400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1" name="Line 1682">
                  <a:extLst>
                    <a:ext uri="{FF2B5EF4-FFF2-40B4-BE49-F238E27FC236}">
                      <a16:creationId xmlns:a16="http://schemas.microsoft.com/office/drawing/2014/main" id="{70F425E0-3C28-47FF-9376-28A866BA6A30}"/>
                    </a:ext>
                  </a:extLst>
                </p:cNvPr>
                <p:cNvSpPr>
                  <a:spLocks noChangeShapeType="1"/>
                </p:cNvSpPr>
                <p:nvPr/>
              </p:nvSpPr>
              <p:spPr bwMode="auto">
                <a:xfrm>
                  <a:off x="586" y="4002"/>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2" name="Line 1683">
                  <a:extLst>
                    <a:ext uri="{FF2B5EF4-FFF2-40B4-BE49-F238E27FC236}">
                      <a16:creationId xmlns:a16="http://schemas.microsoft.com/office/drawing/2014/main" id="{795DC217-0C5C-42C5-A3EE-CA00C9F02A73}"/>
                    </a:ext>
                  </a:extLst>
                </p:cNvPr>
                <p:cNvSpPr>
                  <a:spLocks noChangeShapeType="1"/>
                </p:cNvSpPr>
                <p:nvPr/>
              </p:nvSpPr>
              <p:spPr bwMode="auto">
                <a:xfrm flipV="1">
                  <a:off x="588" y="4002"/>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3" name="Line 1684">
                  <a:extLst>
                    <a:ext uri="{FF2B5EF4-FFF2-40B4-BE49-F238E27FC236}">
                      <a16:creationId xmlns:a16="http://schemas.microsoft.com/office/drawing/2014/main" id="{245E7920-511D-409A-8251-358746D81F5D}"/>
                    </a:ext>
                  </a:extLst>
                </p:cNvPr>
                <p:cNvSpPr>
                  <a:spLocks noChangeShapeType="1"/>
                </p:cNvSpPr>
                <p:nvPr/>
              </p:nvSpPr>
              <p:spPr bwMode="auto">
                <a:xfrm>
                  <a:off x="590" y="4002"/>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4" name="Line 1685">
                  <a:extLst>
                    <a:ext uri="{FF2B5EF4-FFF2-40B4-BE49-F238E27FC236}">
                      <a16:creationId xmlns:a16="http://schemas.microsoft.com/office/drawing/2014/main" id="{9325C81E-B61E-469F-B31A-C1BBC8AA2B2E}"/>
                    </a:ext>
                  </a:extLst>
                </p:cNvPr>
                <p:cNvSpPr>
                  <a:spLocks noChangeShapeType="1"/>
                </p:cNvSpPr>
                <p:nvPr/>
              </p:nvSpPr>
              <p:spPr bwMode="auto">
                <a:xfrm flipV="1">
                  <a:off x="593" y="400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5" name="Line 1686">
                  <a:extLst>
                    <a:ext uri="{FF2B5EF4-FFF2-40B4-BE49-F238E27FC236}">
                      <a16:creationId xmlns:a16="http://schemas.microsoft.com/office/drawing/2014/main" id="{8F60993D-747B-4469-9A3F-F5CE89D0EB84}"/>
                    </a:ext>
                  </a:extLst>
                </p:cNvPr>
                <p:cNvSpPr>
                  <a:spLocks noChangeShapeType="1"/>
                </p:cNvSpPr>
                <p:nvPr/>
              </p:nvSpPr>
              <p:spPr bwMode="auto">
                <a:xfrm>
                  <a:off x="596" y="4001"/>
                  <a:ext cx="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6" name="Line 1687">
                  <a:extLst>
                    <a:ext uri="{FF2B5EF4-FFF2-40B4-BE49-F238E27FC236}">
                      <a16:creationId xmlns:a16="http://schemas.microsoft.com/office/drawing/2014/main" id="{E49C2088-22CC-4431-91F0-D8795AA79899}"/>
                    </a:ext>
                  </a:extLst>
                </p:cNvPr>
                <p:cNvSpPr>
                  <a:spLocks noChangeShapeType="1"/>
                </p:cNvSpPr>
                <p:nvPr/>
              </p:nvSpPr>
              <p:spPr bwMode="auto">
                <a:xfrm flipV="1">
                  <a:off x="597" y="4001"/>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7" name="Line 1688">
                  <a:extLst>
                    <a:ext uri="{FF2B5EF4-FFF2-40B4-BE49-F238E27FC236}">
                      <a16:creationId xmlns:a16="http://schemas.microsoft.com/office/drawing/2014/main" id="{7237610B-E582-440A-9690-B481DEC75BDD}"/>
                    </a:ext>
                  </a:extLst>
                </p:cNvPr>
                <p:cNvSpPr>
                  <a:spLocks noChangeShapeType="1"/>
                </p:cNvSpPr>
                <p:nvPr/>
              </p:nvSpPr>
              <p:spPr bwMode="auto">
                <a:xfrm flipV="1">
                  <a:off x="599" y="3999"/>
                  <a:ext cx="4"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8" name="Line 1689">
                  <a:extLst>
                    <a:ext uri="{FF2B5EF4-FFF2-40B4-BE49-F238E27FC236}">
                      <a16:creationId xmlns:a16="http://schemas.microsoft.com/office/drawing/2014/main" id="{8020927E-A1B7-4174-BA50-9DFF5B9D9039}"/>
                    </a:ext>
                  </a:extLst>
                </p:cNvPr>
                <p:cNvSpPr>
                  <a:spLocks noChangeShapeType="1"/>
                </p:cNvSpPr>
                <p:nvPr/>
              </p:nvSpPr>
              <p:spPr bwMode="auto">
                <a:xfrm>
                  <a:off x="603" y="399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69" name="Line 1690">
                  <a:extLst>
                    <a:ext uri="{FF2B5EF4-FFF2-40B4-BE49-F238E27FC236}">
                      <a16:creationId xmlns:a16="http://schemas.microsoft.com/office/drawing/2014/main" id="{F598DD3E-A47C-4322-B175-FFB47030107C}"/>
                    </a:ext>
                  </a:extLst>
                </p:cNvPr>
                <p:cNvSpPr>
                  <a:spLocks noChangeShapeType="1"/>
                </p:cNvSpPr>
                <p:nvPr/>
              </p:nvSpPr>
              <p:spPr bwMode="auto">
                <a:xfrm flipV="1">
                  <a:off x="605" y="3998"/>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0" name="Line 1691">
                  <a:extLst>
                    <a:ext uri="{FF2B5EF4-FFF2-40B4-BE49-F238E27FC236}">
                      <a16:creationId xmlns:a16="http://schemas.microsoft.com/office/drawing/2014/main" id="{57FB681F-A0AE-479D-A995-90990C4BC8BE}"/>
                    </a:ext>
                  </a:extLst>
                </p:cNvPr>
                <p:cNvSpPr>
                  <a:spLocks noChangeShapeType="1"/>
                </p:cNvSpPr>
                <p:nvPr/>
              </p:nvSpPr>
              <p:spPr bwMode="auto">
                <a:xfrm flipV="1">
                  <a:off x="606" y="399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1" name="Line 1692">
                  <a:extLst>
                    <a:ext uri="{FF2B5EF4-FFF2-40B4-BE49-F238E27FC236}">
                      <a16:creationId xmlns:a16="http://schemas.microsoft.com/office/drawing/2014/main" id="{061BD2D8-96E4-4C0E-97A1-E944E31302EB}"/>
                    </a:ext>
                  </a:extLst>
                </p:cNvPr>
                <p:cNvSpPr>
                  <a:spLocks noChangeShapeType="1"/>
                </p:cNvSpPr>
                <p:nvPr/>
              </p:nvSpPr>
              <p:spPr bwMode="auto">
                <a:xfrm>
                  <a:off x="609" y="399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2" name="Line 1693">
                  <a:extLst>
                    <a:ext uri="{FF2B5EF4-FFF2-40B4-BE49-F238E27FC236}">
                      <a16:creationId xmlns:a16="http://schemas.microsoft.com/office/drawing/2014/main" id="{DD1503BC-CC5A-4876-A527-5EBC7EA1369B}"/>
                    </a:ext>
                  </a:extLst>
                </p:cNvPr>
                <p:cNvSpPr>
                  <a:spLocks noChangeShapeType="1"/>
                </p:cNvSpPr>
                <p:nvPr/>
              </p:nvSpPr>
              <p:spPr bwMode="auto">
                <a:xfrm flipV="1">
                  <a:off x="612" y="399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3" name="Line 1694">
                  <a:extLst>
                    <a:ext uri="{FF2B5EF4-FFF2-40B4-BE49-F238E27FC236}">
                      <a16:creationId xmlns:a16="http://schemas.microsoft.com/office/drawing/2014/main" id="{40CA4D7F-A8AF-41B4-864B-C67BC34B59CD}"/>
                    </a:ext>
                  </a:extLst>
                </p:cNvPr>
                <p:cNvSpPr>
                  <a:spLocks noChangeShapeType="1"/>
                </p:cNvSpPr>
                <p:nvPr/>
              </p:nvSpPr>
              <p:spPr bwMode="auto">
                <a:xfrm flipV="1">
                  <a:off x="614" y="399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 name="Line 1695">
                  <a:extLst>
                    <a:ext uri="{FF2B5EF4-FFF2-40B4-BE49-F238E27FC236}">
                      <a16:creationId xmlns:a16="http://schemas.microsoft.com/office/drawing/2014/main" id="{936F159F-97F5-468E-93BF-B6DF71109382}"/>
                    </a:ext>
                  </a:extLst>
                </p:cNvPr>
                <p:cNvSpPr>
                  <a:spLocks noChangeShapeType="1"/>
                </p:cNvSpPr>
                <p:nvPr/>
              </p:nvSpPr>
              <p:spPr bwMode="auto">
                <a:xfrm>
                  <a:off x="616" y="399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 name="Line 1696">
                  <a:extLst>
                    <a:ext uri="{FF2B5EF4-FFF2-40B4-BE49-F238E27FC236}">
                      <a16:creationId xmlns:a16="http://schemas.microsoft.com/office/drawing/2014/main" id="{6F85E6CD-1B59-448C-88BE-BF15092992F6}"/>
                    </a:ext>
                  </a:extLst>
                </p:cNvPr>
                <p:cNvSpPr>
                  <a:spLocks noChangeShapeType="1"/>
                </p:cNvSpPr>
                <p:nvPr/>
              </p:nvSpPr>
              <p:spPr bwMode="auto">
                <a:xfrm flipV="1">
                  <a:off x="618" y="3995"/>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6" name="Line 1697">
                  <a:extLst>
                    <a:ext uri="{FF2B5EF4-FFF2-40B4-BE49-F238E27FC236}">
                      <a16:creationId xmlns:a16="http://schemas.microsoft.com/office/drawing/2014/main" id="{4C173EAA-5D8E-4C3B-ACA3-F3A0492B83BE}"/>
                    </a:ext>
                  </a:extLst>
                </p:cNvPr>
                <p:cNvSpPr>
                  <a:spLocks noChangeShapeType="1"/>
                </p:cNvSpPr>
                <p:nvPr/>
              </p:nvSpPr>
              <p:spPr bwMode="auto">
                <a:xfrm flipV="1">
                  <a:off x="621" y="399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7" name="Line 1698">
                  <a:extLst>
                    <a:ext uri="{FF2B5EF4-FFF2-40B4-BE49-F238E27FC236}">
                      <a16:creationId xmlns:a16="http://schemas.microsoft.com/office/drawing/2014/main" id="{CBA6E5F9-E6C8-4E96-B00B-280523014F9D}"/>
                    </a:ext>
                  </a:extLst>
                </p:cNvPr>
                <p:cNvSpPr>
                  <a:spLocks noChangeShapeType="1"/>
                </p:cNvSpPr>
                <p:nvPr/>
              </p:nvSpPr>
              <p:spPr bwMode="auto">
                <a:xfrm flipV="1">
                  <a:off x="623" y="399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8" name="Line 1699">
                  <a:extLst>
                    <a:ext uri="{FF2B5EF4-FFF2-40B4-BE49-F238E27FC236}">
                      <a16:creationId xmlns:a16="http://schemas.microsoft.com/office/drawing/2014/main" id="{32690CD2-0E92-4B78-A81C-29CCC080873D}"/>
                    </a:ext>
                  </a:extLst>
                </p:cNvPr>
                <p:cNvSpPr>
                  <a:spLocks noChangeShapeType="1"/>
                </p:cNvSpPr>
                <p:nvPr/>
              </p:nvSpPr>
              <p:spPr bwMode="auto">
                <a:xfrm flipV="1">
                  <a:off x="625" y="3994"/>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9" name="Line 1700">
                  <a:extLst>
                    <a:ext uri="{FF2B5EF4-FFF2-40B4-BE49-F238E27FC236}">
                      <a16:creationId xmlns:a16="http://schemas.microsoft.com/office/drawing/2014/main" id="{647E623A-2E15-4AD8-BBC0-C33DF98FE546}"/>
                    </a:ext>
                  </a:extLst>
                </p:cNvPr>
                <p:cNvSpPr>
                  <a:spLocks noChangeShapeType="1"/>
                </p:cNvSpPr>
                <p:nvPr/>
              </p:nvSpPr>
              <p:spPr bwMode="auto">
                <a:xfrm>
                  <a:off x="627" y="3994"/>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0" name="Line 1701">
                  <a:extLst>
                    <a:ext uri="{FF2B5EF4-FFF2-40B4-BE49-F238E27FC236}">
                      <a16:creationId xmlns:a16="http://schemas.microsoft.com/office/drawing/2014/main" id="{3AA4DCBE-F2E8-41FC-8B5C-32457C4C900B}"/>
                    </a:ext>
                  </a:extLst>
                </p:cNvPr>
                <p:cNvSpPr>
                  <a:spLocks noChangeShapeType="1"/>
                </p:cNvSpPr>
                <p:nvPr/>
              </p:nvSpPr>
              <p:spPr bwMode="auto">
                <a:xfrm flipV="1">
                  <a:off x="630" y="399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1" name="Line 1702">
                  <a:extLst>
                    <a:ext uri="{FF2B5EF4-FFF2-40B4-BE49-F238E27FC236}">
                      <a16:creationId xmlns:a16="http://schemas.microsoft.com/office/drawing/2014/main" id="{5D584C0B-3AF1-471F-BEB0-24D8CB21DD6B}"/>
                    </a:ext>
                  </a:extLst>
                </p:cNvPr>
                <p:cNvSpPr>
                  <a:spLocks noChangeShapeType="1"/>
                </p:cNvSpPr>
                <p:nvPr/>
              </p:nvSpPr>
              <p:spPr bwMode="auto">
                <a:xfrm flipV="1">
                  <a:off x="632" y="3993"/>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2" name="Line 1703">
                  <a:extLst>
                    <a:ext uri="{FF2B5EF4-FFF2-40B4-BE49-F238E27FC236}">
                      <a16:creationId xmlns:a16="http://schemas.microsoft.com/office/drawing/2014/main" id="{B9967649-8768-4E58-8889-BB1F9EA655DA}"/>
                    </a:ext>
                  </a:extLst>
                </p:cNvPr>
                <p:cNvSpPr>
                  <a:spLocks noChangeShapeType="1"/>
                </p:cNvSpPr>
                <p:nvPr/>
              </p:nvSpPr>
              <p:spPr bwMode="auto">
                <a:xfrm flipV="1">
                  <a:off x="635" y="3991"/>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 name="Line 1704">
                  <a:extLst>
                    <a:ext uri="{FF2B5EF4-FFF2-40B4-BE49-F238E27FC236}">
                      <a16:creationId xmlns:a16="http://schemas.microsoft.com/office/drawing/2014/main" id="{58363260-0069-4732-B7B8-6D02DC8451BD}"/>
                    </a:ext>
                  </a:extLst>
                </p:cNvPr>
                <p:cNvSpPr>
                  <a:spLocks noChangeShapeType="1"/>
                </p:cNvSpPr>
                <p:nvPr/>
              </p:nvSpPr>
              <p:spPr bwMode="auto">
                <a:xfrm flipV="1">
                  <a:off x="638" y="3990"/>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 name="Line 1705">
                  <a:extLst>
                    <a:ext uri="{FF2B5EF4-FFF2-40B4-BE49-F238E27FC236}">
                      <a16:creationId xmlns:a16="http://schemas.microsoft.com/office/drawing/2014/main" id="{313B9993-BE4F-4764-BAEF-DB0297095DA1}"/>
                    </a:ext>
                  </a:extLst>
                </p:cNvPr>
                <p:cNvSpPr>
                  <a:spLocks noChangeShapeType="1"/>
                </p:cNvSpPr>
                <p:nvPr/>
              </p:nvSpPr>
              <p:spPr bwMode="auto">
                <a:xfrm flipV="1">
                  <a:off x="639" y="3990"/>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5" name="Line 1706">
                  <a:extLst>
                    <a:ext uri="{FF2B5EF4-FFF2-40B4-BE49-F238E27FC236}">
                      <a16:creationId xmlns:a16="http://schemas.microsoft.com/office/drawing/2014/main" id="{AAED7B4C-EE7D-401D-8093-1150C463F1FC}"/>
                    </a:ext>
                  </a:extLst>
                </p:cNvPr>
                <p:cNvSpPr>
                  <a:spLocks noChangeShapeType="1"/>
                </p:cNvSpPr>
                <p:nvPr/>
              </p:nvSpPr>
              <p:spPr bwMode="auto">
                <a:xfrm flipV="1">
                  <a:off x="642" y="398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6" name="Line 1707">
                  <a:extLst>
                    <a:ext uri="{FF2B5EF4-FFF2-40B4-BE49-F238E27FC236}">
                      <a16:creationId xmlns:a16="http://schemas.microsoft.com/office/drawing/2014/main" id="{9954F1B7-090B-497E-9031-62BC6F9F4E09}"/>
                    </a:ext>
                  </a:extLst>
                </p:cNvPr>
                <p:cNvSpPr>
                  <a:spLocks noChangeShapeType="1"/>
                </p:cNvSpPr>
                <p:nvPr/>
              </p:nvSpPr>
              <p:spPr bwMode="auto">
                <a:xfrm>
                  <a:off x="644" y="398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7" name="Line 1708">
                  <a:extLst>
                    <a:ext uri="{FF2B5EF4-FFF2-40B4-BE49-F238E27FC236}">
                      <a16:creationId xmlns:a16="http://schemas.microsoft.com/office/drawing/2014/main" id="{9EEDB99D-81D3-47EB-9133-95FF9BE664D2}"/>
                    </a:ext>
                  </a:extLst>
                </p:cNvPr>
                <p:cNvSpPr>
                  <a:spLocks noChangeShapeType="1"/>
                </p:cNvSpPr>
                <p:nvPr/>
              </p:nvSpPr>
              <p:spPr bwMode="auto">
                <a:xfrm flipV="1">
                  <a:off x="647" y="3989"/>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8" name="Line 1709">
                  <a:extLst>
                    <a:ext uri="{FF2B5EF4-FFF2-40B4-BE49-F238E27FC236}">
                      <a16:creationId xmlns:a16="http://schemas.microsoft.com/office/drawing/2014/main" id="{AD05B06D-A5BA-4F0A-9803-4C686A6D4C2B}"/>
                    </a:ext>
                  </a:extLst>
                </p:cNvPr>
                <p:cNvSpPr>
                  <a:spLocks noChangeShapeType="1"/>
                </p:cNvSpPr>
                <p:nvPr/>
              </p:nvSpPr>
              <p:spPr bwMode="auto">
                <a:xfrm flipV="1">
                  <a:off x="649" y="398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9" name="Line 1710">
                  <a:extLst>
                    <a:ext uri="{FF2B5EF4-FFF2-40B4-BE49-F238E27FC236}">
                      <a16:creationId xmlns:a16="http://schemas.microsoft.com/office/drawing/2014/main" id="{3D377E18-DA46-4CA4-88C3-E0A1A84DD9E3}"/>
                    </a:ext>
                  </a:extLst>
                </p:cNvPr>
                <p:cNvSpPr>
                  <a:spLocks noChangeShapeType="1"/>
                </p:cNvSpPr>
                <p:nvPr/>
              </p:nvSpPr>
              <p:spPr bwMode="auto">
                <a:xfrm flipV="1">
                  <a:off x="651" y="398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0" name="Line 1711">
                  <a:extLst>
                    <a:ext uri="{FF2B5EF4-FFF2-40B4-BE49-F238E27FC236}">
                      <a16:creationId xmlns:a16="http://schemas.microsoft.com/office/drawing/2014/main" id="{A4598925-A9F9-47E0-9BCA-68AD179ABADD}"/>
                    </a:ext>
                  </a:extLst>
                </p:cNvPr>
                <p:cNvSpPr>
                  <a:spLocks noChangeShapeType="1"/>
                </p:cNvSpPr>
                <p:nvPr/>
              </p:nvSpPr>
              <p:spPr bwMode="auto">
                <a:xfrm flipV="1">
                  <a:off x="653" y="398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1" name="Line 1712">
                  <a:extLst>
                    <a:ext uri="{FF2B5EF4-FFF2-40B4-BE49-F238E27FC236}">
                      <a16:creationId xmlns:a16="http://schemas.microsoft.com/office/drawing/2014/main" id="{58E110F8-C867-46E9-93AD-95EB5F4B1037}"/>
                    </a:ext>
                  </a:extLst>
                </p:cNvPr>
                <p:cNvSpPr>
                  <a:spLocks noChangeShapeType="1"/>
                </p:cNvSpPr>
                <p:nvPr/>
              </p:nvSpPr>
              <p:spPr bwMode="auto">
                <a:xfrm flipV="1">
                  <a:off x="656" y="3986"/>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2" name="Line 1713">
                  <a:extLst>
                    <a:ext uri="{FF2B5EF4-FFF2-40B4-BE49-F238E27FC236}">
                      <a16:creationId xmlns:a16="http://schemas.microsoft.com/office/drawing/2014/main" id="{F96F6B74-AB5C-4996-8146-F0CFD6514413}"/>
                    </a:ext>
                  </a:extLst>
                </p:cNvPr>
                <p:cNvSpPr>
                  <a:spLocks noChangeShapeType="1"/>
                </p:cNvSpPr>
                <p:nvPr/>
              </p:nvSpPr>
              <p:spPr bwMode="auto">
                <a:xfrm flipV="1">
                  <a:off x="658" y="398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3" name="Line 1714">
                  <a:extLst>
                    <a:ext uri="{FF2B5EF4-FFF2-40B4-BE49-F238E27FC236}">
                      <a16:creationId xmlns:a16="http://schemas.microsoft.com/office/drawing/2014/main" id="{981F9CE7-6867-4C11-8230-3B048627B6F7}"/>
                    </a:ext>
                  </a:extLst>
                </p:cNvPr>
                <p:cNvSpPr>
                  <a:spLocks noChangeShapeType="1"/>
                </p:cNvSpPr>
                <p:nvPr/>
              </p:nvSpPr>
              <p:spPr bwMode="auto">
                <a:xfrm flipV="1">
                  <a:off x="660" y="3985"/>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 name="Line 1715">
                  <a:extLst>
                    <a:ext uri="{FF2B5EF4-FFF2-40B4-BE49-F238E27FC236}">
                      <a16:creationId xmlns:a16="http://schemas.microsoft.com/office/drawing/2014/main" id="{F6CEDAA5-D4C1-4EFD-B5BE-07A7F15D29E3}"/>
                    </a:ext>
                  </a:extLst>
                </p:cNvPr>
                <p:cNvSpPr>
                  <a:spLocks noChangeShapeType="1"/>
                </p:cNvSpPr>
                <p:nvPr/>
              </p:nvSpPr>
              <p:spPr bwMode="auto">
                <a:xfrm flipV="1">
                  <a:off x="662" y="398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 name="Line 1716">
                  <a:extLst>
                    <a:ext uri="{FF2B5EF4-FFF2-40B4-BE49-F238E27FC236}">
                      <a16:creationId xmlns:a16="http://schemas.microsoft.com/office/drawing/2014/main" id="{5C3BF5D1-412D-4051-A300-6B8777252775}"/>
                    </a:ext>
                  </a:extLst>
                </p:cNvPr>
                <p:cNvSpPr>
                  <a:spLocks noChangeShapeType="1"/>
                </p:cNvSpPr>
                <p:nvPr/>
              </p:nvSpPr>
              <p:spPr bwMode="auto">
                <a:xfrm flipV="1">
                  <a:off x="665" y="398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6" name="Line 1717">
                  <a:extLst>
                    <a:ext uri="{FF2B5EF4-FFF2-40B4-BE49-F238E27FC236}">
                      <a16:creationId xmlns:a16="http://schemas.microsoft.com/office/drawing/2014/main" id="{F2558C23-CDFD-4B50-BF98-D8B83E87DB3D}"/>
                    </a:ext>
                  </a:extLst>
                </p:cNvPr>
                <p:cNvSpPr>
                  <a:spLocks noChangeShapeType="1"/>
                </p:cNvSpPr>
                <p:nvPr/>
              </p:nvSpPr>
              <p:spPr bwMode="auto">
                <a:xfrm flipV="1">
                  <a:off x="667" y="3982"/>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7" name="Line 1718">
                  <a:extLst>
                    <a:ext uri="{FF2B5EF4-FFF2-40B4-BE49-F238E27FC236}">
                      <a16:creationId xmlns:a16="http://schemas.microsoft.com/office/drawing/2014/main" id="{CE8E6D36-C62D-441D-9EE5-A658521D456B}"/>
                    </a:ext>
                  </a:extLst>
                </p:cNvPr>
                <p:cNvSpPr>
                  <a:spLocks noChangeShapeType="1"/>
                </p:cNvSpPr>
                <p:nvPr/>
              </p:nvSpPr>
              <p:spPr bwMode="auto">
                <a:xfrm flipV="1">
                  <a:off x="670" y="3981"/>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8" name="Line 1719">
                  <a:extLst>
                    <a:ext uri="{FF2B5EF4-FFF2-40B4-BE49-F238E27FC236}">
                      <a16:creationId xmlns:a16="http://schemas.microsoft.com/office/drawing/2014/main" id="{66733446-6401-471F-BCD2-0ED8B930EFFA}"/>
                    </a:ext>
                  </a:extLst>
                </p:cNvPr>
                <p:cNvSpPr>
                  <a:spLocks noChangeShapeType="1"/>
                </p:cNvSpPr>
                <p:nvPr/>
              </p:nvSpPr>
              <p:spPr bwMode="auto">
                <a:xfrm flipV="1">
                  <a:off x="671" y="397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9" name="Line 1720">
                  <a:extLst>
                    <a:ext uri="{FF2B5EF4-FFF2-40B4-BE49-F238E27FC236}">
                      <a16:creationId xmlns:a16="http://schemas.microsoft.com/office/drawing/2014/main" id="{FEFD648D-59FA-4100-A424-ADCD2FF6DD38}"/>
                    </a:ext>
                  </a:extLst>
                </p:cNvPr>
                <p:cNvSpPr>
                  <a:spLocks noChangeShapeType="1"/>
                </p:cNvSpPr>
                <p:nvPr/>
              </p:nvSpPr>
              <p:spPr bwMode="auto">
                <a:xfrm flipV="1">
                  <a:off x="674" y="3979"/>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0" name="Line 1721">
                  <a:extLst>
                    <a:ext uri="{FF2B5EF4-FFF2-40B4-BE49-F238E27FC236}">
                      <a16:creationId xmlns:a16="http://schemas.microsoft.com/office/drawing/2014/main" id="{940252E5-162A-4A07-A7FB-DA88303C8060}"/>
                    </a:ext>
                  </a:extLst>
                </p:cNvPr>
                <p:cNvSpPr>
                  <a:spLocks noChangeShapeType="1"/>
                </p:cNvSpPr>
                <p:nvPr/>
              </p:nvSpPr>
              <p:spPr bwMode="auto">
                <a:xfrm flipV="1">
                  <a:off x="677" y="397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1" name="Line 1722">
                  <a:extLst>
                    <a:ext uri="{FF2B5EF4-FFF2-40B4-BE49-F238E27FC236}">
                      <a16:creationId xmlns:a16="http://schemas.microsoft.com/office/drawing/2014/main" id="{BA9B97B3-08B1-4F4F-99EF-46397200A385}"/>
                    </a:ext>
                  </a:extLst>
                </p:cNvPr>
                <p:cNvSpPr>
                  <a:spLocks noChangeShapeType="1"/>
                </p:cNvSpPr>
                <p:nvPr/>
              </p:nvSpPr>
              <p:spPr bwMode="auto">
                <a:xfrm flipV="1">
                  <a:off x="679" y="3978"/>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2" name="Line 1723">
                  <a:extLst>
                    <a:ext uri="{FF2B5EF4-FFF2-40B4-BE49-F238E27FC236}">
                      <a16:creationId xmlns:a16="http://schemas.microsoft.com/office/drawing/2014/main" id="{0353F411-BA77-4076-A45F-0EF48CB1F0F4}"/>
                    </a:ext>
                  </a:extLst>
                </p:cNvPr>
                <p:cNvSpPr>
                  <a:spLocks noChangeShapeType="1"/>
                </p:cNvSpPr>
                <p:nvPr/>
              </p:nvSpPr>
              <p:spPr bwMode="auto">
                <a:xfrm flipV="1">
                  <a:off x="682" y="397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3" name="Line 1724">
                  <a:extLst>
                    <a:ext uri="{FF2B5EF4-FFF2-40B4-BE49-F238E27FC236}">
                      <a16:creationId xmlns:a16="http://schemas.microsoft.com/office/drawing/2014/main" id="{D4065E4F-BF10-404F-9A4C-0000E76C63C8}"/>
                    </a:ext>
                  </a:extLst>
                </p:cNvPr>
                <p:cNvSpPr>
                  <a:spLocks noChangeShapeType="1"/>
                </p:cNvSpPr>
                <p:nvPr/>
              </p:nvSpPr>
              <p:spPr bwMode="auto">
                <a:xfrm flipV="1">
                  <a:off x="684" y="397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 name="Line 1725">
                  <a:extLst>
                    <a:ext uri="{FF2B5EF4-FFF2-40B4-BE49-F238E27FC236}">
                      <a16:creationId xmlns:a16="http://schemas.microsoft.com/office/drawing/2014/main" id="{34B5A047-8FE5-49FE-A3CD-B3ACF8A10484}"/>
                    </a:ext>
                  </a:extLst>
                </p:cNvPr>
                <p:cNvSpPr>
                  <a:spLocks noChangeShapeType="1"/>
                </p:cNvSpPr>
                <p:nvPr/>
              </p:nvSpPr>
              <p:spPr bwMode="auto">
                <a:xfrm flipV="1">
                  <a:off x="686" y="397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 name="Line 1726">
                  <a:extLst>
                    <a:ext uri="{FF2B5EF4-FFF2-40B4-BE49-F238E27FC236}">
                      <a16:creationId xmlns:a16="http://schemas.microsoft.com/office/drawing/2014/main" id="{4D734C77-5628-47C9-AC1D-C5B3F943D515}"/>
                    </a:ext>
                  </a:extLst>
                </p:cNvPr>
                <p:cNvSpPr>
                  <a:spLocks noChangeShapeType="1"/>
                </p:cNvSpPr>
                <p:nvPr/>
              </p:nvSpPr>
              <p:spPr bwMode="auto">
                <a:xfrm flipV="1">
                  <a:off x="688" y="3974"/>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6" name="Line 1727">
                  <a:extLst>
                    <a:ext uri="{FF2B5EF4-FFF2-40B4-BE49-F238E27FC236}">
                      <a16:creationId xmlns:a16="http://schemas.microsoft.com/office/drawing/2014/main" id="{57E3A4C3-3DE3-402F-8C95-25CBFCC31247}"/>
                    </a:ext>
                  </a:extLst>
                </p:cNvPr>
                <p:cNvSpPr>
                  <a:spLocks noChangeShapeType="1"/>
                </p:cNvSpPr>
                <p:nvPr/>
              </p:nvSpPr>
              <p:spPr bwMode="auto">
                <a:xfrm flipV="1">
                  <a:off x="691" y="397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7" name="Line 1728">
                  <a:extLst>
                    <a:ext uri="{FF2B5EF4-FFF2-40B4-BE49-F238E27FC236}">
                      <a16:creationId xmlns:a16="http://schemas.microsoft.com/office/drawing/2014/main" id="{CFA64EC6-4201-41F0-AF68-C9347E40D4D2}"/>
                    </a:ext>
                  </a:extLst>
                </p:cNvPr>
                <p:cNvSpPr>
                  <a:spLocks noChangeShapeType="1"/>
                </p:cNvSpPr>
                <p:nvPr/>
              </p:nvSpPr>
              <p:spPr bwMode="auto">
                <a:xfrm flipV="1">
                  <a:off x="693" y="397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8" name="Line 1729">
                  <a:extLst>
                    <a:ext uri="{FF2B5EF4-FFF2-40B4-BE49-F238E27FC236}">
                      <a16:creationId xmlns:a16="http://schemas.microsoft.com/office/drawing/2014/main" id="{B9012C3D-D286-432A-9496-F9AD52297B5D}"/>
                    </a:ext>
                  </a:extLst>
                </p:cNvPr>
                <p:cNvSpPr>
                  <a:spLocks noChangeShapeType="1"/>
                </p:cNvSpPr>
                <p:nvPr/>
              </p:nvSpPr>
              <p:spPr bwMode="auto">
                <a:xfrm flipV="1">
                  <a:off x="695" y="397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9" name="Line 1730">
                  <a:extLst>
                    <a:ext uri="{FF2B5EF4-FFF2-40B4-BE49-F238E27FC236}">
                      <a16:creationId xmlns:a16="http://schemas.microsoft.com/office/drawing/2014/main" id="{A45AFBB5-C659-4A6E-89B4-B76176CFF61A}"/>
                    </a:ext>
                  </a:extLst>
                </p:cNvPr>
                <p:cNvSpPr>
                  <a:spLocks noChangeShapeType="1"/>
                </p:cNvSpPr>
                <p:nvPr/>
              </p:nvSpPr>
              <p:spPr bwMode="auto">
                <a:xfrm flipV="1">
                  <a:off x="697" y="3970"/>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0" name="Line 1731">
                  <a:extLst>
                    <a:ext uri="{FF2B5EF4-FFF2-40B4-BE49-F238E27FC236}">
                      <a16:creationId xmlns:a16="http://schemas.microsoft.com/office/drawing/2014/main" id="{0DD21D4F-34EA-404B-94A8-4CD975BCBC61}"/>
                    </a:ext>
                  </a:extLst>
                </p:cNvPr>
                <p:cNvSpPr>
                  <a:spLocks noChangeShapeType="1"/>
                </p:cNvSpPr>
                <p:nvPr/>
              </p:nvSpPr>
              <p:spPr bwMode="auto">
                <a:xfrm flipV="1">
                  <a:off x="700" y="397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1" name="Line 1732">
                  <a:extLst>
                    <a:ext uri="{FF2B5EF4-FFF2-40B4-BE49-F238E27FC236}">
                      <a16:creationId xmlns:a16="http://schemas.microsoft.com/office/drawing/2014/main" id="{E0BFAEB6-FD25-4CF6-A331-6D5D244C48AF}"/>
                    </a:ext>
                  </a:extLst>
                </p:cNvPr>
                <p:cNvSpPr>
                  <a:spLocks noChangeShapeType="1"/>
                </p:cNvSpPr>
                <p:nvPr/>
              </p:nvSpPr>
              <p:spPr bwMode="auto">
                <a:xfrm flipV="1">
                  <a:off x="702" y="396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2" name="Line 1733">
                  <a:extLst>
                    <a:ext uri="{FF2B5EF4-FFF2-40B4-BE49-F238E27FC236}">
                      <a16:creationId xmlns:a16="http://schemas.microsoft.com/office/drawing/2014/main" id="{DA534B59-2570-4D3A-BE8B-829133407049}"/>
                    </a:ext>
                  </a:extLst>
                </p:cNvPr>
                <p:cNvSpPr>
                  <a:spLocks noChangeShapeType="1"/>
                </p:cNvSpPr>
                <p:nvPr/>
              </p:nvSpPr>
              <p:spPr bwMode="auto">
                <a:xfrm flipV="1">
                  <a:off x="704" y="396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3" name="Line 1734">
                  <a:extLst>
                    <a:ext uri="{FF2B5EF4-FFF2-40B4-BE49-F238E27FC236}">
                      <a16:creationId xmlns:a16="http://schemas.microsoft.com/office/drawing/2014/main" id="{45A8AD7A-14A7-4C7E-8E81-B15184522977}"/>
                    </a:ext>
                  </a:extLst>
                </p:cNvPr>
                <p:cNvSpPr>
                  <a:spLocks noChangeShapeType="1"/>
                </p:cNvSpPr>
                <p:nvPr/>
              </p:nvSpPr>
              <p:spPr bwMode="auto">
                <a:xfrm flipV="1">
                  <a:off x="706" y="396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4" name="Line 1735">
                  <a:extLst>
                    <a:ext uri="{FF2B5EF4-FFF2-40B4-BE49-F238E27FC236}">
                      <a16:creationId xmlns:a16="http://schemas.microsoft.com/office/drawing/2014/main" id="{6C5A0278-AF55-4825-88BC-9CA18F6367C5}"/>
                    </a:ext>
                  </a:extLst>
                </p:cNvPr>
                <p:cNvSpPr>
                  <a:spLocks noChangeShapeType="1"/>
                </p:cNvSpPr>
                <p:nvPr/>
              </p:nvSpPr>
              <p:spPr bwMode="auto">
                <a:xfrm flipV="1">
                  <a:off x="709" y="3966"/>
                  <a:ext cx="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5" name="Line 1736">
                  <a:extLst>
                    <a:ext uri="{FF2B5EF4-FFF2-40B4-BE49-F238E27FC236}">
                      <a16:creationId xmlns:a16="http://schemas.microsoft.com/office/drawing/2014/main" id="{B6575A29-5986-4340-9AE8-F127393A3640}"/>
                    </a:ext>
                  </a:extLst>
                </p:cNvPr>
                <p:cNvSpPr>
                  <a:spLocks noChangeShapeType="1"/>
                </p:cNvSpPr>
                <p:nvPr/>
              </p:nvSpPr>
              <p:spPr bwMode="auto">
                <a:xfrm flipV="1">
                  <a:off x="712" y="396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 name="Line 1737">
                  <a:extLst>
                    <a:ext uri="{FF2B5EF4-FFF2-40B4-BE49-F238E27FC236}">
                      <a16:creationId xmlns:a16="http://schemas.microsoft.com/office/drawing/2014/main" id="{8211F099-F510-4156-8190-A0DE3D3C9B90}"/>
                    </a:ext>
                  </a:extLst>
                </p:cNvPr>
                <p:cNvSpPr>
                  <a:spLocks noChangeShapeType="1"/>
                </p:cNvSpPr>
                <p:nvPr/>
              </p:nvSpPr>
              <p:spPr bwMode="auto">
                <a:xfrm flipV="1">
                  <a:off x="714" y="396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7" name="Line 1738">
                  <a:extLst>
                    <a:ext uri="{FF2B5EF4-FFF2-40B4-BE49-F238E27FC236}">
                      <a16:creationId xmlns:a16="http://schemas.microsoft.com/office/drawing/2014/main" id="{E441959A-14EA-470E-B994-31304E779F37}"/>
                    </a:ext>
                  </a:extLst>
                </p:cNvPr>
                <p:cNvSpPr>
                  <a:spLocks noChangeShapeType="1"/>
                </p:cNvSpPr>
                <p:nvPr/>
              </p:nvSpPr>
              <p:spPr bwMode="auto">
                <a:xfrm flipV="1">
                  <a:off x="715" y="3963"/>
                  <a:ext cx="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8" name="Line 1739">
                  <a:extLst>
                    <a:ext uri="{FF2B5EF4-FFF2-40B4-BE49-F238E27FC236}">
                      <a16:creationId xmlns:a16="http://schemas.microsoft.com/office/drawing/2014/main" id="{04F5DDC9-47FE-4BCD-82F9-728580FEFD89}"/>
                    </a:ext>
                  </a:extLst>
                </p:cNvPr>
                <p:cNvSpPr>
                  <a:spLocks noChangeShapeType="1"/>
                </p:cNvSpPr>
                <p:nvPr/>
              </p:nvSpPr>
              <p:spPr bwMode="auto">
                <a:xfrm flipV="1">
                  <a:off x="719" y="396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9" name="Line 1740">
                  <a:extLst>
                    <a:ext uri="{FF2B5EF4-FFF2-40B4-BE49-F238E27FC236}">
                      <a16:creationId xmlns:a16="http://schemas.microsoft.com/office/drawing/2014/main" id="{AF43DDC2-DC31-4534-8CF2-4B2C9D43A343}"/>
                    </a:ext>
                  </a:extLst>
                </p:cNvPr>
                <p:cNvSpPr>
                  <a:spLocks noChangeShapeType="1"/>
                </p:cNvSpPr>
                <p:nvPr/>
              </p:nvSpPr>
              <p:spPr bwMode="auto">
                <a:xfrm flipV="1">
                  <a:off x="721" y="396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0" name="Line 1741">
                  <a:extLst>
                    <a:ext uri="{FF2B5EF4-FFF2-40B4-BE49-F238E27FC236}">
                      <a16:creationId xmlns:a16="http://schemas.microsoft.com/office/drawing/2014/main" id="{1E314D6E-E3E1-40B0-932E-1F6523B2173E}"/>
                    </a:ext>
                  </a:extLst>
                </p:cNvPr>
                <p:cNvSpPr>
                  <a:spLocks noChangeShapeType="1"/>
                </p:cNvSpPr>
                <p:nvPr/>
              </p:nvSpPr>
              <p:spPr bwMode="auto">
                <a:xfrm flipV="1">
                  <a:off x="723" y="395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1" name="Line 1742">
                  <a:extLst>
                    <a:ext uri="{FF2B5EF4-FFF2-40B4-BE49-F238E27FC236}">
                      <a16:creationId xmlns:a16="http://schemas.microsoft.com/office/drawing/2014/main" id="{8F80D363-4942-455A-93DD-A0FABB68341A}"/>
                    </a:ext>
                  </a:extLst>
                </p:cNvPr>
                <p:cNvSpPr>
                  <a:spLocks noChangeShapeType="1"/>
                </p:cNvSpPr>
                <p:nvPr/>
              </p:nvSpPr>
              <p:spPr bwMode="auto">
                <a:xfrm flipV="1">
                  <a:off x="725" y="3958"/>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2" name="Line 1743">
                  <a:extLst>
                    <a:ext uri="{FF2B5EF4-FFF2-40B4-BE49-F238E27FC236}">
                      <a16:creationId xmlns:a16="http://schemas.microsoft.com/office/drawing/2014/main" id="{BE15B8CB-10BA-4F99-8D9F-B2D32E6E7966}"/>
                    </a:ext>
                  </a:extLst>
                </p:cNvPr>
                <p:cNvSpPr>
                  <a:spLocks noChangeShapeType="1"/>
                </p:cNvSpPr>
                <p:nvPr/>
              </p:nvSpPr>
              <p:spPr bwMode="auto">
                <a:xfrm flipV="1">
                  <a:off x="728" y="395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3" name="Line 1744">
                  <a:extLst>
                    <a:ext uri="{FF2B5EF4-FFF2-40B4-BE49-F238E27FC236}">
                      <a16:creationId xmlns:a16="http://schemas.microsoft.com/office/drawing/2014/main" id="{9A56B03A-27B8-43E9-886F-9374527099A3}"/>
                    </a:ext>
                  </a:extLst>
                </p:cNvPr>
                <p:cNvSpPr>
                  <a:spLocks noChangeShapeType="1"/>
                </p:cNvSpPr>
                <p:nvPr/>
              </p:nvSpPr>
              <p:spPr bwMode="auto">
                <a:xfrm flipV="1">
                  <a:off x="730" y="3957"/>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 name="Line 1745">
                  <a:extLst>
                    <a:ext uri="{FF2B5EF4-FFF2-40B4-BE49-F238E27FC236}">
                      <a16:creationId xmlns:a16="http://schemas.microsoft.com/office/drawing/2014/main" id="{73ACD499-B1AC-4EE0-B323-082D6A5C5C1C}"/>
                    </a:ext>
                  </a:extLst>
                </p:cNvPr>
                <p:cNvSpPr>
                  <a:spLocks noChangeShapeType="1"/>
                </p:cNvSpPr>
                <p:nvPr/>
              </p:nvSpPr>
              <p:spPr bwMode="auto">
                <a:xfrm flipV="1">
                  <a:off x="732" y="395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 name="Line 1746">
                  <a:extLst>
                    <a:ext uri="{FF2B5EF4-FFF2-40B4-BE49-F238E27FC236}">
                      <a16:creationId xmlns:a16="http://schemas.microsoft.com/office/drawing/2014/main" id="{71428B15-9008-46DA-8B5C-6628E2CF6F84}"/>
                    </a:ext>
                  </a:extLst>
                </p:cNvPr>
                <p:cNvSpPr>
                  <a:spLocks noChangeShapeType="1"/>
                </p:cNvSpPr>
                <p:nvPr/>
              </p:nvSpPr>
              <p:spPr bwMode="auto">
                <a:xfrm flipV="1">
                  <a:off x="734" y="3954"/>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6" name="Line 1747">
                  <a:extLst>
                    <a:ext uri="{FF2B5EF4-FFF2-40B4-BE49-F238E27FC236}">
                      <a16:creationId xmlns:a16="http://schemas.microsoft.com/office/drawing/2014/main" id="{DA5BBECF-E625-4E8F-89BD-DC51C9A1FFB6}"/>
                    </a:ext>
                  </a:extLst>
                </p:cNvPr>
                <p:cNvSpPr>
                  <a:spLocks noChangeShapeType="1"/>
                </p:cNvSpPr>
                <p:nvPr/>
              </p:nvSpPr>
              <p:spPr bwMode="auto">
                <a:xfrm flipV="1">
                  <a:off x="737" y="395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7" name="Line 1748">
                  <a:extLst>
                    <a:ext uri="{FF2B5EF4-FFF2-40B4-BE49-F238E27FC236}">
                      <a16:creationId xmlns:a16="http://schemas.microsoft.com/office/drawing/2014/main" id="{6C68425C-86B4-4EA8-92DF-D1E790215F71}"/>
                    </a:ext>
                  </a:extLst>
                </p:cNvPr>
                <p:cNvSpPr>
                  <a:spLocks noChangeShapeType="1"/>
                </p:cNvSpPr>
                <p:nvPr/>
              </p:nvSpPr>
              <p:spPr bwMode="auto">
                <a:xfrm flipV="1">
                  <a:off x="739" y="3953"/>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8" name="Line 1749">
                  <a:extLst>
                    <a:ext uri="{FF2B5EF4-FFF2-40B4-BE49-F238E27FC236}">
                      <a16:creationId xmlns:a16="http://schemas.microsoft.com/office/drawing/2014/main" id="{C78544EE-66F9-46F5-9144-A75391E194A1}"/>
                    </a:ext>
                  </a:extLst>
                </p:cNvPr>
                <p:cNvSpPr>
                  <a:spLocks noChangeShapeType="1"/>
                </p:cNvSpPr>
                <p:nvPr/>
              </p:nvSpPr>
              <p:spPr bwMode="auto">
                <a:xfrm flipV="1">
                  <a:off x="741" y="3950"/>
                  <a:ext cx="4"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9" name="Line 1750">
                  <a:extLst>
                    <a:ext uri="{FF2B5EF4-FFF2-40B4-BE49-F238E27FC236}">
                      <a16:creationId xmlns:a16="http://schemas.microsoft.com/office/drawing/2014/main" id="{6A74B24A-B039-42B7-BA3E-2E614E6E5B84}"/>
                    </a:ext>
                  </a:extLst>
                </p:cNvPr>
                <p:cNvSpPr>
                  <a:spLocks noChangeShapeType="1"/>
                </p:cNvSpPr>
                <p:nvPr/>
              </p:nvSpPr>
              <p:spPr bwMode="auto">
                <a:xfrm flipV="1">
                  <a:off x="745" y="395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0" name="Line 1751">
                  <a:extLst>
                    <a:ext uri="{FF2B5EF4-FFF2-40B4-BE49-F238E27FC236}">
                      <a16:creationId xmlns:a16="http://schemas.microsoft.com/office/drawing/2014/main" id="{BDF1C176-B77B-4EF4-AAA6-45CD4E6D09DB}"/>
                    </a:ext>
                  </a:extLst>
                </p:cNvPr>
                <p:cNvSpPr>
                  <a:spLocks noChangeShapeType="1"/>
                </p:cNvSpPr>
                <p:nvPr/>
              </p:nvSpPr>
              <p:spPr bwMode="auto">
                <a:xfrm flipV="1">
                  <a:off x="747" y="3949"/>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1" name="Line 1752">
                  <a:extLst>
                    <a:ext uri="{FF2B5EF4-FFF2-40B4-BE49-F238E27FC236}">
                      <a16:creationId xmlns:a16="http://schemas.microsoft.com/office/drawing/2014/main" id="{D1BA2EDA-E78E-4DB2-9B71-5BE983A5C6DA}"/>
                    </a:ext>
                  </a:extLst>
                </p:cNvPr>
                <p:cNvSpPr>
                  <a:spLocks noChangeShapeType="1"/>
                </p:cNvSpPr>
                <p:nvPr/>
              </p:nvSpPr>
              <p:spPr bwMode="auto">
                <a:xfrm flipV="1">
                  <a:off x="748" y="394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2" name="Line 1753">
                  <a:extLst>
                    <a:ext uri="{FF2B5EF4-FFF2-40B4-BE49-F238E27FC236}">
                      <a16:creationId xmlns:a16="http://schemas.microsoft.com/office/drawing/2014/main" id="{78B507C3-CCBB-4315-A338-630A4422C4EA}"/>
                    </a:ext>
                  </a:extLst>
                </p:cNvPr>
                <p:cNvSpPr>
                  <a:spLocks noChangeShapeType="1"/>
                </p:cNvSpPr>
                <p:nvPr/>
              </p:nvSpPr>
              <p:spPr bwMode="auto">
                <a:xfrm flipV="1">
                  <a:off x="751" y="394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3" name="Line 1754">
                  <a:extLst>
                    <a:ext uri="{FF2B5EF4-FFF2-40B4-BE49-F238E27FC236}">
                      <a16:creationId xmlns:a16="http://schemas.microsoft.com/office/drawing/2014/main" id="{88614914-30CF-47A5-8EAE-02C41EFB1A7D}"/>
                    </a:ext>
                  </a:extLst>
                </p:cNvPr>
                <p:cNvSpPr>
                  <a:spLocks noChangeShapeType="1"/>
                </p:cNvSpPr>
                <p:nvPr/>
              </p:nvSpPr>
              <p:spPr bwMode="auto">
                <a:xfrm flipV="1">
                  <a:off x="754" y="394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4" name="Line 1755">
                  <a:extLst>
                    <a:ext uri="{FF2B5EF4-FFF2-40B4-BE49-F238E27FC236}">
                      <a16:creationId xmlns:a16="http://schemas.microsoft.com/office/drawing/2014/main" id="{50D1B260-B355-4B62-9F8F-07BCBC0696C5}"/>
                    </a:ext>
                  </a:extLst>
                </p:cNvPr>
                <p:cNvSpPr>
                  <a:spLocks noChangeShapeType="1"/>
                </p:cNvSpPr>
                <p:nvPr/>
              </p:nvSpPr>
              <p:spPr bwMode="auto">
                <a:xfrm flipV="1">
                  <a:off x="756" y="394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 name="Line 1756">
                  <a:extLst>
                    <a:ext uri="{FF2B5EF4-FFF2-40B4-BE49-F238E27FC236}">
                      <a16:creationId xmlns:a16="http://schemas.microsoft.com/office/drawing/2014/main" id="{8343ABC6-51D4-4E2D-9FC3-EF860395E511}"/>
                    </a:ext>
                  </a:extLst>
                </p:cNvPr>
                <p:cNvSpPr>
                  <a:spLocks noChangeShapeType="1"/>
                </p:cNvSpPr>
                <p:nvPr/>
              </p:nvSpPr>
              <p:spPr bwMode="auto">
                <a:xfrm flipV="1">
                  <a:off x="758" y="394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6" name="Line 1757">
                  <a:extLst>
                    <a:ext uri="{FF2B5EF4-FFF2-40B4-BE49-F238E27FC236}">
                      <a16:creationId xmlns:a16="http://schemas.microsoft.com/office/drawing/2014/main" id="{E4FDB82B-FC9A-49DA-A92D-EEFAE8D00AAD}"/>
                    </a:ext>
                  </a:extLst>
                </p:cNvPr>
                <p:cNvSpPr>
                  <a:spLocks noChangeShapeType="1"/>
                </p:cNvSpPr>
                <p:nvPr/>
              </p:nvSpPr>
              <p:spPr bwMode="auto">
                <a:xfrm flipV="1">
                  <a:off x="760" y="394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7" name="Line 1758">
                  <a:extLst>
                    <a:ext uri="{FF2B5EF4-FFF2-40B4-BE49-F238E27FC236}">
                      <a16:creationId xmlns:a16="http://schemas.microsoft.com/office/drawing/2014/main" id="{73809D51-6ADB-4B39-85BF-3991ED193F4C}"/>
                    </a:ext>
                  </a:extLst>
                </p:cNvPr>
                <p:cNvSpPr>
                  <a:spLocks noChangeShapeType="1"/>
                </p:cNvSpPr>
                <p:nvPr/>
              </p:nvSpPr>
              <p:spPr bwMode="auto">
                <a:xfrm flipV="1">
                  <a:off x="763" y="394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8" name="Line 1759">
                  <a:extLst>
                    <a:ext uri="{FF2B5EF4-FFF2-40B4-BE49-F238E27FC236}">
                      <a16:creationId xmlns:a16="http://schemas.microsoft.com/office/drawing/2014/main" id="{5A0B62F8-C8B4-4B00-AD51-916186AFB7C8}"/>
                    </a:ext>
                  </a:extLst>
                </p:cNvPr>
                <p:cNvSpPr>
                  <a:spLocks noChangeShapeType="1"/>
                </p:cNvSpPr>
                <p:nvPr/>
              </p:nvSpPr>
              <p:spPr bwMode="auto">
                <a:xfrm flipV="1">
                  <a:off x="765" y="3940"/>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9" name="Line 1760">
                  <a:extLst>
                    <a:ext uri="{FF2B5EF4-FFF2-40B4-BE49-F238E27FC236}">
                      <a16:creationId xmlns:a16="http://schemas.microsoft.com/office/drawing/2014/main" id="{AEE40B33-C397-484E-B795-F5BA792EA0C4}"/>
                    </a:ext>
                  </a:extLst>
                </p:cNvPr>
                <p:cNvSpPr>
                  <a:spLocks noChangeShapeType="1"/>
                </p:cNvSpPr>
                <p:nvPr/>
              </p:nvSpPr>
              <p:spPr bwMode="auto">
                <a:xfrm flipV="1">
                  <a:off x="767" y="39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0" name="Line 1761">
                  <a:extLst>
                    <a:ext uri="{FF2B5EF4-FFF2-40B4-BE49-F238E27FC236}">
                      <a16:creationId xmlns:a16="http://schemas.microsoft.com/office/drawing/2014/main" id="{16FEF1A8-F3A3-46D0-A787-22EFA47929A7}"/>
                    </a:ext>
                  </a:extLst>
                </p:cNvPr>
                <p:cNvSpPr>
                  <a:spLocks noChangeShapeType="1"/>
                </p:cNvSpPr>
                <p:nvPr/>
              </p:nvSpPr>
              <p:spPr bwMode="auto">
                <a:xfrm flipV="1">
                  <a:off x="769" y="3937"/>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1" name="Line 1762">
                  <a:extLst>
                    <a:ext uri="{FF2B5EF4-FFF2-40B4-BE49-F238E27FC236}">
                      <a16:creationId xmlns:a16="http://schemas.microsoft.com/office/drawing/2014/main" id="{EB914E08-60B3-4550-A727-EC4EA8B334BB}"/>
                    </a:ext>
                  </a:extLst>
                </p:cNvPr>
                <p:cNvSpPr>
                  <a:spLocks noChangeShapeType="1"/>
                </p:cNvSpPr>
                <p:nvPr/>
              </p:nvSpPr>
              <p:spPr bwMode="auto">
                <a:xfrm flipV="1">
                  <a:off x="772" y="393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2" name="Line 1763">
                  <a:extLst>
                    <a:ext uri="{FF2B5EF4-FFF2-40B4-BE49-F238E27FC236}">
                      <a16:creationId xmlns:a16="http://schemas.microsoft.com/office/drawing/2014/main" id="{79F78371-7FD5-4CCE-BB9E-4AF2E5BD4878}"/>
                    </a:ext>
                  </a:extLst>
                </p:cNvPr>
                <p:cNvSpPr>
                  <a:spLocks noChangeShapeType="1"/>
                </p:cNvSpPr>
                <p:nvPr/>
              </p:nvSpPr>
              <p:spPr bwMode="auto">
                <a:xfrm flipV="1">
                  <a:off x="774" y="3934"/>
                  <a:ext cx="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3" name="Line 1764">
                  <a:extLst>
                    <a:ext uri="{FF2B5EF4-FFF2-40B4-BE49-F238E27FC236}">
                      <a16:creationId xmlns:a16="http://schemas.microsoft.com/office/drawing/2014/main" id="{1881873F-7D57-44AB-919B-1258313EF2D0}"/>
                    </a:ext>
                  </a:extLst>
                </p:cNvPr>
                <p:cNvSpPr>
                  <a:spLocks noChangeShapeType="1"/>
                </p:cNvSpPr>
                <p:nvPr/>
              </p:nvSpPr>
              <p:spPr bwMode="auto">
                <a:xfrm flipV="1">
                  <a:off x="776" y="3933"/>
                  <a:ext cx="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4" name="Line 1765">
                  <a:extLst>
                    <a:ext uri="{FF2B5EF4-FFF2-40B4-BE49-F238E27FC236}">
                      <a16:creationId xmlns:a16="http://schemas.microsoft.com/office/drawing/2014/main" id="{8619688F-A8D4-4AD3-B402-92C60AD00CD3}"/>
                    </a:ext>
                  </a:extLst>
                </p:cNvPr>
                <p:cNvSpPr>
                  <a:spLocks noChangeShapeType="1"/>
                </p:cNvSpPr>
                <p:nvPr/>
              </p:nvSpPr>
              <p:spPr bwMode="auto">
                <a:xfrm flipV="1">
                  <a:off x="780" y="3932"/>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 name="Line 1766">
                  <a:extLst>
                    <a:ext uri="{FF2B5EF4-FFF2-40B4-BE49-F238E27FC236}">
                      <a16:creationId xmlns:a16="http://schemas.microsoft.com/office/drawing/2014/main" id="{70B68D33-9424-4D0E-99F6-1AD87F6996AE}"/>
                    </a:ext>
                  </a:extLst>
                </p:cNvPr>
                <p:cNvSpPr>
                  <a:spLocks noChangeShapeType="1"/>
                </p:cNvSpPr>
                <p:nvPr/>
              </p:nvSpPr>
              <p:spPr bwMode="auto">
                <a:xfrm flipV="1">
                  <a:off x="781" y="393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 name="Line 1767">
                  <a:extLst>
                    <a:ext uri="{FF2B5EF4-FFF2-40B4-BE49-F238E27FC236}">
                      <a16:creationId xmlns:a16="http://schemas.microsoft.com/office/drawing/2014/main" id="{8E376205-B961-4F53-B03B-5FA4D3FB0C3C}"/>
                    </a:ext>
                  </a:extLst>
                </p:cNvPr>
                <p:cNvSpPr>
                  <a:spLocks noChangeShapeType="1"/>
                </p:cNvSpPr>
                <p:nvPr/>
              </p:nvSpPr>
              <p:spPr bwMode="auto">
                <a:xfrm flipV="1">
                  <a:off x="783" y="3929"/>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7" name="Line 1768">
                  <a:extLst>
                    <a:ext uri="{FF2B5EF4-FFF2-40B4-BE49-F238E27FC236}">
                      <a16:creationId xmlns:a16="http://schemas.microsoft.com/office/drawing/2014/main" id="{CB043896-1759-43F5-AD7D-1C914A1A40F4}"/>
                    </a:ext>
                  </a:extLst>
                </p:cNvPr>
                <p:cNvSpPr>
                  <a:spLocks noChangeShapeType="1"/>
                </p:cNvSpPr>
                <p:nvPr/>
              </p:nvSpPr>
              <p:spPr bwMode="auto">
                <a:xfrm flipV="1">
                  <a:off x="786" y="3928"/>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8" name="Line 1769">
                  <a:extLst>
                    <a:ext uri="{FF2B5EF4-FFF2-40B4-BE49-F238E27FC236}">
                      <a16:creationId xmlns:a16="http://schemas.microsoft.com/office/drawing/2014/main" id="{4EBDAFA9-914E-436A-AB9F-C5D01E9C0ABA}"/>
                    </a:ext>
                  </a:extLst>
                </p:cNvPr>
                <p:cNvSpPr>
                  <a:spLocks noChangeShapeType="1"/>
                </p:cNvSpPr>
                <p:nvPr/>
              </p:nvSpPr>
              <p:spPr bwMode="auto">
                <a:xfrm flipV="1">
                  <a:off x="789" y="3926"/>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9" name="Line 1770">
                  <a:extLst>
                    <a:ext uri="{FF2B5EF4-FFF2-40B4-BE49-F238E27FC236}">
                      <a16:creationId xmlns:a16="http://schemas.microsoft.com/office/drawing/2014/main" id="{04F5C796-469D-4FA6-8F95-9F8D3653AB20}"/>
                    </a:ext>
                  </a:extLst>
                </p:cNvPr>
                <p:cNvSpPr>
                  <a:spLocks noChangeShapeType="1"/>
                </p:cNvSpPr>
                <p:nvPr/>
              </p:nvSpPr>
              <p:spPr bwMode="auto">
                <a:xfrm flipV="1">
                  <a:off x="790" y="3925"/>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0" name="Line 1771">
                  <a:extLst>
                    <a:ext uri="{FF2B5EF4-FFF2-40B4-BE49-F238E27FC236}">
                      <a16:creationId xmlns:a16="http://schemas.microsoft.com/office/drawing/2014/main" id="{AA35FC66-F9C9-46B3-A651-137E873AF108}"/>
                    </a:ext>
                  </a:extLst>
                </p:cNvPr>
                <p:cNvSpPr>
                  <a:spLocks noChangeShapeType="1"/>
                </p:cNvSpPr>
                <p:nvPr/>
              </p:nvSpPr>
              <p:spPr bwMode="auto">
                <a:xfrm flipV="1">
                  <a:off x="793" y="392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1" name="Line 1772">
                  <a:extLst>
                    <a:ext uri="{FF2B5EF4-FFF2-40B4-BE49-F238E27FC236}">
                      <a16:creationId xmlns:a16="http://schemas.microsoft.com/office/drawing/2014/main" id="{B5E30734-2DBB-40B6-9293-F515361270AF}"/>
                    </a:ext>
                  </a:extLst>
                </p:cNvPr>
                <p:cNvSpPr>
                  <a:spLocks noChangeShapeType="1"/>
                </p:cNvSpPr>
                <p:nvPr/>
              </p:nvSpPr>
              <p:spPr bwMode="auto">
                <a:xfrm flipV="1">
                  <a:off x="795" y="392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2" name="Line 1773">
                  <a:extLst>
                    <a:ext uri="{FF2B5EF4-FFF2-40B4-BE49-F238E27FC236}">
                      <a16:creationId xmlns:a16="http://schemas.microsoft.com/office/drawing/2014/main" id="{9627BC41-1BF7-45D1-87CA-28E7390A2B58}"/>
                    </a:ext>
                  </a:extLst>
                </p:cNvPr>
                <p:cNvSpPr>
                  <a:spLocks noChangeShapeType="1"/>
                </p:cNvSpPr>
                <p:nvPr/>
              </p:nvSpPr>
              <p:spPr bwMode="auto">
                <a:xfrm flipV="1">
                  <a:off x="798" y="392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3" name="Line 1774">
                  <a:extLst>
                    <a:ext uri="{FF2B5EF4-FFF2-40B4-BE49-F238E27FC236}">
                      <a16:creationId xmlns:a16="http://schemas.microsoft.com/office/drawing/2014/main" id="{83991055-0CC1-41A5-8ED5-FCA4F2B6A430}"/>
                    </a:ext>
                  </a:extLst>
                </p:cNvPr>
                <p:cNvSpPr>
                  <a:spLocks noChangeShapeType="1"/>
                </p:cNvSpPr>
                <p:nvPr/>
              </p:nvSpPr>
              <p:spPr bwMode="auto">
                <a:xfrm flipV="1">
                  <a:off x="800" y="391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4" name="Line 1775">
                  <a:extLst>
                    <a:ext uri="{FF2B5EF4-FFF2-40B4-BE49-F238E27FC236}">
                      <a16:creationId xmlns:a16="http://schemas.microsoft.com/office/drawing/2014/main" id="{7E1B5681-5286-4461-B122-A6B9E6CD3665}"/>
                    </a:ext>
                  </a:extLst>
                </p:cNvPr>
                <p:cNvSpPr>
                  <a:spLocks noChangeShapeType="1"/>
                </p:cNvSpPr>
                <p:nvPr/>
              </p:nvSpPr>
              <p:spPr bwMode="auto">
                <a:xfrm flipV="1">
                  <a:off x="802" y="391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 name="Line 1776">
                  <a:extLst>
                    <a:ext uri="{FF2B5EF4-FFF2-40B4-BE49-F238E27FC236}">
                      <a16:creationId xmlns:a16="http://schemas.microsoft.com/office/drawing/2014/main" id="{0A6AA2D6-9917-41FA-9E1E-9F7A04EDC7A6}"/>
                    </a:ext>
                  </a:extLst>
                </p:cNvPr>
                <p:cNvSpPr>
                  <a:spLocks noChangeShapeType="1"/>
                </p:cNvSpPr>
                <p:nvPr/>
              </p:nvSpPr>
              <p:spPr bwMode="auto">
                <a:xfrm flipV="1">
                  <a:off x="804" y="391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 name="Line 1777">
                  <a:extLst>
                    <a:ext uri="{FF2B5EF4-FFF2-40B4-BE49-F238E27FC236}">
                      <a16:creationId xmlns:a16="http://schemas.microsoft.com/office/drawing/2014/main" id="{1142CBFE-9E0B-447B-A461-A1552A1F35B9}"/>
                    </a:ext>
                  </a:extLst>
                </p:cNvPr>
                <p:cNvSpPr>
                  <a:spLocks noChangeShapeType="1"/>
                </p:cNvSpPr>
                <p:nvPr/>
              </p:nvSpPr>
              <p:spPr bwMode="auto">
                <a:xfrm flipV="1">
                  <a:off x="807" y="391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7" name="Line 1778">
                  <a:extLst>
                    <a:ext uri="{FF2B5EF4-FFF2-40B4-BE49-F238E27FC236}">
                      <a16:creationId xmlns:a16="http://schemas.microsoft.com/office/drawing/2014/main" id="{1C05A88F-3A21-4201-BA7F-6536C87E4CEA}"/>
                    </a:ext>
                  </a:extLst>
                </p:cNvPr>
                <p:cNvSpPr>
                  <a:spLocks noChangeShapeType="1"/>
                </p:cNvSpPr>
                <p:nvPr/>
              </p:nvSpPr>
              <p:spPr bwMode="auto">
                <a:xfrm flipV="1">
                  <a:off x="809" y="391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8" name="Line 1779">
                  <a:extLst>
                    <a:ext uri="{FF2B5EF4-FFF2-40B4-BE49-F238E27FC236}">
                      <a16:creationId xmlns:a16="http://schemas.microsoft.com/office/drawing/2014/main" id="{1EBF0DBC-2BEA-485A-9B16-E9EAA86D5353}"/>
                    </a:ext>
                  </a:extLst>
                </p:cNvPr>
                <p:cNvSpPr>
                  <a:spLocks noChangeShapeType="1"/>
                </p:cNvSpPr>
                <p:nvPr/>
              </p:nvSpPr>
              <p:spPr bwMode="auto">
                <a:xfrm flipV="1">
                  <a:off x="811" y="39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9" name="Line 1780">
                  <a:extLst>
                    <a:ext uri="{FF2B5EF4-FFF2-40B4-BE49-F238E27FC236}">
                      <a16:creationId xmlns:a16="http://schemas.microsoft.com/office/drawing/2014/main" id="{0AAF93F6-D050-4495-B121-BCB19D9CD35D}"/>
                    </a:ext>
                  </a:extLst>
                </p:cNvPr>
                <p:cNvSpPr>
                  <a:spLocks noChangeShapeType="1"/>
                </p:cNvSpPr>
                <p:nvPr/>
              </p:nvSpPr>
              <p:spPr bwMode="auto">
                <a:xfrm flipV="1">
                  <a:off x="813" y="391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0" name="Line 1781">
                  <a:extLst>
                    <a:ext uri="{FF2B5EF4-FFF2-40B4-BE49-F238E27FC236}">
                      <a16:creationId xmlns:a16="http://schemas.microsoft.com/office/drawing/2014/main" id="{A6DE838D-2EC8-4E11-862B-B475FD0E5723}"/>
                    </a:ext>
                  </a:extLst>
                </p:cNvPr>
                <p:cNvSpPr>
                  <a:spLocks noChangeShapeType="1"/>
                </p:cNvSpPr>
                <p:nvPr/>
              </p:nvSpPr>
              <p:spPr bwMode="auto">
                <a:xfrm flipV="1">
                  <a:off x="816" y="3909"/>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1" name="Line 1782">
                  <a:extLst>
                    <a:ext uri="{FF2B5EF4-FFF2-40B4-BE49-F238E27FC236}">
                      <a16:creationId xmlns:a16="http://schemas.microsoft.com/office/drawing/2014/main" id="{525C1824-2A07-4FDD-A4CC-845874C815CE}"/>
                    </a:ext>
                  </a:extLst>
                </p:cNvPr>
                <p:cNvSpPr>
                  <a:spLocks noChangeShapeType="1"/>
                </p:cNvSpPr>
                <p:nvPr/>
              </p:nvSpPr>
              <p:spPr bwMode="auto">
                <a:xfrm flipV="1">
                  <a:off x="819" y="390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2" name="Line 1783">
                  <a:extLst>
                    <a:ext uri="{FF2B5EF4-FFF2-40B4-BE49-F238E27FC236}">
                      <a16:creationId xmlns:a16="http://schemas.microsoft.com/office/drawing/2014/main" id="{79E94799-6C4A-4F66-A0B8-5321AD3B5AA3}"/>
                    </a:ext>
                  </a:extLst>
                </p:cNvPr>
                <p:cNvSpPr>
                  <a:spLocks noChangeShapeType="1"/>
                </p:cNvSpPr>
                <p:nvPr/>
              </p:nvSpPr>
              <p:spPr bwMode="auto">
                <a:xfrm flipV="1">
                  <a:off x="821" y="3906"/>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3" name="Line 1784">
                  <a:extLst>
                    <a:ext uri="{FF2B5EF4-FFF2-40B4-BE49-F238E27FC236}">
                      <a16:creationId xmlns:a16="http://schemas.microsoft.com/office/drawing/2014/main" id="{A08589DE-021D-4CE1-9517-6BA9A09F591E}"/>
                    </a:ext>
                  </a:extLst>
                </p:cNvPr>
                <p:cNvSpPr>
                  <a:spLocks noChangeShapeType="1"/>
                </p:cNvSpPr>
                <p:nvPr/>
              </p:nvSpPr>
              <p:spPr bwMode="auto">
                <a:xfrm flipV="1">
                  <a:off x="822" y="3905"/>
                  <a:ext cx="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4" name="Line 1785">
                  <a:extLst>
                    <a:ext uri="{FF2B5EF4-FFF2-40B4-BE49-F238E27FC236}">
                      <a16:creationId xmlns:a16="http://schemas.microsoft.com/office/drawing/2014/main" id="{715FDBAB-DED4-4DE4-96D6-5D509498A060}"/>
                    </a:ext>
                  </a:extLst>
                </p:cNvPr>
                <p:cNvSpPr>
                  <a:spLocks noChangeShapeType="1"/>
                </p:cNvSpPr>
                <p:nvPr/>
              </p:nvSpPr>
              <p:spPr bwMode="auto">
                <a:xfrm flipV="1">
                  <a:off x="826" y="390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665" name="Group 1786">
                  <a:extLst>
                    <a:ext uri="{FF2B5EF4-FFF2-40B4-BE49-F238E27FC236}">
                      <a16:creationId xmlns:a16="http://schemas.microsoft.com/office/drawing/2014/main" id="{A057E1E5-EF7A-45B3-BD20-97B22AE6E6DE}"/>
                    </a:ext>
                  </a:extLst>
                </p:cNvPr>
                <p:cNvGrpSpPr>
                  <a:grpSpLocks/>
                </p:cNvGrpSpPr>
                <p:nvPr/>
              </p:nvGrpSpPr>
              <p:grpSpPr bwMode="auto">
                <a:xfrm>
                  <a:off x="828" y="3371"/>
                  <a:ext cx="464" cy="531"/>
                  <a:chOff x="2952" y="1913"/>
                  <a:chExt cx="412" cy="400"/>
                </a:xfrm>
              </p:grpSpPr>
              <p:sp>
                <p:nvSpPr>
                  <p:cNvPr id="827" name="Line 1787">
                    <a:extLst>
                      <a:ext uri="{FF2B5EF4-FFF2-40B4-BE49-F238E27FC236}">
                        <a16:creationId xmlns:a16="http://schemas.microsoft.com/office/drawing/2014/main" id="{CE785046-5CEF-4AE7-BFA6-9BDB8C0A809A}"/>
                      </a:ext>
                    </a:extLst>
                  </p:cNvPr>
                  <p:cNvSpPr>
                    <a:spLocks noChangeShapeType="1"/>
                  </p:cNvSpPr>
                  <p:nvPr/>
                </p:nvSpPr>
                <p:spPr bwMode="auto">
                  <a:xfrm flipV="1">
                    <a:off x="2952" y="23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8" name="Line 1788">
                    <a:extLst>
                      <a:ext uri="{FF2B5EF4-FFF2-40B4-BE49-F238E27FC236}">
                        <a16:creationId xmlns:a16="http://schemas.microsoft.com/office/drawing/2014/main" id="{EA9BF789-B205-4C96-B89D-3A95E1BB8A9D}"/>
                      </a:ext>
                    </a:extLst>
                  </p:cNvPr>
                  <p:cNvSpPr>
                    <a:spLocks noChangeShapeType="1"/>
                  </p:cNvSpPr>
                  <p:nvPr/>
                </p:nvSpPr>
                <p:spPr bwMode="auto">
                  <a:xfrm flipV="1">
                    <a:off x="2954" y="231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9" name="Line 1789">
                    <a:extLst>
                      <a:ext uri="{FF2B5EF4-FFF2-40B4-BE49-F238E27FC236}">
                        <a16:creationId xmlns:a16="http://schemas.microsoft.com/office/drawing/2014/main" id="{096A28D3-2BF2-4C76-B39E-C711DF9A2D33}"/>
                      </a:ext>
                    </a:extLst>
                  </p:cNvPr>
                  <p:cNvSpPr>
                    <a:spLocks noChangeShapeType="1"/>
                  </p:cNvSpPr>
                  <p:nvPr/>
                </p:nvSpPr>
                <p:spPr bwMode="auto">
                  <a:xfrm flipV="1">
                    <a:off x="2956" y="231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0" name="Line 1790">
                    <a:extLst>
                      <a:ext uri="{FF2B5EF4-FFF2-40B4-BE49-F238E27FC236}">
                        <a16:creationId xmlns:a16="http://schemas.microsoft.com/office/drawing/2014/main" id="{80F448A3-7375-41FC-8138-AD5C1C9BEB84}"/>
                      </a:ext>
                    </a:extLst>
                  </p:cNvPr>
                  <p:cNvSpPr>
                    <a:spLocks noChangeShapeType="1"/>
                  </p:cNvSpPr>
                  <p:nvPr/>
                </p:nvSpPr>
                <p:spPr bwMode="auto">
                  <a:xfrm flipV="1">
                    <a:off x="2958" y="230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1" name="Line 1791">
                    <a:extLst>
                      <a:ext uri="{FF2B5EF4-FFF2-40B4-BE49-F238E27FC236}">
                        <a16:creationId xmlns:a16="http://schemas.microsoft.com/office/drawing/2014/main" id="{6D8E82AC-EF7E-49D2-98F7-5A64EC030A1C}"/>
                      </a:ext>
                    </a:extLst>
                  </p:cNvPr>
                  <p:cNvSpPr>
                    <a:spLocks noChangeShapeType="1"/>
                  </p:cNvSpPr>
                  <p:nvPr/>
                </p:nvSpPr>
                <p:spPr bwMode="auto">
                  <a:xfrm flipV="1">
                    <a:off x="2960" y="230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2" name="Line 1792">
                    <a:extLst>
                      <a:ext uri="{FF2B5EF4-FFF2-40B4-BE49-F238E27FC236}">
                        <a16:creationId xmlns:a16="http://schemas.microsoft.com/office/drawing/2014/main" id="{F9273BAF-4E40-45D8-8FB8-C337AC96E64A}"/>
                      </a:ext>
                    </a:extLst>
                  </p:cNvPr>
                  <p:cNvSpPr>
                    <a:spLocks noChangeShapeType="1"/>
                  </p:cNvSpPr>
                  <p:nvPr/>
                </p:nvSpPr>
                <p:spPr bwMode="auto">
                  <a:xfrm flipV="1">
                    <a:off x="2962" y="230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3" name="Line 1793">
                    <a:extLst>
                      <a:ext uri="{FF2B5EF4-FFF2-40B4-BE49-F238E27FC236}">
                        <a16:creationId xmlns:a16="http://schemas.microsoft.com/office/drawing/2014/main" id="{92B45990-1ADC-4E1D-8E89-184AE9DBF8BE}"/>
                      </a:ext>
                    </a:extLst>
                  </p:cNvPr>
                  <p:cNvSpPr>
                    <a:spLocks noChangeShapeType="1"/>
                  </p:cNvSpPr>
                  <p:nvPr/>
                </p:nvSpPr>
                <p:spPr bwMode="auto">
                  <a:xfrm flipV="1">
                    <a:off x="2964" y="230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4" name="Line 1794">
                    <a:extLst>
                      <a:ext uri="{FF2B5EF4-FFF2-40B4-BE49-F238E27FC236}">
                        <a16:creationId xmlns:a16="http://schemas.microsoft.com/office/drawing/2014/main" id="{1E14AB45-2A18-4FFA-A3BA-D0961CECC432}"/>
                      </a:ext>
                    </a:extLst>
                  </p:cNvPr>
                  <p:cNvSpPr>
                    <a:spLocks noChangeShapeType="1"/>
                  </p:cNvSpPr>
                  <p:nvPr/>
                </p:nvSpPr>
                <p:spPr bwMode="auto">
                  <a:xfrm flipV="1">
                    <a:off x="2966" y="230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5" name="Line 1795">
                    <a:extLst>
                      <a:ext uri="{FF2B5EF4-FFF2-40B4-BE49-F238E27FC236}">
                        <a16:creationId xmlns:a16="http://schemas.microsoft.com/office/drawing/2014/main" id="{39B76649-4C91-4AD3-9346-224497EC5630}"/>
                      </a:ext>
                    </a:extLst>
                  </p:cNvPr>
                  <p:cNvSpPr>
                    <a:spLocks noChangeShapeType="1"/>
                  </p:cNvSpPr>
                  <p:nvPr/>
                </p:nvSpPr>
                <p:spPr bwMode="auto">
                  <a:xfrm flipV="1">
                    <a:off x="2968" y="230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6" name="Line 1796">
                    <a:extLst>
                      <a:ext uri="{FF2B5EF4-FFF2-40B4-BE49-F238E27FC236}">
                        <a16:creationId xmlns:a16="http://schemas.microsoft.com/office/drawing/2014/main" id="{94212355-23BD-49EF-AA20-47008752DA47}"/>
                      </a:ext>
                    </a:extLst>
                  </p:cNvPr>
                  <p:cNvSpPr>
                    <a:spLocks noChangeShapeType="1"/>
                  </p:cNvSpPr>
                  <p:nvPr/>
                </p:nvSpPr>
                <p:spPr bwMode="auto">
                  <a:xfrm flipV="1">
                    <a:off x="2970" y="23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7" name="Line 1797">
                    <a:extLst>
                      <a:ext uri="{FF2B5EF4-FFF2-40B4-BE49-F238E27FC236}">
                        <a16:creationId xmlns:a16="http://schemas.microsoft.com/office/drawing/2014/main" id="{2CA66B07-8CBD-4F84-A168-5A86DA687995}"/>
                      </a:ext>
                    </a:extLst>
                  </p:cNvPr>
                  <p:cNvSpPr>
                    <a:spLocks noChangeShapeType="1"/>
                  </p:cNvSpPr>
                  <p:nvPr/>
                </p:nvSpPr>
                <p:spPr bwMode="auto">
                  <a:xfrm flipV="1">
                    <a:off x="2972" y="2300"/>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8" name="Line 1798">
                    <a:extLst>
                      <a:ext uri="{FF2B5EF4-FFF2-40B4-BE49-F238E27FC236}">
                        <a16:creationId xmlns:a16="http://schemas.microsoft.com/office/drawing/2014/main" id="{14CB1925-76F2-48A8-9AB6-FAB4C02AC03E}"/>
                      </a:ext>
                    </a:extLst>
                  </p:cNvPr>
                  <p:cNvSpPr>
                    <a:spLocks noChangeShapeType="1"/>
                  </p:cNvSpPr>
                  <p:nvPr/>
                </p:nvSpPr>
                <p:spPr bwMode="auto">
                  <a:xfrm flipV="1">
                    <a:off x="2975" y="2299"/>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39" name="Line 1799">
                    <a:extLst>
                      <a:ext uri="{FF2B5EF4-FFF2-40B4-BE49-F238E27FC236}">
                        <a16:creationId xmlns:a16="http://schemas.microsoft.com/office/drawing/2014/main" id="{2D0F6ADF-095D-4AC9-9DBC-3AF95285FA2E}"/>
                      </a:ext>
                    </a:extLst>
                  </p:cNvPr>
                  <p:cNvSpPr>
                    <a:spLocks noChangeShapeType="1"/>
                  </p:cNvSpPr>
                  <p:nvPr/>
                </p:nvSpPr>
                <p:spPr bwMode="auto">
                  <a:xfrm flipV="1">
                    <a:off x="2976" y="229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0" name="Line 1800">
                    <a:extLst>
                      <a:ext uri="{FF2B5EF4-FFF2-40B4-BE49-F238E27FC236}">
                        <a16:creationId xmlns:a16="http://schemas.microsoft.com/office/drawing/2014/main" id="{3BD48EFB-2263-44FB-A309-9548D98D69D6}"/>
                      </a:ext>
                    </a:extLst>
                  </p:cNvPr>
                  <p:cNvSpPr>
                    <a:spLocks noChangeShapeType="1"/>
                  </p:cNvSpPr>
                  <p:nvPr/>
                </p:nvSpPr>
                <p:spPr bwMode="auto">
                  <a:xfrm flipV="1">
                    <a:off x="2978" y="2296"/>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1" name="Line 1801">
                    <a:extLst>
                      <a:ext uri="{FF2B5EF4-FFF2-40B4-BE49-F238E27FC236}">
                        <a16:creationId xmlns:a16="http://schemas.microsoft.com/office/drawing/2014/main" id="{74F278A0-5F65-4C7E-B288-ACE3C13A9ABA}"/>
                      </a:ext>
                    </a:extLst>
                  </p:cNvPr>
                  <p:cNvSpPr>
                    <a:spLocks noChangeShapeType="1"/>
                  </p:cNvSpPr>
                  <p:nvPr/>
                </p:nvSpPr>
                <p:spPr bwMode="auto">
                  <a:xfrm flipV="1">
                    <a:off x="2981" y="229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2" name="Line 1802">
                    <a:extLst>
                      <a:ext uri="{FF2B5EF4-FFF2-40B4-BE49-F238E27FC236}">
                        <a16:creationId xmlns:a16="http://schemas.microsoft.com/office/drawing/2014/main" id="{1EFF6307-6711-4F2A-84EA-CFC5970F9AA9}"/>
                      </a:ext>
                    </a:extLst>
                  </p:cNvPr>
                  <p:cNvSpPr>
                    <a:spLocks noChangeShapeType="1"/>
                  </p:cNvSpPr>
                  <p:nvPr/>
                </p:nvSpPr>
                <p:spPr bwMode="auto">
                  <a:xfrm flipV="1">
                    <a:off x="2983" y="229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3" name="Line 1803">
                    <a:extLst>
                      <a:ext uri="{FF2B5EF4-FFF2-40B4-BE49-F238E27FC236}">
                        <a16:creationId xmlns:a16="http://schemas.microsoft.com/office/drawing/2014/main" id="{48F17B9C-BA24-4D1D-88BD-3AC6A69E1303}"/>
                      </a:ext>
                    </a:extLst>
                  </p:cNvPr>
                  <p:cNvSpPr>
                    <a:spLocks noChangeShapeType="1"/>
                  </p:cNvSpPr>
                  <p:nvPr/>
                </p:nvSpPr>
                <p:spPr bwMode="auto">
                  <a:xfrm flipV="1">
                    <a:off x="2985" y="22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4" name="Line 1804">
                    <a:extLst>
                      <a:ext uri="{FF2B5EF4-FFF2-40B4-BE49-F238E27FC236}">
                        <a16:creationId xmlns:a16="http://schemas.microsoft.com/office/drawing/2014/main" id="{D41161C5-B5D5-43EA-A7F0-D9CFBDD3A076}"/>
                      </a:ext>
                    </a:extLst>
                  </p:cNvPr>
                  <p:cNvSpPr>
                    <a:spLocks noChangeShapeType="1"/>
                  </p:cNvSpPr>
                  <p:nvPr/>
                </p:nvSpPr>
                <p:spPr bwMode="auto">
                  <a:xfrm flipV="1">
                    <a:off x="2987" y="2291"/>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5" name="Line 1805">
                    <a:extLst>
                      <a:ext uri="{FF2B5EF4-FFF2-40B4-BE49-F238E27FC236}">
                        <a16:creationId xmlns:a16="http://schemas.microsoft.com/office/drawing/2014/main" id="{C8733922-FD4E-42E8-B7DA-7743D242C61F}"/>
                      </a:ext>
                    </a:extLst>
                  </p:cNvPr>
                  <p:cNvSpPr>
                    <a:spLocks noChangeShapeType="1"/>
                  </p:cNvSpPr>
                  <p:nvPr/>
                </p:nvSpPr>
                <p:spPr bwMode="auto">
                  <a:xfrm flipV="1">
                    <a:off x="2989" y="228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6" name="Line 1806">
                    <a:extLst>
                      <a:ext uri="{FF2B5EF4-FFF2-40B4-BE49-F238E27FC236}">
                        <a16:creationId xmlns:a16="http://schemas.microsoft.com/office/drawing/2014/main" id="{1418D6AC-60C3-43EC-A965-4FD48172C448}"/>
                      </a:ext>
                    </a:extLst>
                  </p:cNvPr>
                  <p:cNvSpPr>
                    <a:spLocks noChangeShapeType="1"/>
                  </p:cNvSpPr>
                  <p:nvPr/>
                </p:nvSpPr>
                <p:spPr bwMode="auto">
                  <a:xfrm flipV="1">
                    <a:off x="2991" y="228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7" name="Line 1807">
                    <a:extLst>
                      <a:ext uri="{FF2B5EF4-FFF2-40B4-BE49-F238E27FC236}">
                        <a16:creationId xmlns:a16="http://schemas.microsoft.com/office/drawing/2014/main" id="{C9C41BC7-931C-49D4-8B91-6E0E50D1EFE3}"/>
                      </a:ext>
                    </a:extLst>
                  </p:cNvPr>
                  <p:cNvSpPr>
                    <a:spLocks noChangeShapeType="1"/>
                  </p:cNvSpPr>
                  <p:nvPr/>
                </p:nvSpPr>
                <p:spPr bwMode="auto">
                  <a:xfrm flipV="1">
                    <a:off x="2993" y="228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8" name="Line 1808">
                    <a:extLst>
                      <a:ext uri="{FF2B5EF4-FFF2-40B4-BE49-F238E27FC236}">
                        <a16:creationId xmlns:a16="http://schemas.microsoft.com/office/drawing/2014/main" id="{F9F2ADA1-56D3-42DB-B52C-65F1F6EF0523}"/>
                      </a:ext>
                    </a:extLst>
                  </p:cNvPr>
                  <p:cNvSpPr>
                    <a:spLocks noChangeShapeType="1"/>
                  </p:cNvSpPr>
                  <p:nvPr/>
                </p:nvSpPr>
                <p:spPr bwMode="auto">
                  <a:xfrm flipV="1">
                    <a:off x="2995" y="228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49" name="Line 1809">
                    <a:extLst>
                      <a:ext uri="{FF2B5EF4-FFF2-40B4-BE49-F238E27FC236}">
                        <a16:creationId xmlns:a16="http://schemas.microsoft.com/office/drawing/2014/main" id="{D89D9356-EF72-424E-B8CD-A99FCEEAB029}"/>
                      </a:ext>
                    </a:extLst>
                  </p:cNvPr>
                  <p:cNvSpPr>
                    <a:spLocks noChangeShapeType="1"/>
                  </p:cNvSpPr>
                  <p:nvPr/>
                </p:nvSpPr>
                <p:spPr bwMode="auto">
                  <a:xfrm flipV="1">
                    <a:off x="2997" y="228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0" name="Line 1810">
                    <a:extLst>
                      <a:ext uri="{FF2B5EF4-FFF2-40B4-BE49-F238E27FC236}">
                        <a16:creationId xmlns:a16="http://schemas.microsoft.com/office/drawing/2014/main" id="{CB129B15-BF27-42C3-9F68-2186DD9511E5}"/>
                      </a:ext>
                    </a:extLst>
                  </p:cNvPr>
                  <p:cNvSpPr>
                    <a:spLocks noChangeShapeType="1"/>
                  </p:cNvSpPr>
                  <p:nvPr/>
                </p:nvSpPr>
                <p:spPr bwMode="auto">
                  <a:xfrm flipV="1">
                    <a:off x="2999" y="228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1" name="Line 1811">
                    <a:extLst>
                      <a:ext uri="{FF2B5EF4-FFF2-40B4-BE49-F238E27FC236}">
                        <a16:creationId xmlns:a16="http://schemas.microsoft.com/office/drawing/2014/main" id="{EE1DCE06-E2AA-478F-B5D1-B54DC27F09A8}"/>
                      </a:ext>
                    </a:extLst>
                  </p:cNvPr>
                  <p:cNvSpPr>
                    <a:spLocks noChangeShapeType="1"/>
                  </p:cNvSpPr>
                  <p:nvPr/>
                </p:nvSpPr>
                <p:spPr bwMode="auto">
                  <a:xfrm flipV="1">
                    <a:off x="3001" y="228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2" name="Line 1812">
                    <a:extLst>
                      <a:ext uri="{FF2B5EF4-FFF2-40B4-BE49-F238E27FC236}">
                        <a16:creationId xmlns:a16="http://schemas.microsoft.com/office/drawing/2014/main" id="{9D2358FD-C0A8-4B70-ABC6-CC1AC14D5B8A}"/>
                      </a:ext>
                    </a:extLst>
                  </p:cNvPr>
                  <p:cNvSpPr>
                    <a:spLocks noChangeShapeType="1"/>
                  </p:cNvSpPr>
                  <p:nvPr/>
                </p:nvSpPr>
                <p:spPr bwMode="auto">
                  <a:xfrm flipV="1">
                    <a:off x="3003" y="228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3" name="Line 1813">
                    <a:extLst>
                      <a:ext uri="{FF2B5EF4-FFF2-40B4-BE49-F238E27FC236}">
                        <a16:creationId xmlns:a16="http://schemas.microsoft.com/office/drawing/2014/main" id="{7181FC7E-3440-47B2-B683-43C970614FE0}"/>
                      </a:ext>
                    </a:extLst>
                  </p:cNvPr>
                  <p:cNvSpPr>
                    <a:spLocks noChangeShapeType="1"/>
                  </p:cNvSpPr>
                  <p:nvPr/>
                </p:nvSpPr>
                <p:spPr bwMode="auto">
                  <a:xfrm flipV="1">
                    <a:off x="3005" y="227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4" name="Line 1814">
                    <a:extLst>
                      <a:ext uri="{FF2B5EF4-FFF2-40B4-BE49-F238E27FC236}">
                        <a16:creationId xmlns:a16="http://schemas.microsoft.com/office/drawing/2014/main" id="{23578E5C-4285-443D-B0EC-C37203CA9878}"/>
                      </a:ext>
                    </a:extLst>
                  </p:cNvPr>
                  <p:cNvSpPr>
                    <a:spLocks noChangeShapeType="1"/>
                  </p:cNvSpPr>
                  <p:nvPr/>
                </p:nvSpPr>
                <p:spPr bwMode="auto">
                  <a:xfrm flipV="1">
                    <a:off x="3007" y="22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5" name="Line 1815">
                    <a:extLst>
                      <a:ext uri="{FF2B5EF4-FFF2-40B4-BE49-F238E27FC236}">
                        <a16:creationId xmlns:a16="http://schemas.microsoft.com/office/drawing/2014/main" id="{C9BF5B6A-AF3E-4CF8-B3E3-CAD10A698196}"/>
                      </a:ext>
                    </a:extLst>
                  </p:cNvPr>
                  <p:cNvSpPr>
                    <a:spLocks noChangeShapeType="1"/>
                  </p:cNvSpPr>
                  <p:nvPr/>
                </p:nvSpPr>
                <p:spPr bwMode="auto">
                  <a:xfrm flipV="1">
                    <a:off x="3009" y="227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6" name="Line 1816">
                    <a:extLst>
                      <a:ext uri="{FF2B5EF4-FFF2-40B4-BE49-F238E27FC236}">
                        <a16:creationId xmlns:a16="http://schemas.microsoft.com/office/drawing/2014/main" id="{FDA40C6A-8EDF-4E46-887F-15AAD375B993}"/>
                      </a:ext>
                    </a:extLst>
                  </p:cNvPr>
                  <p:cNvSpPr>
                    <a:spLocks noChangeShapeType="1"/>
                  </p:cNvSpPr>
                  <p:nvPr/>
                </p:nvSpPr>
                <p:spPr bwMode="auto">
                  <a:xfrm flipV="1">
                    <a:off x="3012" y="227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7" name="Line 1817">
                    <a:extLst>
                      <a:ext uri="{FF2B5EF4-FFF2-40B4-BE49-F238E27FC236}">
                        <a16:creationId xmlns:a16="http://schemas.microsoft.com/office/drawing/2014/main" id="{E5BD6FEA-A475-438B-9E02-37EA45087819}"/>
                      </a:ext>
                    </a:extLst>
                  </p:cNvPr>
                  <p:cNvSpPr>
                    <a:spLocks noChangeShapeType="1"/>
                  </p:cNvSpPr>
                  <p:nvPr/>
                </p:nvSpPr>
                <p:spPr bwMode="auto">
                  <a:xfrm flipV="1">
                    <a:off x="3014" y="227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8" name="Line 1818">
                    <a:extLst>
                      <a:ext uri="{FF2B5EF4-FFF2-40B4-BE49-F238E27FC236}">
                        <a16:creationId xmlns:a16="http://schemas.microsoft.com/office/drawing/2014/main" id="{3E5569F7-F4CC-409A-B379-2CD9B262ADAC}"/>
                      </a:ext>
                    </a:extLst>
                  </p:cNvPr>
                  <p:cNvSpPr>
                    <a:spLocks noChangeShapeType="1"/>
                  </p:cNvSpPr>
                  <p:nvPr/>
                </p:nvSpPr>
                <p:spPr bwMode="auto">
                  <a:xfrm flipV="1">
                    <a:off x="3015" y="2272"/>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59" name="Line 1819">
                    <a:extLst>
                      <a:ext uri="{FF2B5EF4-FFF2-40B4-BE49-F238E27FC236}">
                        <a16:creationId xmlns:a16="http://schemas.microsoft.com/office/drawing/2014/main" id="{B86219AB-A095-4C8C-9E01-A786822F42F4}"/>
                      </a:ext>
                    </a:extLst>
                  </p:cNvPr>
                  <p:cNvSpPr>
                    <a:spLocks noChangeShapeType="1"/>
                  </p:cNvSpPr>
                  <p:nvPr/>
                </p:nvSpPr>
                <p:spPr bwMode="auto">
                  <a:xfrm flipV="1">
                    <a:off x="3018" y="227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0" name="Line 1820">
                    <a:extLst>
                      <a:ext uri="{FF2B5EF4-FFF2-40B4-BE49-F238E27FC236}">
                        <a16:creationId xmlns:a16="http://schemas.microsoft.com/office/drawing/2014/main" id="{0883CD54-5EBF-44C0-8ED7-E9BFCEF7F4CE}"/>
                      </a:ext>
                    </a:extLst>
                  </p:cNvPr>
                  <p:cNvSpPr>
                    <a:spLocks noChangeShapeType="1"/>
                  </p:cNvSpPr>
                  <p:nvPr/>
                </p:nvSpPr>
                <p:spPr bwMode="auto">
                  <a:xfrm flipV="1">
                    <a:off x="3020" y="226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1" name="Line 1821">
                    <a:extLst>
                      <a:ext uri="{FF2B5EF4-FFF2-40B4-BE49-F238E27FC236}">
                        <a16:creationId xmlns:a16="http://schemas.microsoft.com/office/drawing/2014/main" id="{D7F7AF75-6326-45D1-96C7-F21AA9974E04}"/>
                      </a:ext>
                    </a:extLst>
                  </p:cNvPr>
                  <p:cNvSpPr>
                    <a:spLocks noChangeShapeType="1"/>
                  </p:cNvSpPr>
                  <p:nvPr/>
                </p:nvSpPr>
                <p:spPr bwMode="auto">
                  <a:xfrm flipV="1">
                    <a:off x="3022" y="226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2" name="Line 1822">
                    <a:extLst>
                      <a:ext uri="{FF2B5EF4-FFF2-40B4-BE49-F238E27FC236}">
                        <a16:creationId xmlns:a16="http://schemas.microsoft.com/office/drawing/2014/main" id="{6BEA3E61-B315-483F-B3FD-4748C7E6EFC7}"/>
                      </a:ext>
                    </a:extLst>
                  </p:cNvPr>
                  <p:cNvSpPr>
                    <a:spLocks noChangeShapeType="1"/>
                  </p:cNvSpPr>
                  <p:nvPr/>
                </p:nvSpPr>
                <p:spPr bwMode="auto">
                  <a:xfrm flipV="1">
                    <a:off x="3024" y="226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3" name="Line 1823">
                    <a:extLst>
                      <a:ext uri="{FF2B5EF4-FFF2-40B4-BE49-F238E27FC236}">
                        <a16:creationId xmlns:a16="http://schemas.microsoft.com/office/drawing/2014/main" id="{DF2DD9D2-5FBD-41F5-A2C0-BA7F663379CD}"/>
                      </a:ext>
                    </a:extLst>
                  </p:cNvPr>
                  <p:cNvSpPr>
                    <a:spLocks noChangeShapeType="1"/>
                  </p:cNvSpPr>
                  <p:nvPr/>
                </p:nvSpPr>
                <p:spPr bwMode="auto">
                  <a:xfrm flipV="1">
                    <a:off x="3026" y="226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4" name="Line 1824">
                    <a:extLst>
                      <a:ext uri="{FF2B5EF4-FFF2-40B4-BE49-F238E27FC236}">
                        <a16:creationId xmlns:a16="http://schemas.microsoft.com/office/drawing/2014/main" id="{8231C1DE-6172-4203-9E5F-42AA8EAD7057}"/>
                      </a:ext>
                    </a:extLst>
                  </p:cNvPr>
                  <p:cNvSpPr>
                    <a:spLocks noChangeShapeType="1"/>
                  </p:cNvSpPr>
                  <p:nvPr/>
                </p:nvSpPr>
                <p:spPr bwMode="auto">
                  <a:xfrm flipV="1">
                    <a:off x="3028" y="226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5" name="Line 1825">
                    <a:extLst>
                      <a:ext uri="{FF2B5EF4-FFF2-40B4-BE49-F238E27FC236}">
                        <a16:creationId xmlns:a16="http://schemas.microsoft.com/office/drawing/2014/main" id="{7E7CE083-D3BE-4CC0-B944-7361A8C5D0C3}"/>
                      </a:ext>
                    </a:extLst>
                  </p:cNvPr>
                  <p:cNvSpPr>
                    <a:spLocks noChangeShapeType="1"/>
                  </p:cNvSpPr>
                  <p:nvPr/>
                </p:nvSpPr>
                <p:spPr bwMode="auto">
                  <a:xfrm flipV="1">
                    <a:off x="3030" y="226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6" name="Line 1826">
                    <a:extLst>
                      <a:ext uri="{FF2B5EF4-FFF2-40B4-BE49-F238E27FC236}">
                        <a16:creationId xmlns:a16="http://schemas.microsoft.com/office/drawing/2014/main" id="{D380E65C-DBEB-4F50-B05D-CF796FDAE12F}"/>
                      </a:ext>
                    </a:extLst>
                  </p:cNvPr>
                  <p:cNvSpPr>
                    <a:spLocks noChangeShapeType="1"/>
                  </p:cNvSpPr>
                  <p:nvPr/>
                </p:nvSpPr>
                <p:spPr bwMode="auto">
                  <a:xfrm flipV="1">
                    <a:off x="3032" y="226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7" name="Line 1827">
                    <a:extLst>
                      <a:ext uri="{FF2B5EF4-FFF2-40B4-BE49-F238E27FC236}">
                        <a16:creationId xmlns:a16="http://schemas.microsoft.com/office/drawing/2014/main" id="{F5DC923E-7538-4DB9-94F8-763B6EDB18CD}"/>
                      </a:ext>
                    </a:extLst>
                  </p:cNvPr>
                  <p:cNvSpPr>
                    <a:spLocks noChangeShapeType="1"/>
                  </p:cNvSpPr>
                  <p:nvPr/>
                </p:nvSpPr>
                <p:spPr bwMode="auto">
                  <a:xfrm flipV="1">
                    <a:off x="3034" y="225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8" name="Line 1828">
                    <a:extLst>
                      <a:ext uri="{FF2B5EF4-FFF2-40B4-BE49-F238E27FC236}">
                        <a16:creationId xmlns:a16="http://schemas.microsoft.com/office/drawing/2014/main" id="{924A8860-AE40-47C5-B483-0E2E4CF801A1}"/>
                      </a:ext>
                    </a:extLst>
                  </p:cNvPr>
                  <p:cNvSpPr>
                    <a:spLocks noChangeShapeType="1"/>
                  </p:cNvSpPr>
                  <p:nvPr/>
                </p:nvSpPr>
                <p:spPr bwMode="auto">
                  <a:xfrm flipV="1">
                    <a:off x="3036" y="225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69" name="Line 1829">
                    <a:extLst>
                      <a:ext uri="{FF2B5EF4-FFF2-40B4-BE49-F238E27FC236}">
                        <a16:creationId xmlns:a16="http://schemas.microsoft.com/office/drawing/2014/main" id="{70505ED8-2761-42D2-8670-817544AF4AED}"/>
                      </a:ext>
                    </a:extLst>
                  </p:cNvPr>
                  <p:cNvSpPr>
                    <a:spLocks noChangeShapeType="1"/>
                  </p:cNvSpPr>
                  <p:nvPr/>
                </p:nvSpPr>
                <p:spPr bwMode="auto">
                  <a:xfrm flipV="1">
                    <a:off x="3038" y="2256"/>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0" name="Line 1830">
                    <a:extLst>
                      <a:ext uri="{FF2B5EF4-FFF2-40B4-BE49-F238E27FC236}">
                        <a16:creationId xmlns:a16="http://schemas.microsoft.com/office/drawing/2014/main" id="{9CE9E00B-8FB2-4F64-B888-245C068641D5}"/>
                      </a:ext>
                    </a:extLst>
                  </p:cNvPr>
                  <p:cNvSpPr>
                    <a:spLocks noChangeShapeType="1"/>
                  </p:cNvSpPr>
                  <p:nvPr/>
                </p:nvSpPr>
                <p:spPr bwMode="auto">
                  <a:xfrm flipV="1">
                    <a:off x="3041" y="225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1" name="Line 1831">
                    <a:extLst>
                      <a:ext uri="{FF2B5EF4-FFF2-40B4-BE49-F238E27FC236}">
                        <a16:creationId xmlns:a16="http://schemas.microsoft.com/office/drawing/2014/main" id="{6E7AD943-335F-4AB7-A829-6AC026FFDC71}"/>
                      </a:ext>
                    </a:extLst>
                  </p:cNvPr>
                  <p:cNvSpPr>
                    <a:spLocks noChangeShapeType="1"/>
                  </p:cNvSpPr>
                  <p:nvPr/>
                </p:nvSpPr>
                <p:spPr bwMode="auto">
                  <a:xfrm flipV="1">
                    <a:off x="3043" y="2252"/>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2" name="Line 1832">
                    <a:extLst>
                      <a:ext uri="{FF2B5EF4-FFF2-40B4-BE49-F238E27FC236}">
                        <a16:creationId xmlns:a16="http://schemas.microsoft.com/office/drawing/2014/main" id="{76FA85BB-983A-4794-AB28-5BE14B34F164}"/>
                      </a:ext>
                    </a:extLst>
                  </p:cNvPr>
                  <p:cNvSpPr>
                    <a:spLocks noChangeShapeType="1"/>
                  </p:cNvSpPr>
                  <p:nvPr/>
                </p:nvSpPr>
                <p:spPr bwMode="auto">
                  <a:xfrm flipV="1">
                    <a:off x="3044" y="2251"/>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3" name="Line 1833">
                    <a:extLst>
                      <a:ext uri="{FF2B5EF4-FFF2-40B4-BE49-F238E27FC236}">
                        <a16:creationId xmlns:a16="http://schemas.microsoft.com/office/drawing/2014/main" id="{17BB0C2E-698F-4B7D-9BC6-794FB92A120C}"/>
                      </a:ext>
                    </a:extLst>
                  </p:cNvPr>
                  <p:cNvSpPr>
                    <a:spLocks noChangeShapeType="1"/>
                  </p:cNvSpPr>
                  <p:nvPr/>
                </p:nvSpPr>
                <p:spPr bwMode="auto">
                  <a:xfrm flipV="1">
                    <a:off x="3047" y="225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4" name="Line 1834">
                    <a:extLst>
                      <a:ext uri="{FF2B5EF4-FFF2-40B4-BE49-F238E27FC236}">
                        <a16:creationId xmlns:a16="http://schemas.microsoft.com/office/drawing/2014/main" id="{92FC565A-3672-4905-AE49-76D8106C4F52}"/>
                      </a:ext>
                    </a:extLst>
                  </p:cNvPr>
                  <p:cNvSpPr>
                    <a:spLocks noChangeShapeType="1"/>
                  </p:cNvSpPr>
                  <p:nvPr/>
                </p:nvSpPr>
                <p:spPr bwMode="auto">
                  <a:xfrm flipV="1">
                    <a:off x="3049" y="224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5" name="Line 1835">
                    <a:extLst>
                      <a:ext uri="{FF2B5EF4-FFF2-40B4-BE49-F238E27FC236}">
                        <a16:creationId xmlns:a16="http://schemas.microsoft.com/office/drawing/2014/main" id="{27554726-4B96-4716-AA51-5A5E6E047EFE}"/>
                      </a:ext>
                    </a:extLst>
                  </p:cNvPr>
                  <p:cNvSpPr>
                    <a:spLocks noChangeShapeType="1"/>
                  </p:cNvSpPr>
                  <p:nvPr/>
                </p:nvSpPr>
                <p:spPr bwMode="auto">
                  <a:xfrm flipV="1">
                    <a:off x="3051" y="224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6" name="Line 1836">
                    <a:extLst>
                      <a:ext uri="{FF2B5EF4-FFF2-40B4-BE49-F238E27FC236}">
                        <a16:creationId xmlns:a16="http://schemas.microsoft.com/office/drawing/2014/main" id="{599B02B0-84B7-4829-9F45-5A1C487D43BF}"/>
                      </a:ext>
                    </a:extLst>
                  </p:cNvPr>
                  <p:cNvSpPr>
                    <a:spLocks noChangeShapeType="1"/>
                  </p:cNvSpPr>
                  <p:nvPr/>
                </p:nvSpPr>
                <p:spPr bwMode="auto">
                  <a:xfrm flipV="1">
                    <a:off x="3053" y="2245"/>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7" name="Line 1837">
                    <a:extLst>
                      <a:ext uri="{FF2B5EF4-FFF2-40B4-BE49-F238E27FC236}">
                        <a16:creationId xmlns:a16="http://schemas.microsoft.com/office/drawing/2014/main" id="{C4B6BA7E-6F84-4623-A305-70F14D86324E}"/>
                      </a:ext>
                    </a:extLst>
                  </p:cNvPr>
                  <p:cNvSpPr>
                    <a:spLocks noChangeShapeType="1"/>
                  </p:cNvSpPr>
                  <p:nvPr/>
                </p:nvSpPr>
                <p:spPr bwMode="auto">
                  <a:xfrm flipV="1">
                    <a:off x="3055" y="224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8" name="Line 1838">
                    <a:extLst>
                      <a:ext uri="{FF2B5EF4-FFF2-40B4-BE49-F238E27FC236}">
                        <a16:creationId xmlns:a16="http://schemas.microsoft.com/office/drawing/2014/main" id="{1DF3EC21-D36E-47BA-B768-DD295C96EBA4}"/>
                      </a:ext>
                    </a:extLst>
                  </p:cNvPr>
                  <p:cNvSpPr>
                    <a:spLocks noChangeShapeType="1"/>
                  </p:cNvSpPr>
                  <p:nvPr/>
                </p:nvSpPr>
                <p:spPr bwMode="auto">
                  <a:xfrm flipV="1">
                    <a:off x="3057" y="224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79" name="Line 1839">
                    <a:extLst>
                      <a:ext uri="{FF2B5EF4-FFF2-40B4-BE49-F238E27FC236}">
                        <a16:creationId xmlns:a16="http://schemas.microsoft.com/office/drawing/2014/main" id="{71B81B79-FDFA-4FCE-8CFF-A14AFD24BB42}"/>
                      </a:ext>
                    </a:extLst>
                  </p:cNvPr>
                  <p:cNvSpPr>
                    <a:spLocks noChangeShapeType="1"/>
                  </p:cNvSpPr>
                  <p:nvPr/>
                </p:nvSpPr>
                <p:spPr bwMode="auto">
                  <a:xfrm flipV="1">
                    <a:off x="3059" y="2240"/>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0" name="Line 1840">
                    <a:extLst>
                      <a:ext uri="{FF2B5EF4-FFF2-40B4-BE49-F238E27FC236}">
                        <a16:creationId xmlns:a16="http://schemas.microsoft.com/office/drawing/2014/main" id="{0237CABD-86DD-4430-B460-D6F9CBA89E28}"/>
                      </a:ext>
                    </a:extLst>
                  </p:cNvPr>
                  <p:cNvSpPr>
                    <a:spLocks noChangeShapeType="1"/>
                  </p:cNvSpPr>
                  <p:nvPr/>
                </p:nvSpPr>
                <p:spPr bwMode="auto">
                  <a:xfrm flipV="1">
                    <a:off x="3061" y="22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1" name="Line 1841">
                    <a:extLst>
                      <a:ext uri="{FF2B5EF4-FFF2-40B4-BE49-F238E27FC236}">
                        <a16:creationId xmlns:a16="http://schemas.microsoft.com/office/drawing/2014/main" id="{07A2B663-5D6A-4D11-B6E3-857B537D04E1}"/>
                      </a:ext>
                    </a:extLst>
                  </p:cNvPr>
                  <p:cNvSpPr>
                    <a:spLocks noChangeShapeType="1"/>
                  </p:cNvSpPr>
                  <p:nvPr/>
                </p:nvSpPr>
                <p:spPr bwMode="auto">
                  <a:xfrm flipV="1">
                    <a:off x="3063" y="2237"/>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2" name="Line 1842">
                    <a:extLst>
                      <a:ext uri="{FF2B5EF4-FFF2-40B4-BE49-F238E27FC236}">
                        <a16:creationId xmlns:a16="http://schemas.microsoft.com/office/drawing/2014/main" id="{11E4AC77-C93D-49D3-9A11-8204DF2917EA}"/>
                      </a:ext>
                    </a:extLst>
                  </p:cNvPr>
                  <p:cNvSpPr>
                    <a:spLocks noChangeShapeType="1"/>
                  </p:cNvSpPr>
                  <p:nvPr/>
                </p:nvSpPr>
                <p:spPr bwMode="auto">
                  <a:xfrm flipV="1">
                    <a:off x="3065" y="223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3" name="Line 1843">
                    <a:extLst>
                      <a:ext uri="{FF2B5EF4-FFF2-40B4-BE49-F238E27FC236}">
                        <a16:creationId xmlns:a16="http://schemas.microsoft.com/office/drawing/2014/main" id="{3B433CFB-47AC-4193-A6E6-034DB5225A8D}"/>
                      </a:ext>
                    </a:extLst>
                  </p:cNvPr>
                  <p:cNvSpPr>
                    <a:spLocks noChangeShapeType="1"/>
                  </p:cNvSpPr>
                  <p:nvPr/>
                </p:nvSpPr>
                <p:spPr bwMode="auto">
                  <a:xfrm flipV="1">
                    <a:off x="3067" y="223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4" name="Line 1844">
                    <a:extLst>
                      <a:ext uri="{FF2B5EF4-FFF2-40B4-BE49-F238E27FC236}">
                        <a16:creationId xmlns:a16="http://schemas.microsoft.com/office/drawing/2014/main" id="{DC4263D8-7362-4584-966B-D105D79906BF}"/>
                      </a:ext>
                    </a:extLst>
                  </p:cNvPr>
                  <p:cNvSpPr>
                    <a:spLocks noChangeShapeType="1"/>
                  </p:cNvSpPr>
                  <p:nvPr/>
                </p:nvSpPr>
                <p:spPr bwMode="auto">
                  <a:xfrm flipV="1">
                    <a:off x="3069" y="2232"/>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5" name="Line 1845">
                    <a:extLst>
                      <a:ext uri="{FF2B5EF4-FFF2-40B4-BE49-F238E27FC236}">
                        <a16:creationId xmlns:a16="http://schemas.microsoft.com/office/drawing/2014/main" id="{15E20403-E839-4D43-BB89-0C27C3CE4644}"/>
                      </a:ext>
                    </a:extLst>
                  </p:cNvPr>
                  <p:cNvSpPr>
                    <a:spLocks noChangeShapeType="1"/>
                  </p:cNvSpPr>
                  <p:nvPr/>
                </p:nvSpPr>
                <p:spPr bwMode="auto">
                  <a:xfrm flipV="1">
                    <a:off x="3072" y="2230"/>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6" name="Line 1846">
                    <a:extLst>
                      <a:ext uri="{FF2B5EF4-FFF2-40B4-BE49-F238E27FC236}">
                        <a16:creationId xmlns:a16="http://schemas.microsoft.com/office/drawing/2014/main" id="{E5921D29-2A9E-42FF-B184-8BD6D636BF7D}"/>
                      </a:ext>
                    </a:extLst>
                  </p:cNvPr>
                  <p:cNvSpPr>
                    <a:spLocks noChangeShapeType="1"/>
                  </p:cNvSpPr>
                  <p:nvPr/>
                </p:nvSpPr>
                <p:spPr bwMode="auto">
                  <a:xfrm flipV="1">
                    <a:off x="3073" y="222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7" name="Line 1847">
                    <a:extLst>
                      <a:ext uri="{FF2B5EF4-FFF2-40B4-BE49-F238E27FC236}">
                        <a16:creationId xmlns:a16="http://schemas.microsoft.com/office/drawing/2014/main" id="{C059F352-16C9-49C3-B2B1-AE6116130DDC}"/>
                      </a:ext>
                    </a:extLst>
                  </p:cNvPr>
                  <p:cNvSpPr>
                    <a:spLocks noChangeShapeType="1"/>
                  </p:cNvSpPr>
                  <p:nvPr/>
                </p:nvSpPr>
                <p:spPr bwMode="auto">
                  <a:xfrm flipV="1">
                    <a:off x="3075" y="2227"/>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8" name="Line 1848">
                    <a:extLst>
                      <a:ext uri="{FF2B5EF4-FFF2-40B4-BE49-F238E27FC236}">
                        <a16:creationId xmlns:a16="http://schemas.microsoft.com/office/drawing/2014/main" id="{9E4BAABB-181E-42E5-B433-DE90A3782CDD}"/>
                      </a:ext>
                    </a:extLst>
                  </p:cNvPr>
                  <p:cNvSpPr>
                    <a:spLocks noChangeShapeType="1"/>
                  </p:cNvSpPr>
                  <p:nvPr/>
                </p:nvSpPr>
                <p:spPr bwMode="auto">
                  <a:xfrm flipV="1">
                    <a:off x="3078" y="222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89" name="Line 1849">
                    <a:extLst>
                      <a:ext uri="{FF2B5EF4-FFF2-40B4-BE49-F238E27FC236}">
                        <a16:creationId xmlns:a16="http://schemas.microsoft.com/office/drawing/2014/main" id="{C5659F5F-4B19-47B3-BC99-EA740ED7D21C}"/>
                      </a:ext>
                    </a:extLst>
                  </p:cNvPr>
                  <p:cNvSpPr>
                    <a:spLocks noChangeShapeType="1"/>
                  </p:cNvSpPr>
                  <p:nvPr/>
                </p:nvSpPr>
                <p:spPr bwMode="auto">
                  <a:xfrm flipV="1">
                    <a:off x="3080" y="2224"/>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0" name="Line 1850">
                    <a:extLst>
                      <a:ext uri="{FF2B5EF4-FFF2-40B4-BE49-F238E27FC236}">
                        <a16:creationId xmlns:a16="http://schemas.microsoft.com/office/drawing/2014/main" id="{ADCE9CBC-4F02-47E2-9B37-0F9C23E4DC7A}"/>
                      </a:ext>
                    </a:extLst>
                  </p:cNvPr>
                  <p:cNvSpPr>
                    <a:spLocks noChangeShapeType="1"/>
                  </p:cNvSpPr>
                  <p:nvPr/>
                </p:nvSpPr>
                <p:spPr bwMode="auto">
                  <a:xfrm flipV="1">
                    <a:off x="3081" y="222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1" name="Line 1851">
                    <a:extLst>
                      <a:ext uri="{FF2B5EF4-FFF2-40B4-BE49-F238E27FC236}">
                        <a16:creationId xmlns:a16="http://schemas.microsoft.com/office/drawing/2014/main" id="{3C32FC96-27B7-4A2F-AE34-2AA226913DED}"/>
                      </a:ext>
                    </a:extLst>
                  </p:cNvPr>
                  <p:cNvSpPr>
                    <a:spLocks noChangeShapeType="1"/>
                  </p:cNvSpPr>
                  <p:nvPr/>
                </p:nvSpPr>
                <p:spPr bwMode="auto">
                  <a:xfrm flipV="1">
                    <a:off x="3084" y="222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2" name="Line 1852">
                    <a:extLst>
                      <a:ext uri="{FF2B5EF4-FFF2-40B4-BE49-F238E27FC236}">
                        <a16:creationId xmlns:a16="http://schemas.microsoft.com/office/drawing/2014/main" id="{7AE3C880-B2DE-4656-891F-B1AF4AE13D44}"/>
                      </a:ext>
                    </a:extLst>
                  </p:cNvPr>
                  <p:cNvSpPr>
                    <a:spLocks noChangeShapeType="1"/>
                  </p:cNvSpPr>
                  <p:nvPr/>
                </p:nvSpPr>
                <p:spPr bwMode="auto">
                  <a:xfrm flipV="1">
                    <a:off x="3086" y="221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3" name="Line 1853">
                    <a:extLst>
                      <a:ext uri="{FF2B5EF4-FFF2-40B4-BE49-F238E27FC236}">
                        <a16:creationId xmlns:a16="http://schemas.microsoft.com/office/drawing/2014/main" id="{D734027F-F761-4C67-B49B-E7FDB575C840}"/>
                      </a:ext>
                    </a:extLst>
                  </p:cNvPr>
                  <p:cNvSpPr>
                    <a:spLocks noChangeShapeType="1"/>
                  </p:cNvSpPr>
                  <p:nvPr/>
                </p:nvSpPr>
                <p:spPr bwMode="auto">
                  <a:xfrm flipV="1">
                    <a:off x="3088" y="221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4" name="Line 1854">
                    <a:extLst>
                      <a:ext uri="{FF2B5EF4-FFF2-40B4-BE49-F238E27FC236}">
                        <a16:creationId xmlns:a16="http://schemas.microsoft.com/office/drawing/2014/main" id="{DAE71432-8460-4BA1-8A97-3D06866911C3}"/>
                      </a:ext>
                    </a:extLst>
                  </p:cNvPr>
                  <p:cNvSpPr>
                    <a:spLocks noChangeShapeType="1"/>
                  </p:cNvSpPr>
                  <p:nvPr/>
                </p:nvSpPr>
                <p:spPr bwMode="auto">
                  <a:xfrm flipV="1">
                    <a:off x="3090" y="221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5" name="Line 1855">
                    <a:extLst>
                      <a:ext uri="{FF2B5EF4-FFF2-40B4-BE49-F238E27FC236}">
                        <a16:creationId xmlns:a16="http://schemas.microsoft.com/office/drawing/2014/main" id="{5E434E23-CFC4-466B-A36C-E57283F263EA}"/>
                      </a:ext>
                    </a:extLst>
                  </p:cNvPr>
                  <p:cNvSpPr>
                    <a:spLocks noChangeShapeType="1"/>
                  </p:cNvSpPr>
                  <p:nvPr/>
                </p:nvSpPr>
                <p:spPr bwMode="auto">
                  <a:xfrm flipV="1">
                    <a:off x="3092" y="221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6" name="Line 1856">
                    <a:extLst>
                      <a:ext uri="{FF2B5EF4-FFF2-40B4-BE49-F238E27FC236}">
                        <a16:creationId xmlns:a16="http://schemas.microsoft.com/office/drawing/2014/main" id="{8F67F348-8E7A-4A12-B83E-BBC2542962D2}"/>
                      </a:ext>
                    </a:extLst>
                  </p:cNvPr>
                  <p:cNvSpPr>
                    <a:spLocks noChangeShapeType="1"/>
                  </p:cNvSpPr>
                  <p:nvPr/>
                </p:nvSpPr>
                <p:spPr bwMode="auto">
                  <a:xfrm flipV="1">
                    <a:off x="3094" y="221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7" name="Line 1857">
                    <a:extLst>
                      <a:ext uri="{FF2B5EF4-FFF2-40B4-BE49-F238E27FC236}">
                        <a16:creationId xmlns:a16="http://schemas.microsoft.com/office/drawing/2014/main" id="{0D0F9F8C-9AAE-4472-BBB8-889BFDD07013}"/>
                      </a:ext>
                    </a:extLst>
                  </p:cNvPr>
                  <p:cNvSpPr>
                    <a:spLocks noChangeShapeType="1"/>
                  </p:cNvSpPr>
                  <p:nvPr/>
                </p:nvSpPr>
                <p:spPr bwMode="auto">
                  <a:xfrm flipV="1">
                    <a:off x="3096" y="221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8" name="Line 1858">
                    <a:extLst>
                      <a:ext uri="{FF2B5EF4-FFF2-40B4-BE49-F238E27FC236}">
                        <a16:creationId xmlns:a16="http://schemas.microsoft.com/office/drawing/2014/main" id="{14C2CCC9-7C34-4FF8-9E14-6CBF92A972E6}"/>
                      </a:ext>
                    </a:extLst>
                  </p:cNvPr>
                  <p:cNvSpPr>
                    <a:spLocks noChangeShapeType="1"/>
                  </p:cNvSpPr>
                  <p:nvPr/>
                </p:nvSpPr>
                <p:spPr bwMode="auto">
                  <a:xfrm flipV="1">
                    <a:off x="3098" y="220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99" name="Line 1859">
                    <a:extLst>
                      <a:ext uri="{FF2B5EF4-FFF2-40B4-BE49-F238E27FC236}">
                        <a16:creationId xmlns:a16="http://schemas.microsoft.com/office/drawing/2014/main" id="{8FCF4EF6-89E5-4AFF-AE82-8F43113322AA}"/>
                      </a:ext>
                    </a:extLst>
                  </p:cNvPr>
                  <p:cNvSpPr>
                    <a:spLocks noChangeShapeType="1"/>
                  </p:cNvSpPr>
                  <p:nvPr/>
                </p:nvSpPr>
                <p:spPr bwMode="auto">
                  <a:xfrm flipV="1">
                    <a:off x="3100" y="220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0" name="Line 1860">
                    <a:extLst>
                      <a:ext uri="{FF2B5EF4-FFF2-40B4-BE49-F238E27FC236}">
                        <a16:creationId xmlns:a16="http://schemas.microsoft.com/office/drawing/2014/main" id="{D1C87B62-1F81-4111-AD2C-330BB86385A7}"/>
                      </a:ext>
                    </a:extLst>
                  </p:cNvPr>
                  <p:cNvSpPr>
                    <a:spLocks noChangeShapeType="1"/>
                  </p:cNvSpPr>
                  <p:nvPr/>
                </p:nvSpPr>
                <p:spPr bwMode="auto">
                  <a:xfrm flipV="1">
                    <a:off x="3102" y="220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1" name="Line 1861">
                    <a:extLst>
                      <a:ext uri="{FF2B5EF4-FFF2-40B4-BE49-F238E27FC236}">
                        <a16:creationId xmlns:a16="http://schemas.microsoft.com/office/drawing/2014/main" id="{3D026104-BAA7-4C2C-A6FA-475C7578E679}"/>
                      </a:ext>
                    </a:extLst>
                  </p:cNvPr>
                  <p:cNvSpPr>
                    <a:spLocks noChangeShapeType="1"/>
                  </p:cNvSpPr>
                  <p:nvPr/>
                </p:nvSpPr>
                <p:spPr bwMode="auto">
                  <a:xfrm flipV="1">
                    <a:off x="3104" y="2203"/>
                    <a:ext cx="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2" name="Line 1862">
                    <a:extLst>
                      <a:ext uri="{FF2B5EF4-FFF2-40B4-BE49-F238E27FC236}">
                        <a16:creationId xmlns:a16="http://schemas.microsoft.com/office/drawing/2014/main" id="{63B166F4-50A8-4B3C-AAB0-50D6B606D3AD}"/>
                      </a:ext>
                    </a:extLst>
                  </p:cNvPr>
                  <p:cNvSpPr>
                    <a:spLocks noChangeShapeType="1"/>
                  </p:cNvSpPr>
                  <p:nvPr/>
                </p:nvSpPr>
                <p:spPr bwMode="auto">
                  <a:xfrm flipV="1">
                    <a:off x="3107" y="22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3" name="Line 1863">
                    <a:extLst>
                      <a:ext uri="{FF2B5EF4-FFF2-40B4-BE49-F238E27FC236}">
                        <a16:creationId xmlns:a16="http://schemas.microsoft.com/office/drawing/2014/main" id="{A0187A9A-48D3-4CA8-B67F-F4DBEDB4B3D5}"/>
                      </a:ext>
                    </a:extLst>
                  </p:cNvPr>
                  <p:cNvSpPr>
                    <a:spLocks noChangeShapeType="1"/>
                  </p:cNvSpPr>
                  <p:nvPr/>
                </p:nvSpPr>
                <p:spPr bwMode="auto">
                  <a:xfrm flipV="1">
                    <a:off x="3109" y="2199"/>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4" name="Line 1864">
                    <a:extLst>
                      <a:ext uri="{FF2B5EF4-FFF2-40B4-BE49-F238E27FC236}">
                        <a16:creationId xmlns:a16="http://schemas.microsoft.com/office/drawing/2014/main" id="{83671D6C-EEAF-488D-8821-47528FE04BB2}"/>
                      </a:ext>
                    </a:extLst>
                  </p:cNvPr>
                  <p:cNvSpPr>
                    <a:spLocks noChangeShapeType="1"/>
                  </p:cNvSpPr>
                  <p:nvPr/>
                </p:nvSpPr>
                <p:spPr bwMode="auto">
                  <a:xfrm flipV="1">
                    <a:off x="3110" y="219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5" name="Line 1865">
                    <a:extLst>
                      <a:ext uri="{FF2B5EF4-FFF2-40B4-BE49-F238E27FC236}">
                        <a16:creationId xmlns:a16="http://schemas.microsoft.com/office/drawing/2014/main" id="{14E88088-4767-428C-BA71-79C45CCD9A14}"/>
                      </a:ext>
                    </a:extLst>
                  </p:cNvPr>
                  <p:cNvSpPr>
                    <a:spLocks noChangeShapeType="1"/>
                  </p:cNvSpPr>
                  <p:nvPr/>
                </p:nvSpPr>
                <p:spPr bwMode="auto">
                  <a:xfrm flipV="1">
                    <a:off x="3113" y="2196"/>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6" name="Line 1866">
                    <a:extLst>
                      <a:ext uri="{FF2B5EF4-FFF2-40B4-BE49-F238E27FC236}">
                        <a16:creationId xmlns:a16="http://schemas.microsoft.com/office/drawing/2014/main" id="{6F66975A-CE4A-4CD6-8D87-D074646E7D67}"/>
                      </a:ext>
                    </a:extLst>
                  </p:cNvPr>
                  <p:cNvSpPr>
                    <a:spLocks noChangeShapeType="1"/>
                  </p:cNvSpPr>
                  <p:nvPr/>
                </p:nvSpPr>
                <p:spPr bwMode="auto">
                  <a:xfrm flipV="1">
                    <a:off x="3115" y="219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7" name="Line 1867">
                    <a:extLst>
                      <a:ext uri="{FF2B5EF4-FFF2-40B4-BE49-F238E27FC236}">
                        <a16:creationId xmlns:a16="http://schemas.microsoft.com/office/drawing/2014/main" id="{781D74D0-9E61-40F8-BC1C-A3EDF8B052A9}"/>
                      </a:ext>
                    </a:extLst>
                  </p:cNvPr>
                  <p:cNvSpPr>
                    <a:spLocks noChangeShapeType="1"/>
                  </p:cNvSpPr>
                  <p:nvPr/>
                </p:nvSpPr>
                <p:spPr bwMode="auto">
                  <a:xfrm flipV="1">
                    <a:off x="3117" y="21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8" name="Line 1868">
                    <a:extLst>
                      <a:ext uri="{FF2B5EF4-FFF2-40B4-BE49-F238E27FC236}">
                        <a16:creationId xmlns:a16="http://schemas.microsoft.com/office/drawing/2014/main" id="{3225C227-DB74-46BE-AB68-EE0DF2F2FBAF}"/>
                      </a:ext>
                    </a:extLst>
                  </p:cNvPr>
                  <p:cNvSpPr>
                    <a:spLocks noChangeShapeType="1"/>
                  </p:cNvSpPr>
                  <p:nvPr/>
                </p:nvSpPr>
                <p:spPr bwMode="auto">
                  <a:xfrm flipV="1">
                    <a:off x="3119" y="219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09" name="Line 1869">
                    <a:extLst>
                      <a:ext uri="{FF2B5EF4-FFF2-40B4-BE49-F238E27FC236}">
                        <a16:creationId xmlns:a16="http://schemas.microsoft.com/office/drawing/2014/main" id="{CDFBE3DA-460A-4795-A1DD-DB3DE6157FD2}"/>
                      </a:ext>
                    </a:extLst>
                  </p:cNvPr>
                  <p:cNvSpPr>
                    <a:spLocks noChangeShapeType="1"/>
                  </p:cNvSpPr>
                  <p:nvPr/>
                </p:nvSpPr>
                <p:spPr bwMode="auto">
                  <a:xfrm flipV="1">
                    <a:off x="3121" y="218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0" name="Line 1870">
                    <a:extLst>
                      <a:ext uri="{FF2B5EF4-FFF2-40B4-BE49-F238E27FC236}">
                        <a16:creationId xmlns:a16="http://schemas.microsoft.com/office/drawing/2014/main" id="{48C9D0BC-891A-46FF-991B-F4F1ADBC2056}"/>
                      </a:ext>
                    </a:extLst>
                  </p:cNvPr>
                  <p:cNvSpPr>
                    <a:spLocks noChangeShapeType="1"/>
                  </p:cNvSpPr>
                  <p:nvPr/>
                </p:nvSpPr>
                <p:spPr bwMode="auto">
                  <a:xfrm flipV="1">
                    <a:off x="3123" y="218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1" name="Line 1871">
                    <a:extLst>
                      <a:ext uri="{FF2B5EF4-FFF2-40B4-BE49-F238E27FC236}">
                        <a16:creationId xmlns:a16="http://schemas.microsoft.com/office/drawing/2014/main" id="{844A2CD3-215C-4C05-8715-0F7ED898D339}"/>
                      </a:ext>
                    </a:extLst>
                  </p:cNvPr>
                  <p:cNvSpPr>
                    <a:spLocks noChangeShapeType="1"/>
                  </p:cNvSpPr>
                  <p:nvPr/>
                </p:nvSpPr>
                <p:spPr bwMode="auto">
                  <a:xfrm flipV="1">
                    <a:off x="3125" y="218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2" name="Line 1872">
                    <a:extLst>
                      <a:ext uri="{FF2B5EF4-FFF2-40B4-BE49-F238E27FC236}">
                        <a16:creationId xmlns:a16="http://schemas.microsoft.com/office/drawing/2014/main" id="{DD85C1D4-A91F-4794-A2E7-CE07292DBFE3}"/>
                      </a:ext>
                    </a:extLst>
                  </p:cNvPr>
                  <p:cNvSpPr>
                    <a:spLocks noChangeShapeType="1"/>
                  </p:cNvSpPr>
                  <p:nvPr/>
                </p:nvSpPr>
                <p:spPr bwMode="auto">
                  <a:xfrm flipV="1">
                    <a:off x="3127" y="2183"/>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3" name="Line 1873">
                    <a:extLst>
                      <a:ext uri="{FF2B5EF4-FFF2-40B4-BE49-F238E27FC236}">
                        <a16:creationId xmlns:a16="http://schemas.microsoft.com/office/drawing/2014/main" id="{14E3D0D9-29B2-4FD7-8433-8AB2966B4290}"/>
                      </a:ext>
                    </a:extLst>
                  </p:cNvPr>
                  <p:cNvSpPr>
                    <a:spLocks noChangeShapeType="1"/>
                  </p:cNvSpPr>
                  <p:nvPr/>
                </p:nvSpPr>
                <p:spPr bwMode="auto">
                  <a:xfrm flipV="1">
                    <a:off x="3129" y="218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4" name="Line 1874">
                    <a:extLst>
                      <a:ext uri="{FF2B5EF4-FFF2-40B4-BE49-F238E27FC236}">
                        <a16:creationId xmlns:a16="http://schemas.microsoft.com/office/drawing/2014/main" id="{8358980C-EA44-4802-A73B-9476E12BAFFF}"/>
                      </a:ext>
                    </a:extLst>
                  </p:cNvPr>
                  <p:cNvSpPr>
                    <a:spLocks noChangeShapeType="1"/>
                  </p:cNvSpPr>
                  <p:nvPr/>
                </p:nvSpPr>
                <p:spPr bwMode="auto">
                  <a:xfrm flipV="1">
                    <a:off x="3131" y="2179"/>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5" name="Line 1875">
                    <a:extLst>
                      <a:ext uri="{FF2B5EF4-FFF2-40B4-BE49-F238E27FC236}">
                        <a16:creationId xmlns:a16="http://schemas.microsoft.com/office/drawing/2014/main" id="{CCF935D9-B613-48FB-BEC0-C98E851BA040}"/>
                      </a:ext>
                    </a:extLst>
                  </p:cNvPr>
                  <p:cNvSpPr>
                    <a:spLocks noChangeShapeType="1"/>
                  </p:cNvSpPr>
                  <p:nvPr/>
                </p:nvSpPr>
                <p:spPr bwMode="auto">
                  <a:xfrm flipV="1">
                    <a:off x="3133" y="21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6" name="Line 1876">
                    <a:extLst>
                      <a:ext uri="{FF2B5EF4-FFF2-40B4-BE49-F238E27FC236}">
                        <a16:creationId xmlns:a16="http://schemas.microsoft.com/office/drawing/2014/main" id="{BF8382F8-8D13-4437-8166-BBEC3960CE9A}"/>
                      </a:ext>
                    </a:extLst>
                  </p:cNvPr>
                  <p:cNvSpPr>
                    <a:spLocks noChangeShapeType="1"/>
                  </p:cNvSpPr>
                  <p:nvPr/>
                </p:nvSpPr>
                <p:spPr bwMode="auto">
                  <a:xfrm flipV="1">
                    <a:off x="3135" y="2175"/>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7" name="Line 1877">
                    <a:extLst>
                      <a:ext uri="{FF2B5EF4-FFF2-40B4-BE49-F238E27FC236}">
                        <a16:creationId xmlns:a16="http://schemas.microsoft.com/office/drawing/2014/main" id="{3150BABA-1980-4D4E-81C2-94B7DBCD4F88}"/>
                      </a:ext>
                    </a:extLst>
                  </p:cNvPr>
                  <p:cNvSpPr>
                    <a:spLocks noChangeShapeType="1"/>
                  </p:cNvSpPr>
                  <p:nvPr/>
                </p:nvSpPr>
                <p:spPr bwMode="auto">
                  <a:xfrm flipV="1">
                    <a:off x="3138" y="2173"/>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8" name="Line 1878">
                    <a:extLst>
                      <a:ext uri="{FF2B5EF4-FFF2-40B4-BE49-F238E27FC236}">
                        <a16:creationId xmlns:a16="http://schemas.microsoft.com/office/drawing/2014/main" id="{0EF81A08-EEC5-488C-ABD8-F69C3C5B6AF3}"/>
                      </a:ext>
                    </a:extLst>
                  </p:cNvPr>
                  <p:cNvSpPr>
                    <a:spLocks noChangeShapeType="1"/>
                  </p:cNvSpPr>
                  <p:nvPr/>
                </p:nvSpPr>
                <p:spPr bwMode="auto">
                  <a:xfrm flipV="1">
                    <a:off x="3139" y="217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19" name="Line 1879">
                    <a:extLst>
                      <a:ext uri="{FF2B5EF4-FFF2-40B4-BE49-F238E27FC236}">
                        <a16:creationId xmlns:a16="http://schemas.microsoft.com/office/drawing/2014/main" id="{F537D9CC-EC43-4925-BC8C-F57FDE6382BD}"/>
                      </a:ext>
                    </a:extLst>
                  </p:cNvPr>
                  <p:cNvSpPr>
                    <a:spLocks noChangeShapeType="1"/>
                  </p:cNvSpPr>
                  <p:nvPr/>
                </p:nvSpPr>
                <p:spPr bwMode="auto">
                  <a:xfrm flipV="1">
                    <a:off x="3141" y="21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0" name="Line 1880">
                    <a:extLst>
                      <a:ext uri="{FF2B5EF4-FFF2-40B4-BE49-F238E27FC236}">
                        <a16:creationId xmlns:a16="http://schemas.microsoft.com/office/drawing/2014/main" id="{CC0380E1-846D-4318-BD1C-84816B15A8B9}"/>
                      </a:ext>
                    </a:extLst>
                  </p:cNvPr>
                  <p:cNvSpPr>
                    <a:spLocks noChangeShapeType="1"/>
                  </p:cNvSpPr>
                  <p:nvPr/>
                </p:nvSpPr>
                <p:spPr bwMode="auto">
                  <a:xfrm flipV="1">
                    <a:off x="3144" y="216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1" name="Line 1881">
                    <a:extLst>
                      <a:ext uri="{FF2B5EF4-FFF2-40B4-BE49-F238E27FC236}">
                        <a16:creationId xmlns:a16="http://schemas.microsoft.com/office/drawing/2014/main" id="{E4CFB0A0-D564-4943-88B4-643753CDE827}"/>
                      </a:ext>
                    </a:extLst>
                  </p:cNvPr>
                  <p:cNvSpPr>
                    <a:spLocks noChangeShapeType="1"/>
                  </p:cNvSpPr>
                  <p:nvPr/>
                </p:nvSpPr>
                <p:spPr bwMode="auto">
                  <a:xfrm flipV="1">
                    <a:off x="3146" y="216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2" name="Line 1882">
                    <a:extLst>
                      <a:ext uri="{FF2B5EF4-FFF2-40B4-BE49-F238E27FC236}">
                        <a16:creationId xmlns:a16="http://schemas.microsoft.com/office/drawing/2014/main" id="{DDC29127-1B7B-4A27-92FA-22395B9BBBA0}"/>
                      </a:ext>
                    </a:extLst>
                  </p:cNvPr>
                  <p:cNvSpPr>
                    <a:spLocks noChangeShapeType="1"/>
                  </p:cNvSpPr>
                  <p:nvPr/>
                </p:nvSpPr>
                <p:spPr bwMode="auto">
                  <a:xfrm flipV="1">
                    <a:off x="3148" y="2164"/>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3" name="Line 1883">
                    <a:extLst>
                      <a:ext uri="{FF2B5EF4-FFF2-40B4-BE49-F238E27FC236}">
                        <a16:creationId xmlns:a16="http://schemas.microsoft.com/office/drawing/2014/main" id="{B63DD914-4302-4C61-A8A8-4C859B4B2CD8}"/>
                      </a:ext>
                    </a:extLst>
                  </p:cNvPr>
                  <p:cNvSpPr>
                    <a:spLocks noChangeShapeType="1"/>
                  </p:cNvSpPr>
                  <p:nvPr/>
                </p:nvSpPr>
                <p:spPr bwMode="auto">
                  <a:xfrm flipV="1">
                    <a:off x="3150" y="216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4" name="Line 1884">
                    <a:extLst>
                      <a:ext uri="{FF2B5EF4-FFF2-40B4-BE49-F238E27FC236}">
                        <a16:creationId xmlns:a16="http://schemas.microsoft.com/office/drawing/2014/main" id="{B9C5BC4D-F2B2-4C1B-84A3-61649B30ACB4}"/>
                      </a:ext>
                    </a:extLst>
                  </p:cNvPr>
                  <p:cNvSpPr>
                    <a:spLocks noChangeShapeType="1"/>
                  </p:cNvSpPr>
                  <p:nvPr/>
                </p:nvSpPr>
                <p:spPr bwMode="auto">
                  <a:xfrm flipV="1">
                    <a:off x="3152" y="215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5" name="Line 1885">
                    <a:extLst>
                      <a:ext uri="{FF2B5EF4-FFF2-40B4-BE49-F238E27FC236}">
                        <a16:creationId xmlns:a16="http://schemas.microsoft.com/office/drawing/2014/main" id="{235A5E69-95F0-473F-8E38-07FD826B95AE}"/>
                      </a:ext>
                    </a:extLst>
                  </p:cNvPr>
                  <p:cNvSpPr>
                    <a:spLocks noChangeShapeType="1"/>
                  </p:cNvSpPr>
                  <p:nvPr/>
                </p:nvSpPr>
                <p:spPr bwMode="auto">
                  <a:xfrm flipV="1">
                    <a:off x="3154" y="2158"/>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6" name="Line 1886">
                    <a:extLst>
                      <a:ext uri="{FF2B5EF4-FFF2-40B4-BE49-F238E27FC236}">
                        <a16:creationId xmlns:a16="http://schemas.microsoft.com/office/drawing/2014/main" id="{0BB3ECCB-928D-4262-A3E7-0E58298BD5B6}"/>
                      </a:ext>
                    </a:extLst>
                  </p:cNvPr>
                  <p:cNvSpPr>
                    <a:spLocks noChangeShapeType="1"/>
                  </p:cNvSpPr>
                  <p:nvPr/>
                </p:nvSpPr>
                <p:spPr bwMode="auto">
                  <a:xfrm flipV="1">
                    <a:off x="3156" y="215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7" name="Line 1887">
                    <a:extLst>
                      <a:ext uri="{FF2B5EF4-FFF2-40B4-BE49-F238E27FC236}">
                        <a16:creationId xmlns:a16="http://schemas.microsoft.com/office/drawing/2014/main" id="{03CBA53E-9DFA-4B26-9DE5-1C2864DC0483}"/>
                      </a:ext>
                    </a:extLst>
                  </p:cNvPr>
                  <p:cNvSpPr>
                    <a:spLocks noChangeShapeType="1"/>
                  </p:cNvSpPr>
                  <p:nvPr/>
                </p:nvSpPr>
                <p:spPr bwMode="auto">
                  <a:xfrm flipV="1">
                    <a:off x="3158" y="215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8" name="Line 1888">
                    <a:extLst>
                      <a:ext uri="{FF2B5EF4-FFF2-40B4-BE49-F238E27FC236}">
                        <a16:creationId xmlns:a16="http://schemas.microsoft.com/office/drawing/2014/main" id="{8C065F3D-9142-4520-9158-8BDFE6CDE42F}"/>
                      </a:ext>
                    </a:extLst>
                  </p:cNvPr>
                  <p:cNvSpPr>
                    <a:spLocks noChangeShapeType="1"/>
                  </p:cNvSpPr>
                  <p:nvPr/>
                </p:nvSpPr>
                <p:spPr bwMode="auto">
                  <a:xfrm flipV="1">
                    <a:off x="3160" y="2152"/>
                    <a:ext cx="2"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29" name="Line 1889">
                    <a:extLst>
                      <a:ext uri="{FF2B5EF4-FFF2-40B4-BE49-F238E27FC236}">
                        <a16:creationId xmlns:a16="http://schemas.microsoft.com/office/drawing/2014/main" id="{B69F1242-C512-4146-8CD3-800DDEBD7E50}"/>
                      </a:ext>
                    </a:extLst>
                  </p:cNvPr>
                  <p:cNvSpPr>
                    <a:spLocks noChangeShapeType="1"/>
                  </p:cNvSpPr>
                  <p:nvPr/>
                </p:nvSpPr>
                <p:spPr bwMode="auto">
                  <a:xfrm flipV="1">
                    <a:off x="3162" y="214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0" name="Line 1890">
                    <a:extLst>
                      <a:ext uri="{FF2B5EF4-FFF2-40B4-BE49-F238E27FC236}">
                        <a16:creationId xmlns:a16="http://schemas.microsoft.com/office/drawing/2014/main" id="{8C835ACA-4DE1-4106-B12E-48C2BBD0C2AB}"/>
                      </a:ext>
                    </a:extLst>
                  </p:cNvPr>
                  <p:cNvSpPr>
                    <a:spLocks noChangeShapeType="1"/>
                  </p:cNvSpPr>
                  <p:nvPr/>
                </p:nvSpPr>
                <p:spPr bwMode="auto">
                  <a:xfrm flipV="1">
                    <a:off x="3164" y="2147"/>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1" name="Line 1891">
                    <a:extLst>
                      <a:ext uri="{FF2B5EF4-FFF2-40B4-BE49-F238E27FC236}">
                        <a16:creationId xmlns:a16="http://schemas.microsoft.com/office/drawing/2014/main" id="{9AF264B0-0FFF-4F88-87DA-D6476B12652A}"/>
                      </a:ext>
                    </a:extLst>
                  </p:cNvPr>
                  <p:cNvSpPr>
                    <a:spLocks noChangeShapeType="1"/>
                  </p:cNvSpPr>
                  <p:nvPr/>
                </p:nvSpPr>
                <p:spPr bwMode="auto">
                  <a:xfrm flipV="1">
                    <a:off x="3167" y="2146"/>
                    <a:ext cx="1"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2" name="Line 1892">
                    <a:extLst>
                      <a:ext uri="{FF2B5EF4-FFF2-40B4-BE49-F238E27FC236}">
                        <a16:creationId xmlns:a16="http://schemas.microsoft.com/office/drawing/2014/main" id="{8C322D3A-D207-4CDC-87E3-13B5FD56EADC}"/>
                      </a:ext>
                    </a:extLst>
                  </p:cNvPr>
                  <p:cNvSpPr>
                    <a:spLocks noChangeShapeType="1"/>
                  </p:cNvSpPr>
                  <p:nvPr/>
                </p:nvSpPr>
                <p:spPr bwMode="auto">
                  <a:xfrm flipV="1">
                    <a:off x="3168" y="214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3" name="Line 1893">
                    <a:extLst>
                      <a:ext uri="{FF2B5EF4-FFF2-40B4-BE49-F238E27FC236}">
                        <a16:creationId xmlns:a16="http://schemas.microsoft.com/office/drawing/2014/main" id="{598E006E-FBCA-4BFA-8689-3515FAE73032}"/>
                      </a:ext>
                    </a:extLst>
                  </p:cNvPr>
                  <p:cNvSpPr>
                    <a:spLocks noChangeShapeType="1"/>
                  </p:cNvSpPr>
                  <p:nvPr/>
                </p:nvSpPr>
                <p:spPr bwMode="auto">
                  <a:xfrm flipV="1">
                    <a:off x="3170" y="214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4" name="Line 1894">
                    <a:extLst>
                      <a:ext uri="{FF2B5EF4-FFF2-40B4-BE49-F238E27FC236}">
                        <a16:creationId xmlns:a16="http://schemas.microsoft.com/office/drawing/2014/main" id="{F8055F19-F6D0-49D2-93EF-40861875EED1}"/>
                      </a:ext>
                    </a:extLst>
                  </p:cNvPr>
                  <p:cNvSpPr>
                    <a:spLocks noChangeShapeType="1"/>
                  </p:cNvSpPr>
                  <p:nvPr/>
                </p:nvSpPr>
                <p:spPr bwMode="auto">
                  <a:xfrm flipV="1">
                    <a:off x="3172" y="213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5" name="Line 1895">
                    <a:extLst>
                      <a:ext uri="{FF2B5EF4-FFF2-40B4-BE49-F238E27FC236}">
                        <a16:creationId xmlns:a16="http://schemas.microsoft.com/office/drawing/2014/main" id="{2655B24F-9302-4F48-A689-337F0E608418}"/>
                      </a:ext>
                    </a:extLst>
                  </p:cNvPr>
                  <p:cNvSpPr>
                    <a:spLocks noChangeShapeType="1"/>
                  </p:cNvSpPr>
                  <p:nvPr/>
                </p:nvSpPr>
                <p:spPr bwMode="auto">
                  <a:xfrm flipV="1">
                    <a:off x="3175" y="213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6" name="Line 1896">
                    <a:extLst>
                      <a:ext uri="{FF2B5EF4-FFF2-40B4-BE49-F238E27FC236}">
                        <a16:creationId xmlns:a16="http://schemas.microsoft.com/office/drawing/2014/main" id="{788188F6-CF6F-4C84-9C88-CBC846A841FF}"/>
                      </a:ext>
                    </a:extLst>
                  </p:cNvPr>
                  <p:cNvSpPr>
                    <a:spLocks noChangeShapeType="1"/>
                  </p:cNvSpPr>
                  <p:nvPr/>
                </p:nvSpPr>
                <p:spPr bwMode="auto">
                  <a:xfrm flipV="1">
                    <a:off x="3177" y="213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7" name="Line 1897">
                    <a:extLst>
                      <a:ext uri="{FF2B5EF4-FFF2-40B4-BE49-F238E27FC236}">
                        <a16:creationId xmlns:a16="http://schemas.microsoft.com/office/drawing/2014/main" id="{F9D09B7F-E4D7-40AB-9509-2710096DDE0B}"/>
                      </a:ext>
                    </a:extLst>
                  </p:cNvPr>
                  <p:cNvSpPr>
                    <a:spLocks noChangeShapeType="1"/>
                  </p:cNvSpPr>
                  <p:nvPr/>
                </p:nvSpPr>
                <p:spPr bwMode="auto">
                  <a:xfrm flipV="1">
                    <a:off x="3178" y="213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8" name="Line 1898">
                    <a:extLst>
                      <a:ext uri="{FF2B5EF4-FFF2-40B4-BE49-F238E27FC236}">
                        <a16:creationId xmlns:a16="http://schemas.microsoft.com/office/drawing/2014/main" id="{A4BF326D-EE76-432F-9FCC-148D6525B5E5}"/>
                      </a:ext>
                    </a:extLst>
                  </p:cNvPr>
                  <p:cNvSpPr>
                    <a:spLocks noChangeShapeType="1"/>
                  </p:cNvSpPr>
                  <p:nvPr/>
                </p:nvSpPr>
                <p:spPr bwMode="auto">
                  <a:xfrm flipV="1">
                    <a:off x="3181" y="213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39" name="Line 1899">
                    <a:extLst>
                      <a:ext uri="{FF2B5EF4-FFF2-40B4-BE49-F238E27FC236}">
                        <a16:creationId xmlns:a16="http://schemas.microsoft.com/office/drawing/2014/main" id="{0E6112E4-A58B-4C9E-ABF7-0151758527AB}"/>
                      </a:ext>
                    </a:extLst>
                  </p:cNvPr>
                  <p:cNvSpPr>
                    <a:spLocks noChangeShapeType="1"/>
                  </p:cNvSpPr>
                  <p:nvPr/>
                </p:nvSpPr>
                <p:spPr bwMode="auto">
                  <a:xfrm flipV="1">
                    <a:off x="3183" y="212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0" name="Line 1900">
                    <a:extLst>
                      <a:ext uri="{FF2B5EF4-FFF2-40B4-BE49-F238E27FC236}">
                        <a16:creationId xmlns:a16="http://schemas.microsoft.com/office/drawing/2014/main" id="{76282200-7381-4D87-8767-42A9653C5F4A}"/>
                      </a:ext>
                    </a:extLst>
                  </p:cNvPr>
                  <p:cNvSpPr>
                    <a:spLocks noChangeShapeType="1"/>
                  </p:cNvSpPr>
                  <p:nvPr/>
                </p:nvSpPr>
                <p:spPr bwMode="auto">
                  <a:xfrm flipV="1">
                    <a:off x="3185" y="212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1" name="Line 1901">
                    <a:extLst>
                      <a:ext uri="{FF2B5EF4-FFF2-40B4-BE49-F238E27FC236}">
                        <a16:creationId xmlns:a16="http://schemas.microsoft.com/office/drawing/2014/main" id="{6E9E8BE6-47E0-4381-985E-6C79931B530E}"/>
                      </a:ext>
                    </a:extLst>
                  </p:cNvPr>
                  <p:cNvSpPr>
                    <a:spLocks noChangeShapeType="1"/>
                  </p:cNvSpPr>
                  <p:nvPr/>
                </p:nvSpPr>
                <p:spPr bwMode="auto">
                  <a:xfrm flipV="1">
                    <a:off x="3187" y="212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2" name="Line 1902">
                    <a:extLst>
                      <a:ext uri="{FF2B5EF4-FFF2-40B4-BE49-F238E27FC236}">
                        <a16:creationId xmlns:a16="http://schemas.microsoft.com/office/drawing/2014/main" id="{A549687D-6C84-4403-919C-35243112E705}"/>
                      </a:ext>
                    </a:extLst>
                  </p:cNvPr>
                  <p:cNvSpPr>
                    <a:spLocks noChangeShapeType="1"/>
                  </p:cNvSpPr>
                  <p:nvPr/>
                </p:nvSpPr>
                <p:spPr bwMode="auto">
                  <a:xfrm flipV="1">
                    <a:off x="3189" y="212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3" name="Line 1903">
                    <a:extLst>
                      <a:ext uri="{FF2B5EF4-FFF2-40B4-BE49-F238E27FC236}">
                        <a16:creationId xmlns:a16="http://schemas.microsoft.com/office/drawing/2014/main" id="{B9672321-5513-4580-BFBA-30E553DBB192}"/>
                      </a:ext>
                    </a:extLst>
                  </p:cNvPr>
                  <p:cNvSpPr>
                    <a:spLocks noChangeShapeType="1"/>
                  </p:cNvSpPr>
                  <p:nvPr/>
                </p:nvSpPr>
                <p:spPr bwMode="auto">
                  <a:xfrm flipV="1">
                    <a:off x="3191" y="212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4" name="Line 1904">
                    <a:extLst>
                      <a:ext uri="{FF2B5EF4-FFF2-40B4-BE49-F238E27FC236}">
                        <a16:creationId xmlns:a16="http://schemas.microsoft.com/office/drawing/2014/main" id="{B17F14C5-BB78-434F-A902-281257AF9ABC}"/>
                      </a:ext>
                    </a:extLst>
                  </p:cNvPr>
                  <p:cNvSpPr>
                    <a:spLocks noChangeShapeType="1"/>
                  </p:cNvSpPr>
                  <p:nvPr/>
                </p:nvSpPr>
                <p:spPr bwMode="auto">
                  <a:xfrm flipV="1">
                    <a:off x="3193" y="211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5" name="Line 1905">
                    <a:extLst>
                      <a:ext uri="{FF2B5EF4-FFF2-40B4-BE49-F238E27FC236}">
                        <a16:creationId xmlns:a16="http://schemas.microsoft.com/office/drawing/2014/main" id="{E8A02B3D-F795-4EA2-9A53-B98D89E0B050}"/>
                      </a:ext>
                    </a:extLst>
                  </p:cNvPr>
                  <p:cNvSpPr>
                    <a:spLocks noChangeShapeType="1"/>
                  </p:cNvSpPr>
                  <p:nvPr/>
                </p:nvSpPr>
                <p:spPr bwMode="auto">
                  <a:xfrm flipV="1">
                    <a:off x="3195" y="211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6" name="Line 1906">
                    <a:extLst>
                      <a:ext uri="{FF2B5EF4-FFF2-40B4-BE49-F238E27FC236}">
                        <a16:creationId xmlns:a16="http://schemas.microsoft.com/office/drawing/2014/main" id="{852D37AC-1B6C-4AA1-B459-3117AA0C9011}"/>
                      </a:ext>
                    </a:extLst>
                  </p:cNvPr>
                  <p:cNvSpPr>
                    <a:spLocks noChangeShapeType="1"/>
                  </p:cNvSpPr>
                  <p:nvPr/>
                </p:nvSpPr>
                <p:spPr bwMode="auto">
                  <a:xfrm flipV="1">
                    <a:off x="3197" y="211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7" name="Line 1907">
                    <a:extLst>
                      <a:ext uri="{FF2B5EF4-FFF2-40B4-BE49-F238E27FC236}">
                        <a16:creationId xmlns:a16="http://schemas.microsoft.com/office/drawing/2014/main" id="{424EFED2-D588-4832-8EE5-1AA241E0FC6F}"/>
                      </a:ext>
                    </a:extLst>
                  </p:cNvPr>
                  <p:cNvSpPr>
                    <a:spLocks noChangeShapeType="1"/>
                  </p:cNvSpPr>
                  <p:nvPr/>
                </p:nvSpPr>
                <p:spPr bwMode="auto">
                  <a:xfrm flipV="1">
                    <a:off x="3199" y="211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8" name="Line 1908">
                    <a:extLst>
                      <a:ext uri="{FF2B5EF4-FFF2-40B4-BE49-F238E27FC236}">
                        <a16:creationId xmlns:a16="http://schemas.microsoft.com/office/drawing/2014/main" id="{876CF028-C151-4560-BE79-BF991C153A34}"/>
                      </a:ext>
                    </a:extLst>
                  </p:cNvPr>
                  <p:cNvSpPr>
                    <a:spLocks noChangeShapeType="1"/>
                  </p:cNvSpPr>
                  <p:nvPr/>
                </p:nvSpPr>
                <p:spPr bwMode="auto">
                  <a:xfrm flipV="1">
                    <a:off x="3201" y="211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49" name="Line 1909">
                    <a:extLst>
                      <a:ext uri="{FF2B5EF4-FFF2-40B4-BE49-F238E27FC236}">
                        <a16:creationId xmlns:a16="http://schemas.microsoft.com/office/drawing/2014/main" id="{ED9E9161-B896-4762-B6BD-5899F2303133}"/>
                      </a:ext>
                    </a:extLst>
                  </p:cNvPr>
                  <p:cNvSpPr>
                    <a:spLocks noChangeShapeType="1"/>
                  </p:cNvSpPr>
                  <p:nvPr/>
                </p:nvSpPr>
                <p:spPr bwMode="auto">
                  <a:xfrm flipV="1">
                    <a:off x="3204" y="210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0" name="Line 1910">
                    <a:extLst>
                      <a:ext uri="{FF2B5EF4-FFF2-40B4-BE49-F238E27FC236}">
                        <a16:creationId xmlns:a16="http://schemas.microsoft.com/office/drawing/2014/main" id="{58F1FD30-0DE7-4EDC-99A9-6B14DB8817B1}"/>
                      </a:ext>
                    </a:extLst>
                  </p:cNvPr>
                  <p:cNvSpPr>
                    <a:spLocks noChangeShapeType="1"/>
                  </p:cNvSpPr>
                  <p:nvPr/>
                </p:nvSpPr>
                <p:spPr bwMode="auto">
                  <a:xfrm flipV="1">
                    <a:off x="3206" y="210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1" name="Line 1911">
                    <a:extLst>
                      <a:ext uri="{FF2B5EF4-FFF2-40B4-BE49-F238E27FC236}">
                        <a16:creationId xmlns:a16="http://schemas.microsoft.com/office/drawing/2014/main" id="{78709EF8-4C76-4E5E-BB82-6B3765E81C2A}"/>
                      </a:ext>
                    </a:extLst>
                  </p:cNvPr>
                  <p:cNvSpPr>
                    <a:spLocks noChangeShapeType="1"/>
                  </p:cNvSpPr>
                  <p:nvPr/>
                </p:nvSpPr>
                <p:spPr bwMode="auto">
                  <a:xfrm flipV="1">
                    <a:off x="3207" y="210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2" name="Line 1912">
                    <a:extLst>
                      <a:ext uri="{FF2B5EF4-FFF2-40B4-BE49-F238E27FC236}">
                        <a16:creationId xmlns:a16="http://schemas.microsoft.com/office/drawing/2014/main" id="{C00C3162-DBA4-4279-BE17-D867DBDD8594}"/>
                      </a:ext>
                    </a:extLst>
                  </p:cNvPr>
                  <p:cNvSpPr>
                    <a:spLocks noChangeShapeType="1"/>
                  </p:cNvSpPr>
                  <p:nvPr/>
                </p:nvSpPr>
                <p:spPr bwMode="auto">
                  <a:xfrm flipV="1">
                    <a:off x="3210" y="2101"/>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3" name="Line 1913">
                    <a:extLst>
                      <a:ext uri="{FF2B5EF4-FFF2-40B4-BE49-F238E27FC236}">
                        <a16:creationId xmlns:a16="http://schemas.microsoft.com/office/drawing/2014/main" id="{80D75054-01F1-4239-8CF9-8E070C614E95}"/>
                      </a:ext>
                    </a:extLst>
                  </p:cNvPr>
                  <p:cNvSpPr>
                    <a:spLocks noChangeShapeType="1"/>
                  </p:cNvSpPr>
                  <p:nvPr/>
                </p:nvSpPr>
                <p:spPr bwMode="auto">
                  <a:xfrm flipV="1">
                    <a:off x="3212" y="209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4" name="Line 1914">
                    <a:extLst>
                      <a:ext uri="{FF2B5EF4-FFF2-40B4-BE49-F238E27FC236}">
                        <a16:creationId xmlns:a16="http://schemas.microsoft.com/office/drawing/2014/main" id="{8AB537D4-575F-47D9-AC26-D2D7AA4BF614}"/>
                      </a:ext>
                    </a:extLst>
                  </p:cNvPr>
                  <p:cNvSpPr>
                    <a:spLocks noChangeShapeType="1"/>
                  </p:cNvSpPr>
                  <p:nvPr/>
                </p:nvSpPr>
                <p:spPr bwMode="auto">
                  <a:xfrm flipV="1">
                    <a:off x="3214" y="209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5" name="Line 1915">
                    <a:extLst>
                      <a:ext uri="{FF2B5EF4-FFF2-40B4-BE49-F238E27FC236}">
                        <a16:creationId xmlns:a16="http://schemas.microsoft.com/office/drawing/2014/main" id="{FF92BDB2-89DB-4788-959D-B59BC5213F8A}"/>
                      </a:ext>
                    </a:extLst>
                  </p:cNvPr>
                  <p:cNvSpPr>
                    <a:spLocks noChangeShapeType="1"/>
                  </p:cNvSpPr>
                  <p:nvPr/>
                </p:nvSpPr>
                <p:spPr bwMode="auto">
                  <a:xfrm flipV="1">
                    <a:off x="3216" y="2094"/>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6" name="Line 1916">
                    <a:extLst>
                      <a:ext uri="{FF2B5EF4-FFF2-40B4-BE49-F238E27FC236}">
                        <a16:creationId xmlns:a16="http://schemas.microsoft.com/office/drawing/2014/main" id="{C76B7175-EEF4-4E49-981B-A1FFF06FD7E6}"/>
                      </a:ext>
                    </a:extLst>
                  </p:cNvPr>
                  <p:cNvSpPr>
                    <a:spLocks noChangeShapeType="1"/>
                  </p:cNvSpPr>
                  <p:nvPr/>
                </p:nvSpPr>
                <p:spPr bwMode="auto">
                  <a:xfrm flipV="1">
                    <a:off x="3218" y="209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7" name="Line 1917">
                    <a:extLst>
                      <a:ext uri="{FF2B5EF4-FFF2-40B4-BE49-F238E27FC236}">
                        <a16:creationId xmlns:a16="http://schemas.microsoft.com/office/drawing/2014/main" id="{F0E1F392-CA71-40C3-9254-110C53CFAD15}"/>
                      </a:ext>
                    </a:extLst>
                  </p:cNvPr>
                  <p:cNvSpPr>
                    <a:spLocks noChangeShapeType="1"/>
                  </p:cNvSpPr>
                  <p:nvPr/>
                </p:nvSpPr>
                <p:spPr bwMode="auto">
                  <a:xfrm flipV="1">
                    <a:off x="3220" y="208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8" name="Line 1918">
                    <a:extLst>
                      <a:ext uri="{FF2B5EF4-FFF2-40B4-BE49-F238E27FC236}">
                        <a16:creationId xmlns:a16="http://schemas.microsoft.com/office/drawing/2014/main" id="{52CBA491-DC70-4E25-9F00-6C81CE7A8EE0}"/>
                      </a:ext>
                    </a:extLst>
                  </p:cNvPr>
                  <p:cNvSpPr>
                    <a:spLocks noChangeShapeType="1"/>
                  </p:cNvSpPr>
                  <p:nvPr/>
                </p:nvSpPr>
                <p:spPr bwMode="auto">
                  <a:xfrm flipV="1">
                    <a:off x="3222" y="208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59" name="Line 1919">
                    <a:extLst>
                      <a:ext uri="{FF2B5EF4-FFF2-40B4-BE49-F238E27FC236}">
                        <a16:creationId xmlns:a16="http://schemas.microsoft.com/office/drawing/2014/main" id="{A19C6A23-2A6B-4939-A4FE-603CB9B86FEC}"/>
                      </a:ext>
                    </a:extLst>
                  </p:cNvPr>
                  <p:cNvSpPr>
                    <a:spLocks noChangeShapeType="1"/>
                  </p:cNvSpPr>
                  <p:nvPr/>
                </p:nvSpPr>
                <p:spPr bwMode="auto">
                  <a:xfrm flipV="1">
                    <a:off x="3224" y="208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0" name="Line 1920">
                    <a:extLst>
                      <a:ext uri="{FF2B5EF4-FFF2-40B4-BE49-F238E27FC236}">
                        <a16:creationId xmlns:a16="http://schemas.microsoft.com/office/drawing/2014/main" id="{BA6C8D64-7618-4792-9A4D-B31088407BD3}"/>
                      </a:ext>
                    </a:extLst>
                  </p:cNvPr>
                  <p:cNvSpPr>
                    <a:spLocks noChangeShapeType="1"/>
                  </p:cNvSpPr>
                  <p:nvPr/>
                </p:nvSpPr>
                <p:spPr bwMode="auto">
                  <a:xfrm flipV="1">
                    <a:off x="3226" y="208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1" name="Line 1921">
                    <a:extLst>
                      <a:ext uri="{FF2B5EF4-FFF2-40B4-BE49-F238E27FC236}">
                        <a16:creationId xmlns:a16="http://schemas.microsoft.com/office/drawing/2014/main" id="{911CF1D0-8D5E-4B21-85A3-09651F774DD5}"/>
                      </a:ext>
                    </a:extLst>
                  </p:cNvPr>
                  <p:cNvSpPr>
                    <a:spLocks noChangeShapeType="1"/>
                  </p:cNvSpPr>
                  <p:nvPr/>
                </p:nvSpPr>
                <p:spPr bwMode="auto">
                  <a:xfrm flipV="1">
                    <a:off x="3228" y="208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2" name="Line 1922">
                    <a:extLst>
                      <a:ext uri="{FF2B5EF4-FFF2-40B4-BE49-F238E27FC236}">
                        <a16:creationId xmlns:a16="http://schemas.microsoft.com/office/drawing/2014/main" id="{82B00724-4D1C-468F-B110-796E52627D1B}"/>
                      </a:ext>
                    </a:extLst>
                  </p:cNvPr>
                  <p:cNvSpPr>
                    <a:spLocks noChangeShapeType="1"/>
                  </p:cNvSpPr>
                  <p:nvPr/>
                </p:nvSpPr>
                <p:spPr bwMode="auto">
                  <a:xfrm flipV="1">
                    <a:off x="3230" y="207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3" name="Line 1923">
                    <a:extLst>
                      <a:ext uri="{FF2B5EF4-FFF2-40B4-BE49-F238E27FC236}">
                        <a16:creationId xmlns:a16="http://schemas.microsoft.com/office/drawing/2014/main" id="{0E96F897-6DC3-47F8-8E39-059C790DC60A}"/>
                      </a:ext>
                    </a:extLst>
                  </p:cNvPr>
                  <p:cNvSpPr>
                    <a:spLocks noChangeShapeType="1"/>
                  </p:cNvSpPr>
                  <p:nvPr/>
                </p:nvSpPr>
                <p:spPr bwMode="auto">
                  <a:xfrm flipV="1">
                    <a:off x="3232" y="2076"/>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4" name="Line 1924">
                    <a:extLst>
                      <a:ext uri="{FF2B5EF4-FFF2-40B4-BE49-F238E27FC236}">
                        <a16:creationId xmlns:a16="http://schemas.microsoft.com/office/drawing/2014/main" id="{53AFB9DF-ADDA-4998-820A-B6276ACFCB50}"/>
                      </a:ext>
                    </a:extLst>
                  </p:cNvPr>
                  <p:cNvSpPr>
                    <a:spLocks noChangeShapeType="1"/>
                  </p:cNvSpPr>
                  <p:nvPr/>
                </p:nvSpPr>
                <p:spPr bwMode="auto">
                  <a:xfrm flipV="1">
                    <a:off x="3235" y="2074"/>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5" name="Line 1925">
                    <a:extLst>
                      <a:ext uri="{FF2B5EF4-FFF2-40B4-BE49-F238E27FC236}">
                        <a16:creationId xmlns:a16="http://schemas.microsoft.com/office/drawing/2014/main" id="{6DDC33B9-B948-48C6-9208-5836FBEF9284}"/>
                      </a:ext>
                    </a:extLst>
                  </p:cNvPr>
                  <p:cNvSpPr>
                    <a:spLocks noChangeShapeType="1"/>
                  </p:cNvSpPr>
                  <p:nvPr/>
                </p:nvSpPr>
                <p:spPr bwMode="auto">
                  <a:xfrm flipV="1">
                    <a:off x="3236" y="207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6" name="Line 1926">
                    <a:extLst>
                      <a:ext uri="{FF2B5EF4-FFF2-40B4-BE49-F238E27FC236}">
                        <a16:creationId xmlns:a16="http://schemas.microsoft.com/office/drawing/2014/main" id="{DABF0F16-CCC3-4774-BB60-05A78D33E44A}"/>
                      </a:ext>
                    </a:extLst>
                  </p:cNvPr>
                  <p:cNvSpPr>
                    <a:spLocks noChangeShapeType="1"/>
                  </p:cNvSpPr>
                  <p:nvPr/>
                </p:nvSpPr>
                <p:spPr bwMode="auto">
                  <a:xfrm flipV="1">
                    <a:off x="3238" y="20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7" name="Line 1927">
                    <a:extLst>
                      <a:ext uri="{FF2B5EF4-FFF2-40B4-BE49-F238E27FC236}">
                        <a16:creationId xmlns:a16="http://schemas.microsoft.com/office/drawing/2014/main" id="{CB585C80-D091-4337-A7EF-EA012D662F8F}"/>
                      </a:ext>
                    </a:extLst>
                  </p:cNvPr>
                  <p:cNvSpPr>
                    <a:spLocks noChangeShapeType="1"/>
                  </p:cNvSpPr>
                  <p:nvPr/>
                </p:nvSpPr>
                <p:spPr bwMode="auto">
                  <a:xfrm flipV="1">
                    <a:off x="3241" y="206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8" name="Line 1928">
                    <a:extLst>
                      <a:ext uri="{FF2B5EF4-FFF2-40B4-BE49-F238E27FC236}">
                        <a16:creationId xmlns:a16="http://schemas.microsoft.com/office/drawing/2014/main" id="{7209B659-D736-42D7-AD67-E97B8B8BBB11}"/>
                      </a:ext>
                    </a:extLst>
                  </p:cNvPr>
                  <p:cNvSpPr>
                    <a:spLocks noChangeShapeType="1"/>
                  </p:cNvSpPr>
                  <p:nvPr/>
                </p:nvSpPr>
                <p:spPr bwMode="auto">
                  <a:xfrm flipV="1">
                    <a:off x="3243" y="2064"/>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69" name="Line 1929">
                    <a:extLst>
                      <a:ext uri="{FF2B5EF4-FFF2-40B4-BE49-F238E27FC236}">
                        <a16:creationId xmlns:a16="http://schemas.microsoft.com/office/drawing/2014/main" id="{92710FCE-E902-4C5D-9ABC-96797BE1D5E3}"/>
                      </a:ext>
                    </a:extLst>
                  </p:cNvPr>
                  <p:cNvSpPr>
                    <a:spLocks noChangeShapeType="1"/>
                  </p:cNvSpPr>
                  <p:nvPr/>
                </p:nvSpPr>
                <p:spPr bwMode="auto">
                  <a:xfrm flipV="1">
                    <a:off x="3244" y="2062"/>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0" name="Line 1930">
                    <a:extLst>
                      <a:ext uri="{FF2B5EF4-FFF2-40B4-BE49-F238E27FC236}">
                        <a16:creationId xmlns:a16="http://schemas.microsoft.com/office/drawing/2014/main" id="{57EC4174-4702-46FF-815C-E2237BF12DFE}"/>
                      </a:ext>
                    </a:extLst>
                  </p:cNvPr>
                  <p:cNvSpPr>
                    <a:spLocks noChangeShapeType="1"/>
                  </p:cNvSpPr>
                  <p:nvPr/>
                </p:nvSpPr>
                <p:spPr bwMode="auto">
                  <a:xfrm flipV="1">
                    <a:off x="3247" y="205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1" name="Line 1931">
                    <a:extLst>
                      <a:ext uri="{FF2B5EF4-FFF2-40B4-BE49-F238E27FC236}">
                        <a16:creationId xmlns:a16="http://schemas.microsoft.com/office/drawing/2014/main" id="{BF079F5E-081C-4A19-9E00-C87B193C8000}"/>
                      </a:ext>
                    </a:extLst>
                  </p:cNvPr>
                  <p:cNvSpPr>
                    <a:spLocks noChangeShapeType="1"/>
                  </p:cNvSpPr>
                  <p:nvPr/>
                </p:nvSpPr>
                <p:spPr bwMode="auto">
                  <a:xfrm flipV="1">
                    <a:off x="3249" y="205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2" name="Line 1932">
                    <a:extLst>
                      <a:ext uri="{FF2B5EF4-FFF2-40B4-BE49-F238E27FC236}">
                        <a16:creationId xmlns:a16="http://schemas.microsoft.com/office/drawing/2014/main" id="{F188A756-B8A8-42F1-8CCF-8BD37AA7C300}"/>
                      </a:ext>
                    </a:extLst>
                  </p:cNvPr>
                  <p:cNvSpPr>
                    <a:spLocks noChangeShapeType="1"/>
                  </p:cNvSpPr>
                  <p:nvPr/>
                </p:nvSpPr>
                <p:spPr bwMode="auto">
                  <a:xfrm flipV="1">
                    <a:off x="3251" y="205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3" name="Line 1933">
                    <a:extLst>
                      <a:ext uri="{FF2B5EF4-FFF2-40B4-BE49-F238E27FC236}">
                        <a16:creationId xmlns:a16="http://schemas.microsoft.com/office/drawing/2014/main" id="{547BE07F-C30B-424E-BFF2-96526A9CBBD1}"/>
                      </a:ext>
                    </a:extLst>
                  </p:cNvPr>
                  <p:cNvSpPr>
                    <a:spLocks noChangeShapeType="1"/>
                  </p:cNvSpPr>
                  <p:nvPr/>
                </p:nvSpPr>
                <p:spPr bwMode="auto">
                  <a:xfrm flipV="1">
                    <a:off x="3253" y="205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4" name="Line 1934">
                    <a:extLst>
                      <a:ext uri="{FF2B5EF4-FFF2-40B4-BE49-F238E27FC236}">
                        <a16:creationId xmlns:a16="http://schemas.microsoft.com/office/drawing/2014/main" id="{8C736ADE-6087-42C1-A072-B5E2B6B83468}"/>
                      </a:ext>
                    </a:extLst>
                  </p:cNvPr>
                  <p:cNvSpPr>
                    <a:spLocks noChangeShapeType="1"/>
                  </p:cNvSpPr>
                  <p:nvPr/>
                </p:nvSpPr>
                <p:spPr bwMode="auto">
                  <a:xfrm flipV="1">
                    <a:off x="3255" y="2050"/>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5" name="Line 1935">
                    <a:extLst>
                      <a:ext uri="{FF2B5EF4-FFF2-40B4-BE49-F238E27FC236}">
                        <a16:creationId xmlns:a16="http://schemas.microsoft.com/office/drawing/2014/main" id="{65B7E322-DFE5-4FAF-9A92-3E9A0DA0EBFF}"/>
                      </a:ext>
                    </a:extLst>
                  </p:cNvPr>
                  <p:cNvSpPr>
                    <a:spLocks noChangeShapeType="1"/>
                  </p:cNvSpPr>
                  <p:nvPr/>
                </p:nvSpPr>
                <p:spPr bwMode="auto">
                  <a:xfrm flipV="1">
                    <a:off x="3257" y="204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6" name="Line 1936">
                    <a:extLst>
                      <a:ext uri="{FF2B5EF4-FFF2-40B4-BE49-F238E27FC236}">
                        <a16:creationId xmlns:a16="http://schemas.microsoft.com/office/drawing/2014/main" id="{3EDA0C7C-8E7B-4A40-AE1A-96D5AF4B3356}"/>
                      </a:ext>
                    </a:extLst>
                  </p:cNvPr>
                  <p:cNvSpPr>
                    <a:spLocks noChangeShapeType="1"/>
                  </p:cNvSpPr>
                  <p:nvPr/>
                </p:nvSpPr>
                <p:spPr bwMode="auto">
                  <a:xfrm flipV="1">
                    <a:off x="3259" y="204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7" name="Line 1937">
                    <a:extLst>
                      <a:ext uri="{FF2B5EF4-FFF2-40B4-BE49-F238E27FC236}">
                        <a16:creationId xmlns:a16="http://schemas.microsoft.com/office/drawing/2014/main" id="{FB7CA33B-5730-4407-9612-70F649DDEECB}"/>
                      </a:ext>
                    </a:extLst>
                  </p:cNvPr>
                  <p:cNvSpPr>
                    <a:spLocks noChangeShapeType="1"/>
                  </p:cNvSpPr>
                  <p:nvPr/>
                </p:nvSpPr>
                <p:spPr bwMode="auto">
                  <a:xfrm flipV="1">
                    <a:off x="3261" y="204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8" name="Line 1938">
                    <a:extLst>
                      <a:ext uri="{FF2B5EF4-FFF2-40B4-BE49-F238E27FC236}">
                        <a16:creationId xmlns:a16="http://schemas.microsoft.com/office/drawing/2014/main" id="{27C3FF5B-BDC8-4B8E-A815-F7BA69035AC3}"/>
                      </a:ext>
                    </a:extLst>
                  </p:cNvPr>
                  <p:cNvSpPr>
                    <a:spLocks noChangeShapeType="1"/>
                  </p:cNvSpPr>
                  <p:nvPr/>
                </p:nvSpPr>
                <p:spPr bwMode="auto">
                  <a:xfrm flipV="1">
                    <a:off x="3264" y="2040"/>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79" name="Line 1939">
                    <a:extLst>
                      <a:ext uri="{FF2B5EF4-FFF2-40B4-BE49-F238E27FC236}">
                        <a16:creationId xmlns:a16="http://schemas.microsoft.com/office/drawing/2014/main" id="{FA40D89F-6245-4D33-851F-A68DAFF3DB59}"/>
                      </a:ext>
                    </a:extLst>
                  </p:cNvPr>
                  <p:cNvSpPr>
                    <a:spLocks noChangeShapeType="1"/>
                  </p:cNvSpPr>
                  <p:nvPr/>
                </p:nvSpPr>
                <p:spPr bwMode="auto">
                  <a:xfrm flipV="1">
                    <a:off x="3265" y="203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0" name="Line 1940">
                    <a:extLst>
                      <a:ext uri="{FF2B5EF4-FFF2-40B4-BE49-F238E27FC236}">
                        <a16:creationId xmlns:a16="http://schemas.microsoft.com/office/drawing/2014/main" id="{C6F74313-19CA-4C3D-9CF7-1D2CE9F3CF62}"/>
                      </a:ext>
                    </a:extLst>
                  </p:cNvPr>
                  <p:cNvSpPr>
                    <a:spLocks noChangeShapeType="1"/>
                  </p:cNvSpPr>
                  <p:nvPr/>
                </p:nvSpPr>
                <p:spPr bwMode="auto">
                  <a:xfrm flipV="1">
                    <a:off x="3267" y="2035"/>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1" name="Line 1941">
                    <a:extLst>
                      <a:ext uri="{FF2B5EF4-FFF2-40B4-BE49-F238E27FC236}">
                        <a16:creationId xmlns:a16="http://schemas.microsoft.com/office/drawing/2014/main" id="{8295FFEC-9278-41D8-9A43-0770961A644A}"/>
                      </a:ext>
                    </a:extLst>
                  </p:cNvPr>
                  <p:cNvSpPr>
                    <a:spLocks noChangeShapeType="1"/>
                  </p:cNvSpPr>
                  <p:nvPr/>
                </p:nvSpPr>
                <p:spPr bwMode="auto">
                  <a:xfrm flipV="1">
                    <a:off x="3270" y="203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2" name="Line 1942">
                    <a:extLst>
                      <a:ext uri="{FF2B5EF4-FFF2-40B4-BE49-F238E27FC236}">
                        <a16:creationId xmlns:a16="http://schemas.microsoft.com/office/drawing/2014/main" id="{BDAA6B11-570C-46DA-B641-80CE2F1748AB}"/>
                      </a:ext>
                    </a:extLst>
                  </p:cNvPr>
                  <p:cNvSpPr>
                    <a:spLocks noChangeShapeType="1"/>
                  </p:cNvSpPr>
                  <p:nvPr/>
                </p:nvSpPr>
                <p:spPr bwMode="auto">
                  <a:xfrm flipV="1">
                    <a:off x="3272" y="2031"/>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3" name="Line 1943">
                    <a:extLst>
                      <a:ext uri="{FF2B5EF4-FFF2-40B4-BE49-F238E27FC236}">
                        <a16:creationId xmlns:a16="http://schemas.microsoft.com/office/drawing/2014/main" id="{F81C9B87-9553-41AB-B8A7-D6352FE17A9A}"/>
                      </a:ext>
                    </a:extLst>
                  </p:cNvPr>
                  <p:cNvSpPr>
                    <a:spLocks noChangeShapeType="1"/>
                  </p:cNvSpPr>
                  <p:nvPr/>
                </p:nvSpPr>
                <p:spPr bwMode="auto">
                  <a:xfrm flipV="1">
                    <a:off x="3273" y="2028"/>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4" name="Line 1944">
                    <a:extLst>
                      <a:ext uri="{FF2B5EF4-FFF2-40B4-BE49-F238E27FC236}">
                        <a16:creationId xmlns:a16="http://schemas.microsoft.com/office/drawing/2014/main" id="{EE3B15A2-EB13-4157-9B36-9D857050C4F7}"/>
                      </a:ext>
                    </a:extLst>
                  </p:cNvPr>
                  <p:cNvSpPr>
                    <a:spLocks noChangeShapeType="1"/>
                  </p:cNvSpPr>
                  <p:nvPr/>
                </p:nvSpPr>
                <p:spPr bwMode="auto">
                  <a:xfrm flipV="1">
                    <a:off x="3276" y="2026"/>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5" name="Line 1945">
                    <a:extLst>
                      <a:ext uri="{FF2B5EF4-FFF2-40B4-BE49-F238E27FC236}">
                        <a16:creationId xmlns:a16="http://schemas.microsoft.com/office/drawing/2014/main" id="{BD30F273-E1A1-467D-849D-1719AA9B99C6}"/>
                      </a:ext>
                    </a:extLst>
                  </p:cNvPr>
                  <p:cNvSpPr>
                    <a:spLocks noChangeShapeType="1"/>
                  </p:cNvSpPr>
                  <p:nvPr/>
                </p:nvSpPr>
                <p:spPr bwMode="auto">
                  <a:xfrm flipV="1">
                    <a:off x="3278" y="202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6" name="Line 1946">
                    <a:extLst>
                      <a:ext uri="{FF2B5EF4-FFF2-40B4-BE49-F238E27FC236}">
                        <a16:creationId xmlns:a16="http://schemas.microsoft.com/office/drawing/2014/main" id="{3A29F158-7BF8-4EC5-A16C-ECC8D514CD74}"/>
                      </a:ext>
                    </a:extLst>
                  </p:cNvPr>
                  <p:cNvSpPr>
                    <a:spLocks noChangeShapeType="1"/>
                  </p:cNvSpPr>
                  <p:nvPr/>
                </p:nvSpPr>
                <p:spPr bwMode="auto">
                  <a:xfrm flipV="1">
                    <a:off x="3280" y="202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7" name="Line 1947">
                    <a:extLst>
                      <a:ext uri="{FF2B5EF4-FFF2-40B4-BE49-F238E27FC236}">
                        <a16:creationId xmlns:a16="http://schemas.microsoft.com/office/drawing/2014/main" id="{E9239BA9-30BF-48CC-AB3A-64F96384D3F5}"/>
                      </a:ext>
                    </a:extLst>
                  </p:cNvPr>
                  <p:cNvSpPr>
                    <a:spLocks noChangeShapeType="1"/>
                  </p:cNvSpPr>
                  <p:nvPr/>
                </p:nvSpPr>
                <p:spPr bwMode="auto">
                  <a:xfrm flipV="1">
                    <a:off x="3282" y="201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8" name="Line 1948">
                    <a:extLst>
                      <a:ext uri="{FF2B5EF4-FFF2-40B4-BE49-F238E27FC236}">
                        <a16:creationId xmlns:a16="http://schemas.microsoft.com/office/drawing/2014/main" id="{261F5FA8-BCFB-4457-8848-60C92B6E46C8}"/>
                      </a:ext>
                    </a:extLst>
                  </p:cNvPr>
                  <p:cNvSpPr>
                    <a:spLocks noChangeShapeType="1"/>
                  </p:cNvSpPr>
                  <p:nvPr/>
                </p:nvSpPr>
                <p:spPr bwMode="auto">
                  <a:xfrm flipV="1">
                    <a:off x="3284" y="201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89" name="Line 1949">
                    <a:extLst>
                      <a:ext uri="{FF2B5EF4-FFF2-40B4-BE49-F238E27FC236}">
                        <a16:creationId xmlns:a16="http://schemas.microsoft.com/office/drawing/2014/main" id="{7984BAEE-B252-41F0-A4F1-E635A6B9F7A8}"/>
                      </a:ext>
                    </a:extLst>
                  </p:cNvPr>
                  <p:cNvSpPr>
                    <a:spLocks noChangeShapeType="1"/>
                  </p:cNvSpPr>
                  <p:nvPr/>
                </p:nvSpPr>
                <p:spPr bwMode="auto">
                  <a:xfrm flipV="1">
                    <a:off x="3286" y="201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0" name="Line 1950">
                    <a:extLst>
                      <a:ext uri="{FF2B5EF4-FFF2-40B4-BE49-F238E27FC236}">
                        <a16:creationId xmlns:a16="http://schemas.microsoft.com/office/drawing/2014/main" id="{B9D33BE7-63F4-4A3C-8781-F5581177CFA3}"/>
                      </a:ext>
                    </a:extLst>
                  </p:cNvPr>
                  <p:cNvSpPr>
                    <a:spLocks noChangeShapeType="1"/>
                  </p:cNvSpPr>
                  <p:nvPr/>
                </p:nvSpPr>
                <p:spPr bwMode="auto">
                  <a:xfrm flipV="1">
                    <a:off x="3288" y="201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1" name="Line 1951">
                    <a:extLst>
                      <a:ext uri="{FF2B5EF4-FFF2-40B4-BE49-F238E27FC236}">
                        <a16:creationId xmlns:a16="http://schemas.microsoft.com/office/drawing/2014/main" id="{87F51775-A196-4A1E-937C-74B91FC37048}"/>
                      </a:ext>
                    </a:extLst>
                  </p:cNvPr>
                  <p:cNvSpPr>
                    <a:spLocks noChangeShapeType="1"/>
                  </p:cNvSpPr>
                  <p:nvPr/>
                </p:nvSpPr>
                <p:spPr bwMode="auto">
                  <a:xfrm flipV="1">
                    <a:off x="3290" y="2008"/>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2" name="Line 1952">
                    <a:extLst>
                      <a:ext uri="{FF2B5EF4-FFF2-40B4-BE49-F238E27FC236}">
                        <a16:creationId xmlns:a16="http://schemas.microsoft.com/office/drawing/2014/main" id="{47398AA4-273C-48F2-B7C8-FA761752CFD6}"/>
                      </a:ext>
                    </a:extLst>
                  </p:cNvPr>
                  <p:cNvSpPr>
                    <a:spLocks noChangeShapeType="1"/>
                  </p:cNvSpPr>
                  <p:nvPr/>
                </p:nvSpPr>
                <p:spPr bwMode="auto">
                  <a:xfrm flipV="1">
                    <a:off x="3292" y="200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3" name="Line 1953">
                    <a:extLst>
                      <a:ext uri="{FF2B5EF4-FFF2-40B4-BE49-F238E27FC236}">
                        <a16:creationId xmlns:a16="http://schemas.microsoft.com/office/drawing/2014/main" id="{86DBBB72-E025-4477-B0D8-9B0571E2AA8D}"/>
                      </a:ext>
                    </a:extLst>
                  </p:cNvPr>
                  <p:cNvSpPr>
                    <a:spLocks noChangeShapeType="1"/>
                  </p:cNvSpPr>
                  <p:nvPr/>
                </p:nvSpPr>
                <p:spPr bwMode="auto">
                  <a:xfrm flipV="1">
                    <a:off x="3294" y="2003"/>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4" name="Line 1954">
                    <a:extLst>
                      <a:ext uri="{FF2B5EF4-FFF2-40B4-BE49-F238E27FC236}">
                        <a16:creationId xmlns:a16="http://schemas.microsoft.com/office/drawing/2014/main" id="{816E8CB5-D2B7-47AC-A7E8-F7CA6F276E98}"/>
                      </a:ext>
                    </a:extLst>
                  </p:cNvPr>
                  <p:cNvSpPr>
                    <a:spLocks noChangeShapeType="1"/>
                  </p:cNvSpPr>
                  <p:nvPr/>
                </p:nvSpPr>
                <p:spPr bwMode="auto">
                  <a:xfrm flipV="1">
                    <a:off x="3296" y="200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5" name="Line 1955">
                    <a:extLst>
                      <a:ext uri="{FF2B5EF4-FFF2-40B4-BE49-F238E27FC236}">
                        <a16:creationId xmlns:a16="http://schemas.microsoft.com/office/drawing/2014/main" id="{EF1770CF-2CDB-4E00-BB88-6A5F17259975}"/>
                      </a:ext>
                    </a:extLst>
                  </p:cNvPr>
                  <p:cNvSpPr>
                    <a:spLocks noChangeShapeType="1"/>
                  </p:cNvSpPr>
                  <p:nvPr/>
                </p:nvSpPr>
                <p:spPr bwMode="auto">
                  <a:xfrm flipV="1">
                    <a:off x="3298" y="1997"/>
                    <a:ext cx="3"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6" name="Line 1956">
                    <a:extLst>
                      <a:ext uri="{FF2B5EF4-FFF2-40B4-BE49-F238E27FC236}">
                        <a16:creationId xmlns:a16="http://schemas.microsoft.com/office/drawing/2014/main" id="{1EF86DA1-CBF7-4412-9113-2213E8BC2BAB}"/>
                      </a:ext>
                    </a:extLst>
                  </p:cNvPr>
                  <p:cNvSpPr>
                    <a:spLocks noChangeShapeType="1"/>
                  </p:cNvSpPr>
                  <p:nvPr/>
                </p:nvSpPr>
                <p:spPr bwMode="auto">
                  <a:xfrm flipV="1">
                    <a:off x="3301" y="1995"/>
                    <a:ext cx="1"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7" name="Line 1957">
                    <a:extLst>
                      <a:ext uri="{FF2B5EF4-FFF2-40B4-BE49-F238E27FC236}">
                        <a16:creationId xmlns:a16="http://schemas.microsoft.com/office/drawing/2014/main" id="{557B33EB-B114-49AA-9869-90895143299F}"/>
                      </a:ext>
                    </a:extLst>
                  </p:cNvPr>
                  <p:cNvSpPr>
                    <a:spLocks noChangeShapeType="1"/>
                  </p:cNvSpPr>
                  <p:nvPr/>
                </p:nvSpPr>
                <p:spPr bwMode="auto">
                  <a:xfrm flipV="1">
                    <a:off x="3302" y="199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8" name="Line 1958">
                    <a:extLst>
                      <a:ext uri="{FF2B5EF4-FFF2-40B4-BE49-F238E27FC236}">
                        <a16:creationId xmlns:a16="http://schemas.microsoft.com/office/drawing/2014/main" id="{F2A0023A-0B75-4443-A44B-E9D05AAD4452}"/>
                      </a:ext>
                    </a:extLst>
                  </p:cNvPr>
                  <p:cNvSpPr>
                    <a:spLocks noChangeShapeType="1"/>
                  </p:cNvSpPr>
                  <p:nvPr/>
                </p:nvSpPr>
                <p:spPr bwMode="auto">
                  <a:xfrm flipV="1">
                    <a:off x="3304" y="1990"/>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999" name="Line 1959">
                    <a:extLst>
                      <a:ext uri="{FF2B5EF4-FFF2-40B4-BE49-F238E27FC236}">
                        <a16:creationId xmlns:a16="http://schemas.microsoft.com/office/drawing/2014/main" id="{A567505E-A717-49DB-B4E9-2E57FF886C11}"/>
                      </a:ext>
                    </a:extLst>
                  </p:cNvPr>
                  <p:cNvSpPr>
                    <a:spLocks noChangeShapeType="1"/>
                  </p:cNvSpPr>
                  <p:nvPr/>
                </p:nvSpPr>
                <p:spPr bwMode="auto">
                  <a:xfrm flipV="1">
                    <a:off x="3307" y="198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0" name="Line 1960">
                    <a:extLst>
                      <a:ext uri="{FF2B5EF4-FFF2-40B4-BE49-F238E27FC236}">
                        <a16:creationId xmlns:a16="http://schemas.microsoft.com/office/drawing/2014/main" id="{7FBE8D6D-A6B0-43C9-AEDF-36E9113F5C38}"/>
                      </a:ext>
                    </a:extLst>
                  </p:cNvPr>
                  <p:cNvSpPr>
                    <a:spLocks noChangeShapeType="1"/>
                  </p:cNvSpPr>
                  <p:nvPr/>
                </p:nvSpPr>
                <p:spPr bwMode="auto">
                  <a:xfrm flipV="1">
                    <a:off x="3309" y="198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1" name="Line 1961">
                    <a:extLst>
                      <a:ext uri="{FF2B5EF4-FFF2-40B4-BE49-F238E27FC236}">
                        <a16:creationId xmlns:a16="http://schemas.microsoft.com/office/drawing/2014/main" id="{CC0E972B-ED00-4642-832F-79AE7545123D}"/>
                      </a:ext>
                    </a:extLst>
                  </p:cNvPr>
                  <p:cNvSpPr>
                    <a:spLocks noChangeShapeType="1"/>
                  </p:cNvSpPr>
                  <p:nvPr/>
                </p:nvSpPr>
                <p:spPr bwMode="auto">
                  <a:xfrm flipV="1">
                    <a:off x="3311" y="198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2" name="Line 1962">
                    <a:extLst>
                      <a:ext uri="{FF2B5EF4-FFF2-40B4-BE49-F238E27FC236}">
                        <a16:creationId xmlns:a16="http://schemas.microsoft.com/office/drawing/2014/main" id="{6D9B87F9-BC78-4378-B144-6B817A1F551B}"/>
                      </a:ext>
                    </a:extLst>
                  </p:cNvPr>
                  <p:cNvSpPr>
                    <a:spLocks noChangeShapeType="1"/>
                  </p:cNvSpPr>
                  <p:nvPr/>
                </p:nvSpPr>
                <p:spPr bwMode="auto">
                  <a:xfrm flipV="1">
                    <a:off x="3313" y="197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3" name="Line 1963">
                    <a:extLst>
                      <a:ext uri="{FF2B5EF4-FFF2-40B4-BE49-F238E27FC236}">
                        <a16:creationId xmlns:a16="http://schemas.microsoft.com/office/drawing/2014/main" id="{211A6382-C79E-467E-9EE6-88EA06201F9E}"/>
                      </a:ext>
                    </a:extLst>
                  </p:cNvPr>
                  <p:cNvSpPr>
                    <a:spLocks noChangeShapeType="1"/>
                  </p:cNvSpPr>
                  <p:nvPr/>
                </p:nvSpPr>
                <p:spPr bwMode="auto">
                  <a:xfrm flipV="1">
                    <a:off x="3315" y="197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4" name="Line 1964">
                    <a:extLst>
                      <a:ext uri="{FF2B5EF4-FFF2-40B4-BE49-F238E27FC236}">
                        <a16:creationId xmlns:a16="http://schemas.microsoft.com/office/drawing/2014/main" id="{DC44D8C7-05DF-4CCE-980D-E15C3125460A}"/>
                      </a:ext>
                    </a:extLst>
                  </p:cNvPr>
                  <p:cNvSpPr>
                    <a:spLocks noChangeShapeType="1"/>
                  </p:cNvSpPr>
                  <p:nvPr/>
                </p:nvSpPr>
                <p:spPr bwMode="auto">
                  <a:xfrm flipV="1">
                    <a:off x="3317" y="197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5" name="Line 1965">
                    <a:extLst>
                      <a:ext uri="{FF2B5EF4-FFF2-40B4-BE49-F238E27FC236}">
                        <a16:creationId xmlns:a16="http://schemas.microsoft.com/office/drawing/2014/main" id="{1D6FB803-15F6-45A7-B6B2-1B4246F73A08}"/>
                      </a:ext>
                    </a:extLst>
                  </p:cNvPr>
                  <p:cNvSpPr>
                    <a:spLocks noChangeShapeType="1"/>
                  </p:cNvSpPr>
                  <p:nvPr/>
                </p:nvSpPr>
                <p:spPr bwMode="auto">
                  <a:xfrm flipV="1">
                    <a:off x="3319" y="1971"/>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6" name="Line 1966">
                    <a:extLst>
                      <a:ext uri="{FF2B5EF4-FFF2-40B4-BE49-F238E27FC236}">
                        <a16:creationId xmlns:a16="http://schemas.microsoft.com/office/drawing/2014/main" id="{B4E2E4F7-34DC-4A31-8EA7-C16801E60295}"/>
                      </a:ext>
                    </a:extLst>
                  </p:cNvPr>
                  <p:cNvSpPr>
                    <a:spLocks noChangeShapeType="1"/>
                  </p:cNvSpPr>
                  <p:nvPr/>
                </p:nvSpPr>
                <p:spPr bwMode="auto">
                  <a:xfrm flipV="1">
                    <a:off x="3321" y="1969"/>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7" name="Line 1967">
                    <a:extLst>
                      <a:ext uri="{FF2B5EF4-FFF2-40B4-BE49-F238E27FC236}">
                        <a16:creationId xmlns:a16="http://schemas.microsoft.com/office/drawing/2014/main" id="{65782E26-7650-4BBB-8CA0-BFD88EBBB26A}"/>
                      </a:ext>
                    </a:extLst>
                  </p:cNvPr>
                  <p:cNvSpPr>
                    <a:spLocks noChangeShapeType="1"/>
                  </p:cNvSpPr>
                  <p:nvPr/>
                </p:nvSpPr>
                <p:spPr bwMode="auto">
                  <a:xfrm flipV="1">
                    <a:off x="3323" y="196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8" name="Line 1968">
                    <a:extLst>
                      <a:ext uri="{FF2B5EF4-FFF2-40B4-BE49-F238E27FC236}">
                        <a16:creationId xmlns:a16="http://schemas.microsoft.com/office/drawing/2014/main" id="{FA06785F-78C2-450B-B19C-B760E385B442}"/>
                      </a:ext>
                    </a:extLst>
                  </p:cNvPr>
                  <p:cNvSpPr>
                    <a:spLocks noChangeShapeType="1"/>
                  </p:cNvSpPr>
                  <p:nvPr/>
                </p:nvSpPr>
                <p:spPr bwMode="auto">
                  <a:xfrm flipV="1">
                    <a:off x="3325" y="196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09" name="Line 1969">
                    <a:extLst>
                      <a:ext uri="{FF2B5EF4-FFF2-40B4-BE49-F238E27FC236}">
                        <a16:creationId xmlns:a16="http://schemas.microsoft.com/office/drawing/2014/main" id="{9F1460C8-0F97-44A8-A66A-04F4F79BE544}"/>
                      </a:ext>
                    </a:extLst>
                  </p:cNvPr>
                  <p:cNvSpPr>
                    <a:spLocks noChangeShapeType="1"/>
                  </p:cNvSpPr>
                  <p:nvPr/>
                </p:nvSpPr>
                <p:spPr bwMode="auto">
                  <a:xfrm flipV="1">
                    <a:off x="3327" y="1961"/>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0" name="Line 1970">
                    <a:extLst>
                      <a:ext uri="{FF2B5EF4-FFF2-40B4-BE49-F238E27FC236}">
                        <a16:creationId xmlns:a16="http://schemas.microsoft.com/office/drawing/2014/main" id="{35E7E287-718F-4DE5-9ABA-4D2A32220C41}"/>
                      </a:ext>
                    </a:extLst>
                  </p:cNvPr>
                  <p:cNvSpPr>
                    <a:spLocks noChangeShapeType="1"/>
                  </p:cNvSpPr>
                  <p:nvPr/>
                </p:nvSpPr>
                <p:spPr bwMode="auto">
                  <a:xfrm flipV="1">
                    <a:off x="3330" y="1958"/>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1" name="Line 1971">
                    <a:extLst>
                      <a:ext uri="{FF2B5EF4-FFF2-40B4-BE49-F238E27FC236}">
                        <a16:creationId xmlns:a16="http://schemas.microsoft.com/office/drawing/2014/main" id="{AA5A3DFF-3EC7-443B-980C-D035C1268785}"/>
                      </a:ext>
                    </a:extLst>
                  </p:cNvPr>
                  <p:cNvSpPr>
                    <a:spLocks noChangeShapeType="1"/>
                  </p:cNvSpPr>
                  <p:nvPr/>
                </p:nvSpPr>
                <p:spPr bwMode="auto">
                  <a:xfrm flipV="1">
                    <a:off x="3331" y="1955"/>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2" name="Line 1972">
                    <a:extLst>
                      <a:ext uri="{FF2B5EF4-FFF2-40B4-BE49-F238E27FC236}">
                        <a16:creationId xmlns:a16="http://schemas.microsoft.com/office/drawing/2014/main" id="{7090AB9C-F79E-4F39-9303-03E5D25C4467}"/>
                      </a:ext>
                    </a:extLst>
                  </p:cNvPr>
                  <p:cNvSpPr>
                    <a:spLocks noChangeShapeType="1"/>
                  </p:cNvSpPr>
                  <p:nvPr/>
                </p:nvSpPr>
                <p:spPr bwMode="auto">
                  <a:xfrm flipV="1">
                    <a:off x="3333" y="1953"/>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3" name="Line 1973">
                    <a:extLst>
                      <a:ext uri="{FF2B5EF4-FFF2-40B4-BE49-F238E27FC236}">
                        <a16:creationId xmlns:a16="http://schemas.microsoft.com/office/drawing/2014/main" id="{65310316-A25B-4B5C-8363-0B00C3389EC2}"/>
                      </a:ext>
                    </a:extLst>
                  </p:cNvPr>
                  <p:cNvSpPr>
                    <a:spLocks noChangeShapeType="1"/>
                  </p:cNvSpPr>
                  <p:nvPr/>
                </p:nvSpPr>
                <p:spPr bwMode="auto">
                  <a:xfrm flipV="1">
                    <a:off x="3336" y="195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4" name="Line 1974">
                    <a:extLst>
                      <a:ext uri="{FF2B5EF4-FFF2-40B4-BE49-F238E27FC236}">
                        <a16:creationId xmlns:a16="http://schemas.microsoft.com/office/drawing/2014/main" id="{4CA7D3EF-039A-482C-9EFB-6566DBF07128}"/>
                      </a:ext>
                    </a:extLst>
                  </p:cNvPr>
                  <p:cNvSpPr>
                    <a:spLocks noChangeShapeType="1"/>
                  </p:cNvSpPr>
                  <p:nvPr/>
                </p:nvSpPr>
                <p:spPr bwMode="auto">
                  <a:xfrm flipV="1">
                    <a:off x="3338" y="194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5" name="Line 1975">
                    <a:extLst>
                      <a:ext uri="{FF2B5EF4-FFF2-40B4-BE49-F238E27FC236}">
                        <a16:creationId xmlns:a16="http://schemas.microsoft.com/office/drawing/2014/main" id="{DC1476E9-3E2C-4983-8A37-204B6B598DF4}"/>
                      </a:ext>
                    </a:extLst>
                  </p:cNvPr>
                  <p:cNvSpPr>
                    <a:spLocks noChangeShapeType="1"/>
                  </p:cNvSpPr>
                  <p:nvPr/>
                </p:nvSpPr>
                <p:spPr bwMode="auto">
                  <a:xfrm flipV="1">
                    <a:off x="3340" y="1944"/>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6" name="Line 1976">
                    <a:extLst>
                      <a:ext uri="{FF2B5EF4-FFF2-40B4-BE49-F238E27FC236}">
                        <a16:creationId xmlns:a16="http://schemas.microsoft.com/office/drawing/2014/main" id="{7F20A233-4B31-421C-A682-ECB96DD1D624}"/>
                      </a:ext>
                    </a:extLst>
                  </p:cNvPr>
                  <p:cNvSpPr>
                    <a:spLocks noChangeShapeType="1"/>
                  </p:cNvSpPr>
                  <p:nvPr/>
                </p:nvSpPr>
                <p:spPr bwMode="auto">
                  <a:xfrm flipV="1">
                    <a:off x="3342" y="1942"/>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7" name="Line 1977">
                    <a:extLst>
                      <a:ext uri="{FF2B5EF4-FFF2-40B4-BE49-F238E27FC236}">
                        <a16:creationId xmlns:a16="http://schemas.microsoft.com/office/drawing/2014/main" id="{4D7C5AE5-8C03-4452-A979-041223B70722}"/>
                      </a:ext>
                    </a:extLst>
                  </p:cNvPr>
                  <p:cNvSpPr>
                    <a:spLocks noChangeShapeType="1"/>
                  </p:cNvSpPr>
                  <p:nvPr/>
                </p:nvSpPr>
                <p:spPr bwMode="auto">
                  <a:xfrm flipV="1">
                    <a:off x="3344" y="193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8" name="Line 1978">
                    <a:extLst>
                      <a:ext uri="{FF2B5EF4-FFF2-40B4-BE49-F238E27FC236}">
                        <a16:creationId xmlns:a16="http://schemas.microsoft.com/office/drawing/2014/main" id="{961CC224-8F0A-47C8-AB80-93170880E360}"/>
                      </a:ext>
                    </a:extLst>
                  </p:cNvPr>
                  <p:cNvSpPr>
                    <a:spLocks noChangeShapeType="1"/>
                  </p:cNvSpPr>
                  <p:nvPr/>
                </p:nvSpPr>
                <p:spPr bwMode="auto">
                  <a:xfrm flipV="1">
                    <a:off x="3346" y="193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19" name="Line 1979">
                    <a:extLst>
                      <a:ext uri="{FF2B5EF4-FFF2-40B4-BE49-F238E27FC236}">
                        <a16:creationId xmlns:a16="http://schemas.microsoft.com/office/drawing/2014/main" id="{34E37EE0-39AD-4712-9495-5274EADF5A99}"/>
                      </a:ext>
                    </a:extLst>
                  </p:cNvPr>
                  <p:cNvSpPr>
                    <a:spLocks noChangeShapeType="1"/>
                  </p:cNvSpPr>
                  <p:nvPr/>
                </p:nvSpPr>
                <p:spPr bwMode="auto">
                  <a:xfrm flipV="1">
                    <a:off x="3348" y="1933"/>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0" name="Line 1980">
                    <a:extLst>
                      <a:ext uri="{FF2B5EF4-FFF2-40B4-BE49-F238E27FC236}">
                        <a16:creationId xmlns:a16="http://schemas.microsoft.com/office/drawing/2014/main" id="{3DA81715-E254-440B-BF03-AA16EAB23C7C}"/>
                      </a:ext>
                    </a:extLst>
                  </p:cNvPr>
                  <p:cNvSpPr>
                    <a:spLocks noChangeShapeType="1"/>
                  </p:cNvSpPr>
                  <p:nvPr/>
                </p:nvSpPr>
                <p:spPr bwMode="auto">
                  <a:xfrm flipV="1">
                    <a:off x="3350" y="1930"/>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1" name="Line 1981">
                    <a:extLst>
                      <a:ext uri="{FF2B5EF4-FFF2-40B4-BE49-F238E27FC236}">
                        <a16:creationId xmlns:a16="http://schemas.microsoft.com/office/drawing/2014/main" id="{F329E591-94B0-4714-BB59-F88DFFE8D455}"/>
                      </a:ext>
                    </a:extLst>
                  </p:cNvPr>
                  <p:cNvSpPr>
                    <a:spLocks noChangeShapeType="1"/>
                  </p:cNvSpPr>
                  <p:nvPr/>
                </p:nvSpPr>
                <p:spPr bwMode="auto">
                  <a:xfrm flipV="1">
                    <a:off x="3352" y="1927"/>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2" name="Line 1982">
                    <a:extLst>
                      <a:ext uri="{FF2B5EF4-FFF2-40B4-BE49-F238E27FC236}">
                        <a16:creationId xmlns:a16="http://schemas.microsoft.com/office/drawing/2014/main" id="{69D2B757-8709-4C07-95AE-172F582A7B9E}"/>
                      </a:ext>
                    </a:extLst>
                  </p:cNvPr>
                  <p:cNvSpPr>
                    <a:spLocks noChangeShapeType="1"/>
                  </p:cNvSpPr>
                  <p:nvPr/>
                </p:nvSpPr>
                <p:spPr bwMode="auto">
                  <a:xfrm flipV="1">
                    <a:off x="3354" y="1925"/>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3" name="Line 1983">
                    <a:extLst>
                      <a:ext uri="{FF2B5EF4-FFF2-40B4-BE49-F238E27FC236}">
                        <a16:creationId xmlns:a16="http://schemas.microsoft.com/office/drawing/2014/main" id="{260C241B-0A76-405A-8125-0C50B1BBC34F}"/>
                      </a:ext>
                    </a:extLst>
                  </p:cNvPr>
                  <p:cNvSpPr>
                    <a:spLocks noChangeShapeType="1"/>
                  </p:cNvSpPr>
                  <p:nvPr/>
                </p:nvSpPr>
                <p:spPr bwMode="auto">
                  <a:xfrm flipV="1">
                    <a:off x="3356" y="1922"/>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4" name="Line 1984">
                    <a:extLst>
                      <a:ext uri="{FF2B5EF4-FFF2-40B4-BE49-F238E27FC236}">
                        <a16:creationId xmlns:a16="http://schemas.microsoft.com/office/drawing/2014/main" id="{569A624C-06E2-446A-A0C4-2346E951C51F}"/>
                      </a:ext>
                    </a:extLst>
                  </p:cNvPr>
                  <p:cNvSpPr>
                    <a:spLocks noChangeShapeType="1"/>
                  </p:cNvSpPr>
                  <p:nvPr/>
                </p:nvSpPr>
                <p:spPr bwMode="auto">
                  <a:xfrm flipV="1">
                    <a:off x="3358" y="1919"/>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5" name="Line 1985">
                    <a:extLst>
                      <a:ext uri="{FF2B5EF4-FFF2-40B4-BE49-F238E27FC236}">
                        <a16:creationId xmlns:a16="http://schemas.microsoft.com/office/drawing/2014/main" id="{95D4C9EF-4703-4AEB-BFCF-58CFE2858ABA}"/>
                      </a:ext>
                    </a:extLst>
                  </p:cNvPr>
                  <p:cNvSpPr>
                    <a:spLocks noChangeShapeType="1"/>
                  </p:cNvSpPr>
                  <p:nvPr/>
                </p:nvSpPr>
                <p:spPr bwMode="auto">
                  <a:xfrm flipV="1">
                    <a:off x="3360" y="1917"/>
                    <a:ext cx="2"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26" name="Line 1986">
                    <a:extLst>
                      <a:ext uri="{FF2B5EF4-FFF2-40B4-BE49-F238E27FC236}">
                        <a16:creationId xmlns:a16="http://schemas.microsoft.com/office/drawing/2014/main" id="{B172853F-B821-49B4-A7C6-7953D1873534}"/>
                      </a:ext>
                    </a:extLst>
                  </p:cNvPr>
                  <p:cNvSpPr>
                    <a:spLocks noChangeShapeType="1"/>
                  </p:cNvSpPr>
                  <p:nvPr/>
                </p:nvSpPr>
                <p:spPr bwMode="auto">
                  <a:xfrm flipV="1">
                    <a:off x="3362" y="191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666" name="Line 1987">
                  <a:extLst>
                    <a:ext uri="{FF2B5EF4-FFF2-40B4-BE49-F238E27FC236}">
                      <a16:creationId xmlns:a16="http://schemas.microsoft.com/office/drawing/2014/main" id="{2D58EDF4-AF0D-4098-971E-557178680055}"/>
                    </a:ext>
                  </a:extLst>
                </p:cNvPr>
                <p:cNvSpPr>
                  <a:spLocks noChangeShapeType="1"/>
                </p:cNvSpPr>
                <p:nvPr/>
              </p:nvSpPr>
              <p:spPr bwMode="auto">
                <a:xfrm flipV="1">
                  <a:off x="1292" y="3369"/>
                  <a:ext cx="3"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7" name="Line 1988">
                  <a:extLst>
                    <a:ext uri="{FF2B5EF4-FFF2-40B4-BE49-F238E27FC236}">
                      <a16:creationId xmlns:a16="http://schemas.microsoft.com/office/drawing/2014/main" id="{B4E32594-BA1B-463B-9D82-EB2148DB8760}"/>
                    </a:ext>
                  </a:extLst>
                </p:cNvPr>
                <p:cNvSpPr>
                  <a:spLocks noChangeShapeType="1"/>
                </p:cNvSpPr>
                <p:nvPr/>
              </p:nvSpPr>
              <p:spPr bwMode="auto">
                <a:xfrm flipV="1">
                  <a:off x="1295" y="33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 name="Line 1989">
                  <a:extLst>
                    <a:ext uri="{FF2B5EF4-FFF2-40B4-BE49-F238E27FC236}">
                      <a16:creationId xmlns:a16="http://schemas.microsoft.com/office/drawing/2014/main" id="{9B36BA67-B2BC-4E73-B34B-ECCE3C43715E}"/>
                    </a:ext>
                  </a:extLst>
                </p:cNvPr>
                <p:cNvSpPr>
                  <a:spLocks noChangeShapeType="1"/>
                </p:cNvSpPr>
                <p:nvPr/>
              </p:nvSpPr>
              <p:spPr bwMode="auto">
                <a:xfrm flipV="1">
                  <a:off x="1298" y="3361"/>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9" name="Line 1990">
                  <a:extLst>
                    <a:ext uri="{FF2B5EF4-FFF2-40B4-BE49-F238E27FC236}">
                      <a16:creationId xmlns:a16="http://schemas.microsoft.com/office/drawing/2014/main" id="{E97DC5D3-6BB7-4BC1-ACEB-E02340CFFFF6}"/>
                    </a:ext>
                  </a:extLst>
                </p:cNvPr>
                <p:cNvSpPr>
                  <a:spLocks noChangeShapeType="1"/>
                </p:cNvSpPr>
                <p:nvPr/>
              </p:nvSpPr>
              <p:spPr bwMode="auto">
                <a:xfrm flipV="1">
                  <a:off x="1299" y="3357"/>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0" name="Line 1991">
                  <a:extLst>
                    <a:ext uri="{FF2B5EF4-FFF2-40B4-BE49-F238E27FC236}">
                      <a16:creationId xmlns:a16="http://schemas.microsoft.com/office/drawing/2014/main" id="{B48038E0-681F-47B4-B297-260E21A57F13}"/>
                    </a:ext>
                  </a:extLst>
                </p:cNvPr>
                <p:cNvSpPr>
                  <a:spLocks noChangeShapeType="1"/>
                </p:cNvSpPr>
                <p:nvPr/>
              </p:nvSpPr>
              <p:spPr bwMode="auto">
                <a:xfrm flipV="1">
                  <a:off x="1302" y="335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1" name="Line 1992">
                  <a:extLst>
                    <a:ext uri="{FF2B5EF4-FFF2-40B4-BE49-F238E27FC236}">
                      <a16:creationId xmlns:a16="http://schemas.microsoft.com/office/drawing/2014/main" id="{896A13EA-2506-4702-8D5C-7C60C7F9DEC4}"/>
                    </a:ext>
                  </a:extLst>
                </p:cNvPr>
                <p:cNvSpPr>
                  <a:spLocks noChangeShapeType="1"/>
                </p:cNvSpPr>
                <p:nvPr/>
              </p:nvSpPr>
              <p:spPr bwMode="auto">
                <a:xfrm flipV="1">
                  <a:off x="1304" y="3349"/>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2" name="Line 1993">
                  <a:extLst>
                    <a:ext uri="{FF2B5EF4-FFF2-40B4-BE49-F238E27FC236}">
                      <a16:creationId xmlns:a16="http://schemas.microsoft.com/office/drawing/2014/main" id="{2504925D-B368-449D-8F58-DB203B5DB371}"/>
                    </a:ext>
                  </a:extLst>
                </p:cNvPr>
                <p:cNvSpPr>
                  <a:spLocks noChangeShapeType="1"/>
                </p:cNvSpPr>
                <p:nvPr/>
              </p:nvSpPr>
              <p:spPr bwMode="auto">
                <a:xfrm flipV="1">
                  <a:off x="1307" y="3346"/>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3" name="Line 1994">
                  <a:extLst>
                    <a:ext uri="{FF2B5EF4-FFF2-40B4-BE49-F238E27FC236}">
                      <a16:creationId xmlns:a16="http://schemas.microsoft.com/office/drawing/2014/main" id="{AACA280A-D5F7-4C04-B669-DFE8382AF022}"/>
                    </a:ext>
                  </a:extLst>
                </p:cNvPr>
                <p:cNvSpPr>
                  <a:spLocks noChangeShapeType="1"/>
                </p:cNvSpPr>
                <p:nvPr/>
              </p:nvSpPr>
              <p:spPr bwMode="auto">
                <a:xfrm flipV="1">
                  <a:off x="1309" y="334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4" name="Line 1995">
                  <a:extLst>
                    <a:ext uri="{FF2B5EF4-FFF2-40B4-BE49-F238E27FC236}">
                      <a16:creationId xmlns:a16="http://schemas.microsoft.com/office/drawing/2014/main" id="{FE4F3B79-209D-4B98-9378-35F9EAE14425}"/>
                    </a:ext>
                  </a:extLst>
                </p:cNvPr>
                <p:cNvSpPr>
                  <a:spLocks noChangeShapeType="1"/>
                </p:cNvSpPr>
                <p:nvPr/>
              </p:nvSpPr>
              <p:spPr bwMode="auto">
                <a:xfrm flipV="1">
                  <a:off x="1311" y="3338"/>
                  <a:ext cx="2"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5" name="Line 1996">
                  <a:extLst>
                    <a:ext uri="{FF2B5EF4-FFF2-40B4-BE49-F238E27FC236}">
                      <a16:creationId xmlns:a16="http://schemas.microsoft.com/office/drawing/2014/main" id="{4851E488-081B-4C33-A626-4ACFEB0C18ED}"/>
                    </a:ext>
                  </a:extLst>
                </p:cNvPr>
                <p:cNvSpPr>
                  <a:spLocks noChangeShapeType="1"/>
                </p:cNvSpPr>
                <p:nvPr/>
              </p:nvSpPr>
              <p:spPr bwMode="auto">
                <a:xfrm flipV="1">
                  <a:off x="1313" y="333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6" name="Line 1997">
                  <a:extLst>
                    <a:ext uri="{FF2B5EF4-FFF2-40B4-BE49-F238E27FC236}">
                      <a16:creationId xmlns:a16="http://schemas.microsoft.com/office/drawing/2014/main" id="{71C410F3-7DAE-441A-B3BA-635570D6B891}"/>
                    </a:ext>
                  </a:extLst>
                </p:cNvPr>
                <p:cNvSpPr>
                  <a:spLocks noChangeShapeType="1"/>
                </p:cNvSpPr>
                <p:nvPr/>
              </p:nvSpPr>
              <p:spPr bwMode="auto">
                <a:xfrm flipV="1">
                  <a:off x="1316" y="333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7" name="Line 1998">
                  <a:extLst>
                    <a:ext uri="{FF2B5EF4-FFF2-40B4-BE49-F238E27FC236}">
                      <a16:creationId xmlns:a16="http://schemas.microsoft.com/office/drawing/2014/main" id="{3BDDEDC5-07B3-4693-8F01-DE7895026542}"/>
                    </a:ext>
                  </a:extLst>
                </p:cNvPr>
                <p:cNvSpPr>
                  <a:spLocks noChangeShapeType="1"/>
                </p:cNvSpPr>
                <p:nvPr/>
              </p:nvSpPr>
              <p:spPr bwMode="auto">
                <a:xfrm flipV="1">
                  <a:off x="1318" y="332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8" name="Line 1999">
                  <a:extLst>
                    <a:ext uri="{FF2B5EF4-FFF2-40B4-BE49-F238E27FC236}">
                      <a16:creationId xmlns:a16="http://schemas.microsoft.com/office/drawing/2014/main" id="{A4B59191-2E74-4FCF-84AC-B94D28C0B320}"/>
                    </a:ext>
                  </a:extLst>
                </p:cNvPr>
                <p:cNvSpPr>
                  <a:spLocks noChangeShapeType="1"/>
                </p:cNvSpPr>
                <p:nvPr/>
              </p:nvSpPr>
              <p:spPr bwMode="auto">
                <a:xfrm flipV="1">
                  <a:off x="1320" y="332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 name="Line 2000">
                  <a:extLst>
                    <a:ext uri="{FF2B5EF4-FFF2-40B4-BE49-F238E27FC236}">
                      <a16:creationId xmlns:a16="http://schemas.microsoft.com/office/drawing/2014/main" id="{D3E888B4-6CF7-41C4-8C4E-8B8D5CF55F20}"/>
                    </a:ext>
                  </a:extLst>
                </p:cNvPr>
                <p:cNvSpPr>
                  <a:spLocks noChangeShapeType="1"/>
                </p:cNvSpPr>
                <p:nvPr/>
              </p:nvSpPr>
              <p:spPr bwMode="auto">
                <a:xfrm flipV="1">
                  <a:off x="1322" y="331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0" name="Line 2001">
                  <a:extLst>
                    <a:ext uri="{FF2B5EF4-FFF2-40B4-BE49-F238E27FC236}">
                      <a16:creationId xmlns:a16="http://schemas.microsoft.com/office/drawing/2014/main" id="{8A0C454E-BFE9-41DB-940F-862438F745E4}"/>
                    </a:ext>
                  </a:extLst>
                </p:cNvPr>
                <p:cNvSpPr>
                  <a:spLocks noChangeShapeType="1"/>
                </p:cNvSpPr>
                <p:nvPr/>
              </p:nvSpPr>
              <p:spPr bwMode="auto">
                <a:xfrm flipV="1">
                  <a:off x="1325" y="331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1" name="Line 2002">
                  <a:extLst>
                    <a:ext uri="{FF2B5EF4-FFF2-40B4-BE49-F238E27FC236}">
                      <a16:creationId xmlns:a16="http://schemas.microsoft.com/office/drawing/2014/main" id="{14B240CF-7B45-4B60-A8D6-3B5A41C9C2EB}"/>
                    </a:ext>
                  </a:extLst>
                </p:cNvPr>
                <p:cNvSpPr>
                  <a:spLocks noChangeShapeType="1"/>
                </p:cNvSpPr>
                <p:nvPr/>
              </p:nvSpPr>
              <p:spPr bwMode="auto">
                <a:xfrm flipV="1">
                  <a:off x="1327" y="3310"/>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2" name="Line 2003">
                  <a:extLst>
                    <a:ext uri="{FF2B5EF4-FFF2-40B4-BE49-F238E27FC236}">
                      <a16:creationId xmlns:a16="http://schemas.microsoft.com/office/drawing/2014/main" id="{57B9DB63-4C3D-47D9-9BC9-BAE304831B81}"/>
                    </a:ext>
                  </a:extLst>
                </p:cNvPr>
                <p:cNvSpPr>
                  <a:spLocks noChangeShapeType="1"/>
                </p:cNvSpPr>
                <p:nvPr/>
              </p:nvSpPr>
              <p:spPr bwMode="auto">
                <a:xfrm flipV="1">
                  <a:off x="1330" y="3306"/>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3" name="Line 2004">
                  <a:extLst>
                    <a:ext uri="{FF2B5EF4-FFF2-40B4-BE49-F238E27FC236}">
                      <a16:creationId xmlns:a16="http://schemas.microsoft.com/office/drawing/2014/main" id="{9A7939AA-EE14-4541-A668-BF3F099FF9B5}"/>
                    </a:ext>
                  </a:extLst>
                </p:cNvPr>
                <p:cNvSpPr>
                  <a:spLocks noChangeShapeType="1"/>
                </p:cNvSpPr>
                <p:nvPr/>
              </p:nvSpPr>
              <p:spPr bwMode="auto">
                <a:xfrm flipV="1">
                  <a:off x="1331" y="3302"/>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4" name="Line 2005">
                  <a:extLst>
                    <a:ext uri="{FF2B5EF4-FFF2-40B4-BE49-F238E27FC236}">
                      <a16:creationId xmlns:a16="http://schemas.microsoft.com/office/drawing/2014/main" id="{EDF5FD3D-38E2-4E6F-ADB4-819C82044822}"/>
                    </a:ext>
                  </a:extLst>
                </p:cNvPr>
                <p:cNvSpPr>
                  <a:spLocks noChangeShapeType="1"/>
                </p:cNvSpPr>
                <p:nvPr/>
              </p:nvSpPr>
              <p:spPr bwMode="auto">
                <a:xfrm flipV="1">
                  <a:off x="1334" y="329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5" name="Line 2006">
                  <a:extLst>
                    <a:ext uri="{FF2B5EF4-FFF2-40B4-BE49-F238E27FC236}">
                      <a16:creationId xmlns:a16="http://schemas.microsoft.com/office/drawing/2014/main" id="{48406930-669B-45D5-8DF8-913E7945B87B}"/>
                    </a:ext>
                  </a:extLst>
                </p:cNvPr>
                <p:cNvSpPr>
                  <a:spLocks noChangeShapeType="1"/>
                </p:cNvSpPr>
                <p:nvPr/>
              </p:nvSpPr>
              <p:spPr bwMode="auto">
                <a:xfrm flipV="1">
                  <a:off x="1337" y="329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6" name="Line 2007">
                  <a:extLst>
                    <a:ext uri="{FF2B5EF4-FFF2-40B4-BE49-F238E27FC236}">
                      <a16:creationId xmlns:a16="http://schemas.microsoft.com/office/drawing/2014/main" id="{37EED0F7-945F-4543-8C72-E8624A065982}"/>
                    </a:ext>
                  </a:extLst>
                </p:cNvPr>
                <p:cNvSpPr>
                  <a:spLocks noChangeShapeType="1"/>
                </p:cNvSpPr>
                <p:nvPr/>
              </p:nvSpPr>
              <p:spPr bwMode="auto">
                <a:xfrm flipV="1">
                  <a:off x="1339" y="3290"/>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7" name="Line 2008">
                  <a:extLst>
                    <a:ext uri="{FF2B5EF4-FFF2-40B4-BE49-F238E27FC236}">
                      <a16:creationId xmlns:a16="http://schemas.microsoft.com/office/drawing/2014/main" id="{9CF83B92-933C-4E06-823D-54455FD4CD83}"/>
                    </a:ext>
                  </a:extLst>
                </p:cNvPr>
                <p:cNvSpPr>
                  <a:spLocks noChangeShapeType="1"/>
                </p:cNvSpPr>
                <p:nvPr/>
              </p:nvSpPr>
              <p:spPr bwMode="auto">
                <a:xfrm flipV="1">
                  <a:off x="1340" y="3286"/>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8" name="Line 2009">
                  <a:extLst>
                    <a:ext uri="{FF2B5EF4-FFF2-40B4-BE49-F238E27FC236}">
                      <a16:creationId xmlns:a16="http://schemas.microsoft.com/office/drawing/2014/main" id="{C702497A-6CC7-46EE-8F8C-24A1A8983641}"/>
                    </a:ext>
                  </a:extLst>
                </p:cNvPr>
                <p:cNvSpPr>
                  <a:spLocks noChangeShapeType="1"/>
                </p:cNvSpPr>
                <p:nvPr/>
              </p:nvSpPr>
              <p:spPr bwMode="auto">
                <a:xfrm flipV="1">
                  <a:off x="1344" y="328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9" name="Line 2010">
                  <a:extLst>
                    <a:ext uri="{FF2B5EF4-FFF2-40B4-BE49-F238E27FC236}">
                      <a16:creationId xmlns:a16="http://schemas.microsoft.com/office/drawing/2014/main" id="{DF52E294-ED7F-4C92-9676-0E57B45EA819}"/>
                    </a:ext>
                  </a:extLst>
                </p:cNvPr>
                <p:cNvSpPr>
                  <a:spLocks noChangeShapeType="1"/>
                </p:cNvSpPr>
                <p:nvPr/>
              </p:nvSpPr>
              <p:spPr bwMode="auto">
                <a:xfrm flipV="1">
                  <a:off x="1346" y="327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0" name="Line 2011">
                  <a:extLst>
                    <a:ext uri="{FF2B5EF4-FFF2-40B4-BE49-F238E27FC236}">
                      <a16:creationId xmlns:a16="http://schemas.microsoft.com/office/drawing/2014/main" id="{9E5C7795-8D82-4877-9048-B17206ED559E}"/>
                    </a:ext>
                  </a:extLst>
                </p:cNvPr>
                <p:cNvSpPr>
                  <a:spLocks noChangeShapeType="1"/>
                </p:cNvSpPr>
                <p:nvPr/>
              </p:nvSpPr>
              <p:spPr bwMode="auto">
                <a:xfrm flipV="1">
                  <a:off x="1348" y="327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1" name="Line 2012">
                  <a:extLst>
                    <a:ext uri="{FF2B5EF4-FFF2-40B4-BE49-F238E27FC236}">
                      <a16:creationId xmlns:a16="http://schemas.microsoft.com/office/drawing/2014/main" id="{BED933D0-C06E-4B50-99DA-8A8929EFB44A}"/>
                    </a:ext>
                  </a:extLst>
                </p:cNvPr>
                <p:cNvSpPr>
                  <a:spLocks noChangeShapeType="1"/>
                </p:cNvSpPr>
                <p:nvPr/>
              </p:nvSpPr>
              <p:spPr bwMode="auto">
                <a:xfrm flipV="1">
                  <a:off x="1351" y="327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2" name="Line 2013">
                  <a:extLst>
                    <a:ext uri="{FF2B5EF4-FFF2-40B4-BE49-F238E27FC236}">
                      <a16:creationId xmlns:a16="http://schemas.microsoft.com/office/drawing/2014/main" id="{BA403860-400C-4FF7-AC9B-5B66678D0DCB}"/>
                    </a:ext>
                  </a:extLst>
                </p:cNvPr>
                <p:cNvSpPr>
                  <a:spLocks noChangeShapeType="1"/>
                </p:cNvSpPr>
                <p:nvPr/>
              </p:nvSpPr>
              <p:spPr bwMode="auto">
                <a:xfrm flipV="1">
                  <a:off x="1353" y="326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3" name="Line 2014">
                  <a:extLst>
                    <a:ext uri="{FF2B5EF4-FFF2-40B4-BE49-F238E27FC236}">
                      <a16:creationId xmlns:a16="http://schemas.microsoft.com/office/drawing/2014/main" id="{5611F081-8152-456F-86DA-7B08FF16F37E}"/>
                    </a:ext>
                  </a:extLst>
                </p:cNvPr>
                <p:cNvSpPr>
                  <a:spLocks noChangeShapeType="1"/>
                </p:cNvSpPr>
                <p:nvPr/>
              </p:nvSpPr>
              <p:spPr bwMode="auto">
                <a:xfrm flipV="1">
                  <a:off x="1355" y="326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4" name="Line 2015">
                  <a:extLst>
                    <a:ext uri="{FF2B5EF4-FFF2-40B4-BE49-F238E27FC236}">
                      <a16:creationId xmlns:a16="http://schemas.microsoft.com/office/drawing/2014/main" id="{C4CB02AE-2BA6-4578-912D-CF0981C70800}"/>
                    </a:ext>
                  </a:extLst>
                </p:cNvPr>
                <p:cNvSpPr>
                  <a:spLocks noChangeShapeType="1"/>
                </p:cNvSpPr>
                <p:nvPr/>
              </p:nvSpPr>
              <p:spPr bwMode="auto">
                <a:xfrm flipV="1">
                  <a:off x="1357" y="325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5" name="Line 2016">
                  <a:extLst>
                    <a:ext uri="{FF2B5EF4-FFF2-40B4-BE49-F238E27FC236}">
                      <a16:creationId xmlns:a16="http://schemas.microsoft.com/office/drawing/2014/main" id="{CC21079B-AA6B-4659-BF50-46DB03883A91}"/>
                    </a:ext>
                  </a:extLst>
                </p:cNvPr>
                <p:cNvSpPr>
                  <a:spLocks noChangeShapeType="1"/>
                </p:cNvSpPr>
                <p:nvPr/>
              </p:nvSpPr>
              <p:spPr bwMode="auto">
                <a:xfrm flipV="1">
                  <a:off x="1360" y="3253"/>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6" name="Line 2017">
                  <a:extLst>
                    <a:ext uri="{FF2B5EF4-FFF2-40B4-BE49-F238E27FC236}">
                      <a16:creationId xmlns:a16="http://schemas.microsoft.com/office/drawing/2014/main" id="{E58E6A82-44A1-4388-8935-F58D7CCB2667}"/>
                    </a:ext>
                  </a:extLst>
                </p:cNvPr>
                <p:cNvSpPr>
                  <a:spLocks noChangeShapeType="1"/>
                </p:cNvSpPr>
                <p:nvPr/>
              </p:nvSpPr>
              <p:spPr bwMode="auto">
                <a:xfrm flipV="1">
                  <a:off x="1363" y="3250"/>
                  <a:ext cx="1" cy="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7" name="Line 2018">
                  <a:extLst>
                    <a:ext uri="{FF2B5EF4-FFF2-40B4-BE49-F238E27FC236}">
                      <a16:creationId xmlns:a16="http://schemas.microsoft.com/office/drawing/2014/main" id="{D9CBA1F2-ACBD-4E98-8484-A2FAF0BD36A3}"/>
                    </a:ext>
                  </a:extLst>
                </p:cNvPr>
                <p:cNvSpPr>
                  <a:spLocks noChangeShapeType="1"/>
                </p:cNvSpPr>
                <p:nvPr/>
              </p:nvSpPr>
              <p:spPr bwMode="auto">
                <a:xfrm flipV="1">
                  <a:off x="1364" y="3245"/>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8" name="Line 2019">
                  <a:extLst>
                    <a:ext uri="{FF2B5EF4-FFF2-40B4-BE49-F238E27FC236}">
                      <a16:creationId xmlns:a16="http://schemas.microsoft.com/office/drawing/2014/main" id="{AE20F7A6-2B47-4081-8B6C-D0A771FFE694}"/>
                    </a:ext>
                  </a:extLst>
                </p:cNvPr>
                <p:cNvSpPr>
                  <a:spLocks noChangeShapeType="1"/>
                </p:cNvSpPr>
                <p:nvPr/>
              </p:nvSpPr>
              <p:spPr bwMode="auto">
                <a:xfrm flipV="1">
                  <a:off x="1366" y="3241"/>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9" name="Line 2020">
                  <a:extLst>
                    <a:ext uri="{FF2B5EF4-FFF2-40B4-BE49-F238E27FC236}">
                      <a16:creationId xmlns:a16="http://schemas.microsoft.com/office/drawing/2014/main" id="{63C9AE5D-F372-4F1B-9AE7-119884E538DA}"/>
                    </a:ext>
                  </a:extLst>
                </p:cNvPr>
                <p:cNvSpPr>
                  <a:spLocks noChangeShapeType="1"/>
                </p:cNvSpPr>
                <p:nvPr/>
              </p:nvSpPr>
              <p:spPr bwMode="auto">
                <a:xfrm flipV="1">
                  <a:off x="1370" y="323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0" name="Line 2021">
                  <a:extLst>
                    <a:ext uri="{FF2B5EF4-FFF2-40B4-BE49-F238E27FC236}">
                      <a16:creationId xmlns:a16="http://schemas.microsoft.com/office/drawing/2014/main" id="{F3A4E053-C916-4FE9-8EBF-81E7E006F363}"/>
                    </a:ext>
                  </a:extLst>
                </p:cNvPr>
                <p:cNvSpPr>
                  <a:spLocks noChangeShapeType="1"/>
                </p:cNvSpPr>
                <p:nvPr/>
              </p:nvSpPr>
              <p:spPr bwMode="auto">
                <a:xfrm flipV="1">
                  <a:off x="1372" y="3233"/>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1" name="Line 2022">
                  <a:extLst>
                    <a:ext uri="{FF2B5EF4-FFF2-40B4-BE49-F238E27FC236}">
                      <a16:creationId xmlns:a16="http://schemas.microsoft.com/office/drawing/2014/main" id="{8293D9F4-7E27-4628-8410-A1ABD90A19F8}"/>
                    </a:ext>
                  </a:extLst>
                </p:cNvPr>
                <p:cNvSpPr>
                  <a:spLocks noChangeShapeType="1"/>
                </p:cNvSpPr>
                <p:nvPr/>
              </p:nvSpPr>
              <p:spPr bwMode="auto">
                <a:xfrm flipV="1">
                  <a:off x="1373" y="3229"/>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2" name="Line 2023">
                  <a:extLst>
                    <a:ext uri="{FF2B5EF4-FFF2-40B4-BE49-F238E27FC236}">
                      <a16:creationId xmlns:a16="http://schemas.microsoft.com/office/drawing/2014/main" id="{262364CA-82B0-4914-B82E-F62E9CFB3F4E}"/>
                    </a:ext>
                  </a:extLst>
                </p:cNvPr>
                <p:cNvSpPr>
                  <a:spLocks noChangeShapeType="1"/>
                </p:cNvSpPr>
                <p:nvPr/>
              </p:nvSpPr>
              <p:spPr bwMode="auto">
                <a:xfrm flipV="1">
                  <a:off x="1377" y="322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3" name="Line 2024">
                  <a:extLst>
                    <a:ext uri="{FF2B5EF4-FFF2-40B4-BE49-F238E27FC236}">
                      <a16:creationId xmlns:a16="http://schemas.microsoft.com/office/drawing/2014/main" id="{59FD309F-7402-4D1C-B7BA-015C4E6DF9C1}"/>
                    </a:ext>
                  </a:extLst>
                </p:cNvPr>
                <p:cNvSpPr>
                  <a:spLocks noChangeShapeType="1"/>
                </p:cNvSpPr>
                <p:nvPr/>
              </p:nvSpPr>
              <p:spPr bwMode="auto">
                <a:xfrm flipV="1">
                  <a:off x="1379" y="3221"/>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4" name="Line 2025">
                  <a:extLst>
                    <a:ext uri="{FF2B5EF4-FFF2-40B4-BE49-F238E27FC236}">
                      <a16:creationId xmlns:a16="http://schemas.microsoft.com/office/drawing/2014/main" id="{51D507A3-19EE-4E90-A569-A41BB6D70E56}"/>
                    </a:ext>
                  </a:extLst>
                </p:cNvPr>
                <p:cNvSpPr>
                  <a:spLocks noChangeShapeType="1"/>
                </p:cNvSpPr>
                <p:nvPr/>
              </p:nvSpPr>
              <p:spPr bwMode="auto">
                <a:xfrm flipV="1">
                  <a:off x="1381" y="321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5" name="Line 2026">
                  <a:extLst>
                    <a:ext uri="{FF2B5EF4-FFF2-40B4-BE49-F238E27FC236}">
                      <a16:creationId xmlns:a16="http://schemas.microsoft.com/office/drawing/2014/main" id="{448CAFE2-4050-47DF-8E10-1D8CFDE6F786}"/>
                    </a:ext>
                  </a:extLst>
                </p:cNvPr>
                <p:cNvSpPr>
                  <a:spLocks noChangeShapeType="1"/>
                </p:cNvSpPr>
                <p:nvPr/>
              </p:nvSpPr>
              <p:spPr bwMode="auto">
                <a:xfrm flipV="1">
                  <a:off x="1383" y="3212"/>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6" name="Line 2027">
                  <a:extLst>
                    <a:ext uri="{FF2B5EF4-FFF2-40B4-BE49-F238E27FC236}">
                      <a16:creationId xmlns:a16="http://schemas.microsoft.com/office/drawing/2014/main" id="{9F2AC9D7-E807-4B40-AD7C-C91C36CFDCF2}"/>
                    </a:ext>
                  </a:extLst>
                </p:cNvPr>
                <p:cNvSpPr>
                  <a:spLocks noChangeShapeType="1"/>
                </p:cNvSpPr>
                <p:nvPr/>
              </p:nvSpPr>
              <p:spPr bwMode="auto">
                <a:xfrm flipV="1">
                  <a:off x="1386" y="320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7" name="Line 2028">
                  <a:extLst>
                    <a:ext uri="{FF2B5EF4-FFF2-40B4-BE49-F238E27FC236}">
                      <a16:creationId xmlns:a16="http://schemas.microsoft.com/office/drawing/2014/main" id="{810486D4-2C1A-4B84-83F2-A3C938494B62}"/>
                    </a:ext>
                  </a:extLst>
                </p:cNvPr>
                <p:cNvSpPr>
                  <a:spLocks noChangeShapeType="1"/>
                </p:cNvSpPr>
                <p:nvPr/>
              </p:nvSpPr>
              <p:spPr bwMode="auto">
                <a:xfrm flipV="1">
                  <a:off x="1388" y="3204"/>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8" name="Line 2029">
                  <a:extLst>
                    <a:ext uri="{FF2B5EF4-FFF2-40B4-BE49-F238E27FC236}">
                      <a16:creationId xmlns:a16="http://schemas.microsoft.com/office/drawing/2014/main" id="{1321A956-3D20-4B46-B18F-27725DA5B6A8}"/>
                    </a:ext>
                  </a:extLst>
                </p:cNvPr>
                <p:cNvSpPr>
                  <a:spLocks noChangeShapeType="1"/>
                </p:cNvSpPr>
                <p:nvPr/>
              </p:nvSpPr>
              <p:spPr bwMode="auto">
                <a:xfrm flipV="1">
                  <a:off x="1390" y="320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09" name="Line 2030">
                  <a:extLst>
                    <a:ext uri="{FF2B5EF4-FFF2-40B4-BE49-F238E27FC236}">
                      <a16:creationId xmlns:a16="http://schemas.microsoft.com/office/drawing/2014/main" id="{225F7FA5-DDBE-4750-A34B-051974568249}"/>
                    </a:ext>
                  </a:extLst>
                </p:cNvPr>
                <p:cNvSpPr>
                  <a:spLocks noChangeShapeType="1"/>
                </p:cNvSpPr>
                <p:nvPr/>
              </p:nvSpPr>
              <p:spPr bwMode="auto">
                <a:xfrm flipV="1">
                  <a:off x="1392" y="3196"/>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0" name="Line 2031">
                  <a:extLst>
                    <a:ext uri="{FF2B5EF4-FFF2-40B4-BE49-F238E27FC236}">
                      <a16:creationId xmlns:a16="http://schemas.microsoft.com/office/drawing/2014/main" id="{E3A340A9-3F3C-4D34-BDF0-69668172634C}"/>
                    </a:ext>
                  </a:extLst>
                </p:cNvPr>
                <p:cNvSpPr>
                  <a:spLocks noChangeShapeType="1"/>
                </p:cNvSpPr>
                <p:nvPr/>
              </p:nvSpPr>
              <p:spPr bwMode="auto">
                <a:xfrm flipV="1">
                  <a:off x="1395" y="319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1" name="Line 2032">
                  <a:extLst>
                    <a:ext uri="{FF2B5EF4-FFF2-40B4-BE49-F238E27FC236}">
                      <a16:creationId xmlns:a16="http://schemas.microsoft.com/office/drawing/2014/main" id="{D8E7B965-37C8-4D77-AA4B-7AD4DDF9280D}"/>
                    </a:ext>
                  </a:extLst>
                </p:cNvPr>
                <p:cNvSpPr>
                  <a:spLocks noChangeShapeType="1"/>
                </p:cNvSpPr>
                <p:nvPr/>
              </p:nvSpPr>
              <p:spPr bwMode="auto">
                <a:xfrm flipV="1">
                  <a:off x="1397" y="318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2" name="Line 2033">
                  <a:extLst>
                    <a:ext uri="{FF2B5EF4-FFF2-40B4-BE49-F238E27FC236}">
                      <a16:creationId xmlns:a16="http://schemas.microsoft.com/office/drawing/2014/main" id="{DAA1B0EC-3197-4DA5-BFC2-0977B629A899}"/>
                    </a:ext>
                  </a:extLst>
                </p:cNvPr>
                <p:cNvSpPr>
                  <a:spLocks noChangeShapeType="1"/>
                </p:cNvSpPr>
                <p:nvPr/>
              </p:nvSpPr>
              <p:spPr bwMode="auto">
                <a:xfrm flipV="1">
                  <a:off x="1399" y="318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3" name="Line 2034">
                  <a:extLst>
                    <a:ext uri="{FF2B5EF4-FFF2-40B4-BE49-F238E27FC236}">
                      <a16:creationId xmlns:a16="http://schemas.microsoft.com/office/drawing/2014/main" id="{8A3C7940-E531-4B72-9456-1DD8C942DE0C}"/>
                    </a:ext>
                  </a:extLst>
                </p:cNvPr>
                <p:cNvSpPr>
                  <a:spLocks noChangeShapeType="1"/>
                </p:cNvSpPr>
                <p:nvPr/>
              </p:nvSpPr>
              <p:spPr bwMode="auto">
                <a:xfrm flipV="1">
                  <a:off x="1401" y="3179"/>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4" name="Line 2035">
                  <a:extLst>
                    <a:ext uri="{FF2B5EF4-FFF2-40B4-BE49-F238E27FC236}">
                      <a16:creationId xmlns:a16="http://schemas.microsoft.com/office/drawing/2014/main" id="{10661BD8-285A-4C2D-BF86-61E3901FD053}"/>
                    </a:ext>
                  </a:extLst>
                </p:cNvPr>
                <p:cNvSpPr>
                  <a:spLocks noChangeShapeType="1"/>
                </p:cNvSpPr>
                <p:nvPr/>
              </p:nvSpPr>
              <p:spPr bwMode="auto">
                <a:xfrm flipV="1">
                  <a:off x="1405" y="3173"/>
                  <a:ext cx="1"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5" name="Line 2036">
                  <a:extLst>
                    <a:ext uri="{FF2B5EF4-FFF2-40B4-BE49-F238E27FC236}">
                      <a16:creationId xmlns:a16="http://schemas.microsoft.com/office/drawing/2014/main" id="{E34289BB-D85B-4CD0-B145-D7368403E364}"/>
                    </a:ext>
                  </a:extLst>
                </p:cNvPr>
                <p:cNvSpPr>
                  <a:spLocks noChangeShapeType="1"/>
                </p:cNvSpPr>
                <p:nvPr/>
              </p:nvSpPr>
              <p:spPr bwMode="auto">
                <a:xfrm flipV="1">
                  <a:off x="1406" y="3169"/>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6" name="Line 2037">
                  <a:extLst>
                    <a:ext uri="{FF2B5EF4-FFF2-40B4-BE49-F238E27FC236}">
                      <a16:creationId xmlns:a16="http://schemas.microsoft.com/office/drawing/2014/main" id="{164105D9-FF03-4968-B25D-5B5C22909880}"/>
                    </a:ext>
                  </a:extLst>
                </p:cNvPr>
                <p:cNvSpPr>
                  <a:spLocks noChangeShapeType="1"/>
                </p:cNvSpPr>
                <p:nvPr/>
              </p:nvSpPr>
              <p:spPr bwMode="auto">
                <a:xfrm flipV="1">
                  <a:off x="1408" y="31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7" name="Line 2038">
                  <a:extLst>
                    <a:ext uri="{FF2B5EF4-FFF2-40B4-BE49-F238E27FC236}">
                      <a16:creationId xmlns:a16="http://schemas.microsoft.com/office/drawing/2014/main" id="{25B8F38F-336F-4959-9CDD-1CA0038A414F}"/>
                    </a:ext>
                  </a:extLst>
                </p:cNvPr>
                <p:cNvSpPr>
                  <a:spLocks noChangeShapeType="1"/>
                </p:cNvSpPr>
                <p:nvPr/>
              </p:nvSpPr>
              <p:spPr bwMode="auto">
                <a:xfrm flipV="1">
                  <a:off x="1411" y="3161"/>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8" name="Line 2039">
                  <a:extLst>
                    <a:ext uri="{FF2B5EF4-FFF2-40B4-BE49-F238E27FC236}">
                      <a16:creationId xmlns:a16="http://schemas.microsoft.com/office/drawing/2014/main" id="{CB275DF5-8B71-4EAF-8671-6992042CE187}"/>
                    </a:ext>
                  </a:extLst>
                </p:cNvPr>
                <p:cNvSpPr>
                  <a:spLocks noChangeShapeType="1"/>
                </p:cNvSpPr>
                <p:nvPr/>
              </p:nvSpPr>
              <p:spPr bwMode="auto">
                <a:xfrm flipV="1">
                  <a:off x="1414" y="3156"/>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19" name="Line 2040">
                  <a:extLst>
                    <a:ext uri="{FF2B5EF4-FFF2-40B4-BE49-F238E27FC236}">
                      <a16:creationId xmlns:a16="http://schemas.microsoft.com/office/drawing/2014/main" id="{3EE9811B-1E5B-4AF8-BA42-0EB04820409B}"/>
                    </a:ext>
                  </a:extLst>
                </p:cNvPr>
                <p:cNvSpPr>
                  <a:spLocks noChangeShapeType="1"/>
                </p:cNvSpPr>
                <p:nvPr/>
              </p:nvSpPr>
              <p:spPr bwMode="auto">
                <a:xfrm flipV="1">
                  <a:off x="1416" y="315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0" name="Line 2041">
                  <a:extLst>
                    <a:ext uri="{FF2B5EF4-FFF2-40B4-BE49-F238E27FC236}">
                      <a16:creationId xmlns:a16="http://schemas.microsoft.com/office/drawing/2014/main" id="{BE1E9C88-69D4-428A-A11B-3479D1F72390}"/>
                    </a:ext>
                  </a:extLst>
                </p:cNvPr>
                <p:cNvSpPr>
                  <a:spLocks noChangeShapeType="1"/>
                </p:cNvSpPr>
                <p:nvPr/>
              </p:nvSpPr>
              <p:spPr bwMode="auto">
                <a:xfrm flipV="1">
                  <a:off x="1418" y="3148"/>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1" name="Line 2042">
                  <a:extLst>
                    <a:ext uri="{FF2B5EF4-FFF2-40B4-BE49-F238E27FC236}">
                      <a16:creationId xmlns:a16="http://schemas.microsoft.com/office/drawing/2014/main" id="{4D3F06AA-0F3B-496E-ADB6-5920D606B2E3}"/>
                    </a:ext>
                  </a:extLst>
                </p:cNvPr>
                <p:cNvSpPr>
                  <a:spLocks noChangeShapeType="1"/>
                </p:cNvSpPr>
                <p:nvPr/>
              </p:nvSpPr>
              <p:spPr bwMode="auto">
                <a:xfrm flipV="1">
                  <a:off x="1420" y="314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2" name="Line 2043">
                  <a:extLst>
                    <a:ext uri="{FF2B5EF4-FFF2-40B4-BE49-F238E27FC236}">
                      <a16:creationId xmlns:a16="http://schemas.microsoft.com/office/drawing/2014/main" id="{04B08890-EE1E-4A87-88DE-BBC420A9081B}"/>
                    </a:ext>
                  </a:extLst>
                </p:cNvPr>
                <p:cNvSpPr>
                  <a:spLocks noChangeShapeType="1"/>
                </p:cNvSpPr>
                <p:nvPr/>
              </p:nvSpPr>
              <p:spPr bwMode="auto">
                <a:xfrm flipV="1">
                  <a:off x="1423" y="313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3" name="Line 2044">
                  <a:extLst>
                    <a:ext uri="{FF2B5EF4-FFF2-40B4-BE49-F238E27FC236}">
                      <a16:creationId xmlns:a16="http://schemas.microsoft.com/office/drawing/2014/main" id="{8682A89C-91EE-46B4-B301-01016F310C7D}"/>
                    </a:ext>
                  </a:extLst>
                </p:cNvPr>
                <p:cNvSpPr>
                  <a:spLocks noChangeShapeType="1"/>
                </p:cNvSpPr>
                <p:nvPr/>
              </p:nvSpPr>
              <p:spPr bwMode="auto">
                <a:xfrm flipV="1">
                  <a:off x="1425" y="313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4" name="Line 2045">
                  <a:extLst>
                    <a:ext uri="{FF2B5EF4-FFF2-40B4-BE49-F238E27FC236}">
                      <a16:creationId xmlns:a16="http://schemas.microsoft.com/office/drawing/2014/main" id="{CEA080CE-CBDE-48D1-A2D5-31900C67F92F}"/>
                    </a:ext>
                  </a:extLst>
                </p:cNvPr>
                <p:cNvSpPr>
                  <a:spLocks noChangeShapeType="1"/>
                </p:cNvSpPr>
                <p:nvPr/>
              </p:nvSpPr>
              <p:spPr bwMode="auto">
                <a:xfrm flipV="1">
                  <a:off x="1427" y="3131"/>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5" name="Line 2046">
                  <a:extLst>
                    <a:ext uri="{FF2B5EF4-FFF2-40B4-BE49-F238E27FC236}">
                      <a16:creationId xmlns:a16="http://schemas.microsoft.com/office/drawing/2014/main" id="{51C8A25B-8D71-490E-ABAC-4FD188E2E343}"/>
                    </a:ext>
                  </a:extLst>
                </p:cNvPr>
                <p:cNvSpPr>
                  <a:spLocks noChangeShapeType="1"/>
                </p:cNvSpPr>
                <p:nvPr/>
              </p:nvSpPr>
              <p:spPr bwMode="auto">
                <a:xfrm flipV="1">
                  <a:off x="1429" y="3126"/>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6" name="Line 2047">
                  <a:extLst>
                    <a:ext uri="{FF2B5EF4-FFF2-40B4-BE49-F238E27FC236}">
                      <a16:creationId xmlns:a16="http://schemas.microsoft.com/office/drawing/2014/main" id="{29DB5B49-5A6E-4A02-8A7F-5867DE221752}"/>
                    </a:ext>
                  </a:extLst>
                </p:cNvPr>
                <p:cNvSpPr>
                  <a:spLocks noChangeShapeType="1"/>
                </p:cNvSpPr>
                <p:nvPr/>
              </p:nvSpPr>
              <p:spPr bwMode="auto">
                <a:xfrm flipV="1">
                  <a:off x="1432" y="312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7" name="Line 2048">
                  <a:extLst>
                    <a:ext uri="{FF2B5EF4-FFF2-40B4-BE49-F238E27FC236}">
                      <a16:creationId xmlns:a16="http://schemas.microsoft.com/office/drawing/2014/main" id="{6BC827DB-7198-4C1B-9D1A-DEA039CA3ED2}"/>
                    </a:ext>
                  </a:extLst>
                </p:cNvPr>
                <p:cNvSpPr>
                  <a:spLocks noChangeShapeType="1"/>
                </p:cNvSpPr>
                <p:nvPr/>
              </p:nvSpPr>
              <p:spPr bwMode="auto">
                <a:xfrm flipV="1">
                  <a:off x="1434" y="3116"/>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8" name="Line 2049">
                  <a:extLst>
                    <a:ext uri="{FF2B5EF4-FFF2-40B4-BE49-F238E27FC236}">
                      <a16:creationId xmlns:a16="http://schemas.microsoft.com/office/drawing/2014/main" id="{9E92D280-CED6-4081-B5F0-27C7900660D6}"/>
                    </a:ext>
                  </a:extLst>
                </p:cNvPr>
                <p:cNvSpPr>
                  <a:spLocks noChangeShapeType="1"/>
                </p:cNvSpPr>
                <p:nvPr/>
              </p:nvSpPr>
              <p:spPr bwMode="auto">
                <a:xfrm flipV="1">
                  <a:off x="1437" y="3112"/>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29" name="Line 2050">
                  <a:extLst>
                    <a:ext uri="{FF2B5EF4-FFF2-40B4-BE49-F238E27FC236}">
                      <a16:creationId xmlns:a16="http://schemas.microsoft.com/office/drawing/2014/main" id="{7C2A74B7-0DD0-44B0-B91C-0A1246DEF33E}"/>
                    </a:ext>
                  </a:extLst>
                </p:cNvPr>
                <p:cNvSpPr>
                  <a:spLocks noChangeShapeType="1"/>
                </p:cNvSpPr>
                <p:nvPr/>
              </p:nvSpPr>
              <p:spPr bwMode="auto">
                <a:xfrm flipV="1">
                  <a:off x="1438" y="3108"/>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0" name="Line 2051">
                  <a:extLst>
                    <a:ext uri="{FF2B5EF4-FFF2-40B4-BE49-F238E27FC236}">
                      <a16:creationId xmlns:a16="http://schemas.microsoft.com/office/drawing/2014/main" id="{F081C003-FAD9-4D90-B90D-43D78AE51721}"/>
                    </a:ext>
                  </a:extLst>
                </p:cNvPr>
                <p:cNvSpPr>
                  <a:spLocks noChangeShapeType="1"/>
                </p:cNvSpPr>
                <p:nvPr/>
              </p:nvSpPr>
              <p:spPr bwMode="auto">
                <a:xfrm flipV="1">
                  <a:off x="1441" y="3104"/>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1" name="Line 2052">
                  <a:extLst>
                    <a:ext uri="{FF2B5EF4-FFF2-40B4-BE49-F238E27FC236}">
                      <a16:creationId xmlns:a16="http://schemas.microsoft.com/office/drawing/2014/main" id="{FC781957-9DF8-431D-B44E-5139CF039974}"/>
                    </a:ext>
                  </a:extLst>
                </p:cNvPr>
                <p:cNvSpPr>
                  <a:spLocks noChangeShapeType="1"/>
                </p:cNvSpPr>
                <p:nvPr/>
              </p:nvSpPr>
              <p:spPr bwMode="auto">
                <a:xfrm flipV="1">
                  <a:off x="1444" y="309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2" name="Line 2053">
                  <a:extLst>
                    <a:ext uri="{FF2B5EF4-FFF2-40B4-BE49-F238E27FC236}">
                      <a16:creationId xmlns:a16="http://schemas.microsoft.com/office/drawing/2014/main" id="{2F776415-37C6-48F2-9D5B-5A3D54DE301D}"/>
                    </a:ext>
                  </a:extLst>
                </p:cNvPr>
                <p:cNvSpPr>
                  <a:spLocks noChangeShapeType="1"/>
                </p:cNvSpPr>
                <p:nvPr/>
              </p:nvSpPr>
              <p:spPr bwMode="auto">
                <a:xfrm flipV="1">
                  <a:off x="1446" y="309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3" name="Line 2054">
                  <a:extLst>
                    <a:ext uri="{FF2B5EF4-FFF2-40B4-BE49-F238E27FC236}">
                      <a16:creationId xmlns:a16="http://schemas.microsoft.com/office/drawing/2014/main" id="{2425BE46-A569-4B5A-A5FE-EF1B1F6FDFFA}"/>
                    </a:ext>
                  </a:extLst>
                </p:cNvPr>
                <p:cNvSpPr>
                  <a:spLocks noChangeShapeType="1"/>
                </p:cNvSpPr>
                <p:nvPr/>
              </p:nvSpPr>
              <p:spPr bwMode="auto">
                <a:xfrm flipV="1">
                  <a:off x="1449" y="309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4" name="Line 2055">
                  <a:extLst>
                    <a:ext uri="{FF2B5EF4-FFF2-40B4-BE49-F238E27FC236}">
                      <a16:creationId xmlns:a16="http://schemas.microsoft.com/office/drawing/2014/main" id="{ACF3DEDF-22D4-485F-A5D9-9929EA517247}"/>
                    </a:ext>
                  </a:extLst>
                </p:cNvPr>
                <p:cNvSpPr>
                  <a:spLocks noChangeShapeType="1"/>
                </p:cNvSpPr>
                <p:nvPr/>
              </p:nvSpPr>
              <p:spPr bwMode="auto">
                <a:xfrm flipV="1">
                  <a:off x="1451" y="3086"/>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5" name="Line 2056">
                  <a:extLst>
                    <a:ext uri="{FF2B5EF4-FFF2-40B4-BE49-F238E27FC236}">
                      <a16:creationId xmlns:a16="http://schemas.microsoft.com/office/drawing/2014/main" id="{A9AE42A3-856D-4D7F-B6A0-F0303F21A6B0}"/>
                    </a:ext>
                  </a:extLst>
                </p:cNvPr>
                <p:cNvSpPr>
                  <a:spLocks noChangeShapeType="1"/>
                </p:cNvSpPr>
                <p:nvPr/>
              </p:nvSpPr>
              <p:spPr bwMode="auto">
                <a:xfrm flipV="1">
                  <a:off x="1453" y="3080"/>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6" name="Line 2057">
                  <a:extLst>
                    <a:ext uri="{FF2B5EF4-FFF2-40B4-BE49-F238E27FC236}">
                      <a16:creationId xmlns:a16="http://schemas.microsoft.com/office/drawing/2014/main" id="{BF8370A0-1D63-45F2-B7B5-E8BFAB36EA7E}"/>
                    </a:ext>
                  </a:extLst>
                </p:cNvPr>
                <p:cNvSpPr>
                  <a:spLocks noChangeShapeType="1"/>
                </p:cNvSpPr>
                <p:nvPr/>
              </p:nvSpPr>
              <p:spPr bwMode="auto">
                <a:xfrm flipV="1">
                  <a:off x="1455" y="3076"/>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7" name="Line 2058">
                  <a:extLst>
                    <a:ext uri="{FF2B5EF4-FFF2-40B4-BE49-F238E27FC236}">
                      <a16:creationId xmlns:a16="http://schemas.microsoft.com/office/drawing/2014/main" id="{23DD4E4C-353B-4CD5-8E38-53B180100FFC}"/>
                    </a:ext>
                  </a:extLst>
                </p:cNvPr>
                <p:cNvSpPr>
                  <a:spLocks noChangeShapeType="1"/>
                </p:cNvSpPr>
                <p:nvPr/>
              </p:nvSpPr>
              <p:spPr bwMode="auto">
                <a:xfrm flipV="1">
                  <a:off x="1458" y="3072"/>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8" name="Line 2059">
                  <a:extLst>
                    <a:ext uri="{FF2B5EF4-FFF2-40B4-BE49-F238E27FC236}">
                      <a16:creationId xmlns:a16="http://schemas.microsoft.com/office/drawing/2014/main" id="{39503F58-3B8D-4DD5-BBD8-DC37A2D4ECE6}"/>
                    </a:ext>
                  </a:extLst>
                </p:cNvPr>
                <p:cNvSpPr>
                  <a:spLocks noChangeShapeType="1"/>
                </p:cNvSpPr>
                <p:nvPr/>
              </p:nvSpPr>
              <p:spPr bwMode="auto">
                <a:xfrm flipV="1">
                  <a:off x="1460" y="306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39" name="Line 2060">
                  <a:extLst>
                    <a:ext uri="{FF2B5EF4-FFF2-40B4-BE49-F238E27FC236}">
                      <a16:creationId xmlns:a16="http://schemas.microsoft.com/office/drawing/2014/main" id="{EFA707FE-8D31-46DD-8C35-C3F49CBB23ED}"/>
                    </a:ext>
                  </a:extLst>
                </p:cNvPr>
                <p:cNvSpPr>
                  <a:spLocks noChangeShapeType="1"/>
                </p:cNvSpPr>
                <p:nvPr/>
              </p:nvSpPr>
              <p:spPr bwMode="auto">
                <a:xfrm flipV="1">
                  <a:off x="1462" y="306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0" name="Line 2061">
                  <a:extLst>
                    <a:ext uri="{FF2B5EF4-FFF2-40B4-BE49-F238E27FC236}">
                      <a16:creationId xmlns:a16="http://schemas.microsoft.com/office/drawing/2014/main" id="{C3F8BB84-89DD-40F9-A260-4A021E553989}"/>
                    </a:ext>
                  </a:extLst>
                </p:cNvPr>
                <p:cNvSpPr>
                  <a:spLocks noChangeShapeType="1"/>
                </p:cNvSpPr>
                <p:nvPr/>
              </p:nvSpPr>
              <p:spPr bwMode="auto">
                <a:xfrm flipV="1">
                  <a:off x="1464" y="3058"/>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1" name="Line 2062">
                  <a:extLst>
                    <a:ext uri="{FF2B5EF4-FFF2-40B4-BE49-F238E27FC236}">
                      <a16:creationId xmlns:a16="http://schemas.microsoft.com/office/drawing/2014/main" id="{E22E5E09-11CA-4EEC-A8A7-B1F63D539556}"/>
                    </a:ext>
                  </a:extLst>
                </p:cNvPr>
                <p:cNvSpPr>
                  <a:spLocks noChangeShapeType="1"/>
                </p:cNvSpPr>
                <p:nvPr/>
              </p:nvSpPr>
              <p:spPr bwMode="auto">
                <a:xfrm flipV="1">
                  <a:off x="1467" y="305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2" name="Line 2063">
                  <a:extLst>
                    <a:ext uri="{FF2B5EF4-FFF2-40B4-BE49-F238E27FC236}">
                      <a16:creationId xmlns:a16="http://schemas.microsoft.com/office/drawing/2014/main" id="{0786CA5A-3C9D-4B4D-96D5-9717AE90473E}"/>
                    </a:ext>
                  </a:extLst>
                </p:cNvPr>
                <p:cNvSpPr>
                  <a:spLocks noChangeShapeType="1"/>
                </p:cNvSpPr>
                <p:nvPr/>
              </p:nvSpPr>
              <p:spPr bwMode="auto">
                <a:xfrm flipV="1">
                  <a:off x="1469" y="3049"/>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3" name="Line 2064">
                  <a:extLst>
                    <a:ext uri="{FF2B5EF4-FFF2-40B4-BE49-F238E27FC236}">
                      <a16:creationId xmlns:a16="http://schemas.microsoft.com/office/drawing/2014/main" id="{7C990A8E-21DD-4E45-843B-D6649493FA59}"/>
                    </a:ext>
                  </a:extLst>
                </p:cNvPr>
                <p:cNvSpPr>
                  <a:spLocks noChangeShapeType="1"/>
                </p:cNvSpPr>
                <p:nvPr/>
              </p:nvSpPr>
              <p:spPr bwMode="auto">
                <a:xfrm flipV="1">
                  <a:off x="1471" y="304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4" name="Line 2065">
                  <a:extLst>
                    <a:ext uri="{FF2B5EF4-FFF2-40B4-BE49-F238E27FC236}">
                      <a16:creationId xmlns:a16="http://schemas.microsoft.com/office/drawing/2014/main" id="{C2989D16-6F3A-42AE-AF05-6C9EA59E430D}"/>
                    </a:ext>
                  </a:extLst>
                </p:cNvPr>
                <p:cNvSpPr>
                  <a:spLocks noChangeShapeType="1"/>
                </p:cNvSpPr>
                <p:nvPr/>
              </p:nvSpPr>
              <p:spPr bwMode="auto">
                <a:xfrm flipV="1">
                  <a:off x="1473" y="3039"/>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5" name="Line 2066">
                  <a:extLst>
                    <a:ext uri="{FF2B5EF4-FFF2-40B4-BE49-F238E27FC236}">
                      <a16:creationId xmlns:a16="http://schemas.microsoft.com/office/drawing/2014/main" id="{FBEB12EC-FD77-43D2-8E27-DF00523B0EC5}"/>
                    </a:ext>
                  </a:extLst>
                </p:cNvPr>
                <p:cNvSpPr>
                  <a:spLocks noChangeShapeType="1"/>
                </p:cNvSpPr>
                <p:nvPr/>
              </p:nvSpPr>
              <p:spPr bwMode="auto">
                <a:xfrm flipV="1">
                  <a:off x="1476" y="303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6" name="Line 2067">
                  <a:extLst>
                    <a:ext uri="{FF2B5EF4-FFF2-40B4-BE49-F238E27FC236}">
                      <a16:creationId xmlns:a16="http://schemas.microsoft.com/office/drawing/2014/main" id="{D9BFE571-F793-4AE5-9153-78222048D4D6}"/>
                    </a:ext>
                  </a:extLst>
                </p:cNvPr>
                <p:cNvSpPr>
                  <a:spLocks noChangeShapeType="1"/>
                </p:cNvSpPr>
                <p:nvPr/>
              </p:nvSpPr>
              <p:spPr bwMode="auto">
                <a:xfrm flipV="1">
                  <a:off x="1479" y="303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7" name="Line 2068">
                  <a:extLst>
                    <a:ext uri="{FF2B5EF4-FFF2-40B4-BE49-F238E27FC236}">
                      <a16:creationId xmlns:a16="http://schemas.microsoft.com/office/drawing/2014/main" id="{8265BBC5-FC1E-4679-8B58-E478FE35F279}"/>
                    </a:ext>
                  </a:extLst>
                </p:cNvPr>
                <p:cNvSpPr>
                  <a:spLocks noChangeShapeType="1"/>
                </p:cNvSpPr>
                <p:nvPr/>
              </p:nvSpPr>
              <p:spPr bwMode="auto">
                <a:xfrm flipV="1">
                  <a:off x="1481" y="3026"/>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8" name="Line 2069">
                  <a:extLst>
                    <a:ext uri="{FF2B5EF4-FFF2-40B4-BE49-F238E27FC236}">
                      <a16:creationId xmlns:a16="http://schemas.microsoft.com/office/drawing/2014/main" id="{BA50FDB7-D5AB-456D-A3E9-76C4A4FE9BD2}"/>
                    </a:ext>
                  </a:extLst>
                </p:cNvPr>
                <p:cNvSpPr>
                  <a:spLocks noChangeShapeType="1"/>
                </p:cNvSpPr>
                <p:nvPr/>
              </p:nvSpPr>
              <p:spPr bwMode="auto">
                <a:xfrm flipV="1">
                  <a:off x="1482" y="3021"/>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49" name="Line 2070">
                  <a:extLst>
                    <a:ext uri="{FF2B5EF4-FFF2-40B4-BE49-F238E27FC236}">
                      <a16:creationId xmlns:a16="http://schemas.microsoft.com/office/drawing/2014/main" id="{A73E147E-8F08-47E4-9AEE-B8BDB5F4DCE5}"/>
                    </a:ext>
                  </a:extLst>
                </p:cNvPr>
                <p:cNvSpPr>
                  <a:spLocks noChangeShapeType="1"/>
                </p:cNvSpPr>
                <p:nvPr/>
              </p:nvSpPr>
              <p:spPr bwMode="auto">
                <a:xfrm flipV="1">
                  <a:off x="1486" y="301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0" name="Line 2071">
                  <a:extLst>
                    <a:ext uri="{FF2B5EF4-FFF2-40B4-BE49-F238E27FC236}">
                      <a16:creationId xmlns:a16="http://schemas.microsoft.com/office/drawing/2014/main" id="{0CDE06BD-F244-460F-BDC8-C63175BFB7C8}"/>
                    </a:ext>
                  </a:extLst>
                </p:cNvPr>
                <p:cNvSpPr>
                  <a:spLocks noChangeShapeType="1"/>
                </p:cNvSpPr>
                <p:nvPr/>
              </p:nvSpPr>
              <p:spPr bwMode="auto">
                <a:xfrm flipV="1">
                  <a:off x="1488" y="3011"/>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1" name="Line 2072">
                  <a:extLst>
                    <a:ext uri="{FF2B5EF4-FFF2-40B4-BE49-F238E27FC236}">
                      <a16:creationId xmlns:a16="http://schemas.microsoft.com/office/drawing/2014/main" id="{D4B464EA-FC23-4749-B81A-B805273CB6D0}"/>
                    </a:ext>
                  </a:extLst>
                </p:cNvPr>
                <p:cNvSpPr>
                  <a:spLocks noChangeShapeType="1"/>
                </p:cNvSpPr>
                <p:nvPr/>
              </p:nvSpPr>
              <p:spPr bwMode="auto">
                <a:xfrm flipV="1">
                  <a:off x="1490" y="3007"/>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2" name="Line 2073">
                  <a:extLst>
                    <a:ext uri="{FF2B5EF4-FFF2-40B4-BE49-F238E27FC236}">
                      <a16:creationId xmlns:a16="http://schemas.microsoft.com/office/drawing/2014/main" id="{B047B305-9D8A-424E-BD4F-1725397660EA}"/>
                    </a:ext>
                  </a:extLst>
                </p:cNvPr>
                <p:cNvSpPr>
                  <a:spLocks noChangeShapeType="1"/>
                </p:cNvSpPr>
                <p:nvPr/>
              </p:nvSpPr>
              <p:spPr bwMode="auto">
                <a:xfrm flipV="1">
                  <a:off x="1493" y="3002"/>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3" name="Line 2074">
                  <a:extLst>
                    <a:ext uri="{FF2B5EF4-FFF2-40B4-BE49-F238E27FC236}">
                      <a16:creationId xmlns:a16="http://schemas.microsoft.com/office/drawing/2014/main" id="{F839B54C-C783-4AB9-A718-15677174ACED}"/>
                    </a:ext>
                  </a:extLst>
                </p:cNvPr>
                <p:cNvSpPr>
                  <a:spLocks noChangeShapeType="1"/>
                </p:cNvSpPr>
                <p:nvPr/>
              </p:nvSpPr>
              <p:spPr bwMode="auto">
                <a:xfrm flipV="1">
                  <a:off x="1495" y="299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4" name="Line 2075">
                  <a:extLst>
                    <a:ext uri="{FF2B5EF4-FFF2-40B4-BE49-F238E27FC236}">
                      <a16:creationId xmlns:a16="http://schemas.microsoft.com/office/drawing/2014/main" id="{AECF6426-E3C3-4C13-A9B0-B028826B2716}"/>
                    </a:ext>
                  </a:extLst>
                </p:cNvPr>
                <p:cNvSpPr>
                  <a:spLocks noChangeShapeType="1"/>
                </p:cNvSpPr>
                <p:nvPr/>
              </p:nvSpPr>
              <p:spPr bwMode="auto">
                <a:xfrm flipV="1">
                  <a:off x="1497" y="299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5" name="Line 2076">
                  <a:extLst>
                    <a:ext uri="{FF2B5EF4-FFF2-40B4-BE49-F238E27FC236}">
                      <a16:creationId xmlns:a16="http://schemas.microsoft.com/office/drawing/2014/main" id="{6000034D-7108-4E48-B672-5DA8C5EC816F}"/>
                    </a:ext>
                  </a:extLst>
                </p:cNvPr>
                <p:cNvSpPr>
                  <a:spLocks noChangeShapeType="1"/>
                </p:cNvSpPr>
                <p:nvPr/>
              </p:nvSpPr>
              <p:spPr bwMode="auto">
                <a:xfrm flipV="1">
                  <a:off x="1499" y="2987"/>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6" name="Line 2077">
                  <a:extLst>
                    <a:ext uri="{FF2B5EF4-FFF2-40B4-BE49-F238E27FC236}">
                      <a16:creationId xmlns:a16="http://schemas.microsoft.com/office/drawing/2014/main" id="{0C5365C0-6A4A-4822-85B2-BFB22BEABA54}"/>
                    </a:ext>
                  </a:extLst>
                </p:cNvPr>
                <p:cNvSpPr>
                  <a:spLocks noChangeShapeType="1"/>
                </p:cNvSpPr>
                <p:nvPr/>
              </p:nvSpPr>
              <p:spPr bwMode="auto">
                <a:xfrm flipV="1">
                  <a:off x="1502" y="2983"/>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7" name="Line 2078">
                  <a:extLst>
                    <a:ext uri="{FF2B5EF4-FFF2-40B4-BE49-F238E27FC236}">
                      <a16:creationId xmlns:a16="http://schemas.microsoft.com/office/drawing/2014/main" id="{BE738682-D07E-4D31-B01E-3DB5FDFC7EEB}"/>
                    </a:ext>
                  </a:extLst>
                </p:cNvPr>
                <p:cNvSpPr>
                  <a:spLocks noChangeShapeType="1"/>
                </p:cNvSpPr>
                <p:nvPr/>
              </p:nvSpPr>
              <p:spPr bwMode="auto">
                <a:xfrm flipV="1">
                  <a:off x="1504" y="2978"/>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8" name="Line 2079">
                  <a:extLst>
                    <a:ext uri="{FF2B5EF4-FFF2-40B4-BE49-F238E27FC236}">
                      <a16:creationId xmlns:a16="http://schemas.microsoft.com/office/drawing/2014/main" id="{B8DF3A39-E6F5-4C62-B658-C03891BCE0E0}"/>
                    </a:ext>
                  </a:extLst>
                </p:cNvPr>
                <p:cNvSpPr>
                  <a:spLocks noChangeShapeType="1"/>
                </p:cNvSpPr>
                <p:nvPr/>
              </p:nvSpPr>
              <p:spPr bwMode="auto">
                <a:xfrm flipV="1">
                  <a:off x="1506" y="297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59" name="Line 2080">
                  <a:extLst>
                    <a:ext uri="{FF2B5EF4-FFF2-40B4-BE49-F238E27FC236}">
                      <a16:creationId xmlns:a16="http://schemas.microsoft.com/office/drawing/2014/main" id="{07147AF4-506D-4024-8172-C9FDC7D52D6A}"/>
                    </a:ext>
                  </a:extLst>
                </p:cNvPr>
                <p:cNvSpPr>
                  <a:spLocks noChangeShapeType="1"/>
                </p:cNvSpPr>
                <p:nvPr/>
              </p:nvSpPr>
              <p:spPr bwMode="auto">
                <a:xfrm flipV="1">
                  <a:off x="1508" y="2969"/>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0" name="Line 2081">
                  <a:extLst>
                    <a:ext uri="{FF2B5EF4-FFF2-40B4-BE49-F238E27FC236}">
                      <a16:creationId xmlns:a16="http://schemas.microsoft.com/office/drawing/2014/main" id="{C2F32EAE-6713-4984-9B08-21888DFD9EAA}"/>
                    </a:ext>
                  </a:extLst>
                </p:cNvPr>
                <p:cNvSpPr>
                  <a:spLocks noChangeShapeType="1"/>
                </p:cNvSpPr>
                <p:nvPr/>
              </p:nvSpPr>
              <p:spPr bwMode="auto">
                <a:xfrm flipV="1">
                  <a:off x="1511" y="296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1" name="Line 2082">
                  <a:extLst>
                    <a:ext uri="{FF2B5EF4-FFF2-40B4-BE49-F238E27FC236}">
                      <a16:creationId xmlns:a16="http://schemas.microsoft.com/office/drawing/2014/main" id="{038B3F0D-7D91-427A-9CD8-BAC5D64A3CF3}"/>
                    </a:ext>
                  </a:extLst>
                </p:cNvPr>
                <p:cNvSpPr>
                  <a:spLocks noChangeShapeType="1"/>
                </p:cNvSpPr>
                <p:nvPr/>
              </p:nvSpPr>
              <p:spPr bwMode="auto">
                <a:xfrm flipV="1">
                  <a:off x="1514" y="2960"/>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2" name="Line 2083">
                  <a:extLst>
                    <a:ext uri="{FF2B5EF4-FFF2-40B4-BE49-F238E27FC236}">
                      <a16:creationId xmlns:a16="http://schemas.microsoft.com/office/drawing/2014/main" id="{34E37412-FCD9-4695-871D-09A1A422F461}"/>
                    </a:ext>
                  </a:extLst>
                </p:cNvPr>
                <p:cNvSpPr>
                  <a:spLocks noChangeShapeType="1"/>
                </p:cNvSpPr>
                <p:nvPr/>
              </p:nvSpPr>
              <p:spPr bwMode="auto">
                <a:xfrm flipV="1">
                  <a:off x="1515" y="295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3" name="Line 2084">
                  <a:extLst>
                    <a:ext uri="{FF2B5EF4-FFF2-40B4-BE49-F238E27FC236}">
                      <a16:creationId xmlns:a16="http://schemas.microsoft.com/office/drawing/2014/main" id="{905B9D73-F85D-4B13-A526-8E500D439C35}"/>
                    </a:ext>
                  </a:extLst>
                </p:cNvPr>
                <p:cNvSpPr>
                  <a:spLocks noChangeShapeType="1"/>
                </p:cNvSpPr>
                <p:nvPr/>
              </p:nvSpPr>
              <p:spPr bwMode="auto">
                <a:xfrm flipV="1">
                  <a:off x="1517" y="2949"/>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4" name="Line 2085">
                  <a:extLst>
                    <a:ext uri="{FF2B5EF4-FFF2-40B4-BE49-F238E27FC236}">
                      <a16:creationId xmlns:a16="http://schemas.microsoft.com/office/drawing/2014/main" id="{BD971188-E4BB-4774-8D9A-6E9F09BE0F39}"/>
                    </a:ext>
                  </a:extLst>
                </p:cNvPr>
                <p:cNvSpPr>
                  <a:spLocks noChangeShapeType="1"/>
                </p:cNvSpPr>
                <p:nvPr/>
              </p:nvSpPr>
              <p:spPr bwMode="auto">
                <a:xfrm flipV="1">
                  <a:off x="1521" y="294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5" name="Line 2086">
                  <a:extLst>
                    <a:ext uri="{FF2B5EF4-FFF2-40B4-BE49-F238E27FC236}">
                      <a16:creationId xmlns:a16="http://schemas.microsoft.com/office/drawing/2014/main" id="{91D28BE0-296E-4631-81D2-2495801A2427}"/>
                    </a:ext>
                  </a:extLst>
                </p:cNvPr>
                <p:cNvSpPr>
                  <a:spLocks noChangeShapeType="1"/>
                </p:cNvSpPr>
                <p:nvPr/>
              </p:nvSpPr>
              <p:spPr bwMode="auto">
                <a:xfrm flipV="1">
                  <a:off x="1523" y="2940"/>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6" name="Line 2087">
                  <a:extLst>
                    <a:ext uri="{FF2B5EF4-FFF2-40B4-BE49-F238E27FC236}">
                      <a16:creationId xmlns:a16="http://schemas.microsoft.com/office/drawing/2014/main" id="{B504608A-0E37-40B6-8747-9ED6330783AA}"/>
                    </a:ext>
                  </a:extLst>
                </p:cNvPr>
                <p:cNvSpPr>
                  <a:spLocks noChangeShapeType="1"/>
                </p:cNvSpPr>
                <p:nvPr/>
              </p:nvSpPr>
              <p:spPr bwMode="auto">
                <a:xfrm flipV="1">
                  <a:off x="1524" y="2934"/>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7" name="Line 2088">
                  <a:extLst>
                    <a:ext uri="{FF2B5EF4-FFF2-40B4-BE49-F238E27FC236}">
                      <a16:creationId xmlns:a16="http://schemas.microsoft.com/office/drawing/2014/main" id="{C705F062-59BE-4D3F-A6C3-E0C2B9C0DE30}"/>
                    </a:ext>
                  </a:extLst>
                </p:cNvPr>
                <p:cNvSpPr>
                  <a:spLocks noChangeShapeType="1"/>
                </p:cNvSpPr>
                <p:nvPr/>
              </p:nvSpPr>
              <p:spPr bwMode="auto">
                <a:xfrm flipV="1">
                  <a:off x="1527" y="292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8" name="Line 2089">
                  <a:extLst>
                    <a:ext uri="{FF2B5EF4-FFF2-40B4-BE49-F238E27FC236}">
                      <a16:creationId xmlns:a16="http://schemas.microsoft.com/office/drawing/2014/main" id="{73AE6367-1F01-487E-8D05-51E191901540}"/>
                    </a:ext>
                  </a:extLst>
                </p:cNvPr>
                <p:cNvSpPr>
                  <a:spLocks noChangeShapeType="1"/>
                </p:cNvSpPr>
                <p:nvPr/>
              </p:nvSpPr>
              <p:spPr bwMode="auto">
                <a:xfrm flipV="1">
                  <a:off x="1530" y="292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69" name="Line 2090">
                  <a:extLst>
                    <a:ext uri="{FF2B5EF4-FFF2-40B4-BE49-F238E27FC236}">
                      <a16:creationId xmlns:a16="http://schemas.microsoft.com/office/drawing/2014/main" id="{3FD595EA-BC10-4FD6-9082-5D63E4942B56}"/>
                    </a:ext>
                  </a:extLst>
                </p:cNvPr>
                <p:cNvSpPr>
                  <a:spLocks noChangeShapeType="1"/>
                </p:cNvSpPr>
                <p:nvPr/>
              </p:nvSpPr>
              <p:spPr bwMode="auto">
                <a:xfrm flipV="1">
                  <a:off x="1532" y="292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0" name="Line 2091">
                  <a:extLst>
                    <a:ext uri="{FF2B5EF4-FFF2-40B4-BE49-F238E27FC236}">
                      <a16:creationId xmlns:a16="http://schemas.microsoft.com/office/drawing/2014/main" id="{5A19AB66-8DB9-46B5-A794-8617A4EB703D}"/>
                    </a:ext>
                  </a:extLst>
                </p:cNvPr>
                <p:cNvSpPr>
                  <a:spLocks noChangeShapeType="1"/>
                </p:cNvSpPr>
                <p:nvPr/>
              </p:nvSpPr>
              <p:spPr bwMode="auto">
                <a:xfrm flipV="1">
                  <a:off x="1534" y="291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1" name="Line 2092">
                  <a:extLst>
                    <a:ext uri="{FF2B5EF4-FFF2-40B4-BE49-F238E27FC236}">
                      <a16:creationId xmlns:a16="http://schemas.microsoft.com/office/drawing/2014/main" id="{990A0FB7-9648-4526-8045-5DCA56AD3A42}"/>
                    </a:ext>
                  </a:extLst>
                </p:cNvPr>
                <p:cNvSpPr>
                  <a:spLocks noChangeShapeType="1"/>
                </p:cNvSpPr>
                <p:nvPr/>
              </p:nvSpPr>
              <p:spPr bwMode="auto">
                <a:xfrm flipV="1">
                  <a:off x="1536" y="290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2" name="Line 2093">
                  <a:extLst>
                    <a:ext uri="{FF2B5EF4-FFF2-40B4-BE49-F238E27FC236}">
                      <a16:creationId xmlns:a16="http://schemas.microsoft.com/office/drawing/2014/main" id="{0AD22428-EF6A-4751-8112-F43D65A1B580}"/>
                    </a:ext>
                  </a:extLst>
                </p:cNvPr>
                <p:cNvSpPr>
                  <a:spLocks noChangeShapeType="1"/>
                </p:cNvSpPr>
                <p:nvPr/>
              </p:nvSpPr>
              <p:spPr bwMode="auto">
                <a:xfrm flipV="1">
                  <a:off x="1539" y="2905"/>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3" name="Line 2094">
                  <a:extLst>
                    <a:ext uri="{FF2B5EF4-FFF2-40B4-BE49-F238E27FC236}">
                      <a16:creationId xmlns:a16="http://schemas.microsoft.com/office/drawing/2014/main" id="{8F4E909D-DAC8-4B4D-A441-D9A5023034ED}"/>
                    </a:ext>
                  </a:extLst>
                </p:cNvPr>
                <p:cNvSpPr>
                  <a:spLocks noChangeShapeType="1"/>
                </p:cNvSpPr>
                <p:nvPr/>
              </p:nvSpPr>
              <p:spPr bwMode="auto">
                <a:xfrm flipV="1">
                  <a:off x="1541" y="290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4" name="Line 2095">
                  <a:extLst>
                    <a:ext uri="{FF2B5EF4-FFF2-40B4-BE49-F238E27FC236}">
                      <a16:creationId xmlns:a16="http://schemas.microsoft.com/office/drawing/2014/main" id="{C920759B-075A-4339-B071-741D10D88988}"/>
                    </a:ext>
                  </a:extLst>
                </p:cNvPr>
                <p:cNvSpPr>
                  <a:spLocks noChangeShapeType="1"/>
                </p:cNvSpPr>
                <p:nvPr/>
              </p:nvSpPr>
              <p:spPr bwMode="auto">
                <a:xfrm flipV="1">
                  <a:off x="1543" y="2896"/>
                  <a:ext cx="4"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5" name="Line 2096">
                  <a:extLst>
                    <a:ext uri="{FF2B5EF4-FFF2-40B4-BE49-F238E27FC236}">
                      <a16:creationId xmlns:a16="http://schemas.microsoft.com/office/drawing/2014/main" id="{26B6E668-6CB4-41ED-8EA5-92A3E3BD8C15}"/>
                    </a:ext>
                  </a:extLst>
                </p:cNvPr>
                <p:cNvSpPr>
                  <a:spLocks noChangeShapeType="1"/>
                </p:cNvSpPr>
                <p:nvPr/>
              </p:nvSpPr>
              <p:spPr bwMode="auto">
                <a:xfrm flipV="1">
                  <a:off x="1547" y="2891"/>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6" name="Line 2097">
                  <a:extLst>
                    <a:ext uri="{FF2B5EF4-FFF2-40B4-BE49-F238E27FC236}">
                      <a16:creationId xmlns:a16="http://schemas.microsoft.com/office/drawing/2014/main" id="{26E3B75A-BD62-409D-AE63-32FFA2312866}"/>
                    </a:ext>
                  </a:extLst>
                </p:cNvPr>
                <p:cNvSpPr>
                  <a:spLocks noChangeShapeType="1"/>
                </p:cNvSpPr>
                <p:nvPr/>
              </p:nvSpPr>
              <p:spPr bwMode="auto">
                <a:xfrm flipV="1">
                  <a:off x="1548" y="2885"/>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7" name="Line 2098">
                  <a:extLst>
                    <a:ext uri="{FF2B5EF4-FFF2-40B4-BE49-F238E27FC236}">
                      <a16:creationId xmlns:a16="http://schemas.microsoft.com/office/drawing/2014/main" id="{97BF8925-FD3B-4318-950A-46FC839C8ADC}"/>
                    </a:ext>
                  </a:extLst>
                </p:cNvPr>
                <p:cNvSpPr>
                  <a:spLocks noChangeShapeType="1"/>
                </p:cNvSpPr>
                <p:nvPr/>
              </p:nvSpPr>
              <p:spPr bwMode="auto">
                <a:xfrm flipV="1">
                  <a:off x="1550" y="288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8" name="Line 2099">
                  <a:extLst>
                    <a:ext uri="{FF2B5EF4-FFF2-40B4-BE49-F238E27FC236}">
                      <a16:creationId xmlns:a16="http://schemas.microsoft.com/office/drawing/2014/main" id="{DD7EEF7C-E00E-477A-86A5-EE7105545877}"/>
                    </a:ext>
                  </a:extLst>
                </p:cNvPr>
                <p:cNvSpPr>
                  <a:spLocks noChangeShapeType="1"/>
                </p:cNvSpPr>
                <p:nvPr/>
              </p:nvSpPr>
              <p:spPr bwMode="auto">
                <a:xfrm flipV="1">
                  <a:off x="1553" y="287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79" name="Line 2100">
                  <a:extLst>
                    <a:ext uri="{FF2B5EF4-FFF2-40B4-BE49-F238E27FC236}">
                      <a16:creationId xmlns:a16="http://schemas.microsoft.com/office/drawing/2014/main" id="{FEAE7215-356A-4B9C-9AE7-6949DB4D328F}"/>
                    </a:ext>
                  </a:extLst>
                </p:cNvPr>
                <p:cNvSpPr>
                  <a:spLocks noChangeShapeType="1"/>
                </p:cNvSpPr>
                <p:nvPr/>
              </p:nvSpPr>
              <p:spPr bwMode="auto">
                <a:xfrm flipV="1">
                  <a:off x="1556" y="2869"/>
                  <a:ext cx="1"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0" name="Line 2101">
                  <a:extLst>
                    <a:ext uri="{FF2B5EF4-FFF2-40B4-BE49-F238E27FC236}">
                      <a16:creationId xmlns:a16="http://schemas.microsoft.com/office/drawing/2014/main" id="{ECEB9D75-1825-444D-BAFC-BCCF62B8CC76}"/>
                    </a:ext>
                  </a:extLst>
                </p:cNvPr>
                <p:cNvSpPr>
                  <a:spLocks noChangeShapeType="1"/>
                </p:cNvSpPr>
                <p:nvPr/>
              </p:nvSpPr>
              <p:spPr bwMode="auto">
                <a:xfrm flipV="1">
                  <a:off x="1557" y="2865"/>
                  <a:ext cx="3"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1" name="Line 2102">
                  <a:extLst>
                    <a:ext uri="{FF2B5EF4-FFF2-40B4-BE49-F238E27FC236}">
                      <a16:creationId xmlns:a16="http://schemas.microsoft.com/office/drawing/2014/main" id="{2664A939-4550-48F4-9152-23E973FEFBEF}"/>
                    </a:ext>
                  </a:extLst>
                </p:cNvPr>
                <p:cNvSpPr>
                  <a:spLocks noChangeShapeType="1"/>
                </p:cNvSpPr>
                <p:nvPr/>
              </p:nvSpPr>
              <p:spPr bwMode="auto">
                <a:xfrm flipV="1">
                  <a:off x="1560" y="286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2" name="Line 2103">
                  <a:extLst>
                    <a:ext uri="{FF2B5EF4-FFF2-40B4-BE49-F238E27FC236}">
                      <a16:creationId xmlns:a16="http://schemas.microsoft.com/office/drawing/2014/main" id="{9031F5FE-3F0D-48C9-A455-9DAEDFA03523}"/>
                    </a:ext>
                  </a:extLst>
                </p:cNvPr>
                <p:cNvSpPr>
                  <a:spLocks noChangeShapeType="1"/>
                </p:cNvSpPr>
                <p:nvPr/>
              </p:nvSpPr>
              <p:spPr bwMode="auto">
                <a:xfrm flipV="1">
                  <a:off x="1562" y="285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3" name="Line 2104">
                  <a:extLst>
                    <a:ext uri="{FF2B5EF4-FFF2-40B4-BE49-F238E27FC236}">
                      <a16:creationId xmlns:a16="http://schemas.microsoft.com/office/drawing/2014/main" id="{3762BDDD-4430-4CE4-B06B-DECFE3D0BE5C}"/>
                    </a:ext>
                  </a:extLst>
                </p:cNvPr>
                <p:cNvSpPr>
                  <a:spLocks noChangeShapeType="1"/>
                </p:cNvSpPr>
                <p:nvPr/>
              </p:nvSpPr>
              <p:spPr bwMode="auto">
                <a:xfrm flipV="1">
                  <a:off x="1565" y="284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4" name="Line 2105">
                  <a:extLst>
                    <a:ext uri="{FF2B5EF4-FFF2-40B4-BE49-F238E27FC236}">
                      <a16:creationId xmlns:a16="http://schemas.microsoft.com/office/drawing/2014/main" id="{145CDAEB-43DB-400F-97D8-A20DD6F21972}"/>
                    </a:ext>
                  </a:extLst>
                </p:cNvPr>
                <p:cNvSpPr>
                  <a:spLocks noChangeShapeType="1"/>
                </p:cNvSpPr>
                <p:nvPr/>
              </p:nvSpPr>
              <p:spPr bwMode="auto">
                <a:xfrm flipV="1">
                  <a:off x="1567" y="2844"/>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5" name="Line 2106">
                  <a:extLst>
                    <a:ext uri="{FF2B5EF4-FFF2-40B4-BE49-F238E27FC236}">
                      <a16:creationId xmlns:a16="http://schemas.microsoft.com/office/drawing/2014/main" id="{D5B7CA07-4FC7-4BA3-9CA8-06796507985F}"/>
                    </a:ext>
                  </a:extLst>
                </p:cNvPr>
                <p:cNvSpPr>
                  <a:spLocks noChangeShapeType="1"/>
                </p:cNvSpPr>
                <p:nvPr/>
              </p:nvSpPr>
              <p:spPr bwMode="auto">
                <a:xfrm flipV="1">
                  <a:off x="1569" y="2840"/>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6" name="Line 2107">
                  <a:extLst>
                    <a:ext uri="{FF2B5EF4-FFF2-40B4-BE49-F238E27FC236}">
                      <a16:creationId xmlns:a16="http://schemas.microsoft.com/office/drawing/2014/main" id="{C2B1A00A-EF01-435B-9FD3-8FFD7DAD9F4D}"/>
                    </a:ext>
                  </a:extLst>
                </p:cNvPr>
                <p:cNvSpPr>
                  <a:spLocks noChangeShapeType="1"/>
                </p:cNvSpPr>
                <p:nvPr/>
              </p:nvSpPr>
              <p:spPr bwMode="auto">
                <a:xfrm flipV="1">
                  <a:off x="1571" y="2835"/>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7" name="Line 2108">
                  <a:extLst>
                    <a:ext uri="{FF2B5EF4-FFF2-40B4-BE49-F238E27FC236}">
                      <a16:creationId xmlns:a16="http://schemas.microsoft.com/office/drawing/2014/main" id="{2DB8471B-F220-444B-8F10-5794356370A0}"/>
                    </a:ext>
                  </a:extLst>
                </p:cNvPr>
                <p:cNvSpPr>
                  <a:spLocks noChangeShapeType="1"/>
                </p:cNvSpPr>
                <p:nvPr/>
              </p:nvSpPr>
              <p:spPr bwMode="auto">
                <a:xfrm flipV="1">
                  <a:off x="1574" y="282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8" name="Line 2109">
                  <a:extLst>
                    <a:ext uri="{FF2B5EF4-FFF2-40B4-BE49-F238E27FC236}">
                      <a16:creationId xmlns:a16="http://schemas.microsoft.com/office/drawing/2014/main" id="{BC671D4B-0372-4D61-8C02-21B8965E1290}"/>
                    </a:ext>
                  </a:extLst>
                </p:cNvPr>
                <p:cNvSpPr>
                  <a:spLocks noChangeShapeType="1"/>
                </p:cNvSpPr>
                <p:nvPr/>
              </p:nvSpPr>
              <p:spPr bwMode="auto">
                <a:xfrm flipV="1">
                  <a:off x="1576" y="2824"/>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89" name="Line 2110">
                  <a:extLst>
                    <a:ext uri="{FF2B5EF4-FFF2-40B4-BE49-F238E27FC236}">
                      <a16:creationId xmlns:a16="http://schemas.microsoft.com/office/drawing/2014/main" id="{C0C8C99F-CABD-49CE-94AA-98B626612062}"/>
                    </a:ext>
                  </a:extLst>
                </p:cNvPr>
                <p:cNvSpPr>
                  <a:spLocks noChangeShapeType="1"/>
                </p:cNvSpPr>
                <p:nvPr/>
              </p:nvSpPr>
              <p:spPr bwMode="auto">
                <a:xfrm flipV="1">
                  <a:off x="1578" y="281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0" name="Line 2111">
                  <a:extLst>
                    <a:ext uri="{FF2B5EF4-FFF2-40B4-BE49-F238E27FC236}">
                      <a16:creationId xmlns:a16="http://schemas.microsoft.com/office/drawing/2014/main" id="{F323F379-127E-49B0-B5DD-C2A22E4B0773}"/>
                    </a:ext>
                  </a:extLst>
                </p:cNvPr>
                <p:cNvSpPr>
                  <a:spLocks noChangeShapeType="1"/>
                </p:cNvSpPr>
                <p:nvPr/>
              </p:nvSpPr>
              <p:spPr bwMode="auto">
                <a:xfrm flipV="1">
                  <a:off x="1580" y="281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1" name="Line 2112">
                  <a:extLst>
                    <a:ext uri="{FF2B5EF4-FFF2-40B4-BE49-F238E27FC236}">
                      <a16:creationId xmlns:a16="http://schemas.microsoft.com/office/drawing/2014/main" id="{E153359B-C6AC-425F-9805-B98C88F39CCE}"/>
                    </a:ext>
                  </a:extLst>
                </p:cNvPr>
                <p:cNvSpPr>
                  <a:spLocks noChangeShapeType="1"/>
                </p:cNvSpPr>
                <p:nvPr/>
              </p:nvSpPr>
              <p:spPr bwMode="auto">
                <a:xfrm flipV="1">
                  <a:off x="1583" y="2808"/>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2" name="Line 2113">
                  <a:extLst>
                    <a:ext uri="{FF2B5EF4-FFF2-40B4-BE49-F238E27FC236}">
                      <a16:creationId xmlns:a16="http://schemas.microsoft.com/office/drawing/2014/main" id="{240841FC-0B81-41BF-B402-7C99C8616259}"/>
                    </a:ext>
                  </a:extLst>
                </p:cNvPr>
                <p:cNvSpPr>
                  <a:spLocks noChangeShapeType="1"/>
                </p:cNvSpPr>
                <p:nvPr/>
              </p:nvSpPr>
              <p:spPr bwMode="auto">
                <a:xfrm flipV="1">
                  <a:off x="1585" y="2803"/>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3" name="Line 2114">
                  <a:extLst>
                    <a:ext uri="{FF2B5EF4-FFF2-40B4-BE49-F238E27FC236}">
                      <a16:creationId xmlns:a16="http://schemas.microsoft.com/office/drawing/2014/main" id="{ED8240CA-1025-4DBE-90E0-3E305B26D9E4}"/>
                    </a:ext>
                  </a:extLst>
                </p:cNvPr>
                <p:cNvSpPr>
                  <a:spLocks noChangeShapeType="1"/>
                </p:cNvSpPr>
                <p:nvPr/>
              </p:nvSpPr>
              <p:spPr bwMode="auto">
                <a:xfrm flipV="1">
                  <a:off x="1588" y="2799"/>
                  <a:ext cx="1"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4" name="Line 2115">
                  <a:extLst>
                    <a:ext uri="{FF2B5EF4-FFF2-40B4-BE49-F238E27FC236}">
                      <a16:creationId xmlns:a16="http://schemas.microsoft.com/office/drawing/2014/main" id="{641E4F51-2B7E-4A70-8C22-A75307CCD70B}"/>
                    </a:ext>
                  </a:extLst>
                </p:cNvPr>
                <p:cNvSpPr>
                  <a:spLocks noChangeShapeType="1"/>
                </p:cNvSpPr>
                <p:nvPr/>
              </p:nvSpPr>
              <p:spPr bwMode="auto">
                <a:xfrm flipV="1">
                  <a:off x="1589" y="2794"/>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5" name="Line 2116">
                  <a:extLst>
                    <a:ext uri="{FF2B5EF4-FFF2-40B4-BE49-F238E27FC236}">
                      <a16:creationId xmlns:a16="http://schemas.microsoft.com/office/drawing/2014/main" id="{6888F4D7-7732-45E2-8942-B2C48E1A9F0D}"/>
                    </a:ext>
                  </a:extLst>
                </p:cNvPr>
                <p:cNvSpPr>
                  <a:spLocks noChangeShapeType="1"/>
                </p:cNvSpPr>
                <p:nvPr/>
              </p:nvSpPr>
              <p:spPr bwMode="auto">
                <a:xfrm flipV="1">
                  <a:off x="1592" y="2788"/>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6" name="Line 2117">
                  <a:extLst>
                    <a:ext uri="{FF2B5EF4-FFF2-40B4-BE49-F238E27FC236}">
                      <a16:creationId xmlns:a16="http://schemas.microsoft.com/office/drawing/2014/main" id="{379ABAD1-9297-44A9-A506-5F93A1490457}"/>
                    </a:ext>
                  </a:extLst>
                </p:cNvPr>
                <p:cNvSpPr>
                  <a:spLocks noChangeShapeType="1"/>
                </p:cNvSpPr>
                <p:nvPr/>
              </p:nvSpPr>
              <p:spPr bwMode="auto">
                <a:xfrm flipV="1">
                  <a:off x="1595" y="2783"/>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7" name="Line 2118">
                  <a:extLst>
                    <a:ext uri="{FF2B5EF4-FFF2-40B4-BE49-F238E27FC236}">
                      <a16:creationId xmlns:a16="http://schemas.microsoft.com/office/drawing/2014/main" id="{7E63B3AA-41B5-46EC-81B8-4D7F80635C74}"/>
                    </a:ext>
                  </a:extLst>
                </p:cNvPr>
                <p:cNvSpPr>
                  <a:spLocks noChangeShapeType="1"/>
                </p:cNvSpPr>
                <p:nvPr/>
              </p:nvSpPr>
              <p:spPr bwMode="auto">
                <a:xfrm flipV="1">
                  <a:off x="1597" y="2778"/>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8" name="Line 2119">
                  <a:extLst>
                    <a:ext uri="{FF2B5EF4-FFF2-40B4-BE49-F238E27FC236}">
                      <a16:creationId xmlns:a16="http://schemas.microsoft.com/office/drawing/2014/main" id="{E97240DD-20E6-4EA6-BA6B-E86F68FFFE68}"/>
                    </a:ext>
                  </a:extLst>
                </p:cNvPr>
                <p:cNvSpPr>
                  <a:spLocks noChangeShapeType="1"/>
                </p:cNvSpPr>
                <p:nvPr/>
              </p:nvSpPr>
              <p:spPr bwMode="auto">
                <a:xfrm flipV="1">
                  <a:off x="1600" y="2772"/>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799" name="Line 2120">
                  <a:extLst>
                    <a:ext uri="{FF2B5EF4-FFF2-40B4-BE49-F238E27FC236}">
                      <a16:creationId xmlns:a16="http://schemas.microsoft.com/office/drawing/2014/main" id="{DD69BF09-3C9F-42D6-B2CE-96CA6D91271A}"/>
                    </a:ext>
                  </a:extLst>
                </p:cNvPr>
                <p:cNvSpPr>
                  <a:spLocks noChangeShapeType="1"/>
                </p:cNvSpPr>
                <p:nvPr/>
              </p:nvSpPr>
              <p:spPr bwMode="auto">
                <a:xfrm flipV="1">
                  <a:off x="1602" y="276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0" name="Line 2121">
                  <a:extLst>
                    <a:ext uri="{FF2B5EF4-FFF2-40B4-BE49-F238E27FC236}">
                      <a16:creationId xmlns:a16="http://schemas.microsoft.com/office/drawing/2014/main" id="{57CE92A0-6C30-45A9-A47D-370026DE23F8}"/>
                    </a:ext>
                  </a:extLst>
                </p:cNvPr>
                <p:cNvSpPr>
                  <a:spLocks noChangeShapeType="1"/>
                </p:cNvSpPr>
                <p:nvPr/>
              </p:nvSpPr>
              <p:spPr bwMode="auto">
                <a:xfrm flipV="1">
                  <a:off x="1604" y="2762"/>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1" name="Line 2122">
                  <a:extLst>
                    <a:ext uri="{FF2B5EF4-FFF2-40B4-BE49-F238E27FC236}">
                      <a16:creationId xmlns:a16="http://schemas.microsoft.com/office/drawing/2014/main" id="{7E6BB68C-D038-4366-A4E1-0755D3CF548F}"/>
                    </a:ext>
                  </a:extLst>
                </p:cNvPr>
                <p:cNvSpPr>
                  <a:spLocks noChangeShapeType="1"/>
                </p:cNvSpPr>
                <p:nvPr/>
              </p:nvSpPr>
              <p:spPr bwMode="auto">
                <a:xfrm flipV="1">
                  <a:off x="1606" y="2756"/>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2" name="Line 2123">
                  <a:extLst>
                    <a:ext uri="{FF2B5EF4-FFF2-40B4-BE49-F238E27FC236}">
                      <a16:creationId xmlns:a16="http://schemas.microsoft.com/office/drawing/2014/main" id="{DC890790-150E-47FA-B503-F677FAFAA50F}"/>
                    </a:ext>
                  </a:extLst>
                </p:cNvPr>
                <p:cNvSpPr>
                  <a:spLocks noChangeShapeType="1"/>
                </p:cNvSpPr>
                <p:nvPr/>
              </p:nvSpPr>
              <p:spPr bwMode="auto">
                <a:xfrm flipV="1">
                  <a:off x="1609" y="275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3" name="Line 2124">
                  <a:extLst>
                    <a:ext uri="{FF2B5EF4-FFF2-40B4-BE49-F238E27FC236}">
                      <a16:creationId xmlns:a16="http://schemas.microsoft.com/office/drawing/2014/main" id="{6BB3A3D0-0B55-4A63-9B8B-0CEAC1368EF6}"/>
                    </a:ext>
                  </a:extLst>
                </p:cNvPr>
                <p:cNvSpPr>
                  <a:spLocks noChangeShapeType="1"/>
                </p:cNvSpPr>
                <p:nvPr/>
              </p:nvSpPr>
              <p:spPr bwMode="auto">
                <a:xfrm flipV="1">
                  <a:off x="1611" y="2746"/>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4" name="Line 2125">
                  <a:extLst>
                    <a:ext uri="{FF2B5EF4-FFF2-40B4-BE49-F238E27FC236}">
                      <a16:creationId xmlns:a16="http://schemas.microsoft.com/office/drawing/2014/main" id="{8EA3F351-7C73-4662-BD4F-E496314D1935}"/>
                    </a:ext>
                  </a:extLst>
                </p:cNvPr>
                <p:cNvSpPr>
                  <a:spLocks noChangeShapeType="1"/>
                </p:cNvSpPr>
                <p:nvPr/>
              </p:nvSpPr>
              <p:spPr bwMode="auto">
                <a:xfrm flipV="1">
                  <a:off x="1613" y="2741"/>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5" name="Line 2126">
                  <a:extLst>
                    <a:ext uri="{FF2B5EF4-FFF2-40B4-BE49-F238E27FC236}">
                      <a16:creationId xmlns:a16="http://schemas.microsoft.com/office/drawing/2014/main" id="{DA5DF0F1-5737-4A77-A4BC-D287FA472106}"/>
                    </a:ext>
                  </a:extLst>
                </p:cNvPr>
                <p:cNvSpPr>
                  <a:spLocks noChangeShapeType="1"/>
                </p:cNvSpPr>
                <p:nvPr/>
              </p:nvSpPr>
              <p:spPr bwMode="auto">
                <a:xfrm flipV="1">
                  <a:off x="1615" y="2735"/>
                  <a:ext cx="3"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6" name="Line 2127">
                  <a:extLst>
                    <a:ext uri="{FF2B5EF4-FFF2-40B4-BE49-F238E27FC236}">
                      <a16:creationId xmlns:a16="http://schemas.microsoft.com/office/drawing/2014/main" id="{8D6D8CC1-0A39-4CC8-B894-0174352F9FA9}"/>
                    </a:ext>
                  </a:extLst>
                </p:cNvPr>
                <p:cNvSpPr>
                  <a:spLocks noChangeShapeType="1"/>
                </p:cNvSpPr>
                <p:nvPr/>
              </p:nvSpPr>
              <p:spPr bwMode="auto">
                <a:xfrm flipV="1">
                  <a:off x="1618" y="273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7" name="Line 2128">
                  <a:extLst>
                    <a:ext uri="{FF2B5EF4-FFF2-40B4-BE49-F238E27FC236}">
                      <a16:creationId xmlns:a16="http://schemas.microsoft.com/office/drawing/2014/main" id="{5BA02FC3-EB77-47BE-8D78-493FBB5C861B}"/>
                    </a:ext>
                  </a:extLst>
                </p:cNvPr>
                <p:cNvSpPr>
                  <a:spLocks noChangeShapeType="1"/>
                </p:cNvSpPr>
                <p:nvPr/>
              </p:nvSpPr>
              <p:spPr bwMode="auto">
                <a:xfrm flipV="1">
                  <a:off x="1621" y="2725"/>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8" name="Line 2129">
                  <a:extLst>
                    <a:ext uri="{FF2B5EF4-FFF2-40B4-BE49-F238E27FC236}">
                      <a16:creationId xmlns:a16="http://schemas.microsoft.com/office/drawing/2014/main" id="{7C764D88-7053-4B8F-89F1-EF51202A8361}"/>
                    </a:ext>
                  </a:extLst>
                </p:cNvPr>
                <p:cNvSpPr>
                  <a:spLocks noChangeShapeType="1"/>
                </p:cNvSpPr>
                <p:nvPr/>
              </p:nvSpPr>
              <p:spPr bwMode="auto">
                <a:xfrm flipV="1">
                  <a:off x="1622" y="2719"/>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09" name="Line 2130">
                  <a:extLst>
                    <a:ext uri="{FF2B5EF4-FFF2-40B4-BE49-F238E27FC236}">
                      <a16:creationId xmlns:a16="http://schemas.microsoft.com/office/drawing/2014/main" id="{33189FA1-D7A1-4C3D-A737-AF41C4458FBB}"/>
                    </a:ext>
                  </a:extLst>
                </p:cNvPr>
                <p:cNvSpPr>
                  <a:spLocks noChangeShapeType="1"/>
                </p:cNvSpPr>
                <p:nvPr/>
              </p:nvSpPr>
              <p:spPr bwMode="auto">
                <a:xfrm flipV="1">
                  <a:off x="1624" y="2714"/>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0" name="Line 2131">
                  <a:extLst>
                    <a:ext uri="{FF2B5EF4-FFF2-40B4-BE49-F238E27FC236}">
                      <a16:creationId xmlns:a16="http://schemas.microsoft.com/office/drawing/2014/main" id="{C49CDFF6-4B58-483A-94BC-ADF6F0A40A51}"/>
                    </a:ext>
                  </a:extLst>
                </p:cNvPr>
                <p:cNvSpPr>
                  <a:spLocks noChangeShapeType="1"/>
                </p:cNvSpPr>
                <p:nvPr/>
              </p:nvSpPr>
              <p:spPr bwMode="auto">
                <a:xfrm flipV="1">
                  <a:off x="1628" y="2709"/>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1" name="Line 2132">
                  <a:extLst>
                    <a:ext uri="{FF2B5EF4-FFF2-40B4-BE49-F238E27FC236}">
                      <a16:creationId xmlns:a16="http://schemas.microsoft.com/office/drawing/2014/main" id="{ED597471-C8BB-49E3-9F69-8F1D13CE4E8B}"/>
                    </a:ext>
                  </a:extLst>
                </p:cNvPr>
                <p:cNvSpPr>
                  <a:spLocks noChangeShapeType="1"/>
                </p:cNvSpPr>
                <p:nvPr/>
              </p:nvSpPr>
              <p:spPr bwMode="auto">
                <a:xfrm flipV="1">
                  <a:off x="1630" y="2703"/>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2" name="Line 2133">
                  <a:extLst>
                    <a:ext uri="{FF2B5EF4-FFF2-40B4-BE49-F238E27FC236}">
                      <a16:creationId xmlns:a16="http://schemas.microsoft.com/office/drawing/2014/main" id="{0C1F179A-D865-449D-A914-8820893F795B}"/>
                    </a:ext>
                  </a:extLst>
                </p:cNvPr>
                <p:cNvSpPr>
                  <a:spLocks noChangeShapeType="1"/>
                </p:cNvSpPr>
                <p:nvPr/>
              </p:nvSpPr>
              <p:spPr bwMode="auto">
                <a:xfrm flipV="1">
                  <a:off x="1632" y="2698"/>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3" name="Line 2134">
                  <a:extLst>
                    <a:ext uri="{FF2B5EF4-FFF2-40B4-BE49-F238E27FC236}">
                      <a16:creationId xmlns:a16="http://schemas.microsoft.com/office/drawing/2014/main" id="{6F9F6A88-CADC-4273-A389-D764D545891D}"/>
                    </a:ext>
                  </a:extLst>
                </p:cNvPr>
                <p:cNvSpPr>
                  <a:spLocks noChangeShapeType="1"/>
                </p:cNvSpPr>
                <p:nvPr/>
              </p:nvSpPr>
              <p:spPr bwMode="auto">
                <a:xfrm flipV="1">
                  <a:off x="1634" y="2691"/>
                  <a:ext cx="3" cy="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4" name="Line 2135">
                  <a:extLst>
                    <a:ext uri="{FF2B5EF4-FFF2-40B4-BE49-F238E27FC236}">
                      <a16:creationId xmlns:a16="http://schemas.microsoft.com/office/drawing/2014/main" id="{426B19C5-5CF5-4258-9FF8-8256C707C6A4}"/>
                    </a:ext>
                  </a:extLst>
                </p:cNvPr>
                <p:cNvSpPr>
                  <a:spLocks noChangeShapeType="1"/>
                </p:cNvSpPr>
                <p:nvPr/>
              </p:nvSpPr>
              <p:spPr bwMode="auto">
                <a:xfrm flipV="1">
                  <a:off x="1637" y="2687"/>
                  <a:ext cx="2" cy="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5" name="Line 2136">
                  <a:extLst>
                    <a:ext uri="{FF2B5EF4-FFF2-40B4-BE49-F238E27FC236}">
                      <a16:creationId xmlns:a16="http://schemas.microsoft.com/office/drawing/2014/main" id="{F2BDF381-5472-430B-9011-29F8CC9C348F}"/>
                    </a:ext>
                  </a:extLst>
                </p:cNvPr>
                <p:cNvSpPr>
                  <a:spLocks noChangeShapeType="1"/>
                </p:cNvSpPr>
                <p:nvPr/>
              </p:nvSpPr>
              <p:spPr bwMode="auto">
                <a:xfrm flipV="1">
                  <a:off x="1639" y="2681"/>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6" name="Line 2137">
                  <a:extLst>
                    <a:ext uri="{FF2B5EF4-FFF2-40B4-BE49-F238E27FC236}">
                      <a16:creationId xmlns:a16="http://schemas.microsoft.com/office/drawing/2014/main" id="{75159CDC-5B4C-4863-BD39-8E47E75B2037}"/>
                    </a:ext>
                  </a:extLst>
                </p:cNvPr>
                <p:cNvSpPr>
                  <a:spLocks noChangeShapeType="1"/>
                </p:cNvSpPr>
                <p:nvPr/>
              </p:nvSpPr>
              <p:spPr bwMode="auto">
                <a:xfrm flipV="1">
                  <a:off x="1641" y="2675"/>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7" name="Line 2138">
                  <a:extLst>
                    <a:ext uri="{FF2B5EF4-FFF2-40B4-BE49-F238E27FC236}">
                      <a16:creationId xmlns:a16="http://schemas.microsoft.com/office/drawing/2014/main" id="{AD6F2810-AC66-49D9-B465-43794552AC77}"/>
                    </a:ext>
                  </a:extLst>
                </p:cNvPr>
                <p:cNvSpPr>
                  <a:spLocks noChangeShapeType="1"/>
                </p:cNvSpPr>
                <p:nvPr/>
              </p:nvSpPr>
              <p:spPr bwMode="auto">
                <a:xfrm flipV="1">
                  <a:off x="1643" y="2670"/>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8" name="Line 2139">
                  <a:extLst>
                    <a:ext uri="{FF2B5EF4-FFF2-40B4-BE49-F238E27FC236}">
                      <a16:creationId xmlns:a16="http://schemas.microsoft.com/office/drawing/2014/main" id="{C70BEE52-3F54-43D2-9919-1A6D187206CE}"/>
                    </a:ext>
                  </a:extLst>
                </p:cNvPr>
                <p:cNvSpPr>
                  <a:spLocks noChangeShapeType="1"/>
                </p:cNvSpPr>
                <p:nvPr/>
              </p:nvSpPr>
              <p:spPr bwMode="auto">
                <a:xfrm flipV="1">
                  <a:off x="1646" y="2665"/>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19" name="Line 2140">
                  <a:extLst>
                    <a:ext uri="{FF2B5EF4-FFF2-40B4-BE49-F238E27FC236}">
                      <a16:creationId xmlns:a16="http://schemas.microsoft.com/office/drawing/2014/main" id="{92582F1E-6C1A-4F3A-AE7E-787ACF6FCCBD}"/>
                    </a:ext>
                  </a:extLst>
                </p:cNvPr>
                <p:cNvSpPr>
                  <a:spLocks noChangeShapeType="1"/>
                </p:cNvSpPr>
                <p:nvPr/>
              </p:nvSpPr>
              <p:spPr bwMode="auto">
                <a:xfrm flipV="1">
                  <a:off x="1648" y="2660"/>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0" name="Line 2141">
                  <a:extLst>
                    <a:ext uri="{FF2B5EF4-FFF2-40B4-BE49-F238E27FC236}">
                      <a16:creationId xmlns:a16="http://schemas.microsoft.com/office/drawing/2014/main" id="{633D81EC-A5DA-4A3D-A281-022DBF1AB03A}"/>
                    </a:ext>
                  </a:extLst>
                </p:cNvPr>
                <p:cNvSpPr>
                  <a:spLocks noChangeShapeType="1"/>
                </p:cNvSpPr>
                <p:nvPr/>
              </p:nvSpPr>
              <p:spPr bwMode="auto">
                <a:xfrm flipV="1">
                  <a:off x="1650" y="2654"/>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1" name="Line 2142">
                  <a:extLst>
                    <a:ext uri="{FF2B5EF4-FFF2-40B4-BE49-F238E27FC236}">
                      <a16:creationId xmlns:a16="http://schemas.microsoft.com/office/drawing/2014/main" id="{B5434542-3274-421A-810D-0D525CF4C23E}"/>
                    </a:ext>
                  </a:extLst>
                </p:cNvPr>
                <p:cNvSpPr>
                  <a:spLocks noChangeShapeType="1"/>
                </p:cNvSpPr>
                <p:nvPr/>
              </p:nvSpPr>
              <p:spPr bwMode="auto">
                <a:xfrm flipV="1">
                  <a:off x="1652" y="2649"/>
                  <a:ext cx="3"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2" name="Line 2143">
                  <a:extLst>
                    <a:ext uri="{FF2B5EF4-FFF2-40B4-BE49-F238E27FC236}">
                      <a16:creationId xmlns:a16="http://schemas.microsoft.com/office/drawing/2014/main" id="{4BA71C0E-0C3A-4C29-9A01-E24D38F3E085}"/>
                    </a:ext>
                  </a:extLst>
                </p:cNvPr>
                <p:cNvSpPr>
                  <a:spLocks noChangeShapeType="1"/>
                </p:cNvSpPr>
                <p:nvPr/>
              </p:nvSpPr>
              <p:spPr bwMode="auto">
                <a:xfrm flipV="1">
                  <a:off x="1655" y="2642"/>
                  <a:ext cx="2" cy="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3" name="Line 2144">
                  <a:extLst>
                    <a:ext uri="{FF2B5EF4-FFF2-40B4-BE49-F238E27FC236}">
                      <a16:creationId xmlns:a16="http://schemas.microsoft.com/office/drawing/2014/main" id="{314D4001-2865-4FA4-98D8-A94514A791B5}"/>
                    </a:ext>
                  </a:extLst>
                </p:cNvPr>
                <p:cNvSpPr>
                  <a:spLocks noChangeShapeType="1"/>
                </p:cNvSpPr>
                <p:nvPr/>
              </p:nvSpPr>
              <p:spPr bwMode="auto">
                <a:xfrm flipV="1">
                  <a:off x="1657" y="2637"/>
                  <a:ext cx="2"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4" name="Line 2145">
                  <a:extLst>
                    <a:ext uri="{FF2B5EF4-FFF2-40B4-BE49-F238E27FC236}">
                      <a16:creationId xmlns:a16="http://schemas.microsoft.com/office/drawing/2014/main" id="{43E1A26C-DE90-4EC0-88C8-7050FDDF0A84}"/>
                    </a:ext>
                  </a:extLst>
                </p:cNvPr>
                <p:cNvSpPr>
                  <a:spLocks noChangeShapeType="1"/>
                </p:cNvSpPr>
                <p:nvPr/>
              </p:nvSpPr>
              <p:spPr bwMode="auto">
                <a:xfrm flipV="1">
                  <a:off x="1659" y="2632"/>
                  <a:ext cx="4"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5" name="Line 2146">
                  <a:extLst>
                    <a:ext uri="{FF2B5EF4-FFF2-40B4-BE49-F238E27FC236}">
                      <a16:creationId xmlns:a16="http://schemas.microsoft.com/office/drawing/2014/main" id="{7F23B408-B0F0-44D0-B172-BAE621AB9FD3}"/>
                    </a:ext>
                  </a:extLst>
                </p:cNvPr>
                <p:cNvSpPr>
                  <a:spLocks noChangeShapeType="1"/>
                </p:cNvSpPr>
                <p:nvPr/>
              </p:nvSpPr>
              <p:spPr bwMode="auto">
                <a:xfrm flipV="1">
                  <a:off x="1663" y="2626"/>
                  <a:ext cx="2"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826" name="Line 2147">
                  <a:extLst>
                    <a:ext uri="{FF2B5EF4-FFF2-40B4-BE49-F238E27FC236}">
                      <a16:creationId xmlns:a16="http://schemas.microsoft.com/office/drawing/2014/main" id="{CEB71748-8D82-4F3D-9AB9-FFCC360C4751}"/>
                    </a:ext>
                  </a:extLst>
                </p:cNvPr>
                <p:cNvSpPr>
                  <a:spLocks noChangeShapeType="1"/>
                </p:cNvSpPr>
                <p:nvPr/>
              </p:nvSpPr>
              <p:spPr bwMode="auto">
                <a:xfrm flipV="1">
                  <a:off x="1665" y="2621"/>
                  <a:ext cx="1" cy="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525" name="Line 1642">
                <a:extLst>
                  <a:ext uri="{FF2B5EF4-FFF2-40B4-BE49-F238E27FC236}">
                    <a16:creationId xmlns:a16="http://schemas.microsoft.com/office/drawing/2014/main" id="{4865DB9A-F5AF-437D-91E2-1CE52061A269}"/>
                  </a:ext>
                </a:extLst>
              </p:cNvPr>
              <p:cNvSpPr>
                <a:spLocks noChangeAspect="1" noChangeShapeType="1"/>
              </p:cNvSpPr>
              <p:nvPr/>
            </p:nvSpPr>
            <p:spPr bwMode="auto">
              <a:xfrm flipV="1">
                <a:off x="3662363" y="4056063"/>
                <a:ext cx="0" cy="2233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519" name="Text Box 615">
              <a:extLst>
                <a:ext uri="{FF2B5EF4-FFF2-40B4-BE49-F238E27FC236}">
                  <a16:creationId xmlns:a16="http://schemas.microsoft.com/office/drawing/2014/main" id="{EDEE4E34-50DB-4D23-921B-B78484417373}"/>
                </a:ext>
              </a:extLst>
            </p:cNvPr>
            <p:cNvSpPr txBox="1">
              <a:spLocks noChangeAspect="1" noChangeArrowheads="1"/>
            </p:cNvSpPr>
            <p:nvPr/>
          </p:nvSpPr>
          <p:spPr bwMode="auto">
            <a:xfrm>
              <a:off x="3131840" y="5373216"/>
              <a:ext cx="601892" cy="3291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600" dirty="0"/>
                <a:t>w(p)</a:t>
              </a:r>
              <a:endParaRPr lang="en-US" altLang="nl-NL" sz="2800" b="0" baseline="30000" dirty="0">
                <a:ln>
                  <a:solidFill>
                    <a:schemeClr val="tx1"/>
                  </a:solidFill>
                </a:ln>
              </a:endParaRPr>
            </a:p>
          </p:txBody>
        </p:sp>
      </p:grpSp>
    </p:spTree>
    <p:extLst>
      <p:ext uri="{BB962C8B-B14F-4D97-AF65-F5344CB8AC3E}">
        <p14:creationId xmlns:p14="http://schemas.microsoft.com/office/powerpoint/2010/main" val="24088581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22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22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222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226">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226">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uiExpand="1"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671227-D320-4B16-B913-3826B542EE51}"/>
              </a:ext>
            </a:extLst>
          </p:cNvPr>
          <p:cNvGrpSpPr/>
          <p:nvPr/>
        </p:nvGrpSpPr>
        <p:grpSpPr>
          <a:xfrm>
            <a:off x="133665" y="1086563"/>
            <a:ext cx="9132416" cy="1687135"/>
            <a:chOff x="133665" y="935637"/>
            <a:chExt cx="9132416" cy="1687135"/>
          </a:xfrm>
        </p:grpSpPr>
        <p:grpSp>
          <p:nvGrpSpPr>
            <p:cNvPr id="235" name="Group 234">
              <a:extLst>
                <a:ext uri="{FF2B5EF4-FFF2-40B4-BE49-F238E27FC236}">
                  <a16:creationId xmlns:a16="http://schemas.microsoft.com/office/drawing/2014/main" id="{62C16343-FF80-4951-8B51-E8E9B1C3BABD}"/>
                </a:ext>
              </a:extLst>
            </p:cNvPr>
            <p:cNvGrpSpPr/>
            <p:nvPr/>
          </p:nvGrpSpPr>
          <p:grpSpPr>
            <a:xfrm>
              <a:off x="7101652" y="950191"/>
              <a:ext cx="2164429" cy="1672581"/>
              <a:chOff x="253999" y="935637"/>
              <a:chExt cx="2164429" cy="1672581"/>
            </a:xfrm>
          </p:grpSpPr>
          <p:grpSp>
            <p:nvGrpSpPr>
              <p:cNvPr id="237" name="Group 49">
                <a:extLst>
                  <a:ext uri="{FF2B5EF4-FFF2-40B4-BE49-F238E27FC236}">
                    <a16:creationId xmlns:a16="http://schemas.microsoft.com/office/drawing/2014/main" id="{722114C2-2799-4A66-9B41-4F10E71606AA}"/>
                  </a:ext>
                </a:extLst>
              </p:cNvPr>
              <p:cNvGrpSpPr>
                <a:grpSpLocks/>
              </p:cNvGrpSpPr>
              <p:nvPr/>
            </p:nvGrpSpPr>
            <p:grpSpPr bwMode="auto">
              <a:xfrm>
                <a:off x="358594" y="1141818"/>
                <a:ext cx="1322800" cy="1278714"/>
                <a:chOff x="1678" y="996"/>
                <a:chExt cx="440" cy="668"/>
              </a:xfrm>
            </p:grpSpPr>
            <p:sp>
              <p:nvSpPr>
                <p:cNvPr id="247" name="Freeform 50">
                  <a:extLst>
                    <a:ext uri="{FF2B5EF4-FFF2-40B4-BE49-F238E27FC236}">
                      <a16:creationId xmlns:a16="http://schemas.microsoft.com/office/drawing/2014/main" id="{98A019D8-B49F-4685-A77F-F9422C172D37}"/>
                    </a:ext>
                  </a:extLst>
                </p:cNvPr>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48" name="Freeform 51">
                  <a:extLst>
                    <a:ext uri="{FF2B5EF4-FFF2-40B4-BE49-F238E27FC236}">
                      <a16:creationId xmlns:a16="http://schemas.microsoft.com/office/drawing/2014/main" id="{BE75AFE0-AC91-423D-ADE6-0924376C342D}"/>
                    </a:ext>
                  </a:extLst>
                </p:cNvPr>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49" name="Freeform 52">
                  <a:extLst>
                    <a:ext uri="{FF2B5EF4-FFF2-40B4-BE49-F238E27FC236}">
                      <a16:creationId xmlns:a16="http://schemas.microsoft.com/office/drawing/2014/main" id="{D158566D-E598-4BEA-B016-DC3E6393643D}"/>
                    </a:ext>
                  </a:extLst>
                </p:cNvPr>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dirty="0"/>
                </a:p>
              </p:txBody>
            </p:sp>
          </p:grpSp>
          <p:sp>
            <p:nvSpPr>
              <p:cNvPr id="238" name="Oval 53">
                <a:extLst>
                  <a:ext uri="{FF2B5EF4-FFF2-40B4-BE49-F238E27FC236}">
                    <a16:creationId xmlns:a16="http://schemas.microsoft.com/office/drawing/2014/main" id="{44868900-AFDA-4547-86FA-72481ED3698C}"/>
                  </a:ext>
                </a:extLst>
              </p:cNvPr>
              <p:cNvSpPr>
                <a:spLocks noChangeArrowheads="1"/>
              </p:cNvSpPr>
              <p:nvPr/>
            </p:nvSpPr>
            <p:spPr bwMode="auto">
              <a:xfrm>
                <a:off x="253999" y="1628775"/>
                <a:ext cx="365125" cy="3048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39" name="Text Box 56">
                <a:extLst>
                  <a:ext uri="{FF2B5EF4-FFF2-40B4-BE49-F238E27FC236}">
                    <a16:creationId xmlns:a16="http://schemas.microsoft.com/office/drawing/2014/main" id="{20A2FB46-32E9-4316-A2B7-D22F6310A23F}"/>
                  </a:ext>
                </a:extLst>
              </p:cNvPr>
              <p:cNvSpPr txBox="1">
                <a:spLocks noChangeArrowheads="1"/>
              </p:cNvSpPr>
              <p:nvPr/>
            </p:nvSpPr>
            <p:spPr bwMode="auto">
              <a:xfrm>
                <a:off x="278693" y="1565109"/>
                <a:ext cx="3937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2000" dirty="0">
                    <a:sym typeface="MT Extra" pitchFamily="18" charset="2"/>
                  </a:rPr>
                  <a:t>r</a:t>
                </a:r>
                <a:endParaRPr lang="en-GB" altLang="nl-NL" sz="1400" dirty="0">
                  <a:sym typeface="Math3" pitchFamily="2" charset="2"/>
                </a:endParaRPr>
              </a:p>
            </p:txBody>
          </p:sp>
          <mc:AlternateContent xmlns:mc="http://schemas.openxmlformats.org/markup-compatibility/2006" xmlns:a14="http://schemas.microsoft.com/office/drawing/2010/main">
            <mc:Choice Requires="a14">
              <p:sp>
                <p:nvSpPr>
                  <p:cNvPr id="240" name="Text Box 62">
                    <a:extLst>
                      <a:ext uri="{FF2B5EF4-FFF2-40B4-BE49-F238E27FC236}">
                        <a16:creationId xmlns:a16="http://schemas.microsoft.com/office/drawing/2014/main" id="{AE45FFE0-ACC3-4954-84EE-15B4DEB3FF61}"/>
                      </a:ext>
                    </a:extLst>
                  </p:cNvPr>
                  <p:cNvSpPr txBox="1">
                    <a:spLocks noChangeArrowheads="1"/>
                  </p:cNvSpPr>
                  <p:nvPr/>
                </p:nvSpPr>
                <p:spPr bwMode="auto">
                  <a:xfrm>
                    <a:off x="843661" y="961405"/>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0.06</m:t>
                          </m:r>
                        </m:oMath>
                      </m:oMathPara>
                    </a14:m>
                    <a:endParaRPr lang="en-GB" altLang="nl-NL" sz="2000" dirty="0">
                      <a:sym typeface="Math3" pitchFamily="2" charset="2"/>
                    </a:endParaRPr>
                  </a:p>
                </p:txBody>
              </p:sp>
            </mc:Choice>
            <mc:Fallback xmlns="">
              <p:sp>
                <p:nvSpPr>
                  <p:cNvPr id="240" name="Text Box 62">
                    <a:extLst>
                      <a:ext uri="{FF2B5EF4-FFF2-40B4-BE49-F238E27FC236}">
                        <a16:creationId xmlns:a16="http://schemas.microsoft.com/office/drawing/2014/main" id="{AE45FFE0-ACC3-4954-84EE-15B4DEB3FF61}"/>
                      </a:ext>
                    </a:extLst>
                  </p:cNvPr>
                  <p:cNvSpPr txBox="1">
                    <a:spLocks noRot="1" noChangeAspect="1" noMove="1" noResize="1" noEditPoints="1" noAdjustHandles="1" noChangeArrowheads="1" noChangeShapeType="1" noTextEdit="1"/>
                  </p:cNvSpPr>
                  <p:nvPr/>
                </p:nvSpPr>
                <p:spPr bwMode="auto">
                  <a:xfrm>
                    <a:off x="843661" y="961405"/>
                    <a:ext cx="603394" cy="369332"/>
                  </a:xfrm>
                  <a:prstGeom prst="rect">
                    <a:avLst/>
                  </a:prstGeom>
                  <a:blipFill>
                    <a:blip r:embed="rId13"/>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41" name="Text Box 62">
                    <a:extLst>
                      <a:ext uri="{FF2B5EF4-FFF2-40B4-BE49-F238E27FC236}">
                        <a16:creationId xmlns:a16="http://schemas.microsoft.com/office/drawing/2014/main" id="{E1374BE0-0F0B-4E05-A71D-C782AC91460F}"/>
                      </a:ext>
                    </a:extLst>
                  </p:cNvPr>
                  <p:cNvSpPr txBox="1">
                    <a:spLocks noChangeArrowheads="1"/>
                  </p:cNvSpPr>
                  <p:nvPr/>
                </p:nvSpPr>
                <p:spPr bwMode="auto">
                  <a:xfrm>
                    <a:off x="843661" y="157544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0.07</m:t>
                          </m:r>
                        </m:oMath>
                      </m:oMathPara>
                    </a14:m>
                    <a:endParaRPr lang="en-GB" altLang="nl-NL" sz="2000" dirty="0">
                      <a:sym typeface="Math3" pitchFamily="2" charset="2"/>
                    </a:endParaRPr>
                  </a:p>
                </p:txBody>
              </p:sp>
            </mc:Choice>
            <mc:Fallback xmlns="">
              <p:sp>
                <p:nvSpPr>
                  <p:cNvPr id="241" name="Text Box 62">
                    <a:extLst>
                      <a:ext uri="{FF2B5EF4-FFF2-40B4-BE49-F238E27FC236}">
                        <a16:creationId xmlns:a16="http://schemas.microsoft.com/office/drawing/2014/main" id="{E1374BE0-0F0B-4E05-A71D-C782AC91460F}"/>
                      </a:ext>
                    </a:extLst>
                  </p:cNvPr>
                  <p:cNvSpPr txBox="1">
                    <a:spLocks noRot="1" noChangeAspect="1" noMove="1" noResize="1" noEditPoints="1" noAdjustHandles="1" noChangeArrowheads="1" noChangeShapeType="1" noTextEdit="1"/>
                  </p:cNvSpPr>
                  <p:nvPr/>
                </p:nvSpPr>
                <p:spPr bwMode="auto">
                  <a:xfrm>
                    <a:off x="843661" y="1575447"/>
                    <a:ext cx="603394" cy="369332"/>
                  </a:xfrm>
                  <a:prstGeom prst="rect">
                    <a:avLst/>
                  </a:prstGeom>
                  <a:blipFill>
                    <a:blip r:embed="rId14"/>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42" name="Text Box 62">
                    <a:extLst>
                      <a:ext uri="{FF2B5EF4-FFF2-40B4-BE49-F238E27FC236}">
                        <a16:creationId xmlns:a16="http://schemas.microsoft.com/office/drawing/2014/main" id="{694AC215-E209-46E6-875B-C5BDA4E6283D}"/>
                      </a:ext>
                    </a:extLst>
                  </p:cNvPr>
                  <p:cNvSpPr txBox="1">
                    <a:spLocks noChangeArrowheads="1"/>
                  </p:cNvSpPr>
                  <p:nvPr/>
                </p:nvSpPr>
                <p:spPr bwMode="auto">
                  <a:xfrm>
                    <a:off x="843661" y="222498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0.87</m:t>
                          </m:r>
                        </m:oMath>
                      </m:oMathPara>
                    </a14:m>
                    <a:endParaRPr lang="en-GB" altLang="nl-NL" sz="2000" dirty="0">
                      <a:sym typeface="Math3" pitchFamily="2" charset="2"/>
                    </a:endParaRPr>
                  </a:p>
                </p:txBody>
              </p:sp>
            </mc:Choice>
            <mc:Fallback xmlns="">
              <p:sp>
                <p:nvSpPr>
                  <p:cNvPr id="242" name="Text Box 62">
                    <a:extLst>
                      <a:ext uri="{FF2B5EF4-FFF2-40B4-BE49-F238E27FC236}">
                        <a16:creationId xmlns:a16="http://schemas.microsoft.com/office/drawing/2014/main" id="{694AC215-E209-46E6-875B-C5BDA4E6283D}"/>
                      </a:ext>
                    </a:extLst>
                  </p:cNvPr>
                  <p:cNvSpPr txBox="1">
                    <a:spLocks noRot="1" noChangeAspect="1" noMove="1" noResize="1" noEditPoints="1" noAdjustHandles="1" noChangeArrowheads="1" noChangeShapeType="1" noTextEdit="1"/>
                  </p:cNvSpPr>
                  <p:nvPr/>
                </p:nvSpPr>
                <p:spPr bwMode="auto">
                  <a:xfrm>
                    <a:off x="843661" y="2224987"/>
                    <a:ext cx="603394" cy="369332"/>
                  </a:xfrm>
                  <a:prstGeom prst="rect">
                    <a:avLst/>
                  </a:prstGeom>
                  <a:blipFill>
                    <a:blip r:embed="rId15"/>
                    <a:stretch>
                      <a:fillRect/>
                    </a:stretch>
                  </a:blipFill>
                  <a:ln>
                    <a:noFill/>
                  </a:ln>
                  <a:effectLst/>
                </p:spPr>
                <p:txBody>
                  <a:bodyPr/>
                  <a:lstStyle/>
                  <a:p>
                    <a:r>
                      <a:rPr lang="en-NL">
                        <a:noFill/>
                      </a:rPr>
                      <a:t> </a:t>
                    </a:r>
                  </a:p>
                </p:txBody>
              </p:sp>
            </mc:Fallback>
          </mc:AlternateContent>
          <p:grpSp>
            <p:nvGrpSpPr>
              <p:cNvPr id="243" name="Group 242">
                <a:extLst>
                  <a:ext uri="{FF2B5EF4-FFF2-40B4-BE49-F238E27FC236}">
                    <a16:creationId xmlns:a16="http://schemas.microsoft.com/office/drawing/2014/main" id="{8E2E6568-5C6F-419C-A8A0-B27848088E6F}"/>
                  </a:ext>
                </a:extLst>
              </p:cNvPr>
              <p:cNvGrpSpPr/>
              <p:nvPr/>
            </p:nvGrpSpPr>
            <p:grpSpPr>
              <a:xfrm>
                <a:off x="1626369" y="935637"/>
                <a:ext cx="792059" cy="1672581"/>
                <a:chOff x="1706268" y="917881"/>
                <a:chExt cx="792059" cy="1672581"/>
              </a:xfrm>
            </p:grpSpPr>
            <p:sp>
              <p:nvSpPr>
                <p:cNvPr id="244" name="Text Box 62">
                  <a:extLst>
                    <a:ext uri="{FF2B5EF4-FFF2-40B4-BE49-F238E27FC236}">
                      <a16:creationId xmlns:a16="http://schemas.microsoft.com/office/drawing/2014/main" id="{7B34A5D0-687D-44F0-BAEC-66148CFE9DC9}"/>
                    </a:ext>
                  </a:extLst>
                </p:cNvPr>
                <p:cNvSpPr txBox="1">
                  <a:spLocks noChangeArrowheads="1"/>
                </p:cNvSpPr>
                <p:nvPr/>
              </p:nvSpPr>
              <p:spPr bwMode="auto">
                <a:xfrm>
                  <a:off x="1706268" y="917881"/>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75K</a:t>
                  </a:r>
                </a:p>
              </p:txBody>
            </p:sp>
            <p:sp>
              <p:nvSpPr>
                <p:cNvPr id="245" name="Text Box 62">
                  <a:extLst>
                    <a:ext uri="{FF2B5EF4-FFF2-40B4-BE49-F238E27FC236}">
                      <a16:creationId xmlns:a16="http://schemas.microsoft.com/office/drawing/2014/main" id="{C0E28E90-C83E-4EBB-9540-9A5B1C12E8D1}"/>
                    </a:ext>
                  </a:extLst>
                </p:cNvPr>
                <p:cNvSpPr txBox="1">
                  <a:spLocks noChangeArrowheads="1"/>
                </p:cNvSpPr>
                <p:nvPr/>
              </p:nvSpPr>
              <p:spPr bwMode="auto">
                <a:xfrm>
                  <a:off x="1777292" y="1549679"/>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0</a:t>
                  </a:r>
                </a:p>
              </p:txBody>
            </p:sp>
            <p:sp>
              <p:nvSpPr>
                <p:cNvPr id="246" name="Text Box 62">
                  <a:extLst>
                    <a:ext uri="{FF2B5EF4-FFF2-40B4-BE49-F238E27FC236}">
                      <a16:creationId xmlns:a16="http://schemas.microsoft.com/office/drawing/2014/main" id="{F7F0B041-FDB5-4D0C-BBA0-1F97CCF711DE}"/>
                    </a:ext>
                  </a:extLst>
                </p:cNvPr>
                <p:cNvSpPr txBox="1">
                  <a:spLocks noChangeArrowheads="1"/>
                </p:cNvSpPr>
                <p:nvPr/>
              </p:nvSpPr>
              <p:spPr bwMode="auto">
                <a:xfrm>
                  <a:off x="1715146" y="2190352"/>
                  <a:ext cx="721035" cy="400110"/>
                </a:xfrm>
                <a:prstGeom prst="rect">
                  <a:avLst/>
                </a:prstGeom>
                <a:noFill/>
                <a:ln>
                  <a:noFill/>
                </a:ln>
                <a:effectLst/>
              </p:spPr>
              <p:txBody>
                <a:bodyPr wrap="square">
                  <a:spAutoFit/>
                </a:bodyPr>
                <a:lstStyle/>
                <a:p>
                  <a:pPr>
                    <a:buFont typeface="Math3" pitchFamily="2" charset="2"/>
                    <a:buNone/>
                  </a:pPr>
                  <a:r>
                    <a:rPr lang="en-GB" altLang="nl-NL" sz="2000" dirty="0">
                      <a:solidFill>
                        <a:srgbClr val="0000FF"/>
                      </a:solidFill>
                      <a:sym typeface="Math3" pitchFamily="2" charset="2"/>
                    </a:rPr>
                    <a:t>25K</a:t>
                  </a:r>
                </a:p>
              </p:txBody>
            </p:sp>
          </p:grpSp>
        </p:grpSp>
        <p:sp>
          <p:nvSpPr>
            <p:cNvPr id="104" name="Text Box 4">
              <a:extLst>
                <a:ext uri="{FF2B5EF4-FFF2-40B4-BE49-F238E27FC236}">
                  <a16:creationId xmlns:a16="http://schemas.microsoft.com/office/drawing/2014/main" id="{84F75F57-B20A-430F-9BBE-1CED6471502F}"/>
                </a:ext>
              </a:extLst>
            </p:cNvPr>
            <p:cNvSpPr txBox="1">
              <a:spLocks noChangeArrowheads="1"/>
            </p:cNvSpPr>
            <p:nvPr/>
          </p:nvSpPr>
          <p:spPr bwMode="auto">
            <a:xfrm>
              <a:off x="4357599" y="1519414"/>
              <a:ext cx="5093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latin typeface="Arial" panose="020B0604020202020204" pitchFamily="34" charset="0"/>
                  <a:cs typeface="Times New Roman" panose="02020603050405020304" pitchFamily="18" charset="0"/>
                  <a:sym typeface="Math3" panose="00000400000000000000" pitchFamily="2" charset="2"/>
                </a:rPr>
                <a:t>&amp;</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a:extLst>
                <a:ext uri="{FF2B5EF4-FFF2-40B4-BE49-F238E27FC236}">
                  <a16:creationId xmlns:a16="http://schemas.microsoft.com/office/drawing/2014/main" id="{EF6D19DC-3836-4700-8382-11E77890D8D6}"/>
                </a:ext>
              </a:extLst>
            </p:cNvPr>
            <p:cNvGrpSpPr/>
            <p:nvPr/>
          </p:nvGrpSpPr>
          <p:grpSpPr>
            <a:xfrm>
              <a:off x="174097" y="935637"/>
              <a:ext cx="2173307" cy="1672581"/>
              <a:chOff x="253999" y="935637"/>
              <a:chExt cx="2173307" cy="1672581"/>
            </a:xfrm>
          </p:grpSpPr>
          <p:grpSp>
            <p:nvGrpSpPr>
              <p:cNvPr id="52273" name="Group 49"/>
              <p:cNvGrpSpPr>
                <a:grpSpLocks/>
              </p:cNvGrpSpPr>
              <p:nvPr/>
            </p:nvGrpSpPr>
            <p:grpSpPr bwMode="auto">
              <a:xfrm>
                <a:off x="358594" y="1141818"/>
                <a:ext cx="1322800" cy="1278714"/>
                <a:chOff x="1678" y="996"/>
                <a:chExt cx="440" cy="668"/>
              </a:xfrm>
            </p:grpSpPr>
            <p:sp>
              <p:nvSpPr>
                <p:cNvPr id="52274" name="Freeform 50"/>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75" name="Freeform 51"/>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76" name="Freeform 52"/>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dirty="0"/>
                </a:p>
              </p:txBody>
            </p:sp>
          </p:grpSp>
          <p:sp>
            <p:nvSpPr>
              <p:cNvPr id="52277" name="Oval 53"/>
              <p:cNvSpPr>
                <a:spLocks noChangeArrowheads="1"/>
              </p:cNvSpPr>
              <p:nvPr/>
            </p:nvSpPr>
            <p:spPr bwMode="auto">
              <a:xfrm>
                <a:off x="253999" y="1628775"/>
                <a:ext cx="365125" cy="3048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80" name="Text Box 56"/>
              <p:cNvSpPr txBox="1">
                <a:spLocks noChangeArrowheads="1"/>
              </p:cNvSpPr>
              <p:nvPr/>
            </p:nvSpPr>
            <p:spPr bwMode="auto">
              <a:xfrm>
                <a:off x="278693" y="1565109"/>
                <a:ext cx="3937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2000" dirty="0">
                    <a:sym typeface="MT Extra" pitchFamily="18" charset="2"/>
                  </a:rPr>
                  <a:t>s</a:t>
                </a:r>
                <a:endParaRPr lang="en-GB" altLang="nl-NL" sz="1400" dirty="0">
                  <a:sym typeface="Math3" pitchFamily="2" charset="2"/>
                </a:endParaRPr>
              </a:p>
            </p:txBody>
          </p:sp>
          <mc:AlternateContent xmlns:mc="http://schemas.openxmlformats.org/markup-compatibility/2006" xmlns:a14="http://schemas.microsoft.com/office/drawing/2010/main">
            <mc:Choice Requires="a14">
              <p:sp>
                <p:nvSpPr>
                  <p:cNvPr id="52286" name="Text Box 62"/>
                  <p:cNvSpPr txBox="1">
                    <a:spLocks noChangeArrowheads="1"/>
                  </p:cNvSpPr>
                  <p:nvPr/>
                </p:nvSpPr>
                <p:spPr bwMode="auto">
                  <a:xfrm>
                    <a:off x="843661" y="961405"/>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0.06</m:t>
                          </m:r>
                        </m:oMath>
                      </m:oMathPara>
                    </a14:m>
                    <a:endParaRPr lang="en-GB" altLang="nl-NL" sz="2000" dirty="0">
                      <a:sym typeface="Math3" pitchFamily="2" charset="2"/>
                    </a:endParaRPr>
                  </a:p>
                </p:txBody>
              </p:sp>
            </mc:Choice>
            <mc:Fallback xmlns="">
              <p:sp>
                <p:nvSpPr>
                  <p:cNvPr id="52286" name="Text Box 62"/>
                  <p:cNvSpPr txBox="1">
                    <a:spLocks noRot="1" noChangeAspect="1" noMove="1" noResize="1" noEditPoints="1" noAdjustHandles="1" noChangeArrowheads="1" noChangeShapeType="1" noTextEdit="1"/>
                  </p:cNvSpPr>
                  <p:nvPr/>
                </p:nvSpPr>
                <p:spPr bwMode="auto">
                  <a:xfrm>
                    <a:off x="843661" y="961405"/>
                    <a:ext cx="603394" cy="369332"/>
                  </a:xfrm>
                  <a:prstGeom prst="rect">
                    <a:avLst/>
                  </a:prstGeom>
                  <a:blipFill>
                    <a:blip r:embed="rId3"/>
                    <a:stretch>
                      <a:fillRect r="-1010"/>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4" name="Text Box 62">
                    <a:extLst>
                      <a:ext uri="{FF2B5EF4-FFF2-40B4-BE49-F238E27FC236}">
                        <a16:creationId xmlns:a16="http://schemas.microsoft.com/office/drawing/2014/main" id="{96A173C9-4B5F-492B-A598-FCF35E24ABB7}"/>
                      </a:ext>
                    </a:extLst>
                  </p:cNvPr>
                  <p:cNvSpPr txBox="1">
                    <a:spLocks noChangeArrowheads="1"/>
                  </p:cNvSpPr>
                  <p:nvPr/>
                </p:nvSpPr>
                <p:spPr bwMode="auto">
                  <a:xfrm>
                    <a:off x="843661" y="157544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0.07</m:t>
                          </m:r>
                        </m:oMath>
                      </m:oMathPara>
                    </a14:m>
                    <a:endParaRPr lang="en-GB" altLang="nl-NL" sz="2000" dirty="0">
                      <a:sym typeface="Math3" pitchFamily="2" charset="2"/>
                    </a:endParaRPr>
                  </a:p>
                </p:txBody>
              </p:sp>
            </mc:Choice>
            <mc:Fallback xmlns="">
              <p:sp>
                <p:nvSpPr>
                  <p:cNvPr id="114" name="Text Box 62">
                    <a:extLst>
                      <a:ext uri="{FF2B5EF4-FFF2-40B4-BE49-F238E27FC236}">
                        <a16:creationId xmlns:a16="http://schemas.microsoft.com/office/drawing/2014/main" id="{96A173C9-4B5F-492B-A598-FCF35E24ABB7}"/>
                      </a:ext>
                    </a:extLst>
                  </p:cNvPr>
                  <p:cNvSpPr txBox="1">
                    <a:spLocks noRot="1" noChangeAspect="1" noMove="1" noResize="1" noEditPoints="1" noAdjustHandles="1" noChangeArrowheads="1" noChangeShapeType="1" noTextEdit="1"/>
                  </p:cNvSpPr>
                  <p:nvPr/>
                </p:nvSpPr>
                <p:spPr bwMode="auto">
                  <a:xfrm>
                    <a:off x="843661" y="1575447"/>
                    <a:ext cx="603394" cy="369332"/>
                  </a:xfrm>
                  <a:prstGeom prst="rect">
                    <a:avLst/>
                  </a:prstGeom>
                  <a:blipFill>
                    <a:blip r:embed="rId4"/>
                    <a:stretch>
                      <a:fillRect r="-1010"/>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5" name="Text Box 62">
                    <a:extLst>
                      <a:ext uri="{FF2B5EF4-FFF2-40B4-BE49-F238E27FC236}">
                        <a16:creationId xmlns:a16="http://schemas.microsoft.com/office/drawing/2014/main" id="{F1BA2A62-010B-4494-A716-7930A682D7EE}"/>
                      </a:ext>
                    </a:extLst>
                  </p:cNvPr>
                  <p:cNvSpPr txBox="1">
                    <a:spLocks noChangeArrowheads="1"/>
                  </p:cNvSpPr>
                  <p:nvPr/>
                </p:nvSpPr>
                <p:spPr bwMode="auto">
                  <a:xfrm>
                    <a:off x="843661" y="222498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0.87</m:t>
                          </m:r>
                        </m:oMath>
                      </m:oMathPara>
                    </a14:m>
                    <a:endParaRPr lang="en-GB" altLang="nl-NL" sz="2000" dirty="0">
                      <a:sym typeface="Math3" pitchFamily="2" charset="2"/>
                    </a:endParaRPr>
                  </a:p>
                </p:txBody>
              </p:sp>
            </mc:Choice>
            <mc:Fallback xmlns="">
              <p:sp>
                <p:nvSpPr>
                  <p:cNvPr id="115" name="Text Box 62">
                    <a:extLst>
                      <a:ext uri="{FF2B5EF4-FFF2-40B4-BE49-F238E27FC236}">
                        <a16:creationId xmlns:a16="http://schemas.microsoft.com/office/drawing/2014/main" id="{F1BA2A62-010B-4494-A716-7930A682D7EE}"/>
                      </a:ext>
                    </a:extLst>
                  </p:cNvPr>
                  <p:cNvSpPr txBox="1">
                    <a:spLocks noRot="1" noChangeAspect="1" noMove="1" noResize="1" noEditPoints="1" noAdjustHandles="1" noChangeArrowheads="1" noChangeShapeType="1" noTextEdit="1"/>
                  </p:cNvSpPr>
                  <p:nvPr/>
                </p:nvSpPr>
                <p:spPr bwMode="auto">
                  <a:xfrm>
                    <a:off x="843661" y="2224987"/>
                    <a:ext cx="603394" cy="369332"/>
                  </a:xfrm>
                  <a:prstGeom prst="rect">
                    <a:avLst/>
                  </a:prstGeom>
                  <a:blipFill>
                    <a:blip r:embed="rId5"/>
                    <a:stretch>
                      <a:fillRect r="-1010"/>
                    </a:stretch>
                  </a:blipFill>
                  <a:ln>
                    <a:noFill/>
                  </a:ln>
                  <a:effectLst/>
                </p:spPr>
                <p:txBody>
                  <a:bodyPr/>
                  <a:lstStyle/>
                  <a:p>
                    <a:r>
                      <a:rPr lang="en-NL">
                        <a:noFill/>
                      </a:rPr>
                      <a:t> </a:t>
                    </a:r>
                  </a:p>
                </p:txBody>
              </p:sp>
            </mc:Fallback>
          </mc:AlternateContent>
          <p:grpSp>
            <p:nvGrpSpPr>
              <p:cNvPr id="12" name="Group 11">
                <a:extLst>
                  <a:ext uri="{FF2B5EF4-FFF2-40B4-BE49-F238E27FC236}">
                    <a16:creationId xmlns:a16="http://schemas.microsoft.com/office/drawing/2014/main" id="{101EF413-F623-4938-A1DE-B980FB554940}"/>
                  </a:ext>
                </a:extLst>
              </p:cNvPr>
              <p:cNvGrpSpPr/>
              <p:nvPr/>
            </p:nvGrpSpPr>
            <p:grpSpPr>
              <a:xfrm>
                <a:off x="1626369" y="935637"/>
                <a:ext cx="800937" cy="1672581"/>
                <a:chOff x="1706268" y="917881"/>
                <a:chExt cx="800937" cy="1672581"/>
              </a:xfrm>
            </p:grpSpPr>
            <p:sp>
              <p:nvSpPr>
                <p:cNvPr id="111" name="Text Box 62">
                  <a:extLst>
                    <a:ext uri="{FF2B5EF4-FFF2-40B4-BE49-F238E27FC236}">
                      <a16:creationId xmlns:a16="http://schemas.microsoft.com/office/drawing/2014/main" id="{8C757D3D-52CD-409C-8C2B-D24C0B52F62D}"/>
                    </a:ext>
                  </a:extLst>
                </p:cNvPr>
                <p:cNvSpPr txBox="1">
                  <a:spLocks noChangeArrowheads="1"/>
                </p:cNvSpPr>
                <p:nvPr/>
              </p:nvSpPr>
              <p:spPr bwMode="auto">
                <a:xfrm>
                  <a:off x="1706268" y="917881"/>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25K</a:t>
                  </a:r>
                </a:p>
              </p:txBody>
            </p:sp>
            <p:sp>
              <p:nvSpPr>
                <p:cNvPr id="143" name="Text Box 62">
                  <a:extLst>
                    <a:ext uri="{FF2B5EF4-FFF2-40B4-BE49-F238E27FC236}">
                      <a16:creationId xmlns:a16="http://schemas.microsoft.com/office/drawing/2014/main" id="{CB60DDB7-FB10-4664-A0F4-0AB67C7B2D6E}"/>
                    </a:ext>
                  </a:extLst>
                </p:cNvPr>
                <p:cNvSpPr txBox="1">
                  <a:spLocks noChangeArrowheads="1"/>
                </p:cNvSpPr>
                <p:nvPr/>
              </p:nvSpPr>
              <p:spPr bwMode="auto">
                <a:xfrm>
                  <a:off x="1715146" y="1549679"/>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25K</a:t>
                  </a:r>
                </a:p>
              </p:txBody>
            </p:sp>
            <p:sp>
              <p:nvSpPr>
                <p:cNvPr id="144" name="Text Box 62">
                  <a:extLst>
                    <a:ext uri="{FF2B5EF4-FFF2-40B4-BE49-F238E27FC236}">
                      <a16:creationId xmlns:a16="http://schemas.microsoft.com/office/drawing/2014/main" id="{2446EA4D-1F54-43C9-B467-8B91CD9DDBE3}"/>
                    </a:ext>
                  </a:extLst>
                </p:cNvPr>
                <p:cNvSpPr txBox="1">
                  <a:spLocks noChangeArrowheads="1"/>
                </p:cNvSpPr>
                <p:nvPr/>
              </p:nvSpPr>
              <p:spPr bwMode="auto">
                <a:xfrm>
                  <a:off x="1786170" y="2190352"/>
                  <a:ext cx="721035" cy="400110"/>
                </a:xfrm>
                <a:prstGeom prst="rect">
                  <a:avLst/>
                </a:prstGeom>
                <a:noFill/>
                <a:ln>
                  <a:noFill/>
                </a:ln>
                <a:effectLst/>
              </p:spPr>
              <p:txBody>
                <a:bodyPr wrap="square">
                  <a:spAutoFit/>
                </a:bodyPr>
                <a:lstStyle/>
                <a:p>
                  <a:pPr>
                    <a:buFont typeface="Math3" pitchFamily="2" charset="2"/>
                    <a:buNone/>
                  </a:pPr>
                  <a:r>
                    <a:rPr lang="en-GB" altLang="nl-NL" sz="2000" dirty="0">
                      <a:solidFill>
                        <a:srgbClr val="0000FF"/>
                      </a:solidFill>
                      <a:sym typeface="Math3" pitchFamily="2" charset="2"/>
                    </a:rPr>
                    <a:t>0</a:t>
                  </a:r>
                </a:p>
              </p:txBody>
            </p:sp>
          </p:grpSp>
        </p:grpSp>
        <p:grpSp>
          <p:nvGrpSpPr>
            <p:cNvPr id="189" name="Group 188">
              <a:extLst>
                <a:ext uri="{FF2B5EF4-FFF2-40B4-BE49-F238E27FC236}">
                  <a16:creationId xmlns:a16="http://schemas.microsoft.com/office/drawing/2014/main" id="{197B1897-8892-4A49-A8CF-1FE59A20AD2C}"/>
                </a:ext>
              </a:extLst>
            </p:cNvPr>
            <p:cNvGrpSpPr/>
            <p:nvPr/>
          </p:nvGrpSpPr>
          <p:grpSpPr>
            <a:xfrm>
              <a:off x="2412749" y="948712"/>
              <a:ext cx="2173307" cy="1672581"/>
              <a:chOff x="253999" y="935637"/>
              <a:chExt cx="2173307" cy="1672581"/>
            </a:xfrm>
          </p:grpSpPr>
          <p:grpSp>
            <p:nvGrpSpPr>
              <p:cNvPr id="190" name="Group 49">
                <a:extLst>
                  <a:ext uri="{FF2B5EF4-FFF2-40B4-BE49-F238E27FC236}">
                    <a16:creationId xmlns:a16="http://schemas.microsoft.com/office/drawing/2014/main" id="{0641C48D-48A6-4FE6-B34C-209336C9FC58}"/>
                  </a:ext>
                </a:extLst>
              </p:cNvPr>
              <p:cNvGrpSpPr>
                <a:grpSpLocks/>
              </p:cNvGrpSpPr>
              <p:nvPr/>
            </p:nvGrpSpPr>
            <p:grpSpPr bwMode="auto">
              <a:xfrm>
                <a:off x="358594" y="1141818"/>
                <a:ext cx="1322800" cy="1278714"/>
                <a:chOff x="1678" y="996"/>
                <a:chExt cx="440" cy="668"/>
              </a:xfrm>
            </p:grpSpPr>
            <p:sp>
              <p:nvSpPr>
                <p:cNvPr id="200" name="Freeform 50">
                  <a:extLst>
                    <a:ext uri="{FF2B5EF4-FFF2-40B4-BE49-F238E27FC236}">
                      <a16:creationId xmlns:a16="http://schemas.microsoft.com/office/drawing/2014/main" id="{97021758-FC4D-4707-ACD8-7F311F9AE21F}"/>
                    </a:ext>
                  </a:extLst>
                </p:cNvPr>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01" name="Freeform 51">
                  <a:extLst>
                    <a:ext uri="{FF2B5EF4-FFF2-40B4-BE49-F238E27FC236}">
                      <a16:creationId xmlns:a16="http://schemas.microsoft.com/office/drawing/2014/main" id="{E4C21791-60D7-4DAC-BC76-8F75649C06CE}"/>
                    </a:ext>
                  </a:extLst>
                </p:cNvPr>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02" name="Freeform 52">
                  <a:extLst>
                    <a:ext uri="{FF2B5EF4-FFF2-40B4-BE49-F238E27FC236}">
                      <a16:creationId xmlns:a16="http://schemas.microsoft.com/office/drawing/2014/main" id="{6280BB9B-150F-42B6-B1A3-70EEAADFEE78}"/>
                    </a:ext>
                  </a:extLst>
                </p:cNvPr>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dirty="0"/>
                </a:p>
              </p:txBody>
            </p:sp>
          </p:grpSp>
          <p:sp>
            <p:nvSpPr>
              <p:cNvPr id="191" name="Oval 53">
                <a:extLst>
                  <a:ext uri="{FF2B5EF4-FFF2-40B4-BE49-F238E27FC236}">
                    <a16:creationId xmlns:a16="http://schemas.microsoft.com/office/drawing/2014/main" id="{F4FC0973-F628-451D-A53D-D263622B953C}"/>
                  </a:ext>
                </a:extLst>
              </p:cNvPr>
              <p:cNvSpPr>
                <a:spLocks noChangeArrowheads="1"/>
              </p:cNvSpPr>
              <p:nvPr/>
            </p:nvSpPr>
            <p:spPr bwMode="auto">
              <a:xfrm>
                <a:off x="253999" y="1628775"/>
                <a:ext cx="365125" cy="3048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192" name="Text Box 56">
                <a:extLst>
                  <a:ext uri="{FF2B5EF4-FFF2-40B4-BE49-F238E27FC236}">
                    <a16:creationId xmlns:a16="http://schemas.microsoft.com/office/drawing/2014/main" id="{A69E3F49-006C-4B07-9A7A-41A05F2629EE}"/>
                  </a:ext>
                </a:extLst>
              </p:cNvPr>
              <p:cNvSpPr txBox="1">
                <a:spLocks noChangeArrowheads="1"/>
              </p:cNvSpPr>
              <p:nvPr/>
            </p:nvSpPr>
            <p:spPr bwMode="auto">
              <a:xfrm>
                <a:off x="278693" y="1565109"/>
                <a:ext cx="3937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2000" dirty="0">
                    <a:sym typeface="MT Extra" pitchFamily="18" charset="2"/>
                  </a:rPr>
                  <a:t>r</a:t>
                </a:r>
                <a:endParaRPr lang="en-GB" altLang="nl-NL" sz="1400" dirty="0">
                  <a:sym typeface="Math3" pitchFamily="2" charset="2"/>
                </a:endParaRPr>
              </a:p>
            </p:txBody>
          </p:sp>
          <mc:AlternateContent xmlns:mc="http://schemas.openxmlformats.org/markup-compatibility/2006" xmlns:a14="http://schemas.microsoft.com/office/drawing/2010/main">
            <mc:Choice Requires="a14">
              <p:sp>
                <p:nvSpPr>
                  <p:cNvPr id="193" name="Text Box 62">
                    <a:extLst>
                      <a:ext uri="{FF2B5EF4-FFF2-40B4-BE49-F238E27FC236}">
                        <a16:creationId xmlns:a16="http://schemas.microsoft.com/office/drawing/2014/main" id="{CE57D9D5-ED69-4188-89E0-0C25FF4F7EF6}"/>
                      </a:ext>
                    </a:extLst>
                  </p:cNvPr>
                  <p:cNvSpPr txBox="1">
                    <a:spLocks noChangeArrowheads="1"/>
                  </p:cNvSpPr>
                  <p:nvPr/>
                </p:nvSpPr>
                <p:spPr bwMode="auto">
                  <a:xfrm>
                    <a:off x="843661" y="961405"/>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0.06</m:t>
                          </m:r>
                        </m:oMath>
                      </m:oMathPara>
                    </a14:m>
                    <a:endParaRPr lang="en-GB" altLang="nl-NL" sz="2000" dirty="0">
                      <a:sym typeface="Math3" pitchFamily="2" charset="2"/>
                    </a:endParaRPr>
                  </a:p>
                </p:txBody>
              </p:sp>
            </mc:Choice>
            <mc:Fallback xmlns="">
              <p:sp>
                <p:nvSpPr>
                  <p:cNvPr id="193" name="Text Box 62">
                    <a:extLst>
                      <a:ext uri="{FF2B5EF4-FFF2-40B4-BE49-F238E27FC236}">
                        <a16:creationId xmlns:a16="http://schemas.microsoft.com/office/drawing/2014/main" id="{CE57D9D5-ED69-4188-89E0-0C25FF4F7EF6}"/>
                      </a:ext>
                    </a:extLst>
                  </p:cNvPr>
                  <p:cNvSpPr txBox="1">
                    <a:spLocks noRot="1" noChangeAspect="1" noMove="1" noResize="1" noEditPoints="1" noAdjustHandles="1" noChangeArrowheads="1" noChangeShapeType="1" noTextEdit="1"/>
                  </p:cNvSpPr>
                  <p:nvPr/>
                </p:nvSpPr>
                <p:spPr bwMode="auto">
                  <a:xfrm>
                    <a:off x="843661" y="961405"/>
                    <a:ext cx="603394" cy="369332"/>
                  </a:xfrm>
                  <a:prstGeom prst="rect">
                    <a:avLst/>
                  </a:prstGeom>
                  <a:blipFill>
                    <a:blip r:embed="rId6"/>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4" name="Text Box 62">
                    <a:extLst>
                      <a:ext uri="{FF2B5EF4-FFF2-40B4-BE49-F238E27FC236}">
                        <a16:creationId xmlns:a16="http://schemas.microsoft.com/office/drawing/2014/main" id="{8ACEBE1A-C6DB-4C5B-AED6-38F2DB2E4181}"/>
                      </a:ext>
                    </a:extLst>
                  </p:cNvPr>
                  <p:cNvSpPr txBox="1">
                    <a:spLocks noChangeArrowheads="1"/>
                  </p:cNvSpPr>
                  <p:nvPr/>
                </p:nvSpPr>
                <p:spPr bwMode="auto">
                  <a:xfrm>
                    <a:off x="843661" y="157544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0.07</m:t>
                          </m:r>
                        </m:oMath>
                      </m:oMathPara>
                    </a14:m>
                    <a:endParaRPr lang="en-GB" altLang="nl-NL" sz="2000" dirty="0">
                      <a:sym typeface="Math3" pitchFamily="2" charset="2"/>
                    </a:endParaRPr>
                  </a:p>
                </p:txBody>
              </p:sp>
            </mc:Choice>
            <mc:Fallback xmlns="">
              <p:sp>
                <p:nvSpPr>
                  <p:cNvPr id="194" name="Text Box 62">
                    <a:extLst>
                      <a:ext uri="{FF2B5EF4-FFF2-40B4-BE49-F238E27FC236}">
                        <a16:creationId xmlns:a16="http://schemas.microsoft.com/office/drawing/2014/main" id="{8ACEBE1A-C6DB-4C5B-AED6-38F2DB2E4181}"/>
                      </a:ext>
                    </a:extLst>
                  </p:cNvPr>
                  <p:cNvSpPr txBox="1">
                    <a:spLocks noRot="1" noChangeAspect="1" noMove="1" noResize="1" noEditPoints="1" noAdjustHandles="1" noChangeArrowheads="1" noChangeShapeType="1" noTextEdit="1"/>
                  </p:cNvSpPr>
                  <p:nvPr/>
                </p:nvSpPr>
                <p:spPr bwMode="auto">
                  <a:xfrm>
                    <a:off x="843661" y="1575447"/>
                    <a:ext cx="603394" cy="369332"/>
                  </a:xfrm>
                  <a:prstGeom prst="rect">
                    <a:avLst/>
                  </a:prstGeom>
                  <a:blipFill>
                    <a:blip r:embed="rId7"/>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5" name="Text Box 62">
                    <a:extLst>
                      <a:ext uri="{FF2B5EF4-FFF2-40B4-BE49-F238E27FC236}">
                        <a16:creationId xmlns:a16="http://schemas.microsoft.com/office/drawing/2014/main" id="{4CB10364-24B1-4BA9-A9B8-7E98F268DECC}"/>
                      </a:ext>
                    </a:extLst>
                  </p:cNvPr>
                  <p:cNvSpPr txBox="1">
                    <a:spLocks noChangeArrowheads="1"/>
                  </p:cNvSpPr>
                  <p:nvPr/>
                </p:nvSpPr>
                <p:spPr bwMode="auto">
                  <a:xfrm>
                    <a:off x="843661" y="222498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0.87</m:t>
                          </m:r>
                        </m:oMath>
                      </m:oMathPara>
                    </a14:m>
                    <a:endParaRPr lang="en-GB" altLang="nl-NL" sz="2000" dirty="0">
                      <a:sym typeface="Math3" pitchFamily="2" charset="2"/>
                    </a:endParaRPr>
                  </a:p>
                </p:txBody>
              </p:sp>
            </mc:Choice>
            <mc:Fallback xmlns="">
              <p:sp>
                <p:nvSpPr>
                  <p:cNvPr id="195" name="Text Box 62">
                    <a:extLst>
                      <a:ext uri="{FF2B5EF4-FFF2-40B4-BE49-F238E27FC236}">
                        <a16:creationId xmlns:a16="http://schemas.microsoft.com/office/drawing/2014/main" id="{4CB10364-24B1-4BA9-A9B8-7E98F268DECC}"/>
                      </a:ext>
                    </a:extLst>
                  </p:cNvPr>
                  <p:cNvSpPr txBox="1">
                    <a:spLocks noRot="1" noChangeAspect="1" noMove="1" noResize="1" noEditPoints="1" noAdjustHandles="1" noChangeArrowheads="1" noChangeShapeType="1" noTextEdit="1"/>
                  </p:cNvSpPr>
                  <p:nvPr/>
                </p:nvSpPr>
                <p:spPr bwMode="auto">
                  <a:xfrm>
                    <a:off x="843661" y="2224987"/>
                    <a:ext cx="603394" cy="369332"/>
                  </a:xfrm>
                  <a:prstGeom prst="rect">
                    <a:avLst/>
                  </a:prstGeom>
                  <a:blipFill>
                    <a:blip r:embed="rId8"/>
                    <a:stretch>
                      <a:fillRect/>
                    </a:stretch>
                  </a:blipFill>
                  <a:ln>
                    <a:noFill/>
                  </a:ln>
                  <a:effectLst/>
                </p:spPr>
                <p:txBody>
                  <a:bodyPr/>
                  <a:lstStyle/>
                  <a:p>
                    <a:r>
                      <a:rPr lang="en-NL">
                        <a:noFill/>
                      </a:rPr>
                      <a:t> </a:t>
                    </a:r>
                  </a:p>
                </p:txBody>
              </p:sp>
            </mc:Fallback>
          </mc:AlternateContent>
          <p:grpSp>
            <p:nvGrpSpPr>
              <p:cNvPr id="196" name="Group 195">
                <a:extLst>
                  <a:ext uri="{FF2B5EF4-FFF2-40B4-BE49-F238E27FC236}">
                    <a16:creationId xmlns:a16="http://schemas.microsoft.com/office/drawing/2014/main" id="{E0A974D2-51F7-42C8-A7CC-B18DF37EF522}"/>
                  </a:ext>
                </a:extLst>
              </p:cNvPr>
              <p:cNvGrpSpPr/>
              <p:nvPr/>
            </p:nvGrpSpPr>
            <p:grpSpPr>
              <a:xfrm>
                <a:off x="1626369" y="935637"/>
                <a:ext cx="800937" cy="1672581"/>
                <a:chOff x="1706268" y="917881"/>
                <a:chExt cx="800937" cy="1672581"/>
              </a:xfrm>
            </p:grpSpPr>
            <p:sp>
              <p:nvSpPr>
                <p:cNvPr id="197" name="Text Box 62">
                  <a:extLst>
                    <a:ext uri="{FF2B5EF4-FFF2-40B4-BE49-F238E27FC236}">
                      <a16:creationId xmlns:a16="http://schemas.microsoft.com/office/drawing/2014/main" id="{D215E308-1023-4DAB-A6EC-16A2041E7B05}"/>
                    </a:ext>
                  </a:extLst>
                </p:cNvPr>
                <p:cNvSpPr txBox="1">
                  <a:spLocks noChangeArrowheads="1"/>
                </p:cNvSpPr>
                <p:nvPr/>
              </p:nvSpPr>
              <p:spPr bwMode="auto">
                <a:xfrm>
                  <a:off x="1706268" y="917881"/>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75K</a:t>
                  </a:r>
                </a:p>
              </p:txBody>
            </p:sp>
            <p:sp>
              <p:nvSpPr>
                <p:cNvPr id="198" name="Text Box 62">
                  <a:extLst>
                    <a:ext uri="{FF2B5EF4-FFF2-40B4-BE49-F238E27FC236}">
                      <a16:creationId xmlns:a16="http://schemas.microsoft.com/office/drawing/2014/main" id="{686AB65B-C2CF-469E-A97F-D8ABC824F529}"/>
                    </a:ext>
                  </a:extLst>
                </p:cNvPr>
                <p:cNvSpPr txBox="1">
                  <a:spLocks noChangeArrowheads="1"/>
                </p:cNvSpPr>
                <p:nvPr/>
              </p:nvSpPr>
              <p:spPr bwMode="auto">
                <a:xfrm>
                  <a:off x="1777292" y="1549679"/>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0</a:t>
                  </a:r>
                </a:p>
              </p:txBody>
            </p:sp>
            <p:sp>
              <p:nvSpPr>
                <p:cNvPr id="199" name="Text Box 62">
                  <a:extLst>
                    <a:ext uri="{FF2B5EF4-FFF2-40B4-BE49-F238E27FC236}">
                      <a16:creationId xmlns:a16="http://schemas.microsoft.com/office/drawing/2014/main" id="{A5153581-3595-47AC-80FC-EB5CAC6670A2}"/>
                    </a:ext>
                  </a:extLst>
                </p:cNvPr>
                <p:cNvSpPr txBox="1">
                  <a:spLocks noChangeArrowheads="1"/>
                </p:cNvSpPr>
                <p:nvPr/>
              </p:nvSpPr>
              <p:spPr bwMode="auto">
                <a:xfrm>
                  <a:off x="1786170" y="2190352"/>
                  <a:ext cx="721035" cy="400110"/>
                </a:xfrm>
                <a:prstGeom prst="rect">
                  <a:avLst/>
                </a:prstGeom>
                <a:noFill/>
                <a:ln>
                  <a:noFill/>
                </a:ln>
                <a:effectLst/>
              </p:spPr>
              <p:txBody>
                <a:bodyPr wrap="square">
                  <a:spAutoFit/>
                </a:bodyPr>
                <a:lstStyle/>
                <a:p>
                  <a:pPr>
                    <a:buFont typeface="Math3" pitchFamily="2" charset="2"/>
                    <a:buNone/>
                  </a:pPr>
                  <a:r>
                    <a:rPr lang="en-GB" altLang="nl-NL" sz="2000" dirty="0">
                      <a:solidFill>
                        <a:srgbClr val="0000FF"/>
                      </a:solidFill>
                      <a:sym typeface="Math3" pitchFamily="2" charset="2"/>
                    </a:rPr>
                    <a:t>0</a:t>
                  </a:r>
                </a:p>
              </p:txBody>
            </p:sp>
          </p:grpSp>
        </p:grpSp>
        <mc:AlternateContent xmlns:mc="http://schemas.openxmlformats.org/markup-compatibility/2006" xmlns:a14="http://schemas.microsoft.com/office/drawing/2010/main">
          <mc:Choice Requires="a14">
            <p:sp>
              <p:nvSpPr>
                <p:cNvPr id="231" name="Text Box 4">
                  <a:extLst>
                    <a:ext uri="{FF2B5EF4-FFF2-40B4-BE49-F238E27FC236}">
                      <a16:creationId xmlns:a16="http://schemas.microsoft.com/office/drawing/2014/main" id="{756E216E-E44A-42B9-BD9C-8A5A2BF50E59}"/>
                    </a:ext>
                  </a:extLst>
                </p:cNvPr>
                <p:cNvSpPr txBox="1">
                  <a:spLocks noChangeArrowheads="1"/>
                </p:cNvSpPr>
                <p:nvPr/>
              </p:nvSpPr>
              <p:spPr bwMode="auto">
                <a:xfrm>
                  <a:off x="1913585" y="1492780"/>
                  <a:ext cx="630541"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1" name="Text Box 4">
                  <a:extLst>
                    <a:ext uri="{FF2B5EF4-FFF2-40B4-BE49-F238E27FC236}">
                      <a16:creationId xmlns:a16="http://schemas.microsoft.com/office/drawing/2014/main" id="{756E216E-E44A-42B9-BD9C-8A5A2BF50E59}"/>
                    </a:ext>
                  </a:extLst>
                </p:cNvPr>
                <p:cNvSpPr txBox="1">
                  <a:spLocks noRot="1" noChangeAspect="1" noMove="1" noResize="1" noEditPoints="1" noAdjustHandles="1" noChangeArrowheads="1" noChangeShapeType="1" noTextEdit="1"/>
                </p:cNvSpPr>
                <p:nvPr/>
              </p:nvSpPr>
              <p:spPr bwMode="auto">
                <a:xfrm>
                  <a:off x="1913585" y="1492780"/>
                  <a:ext cx="630541"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34" name="Group 233">
              <a:extLst>
                <a:ext uri="{FF2B5EF4-FFF2-40B4-BE49-F238E27FC236}">
                  <a16:creationId xmlns:a16="http://schemas.microsoft.com/office/drawing/2014/main" id="{A3DC4B2A-F034-4004-9BAB-711D3E7D14EA}"/>
                </a:ext>
              </a:extLst>
            </p:cNvPr>
            <p:cNvGrpSpPr/>
            <p:nvPr/>
          </p:nvGrpSpPr>
          <p:grpSpPr>
            <a:xfrm>
              <a:off x="4845244" y="937116"/>
              <a:ext cx="2102283" cy="1672581"/>
              <a:chOff x="253999" y="935637"/>
              <a:chExt cx="2102283" cy="1672581"/>
            </a:xfrm>
          </p:grpSpPr>
          <p:grpSp>
            <p:nvGrpSpPr>
              <p:cNvPr id="250" name="Group 49">
                <a:extLst>
                  <a:ext uri="{FF2B5EF4-FFF2-40B4-BE49-F238E27FC236}">
                    <a16:creationId xmlns:a16="http://schemas.microsoft.com/office/drawing/2014/main" id="{E926EBBB-D8BD-4126-866C-905BDC505FC9}"/>
                  </a:ext>
                </a:extLst>
              </p:cNvPr>
              <p:cNvGrpSpPr>
                <a:grpSpLocks/>
              </p:cNvGrpSpPr>
              <p:nvPr/>
            </p:nvGrpSpPr>
            <p:grpSpPr bwMode="auto">
              <a:xfrm>
                <a:off x="358594" y="1141818"/>
                <a:ext cx="1322800" cy="1278714"/>
                <a:chOff x="1678" y="996"/>
                <a:chExt cx="440" cy="668"/>
              </a:xfrm>
            </p:grpSpPr>
            <p:sp>
              <p:nvSpPr>
                <p:cNvPr id="260" name="Freeform 50">
                  <a:extLst>
                    <a:ext uri="{FF2B5EF4-FFF2-40B4-BE49-F238E27FC236}">
                      <a16:creationId xmlns:a16="http://schemas.microsoft.com/office/drawing/2014/main" id="{D1FD22B9-3B78-4479-AEF7-452E1336B549}"/>
                    </a:ext>
                  </a:extLst>
                </p:cNvPr>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61" name="Freeform 51">
                  <a:extLst>
                    <a:ext uri="{FF2B5EF4-FFF2-40B4-BE49-F238E27FC236}">
                      <a16:creationId xmlns:a16="http://schemas.microsoft.com/office/drawing/2014/main" id="{A2C2ECE5-A46B-455C-B1E2-D997A03CDC3E}"/>
                    </a:ext>
                  </a:extLst>
                </p:cNvPr>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62" name="Freeform 52">
                  <a:extLst>
                    <a:ext uri="{FF2B5EF4-FFF2-40B4-BE49-F238E27FC236}">
                      <a16:creationId xmlns:a16="http://schemas.microsoft.com/office/drawing/2014/main" id="{E68E362A-12ED-415F-B278-B04845AA0CBC}"/>
                    </a:ext>
                  </a:extLst>
                </p:cNvPr>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dirty="0"/>
                </a:p>
              </p:txBody>
            </p:sp>
          </p:grpSp>
          <p:sp>
            <p:nvSpPr>
              <p:cNvPr id="251" name="Oval 53">
                <a:extLst>
                  <a:ext uri="{FF2B5EF4-FFF2-40B4-BE49-F238E27FC236}">
                    <a16:creationId xmlns:a16="http://schemas.microsoft.com/office/drawing/2014/main" id="{06B69007-9D81-40CA-8EE5-8BD4E83C67D1}"/>
                  </a:ext>
                </a:extLst>
              </p:cNvPr>
              <p:cNvSpPr>
                <a:spLocks noChangeArrowheads="1"/>
              </p:cNvSpPr>
              <p:nvPr/>
            </p:nvSpPr>
            <p:spPr bwMode="auto">
              <a:xfrm>
                <a:off x="253999" y="1628775"/>
                <a:ext cx="365125" cy="3048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52" name="Text Box 56">
                <a:extLst>
                  <a:ext uri="{FF2B5EF4-FFF2-40B4-BE49-F238E27FC236}">
                    <a16:creationId xmlns:a16="http://schemas.microsoft.com/office/drawing/2014/main" id="{9049A8CF-47F3-4A23-9A1D-3DA47A9436DE}"/>
                  </a:ext>
                </a:extLst>
              </p:cNvPr>
              <p:cNvSpPr txBox="1">
                <a:spLocks noChangeArrowheads="1"/>
              </p:cNvSpPr>
              <p:nvPr/>
            </p:nvSpPr>
            <p:spPr bwMode="auto">
              <a:xfrm>
                <a:off x="278693" y="1565109"/>
                <a:ext cx="3937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2000" dirty="0">
                    <a:sym typeface="MT Extra" pitchFamily="18" charset="2"/>
                  </a:rPr>
                  <a:t>s</a:t>
                </a:r>
                <a:endParaRPr lang="en-GB" altLang="nl-NL" sz="1400" dirty="0">
                  <a:sym typeface="Math3" pitchFamily="2" charset="2"/>
                </a:endParaRPr>
              </a:p>
            </p:txBody>
          </p:sp>
          <mc:AlternateContent xmlns:mc="http://schemas.openxmlformats.org/markup-compatibility/2006" xmlns:a14="http://schemas.microsoft.com/office/drawing/2010/main">
            <mc:Choice Requires="a14">
              <p:sp>
                <p:nvSpPr>
                  <p:cNvPr id="253" name="Text Box 62">
                    <a:extLst>
                      <a:ext uri="{FF2B5EF4-FFF2-40B4-BE49-F238E27FC236}">
                        <a16:creationId xmlns:a16="http://schemas.microsoft.com/office/drawing/2014/main" id="{6BBF68ED-C5F5-4EA2-9834-48F59EEFFC95}"/>
                      </a:ext>
                    </a:extLst>
                  </p:cNvPr>
                  <p:cNvSpPr txBox="1">
                    <a:spLocks noChangeArrowheads="1"/>
                  </p:cNvSpPr>
                  <p:nvPr/>
                </p:nvSpPr>
                <p:spPr bwMode="auto">
                  <a:xfrm>
                    <a:off x="843661" y="961405"/>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0.06</m:t>
                          </m:r>
                        </m:oMath>
                      </m:oMathPara>
                    </a14:m>
                    <a:endParaRPr lang="en-GB" altLang="nl-NL" sz="2000" dirty="0">
                      <a:sym typeface="Math3" pitchFamily="2" charset="2"/>
                    </a:endParaRPr>
                  </a:p>
                </p:txBody>
              </p:sp>
            </mc:Choice>
            <mc:Fallback xmlns="">
              <p:sp>
                <p:nvSpPr>
                  <p:cNvPr id="253" name="Text Box 62">
                    <a:extLst>
                      <a:ext uri="{FF2B5EF4-FFF2-40B4-BE49-F238E27FC236}">
                        <a16:creationId xmlns:a16="http://schemas.microsoft.com/office/drawing/2014/main" id="{6BBF68ED-C5F5-4EA2-9834-48F59EEFFC95}"/>
                      </a:ext>
                    </a:extLst>
                  </p:cNvPr>
                  <p:cNvSpPr txBox="1">
                    <a:spLocks noRot="1" noChangeAspect="1" noMove="1" noResize="1" noEditPoints="1" noAdjustHandles="1" noChangeArrowheads="1" noChangeShapeType="1" noTextEdit="1"/>
                  </p:cNvSpPr>
                  <p:nvPr/>
                </p:nvSpPr>
                <p:spPr bwMode="auto">
                  <a:xfrm>
                    <a:off x="843661" y="961405"/>
                    <a:ext cx="603394" cy="369332"/>
                  </a:xfrm>
                  <a:prstGeom prst="rect">
                    <a:avLst/>
                  </a:prstGeom>
                  <a:blipFill>
                    <a:blip r:embed="rId10"/>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4" name="Text Box 62">
                    <a:extLst>
                      <a:ext uri="{FF2B5EF4-FFF2-40B4-BE49-F238E27FC236}">
                        <a16:creationId xmlns:a16="http://schemas.microsoft.com/office/drawing/2014/main" id="{700A0711-7644-432F-8F69-866C68BFF265}"/>
                      </a:ext>
                    </a:extLst>
                  </p:cNvPr>
                  <p:cNvSpPr txBox="1">
                    <a:spLocks noChangeArrowheads="1"/>
                  </p:cNvSpPr>
                  <p:nvPr/>
                </p:nvSpPr>
                <p:spPr bwMode="auto">
                  <a:xfrm>
                    <a:off x="843661" y="157544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0.07</m:t>
                          </m:r>
                        </m:oMath>
                      </m:oMathPara>
                    </a14:m>
                    <a:endParaRPr lang="en-GB" altLang="nl-NL" sz="2000" dirty="0">
                      <a:sym typeface="Math3" pitchFamily="2" charset="2"/>
                    </a:endParaRPr>
                  </a:p>
                </p:txBody>
              </p:sp>
            </mc:Choice>
            <mc:Fallback xmlns="">
              <p:sp>
                <p:nvSpPr>
                  <p:cNvPr id="254" name="Text Box 62">
                    <a:extLst>
                      <a:ext uri="{FF2B5EF4-FFF2-40B4-BE49-F238E27FC236}">
                        <a16:creationId xmlns:a16="http://schemas.microsoft.com/office/drawing/2014/main" id="{700A0711-7644-432F-8F69-866C68BFF265}"/>
                      </a:ext>
                    </a:extLst>
                  </p:cNvPr>
                  <p:cNvSpPr txBox="1">
                    <a:spLocks noRot="1" noChangeAspect="1" noMove="1" noResize="1" noEditPoints="1" noAdjustHandles="1" noChangeArrowheads="1" noChangeShapeType="1" noTextEdit="1"/>
                  </p:cNvSpPr>
                  <p:nvPr/>
                </p:nvSpPr>
                <p:spPr bwMode="auto">
                  <a:xfrm>
                    <a:off x="843661" y="1575447"/>
                    <a:ext cx="603394" cy="369332"/>
                  </a:xfrm>
                  <a:prstGeom prst="rect">
                    <a:avLst/>
                  </a:prstGeom>
                  <a:blipFill>
                    <a:blip r:embed="rId11"/>
                    <a:stretch>
                      <a:fillRect/>
                    </a:stretch>
                  </a:blipFill>
                  <a:ln>
                    <a:noFill/>
                  </a:ln>
                  <a:effec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5" name="Text Box 62">
                    <a:extLst>
                      <a:ext uri="{FF2B5EF4-FFF2-40B4-BE49-F238E27FC236}">
                        <a16:creationId xmlns:a16="http://schemas.microsoft.com/office/drawing/2014/main" id="{17799D62-2156-4509-96A4-BD03961D992B}"/>
                      </a:ext>
                    </a:extLst>
                  </p:cNvPr>
                  <p:cNvSpPr txBox="1">
                    <a:spLocks noChangeArrowheads="1"/>
                  </p:cNvSpPr>
                  <p:nvPr/>
                </p:nvSpPr>
                <p:spPr bwMode="auto">
                  <a:xfrm>
                    <a:off x="843661" y="2224987"/>
                    <a:ext cx="603394" cy="369332"/>
                  </a:xfrm>
                  <a:prstGeom prst="rect">
                    <a:avLst/>
                  </a:prstGeom>
                  <a:solidFill>
                    <a:schemeClr val="bg1"/>
                  </a:solidFill>
                  <a:ln>
                    <a:noFill/>
                  </a:ln>
                  <a:effectLst/>
                </p:spPr>
                <p:txBody>
                  <a:bodyPr wrap="square">
                    <a:spAutoFit/>
                  </a:bodyPr>
                  <a:lstStyle/>
                  <a:p>
                    <a:pPr>
                      <a:buFont typeface="Math3" pitchFamily="2" charset="2"/>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sym typeface="Math3" pitchFamily="2" charset="2"/>
                            </a:rPr>
                            <m:t>0.87</m:t>
                          </m:r>
                        </m:oMath>
                      </m:oMathPara>
                    </a14:m>
                    <a:endParaRPr lang="en-GB" altLang="nl-NL" sz="2000" dirty="0">
                      <a:sym typeface="Math3" pitchFamily="2" charset="2"/>
                    </a:endParaRPr>
                  </a:p>
                </p:txBody>
              </p:sp>
            </mc:Choice>
            <mc:Fallback xmlns="">
              <p:sp>
                <p:nvSpPr>
                  <p:cNvPr id="255" name="Text Box 62">
                    <a:extLst>
                      <a:ext uri="{FF2B5EF4-FFF2-40B4-BE49-F238E27FC236}">
                        <a16:creationId xmlns:a16="http://schemas.microsoft.com/office/drawing/2014/main" id="{17799D62-2156-4509-96A4-BD03961D992B}"/>
                      </a:ext>
                    </a:extLst>
                  </p:cNvPr>
                  <p:cNvSpPr txBox="1">
                    <a:spLocks noRot="1" noChangeAspect="1" noMove="1" noResize="1" noEditPoints="1" noAdjustHandles="1" noChangeArrowheads="1" noChangeShapeType="1" noTextEdit="1"/>
                  </p:cNvSpPr>
                  <p:nvPr/>
                </p:nvSpPr>
                <p:spPr bwMode="auto">
                  <a:xfrm>
                    <a:off x="843661" y="2224987"/>
                    <a:ext cx="603394" cy="369332"/>
                  </a:xfrm>
                  <a:prstGeom prst="rect">
                    <a:avLst/>
                  </a:prstGeom>
                  <a:blipFill>
                    <a:blip r:embed="rId12"/>
                    <a:stretch>
                      <a:fillRect/>
                    </a:stretch>
                  </a:blipFill>
                  <a:ln>
                    <a:noFill/>
                  </a:ln>
                  <a:effectLst/>
                </p:spPr>
                <p:txBody>
                  <a:bodyPr/>
                  <a:lstStyle/>
                  <a:p>
                    <a:r>
                      <a:rPr lang="en-NL">
                        <a:noFill/>
                      </a:rPr>
                      <a:t> </a:t>
                    </a:r>
                  </a:p>
                </p:txBody>
              </p:sp>
            </mc:Fallback>
          </mc:AlternateContent>
          <p:grpSp>
            <p:nvGrpSpPr>
              <p:cNvPr id="256" name="Group 255">
                <a:extLst>
                  <a:ext uri="{FF2B5EF4-FFF2-40B4-BE49-F238E27FC236}">
                    <a16:creationId xmlns:a16="http://schemas.microsoft.com/office/drawing/2014/main" id="{3B2213D4-1920-4837-B0ED-DBDEFDEEB588}"/>
                  </a:ext>
                </a:extLst>
              </p:cNvPr>
              <p:cNvGrpSpPr/>
              <p:nvPr/>
            </p:nvGrpSpPr>
            <p:grpSpPr>
              <a:xfrm>
                <a:off x="1626369" y="935637"/>
                <a:ext cx="729913" cy="1672581"/>
                <a:chOff x="1706268" y="917881"/>
                <a:chExt cx="729913" cy="1672581"/>
              </a:xfrm>
            </p:grpSpPr>
            <p:sp>
              <p:nvSpPr>
                <p:cNvPr id="257" name="Text Box 62">
                  <a:extLst>
                    <a:ext uri="{FF2B5EF4-FFF2-40B4-BE49-F238E27FC236}">
                      <a16:creationId xmlns:a16="http://schemas.microsoft.com/office/drawing/2014/main" id="{DBE86B4F-87DA-4100-935A-FA21FCF9BFCD}"/>
                    </a:ext>
                  </a:extLst>
                </p:cNvPr>
                <p:cNvSpPr txBox="1">
                  <a:spLocks noChangeArrowheads="1"/>
                </p:cNvSpPr>
                <p:nvPr/>
              </p:nvSpPr>
              <p:spPr bwMode="auto">
                <a:xfrm>
                  <a:off x="1706268" y="917881"/>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25K</a:t>
                  </a:r>
                </a:p>
              </p:txBody>
            </p:sp>
            <p:sp>
              <p:nvSpPr>
                <p:cNvPr id="258" name="Text Box 62">
                  <a:extLst>
                    <a:ext uri="{FF2B5EF4-FFF2-40B4-BE49-F238E27FC236}">
                      <a16:creationId xmlns:a16="http://schemas.microsoft.com/office/drawing/2014/main" id="{AD35C771-DA23-4A3D-A61A-DFB9A5AFE743}"/>
                    </a:ext>
                  </a:extLst>
                </p:cNvPr>
                <p:cNvSpPr txBox="1">
                  <a:spLocks noChangeArrowheads="1"/>
                </p:cNvSpPr>
                <p:nvPr/>
              </p:nvSpPr>
              <p:spPr bwMode="auto">
                <a:xfrm>
                  <a:off x="1715146" y="1549679"/>
                  <a:ext cx="721035" cy="400110"/>
                </a:xfrm>
                <a:prstGeom prst="rect">
                  <a:avLst/>
                </a:prstGeom>
                <a:noFill/>
                <a:ln>
                  <a:noFill/>
                </a:ln>
                <a:effectLst/>
              </p:spPr>
              <p:txBody>
                <a:bodyPr wrap="square">
                  <a:spAutoFit/>
                </a:bodyPr>
                <a:lstStyle/>
                <a:p>
                  <a:pPr>
                    <a:buFont typeface="Math3" pitchFamily="2" charset="2"/>
                    <a:buNone/>
                  </a:pPr>
                  <a:r>
                    <a:rPr lang="en-GB" altLang="nl-NL" sz="2000" dirty="0">
                      <a:sym typeface="Math3" pitchFamily="2" charset="2"/>
                    </a:rPr>
                    <a:t>25K</a:t>
                  </a:r>
                </a:p>
              </p:txBody>
            </p:sp>
            <p:sp>
              <p:nvSpPr>
                <p:cNvPr id="259" name="Text Box 62">
                  <a:extLst>
                    <a:ext uri="{FF2B5EF4-FFF2-40B4-BE49-F238E27FC236}">
                      <a16:creationId xmlns:a16="http://schemas.microsoft.com/office/drawing/2014/main" id="{AC15068A-7B4A-49CD-8710-C9474B5A8C8A}"/>
                    </a:ext>
                  </a:extLst>
                </p:cNvPr>
                <p:cNvSpPr txBox="1">
                  <a:spLocks noChangeArrowheads="1"/>
                </p:cNvSpPr>
                <p:nvPr/>
              </p:nvSpPr>
              <p:spPr bwMode="auto">
                <a:xfrm>
                  <a:off x="1715146" y="2190352"/>
                  <a:ext cx="721035" cy="400110"/>
                </a:xfrm>
                <a:prstGeom prst="rect">
                  <a:avLst/>
                </a:prstGeom>
                <a:noFill/>
                <a:ln>
                  <a:noFill/>
                </a:ln>
                <a:effectLst/>
              </p:spPr>
              <p:txBody>
                <a:bodyPr wrap="square">
                  <a:spAutoFit/>
                </a:bodyPr>
                <a:lstStyle/>
                <a:p>
                  <a:pPr>
                    <a:buFont typeface="Math3" pitchFamily="2" charset="2"/>
                    <a:buNone/>
                  </a:pPr>
                  <a:r>
                    <a:rPr lang="en-GB" altLang="nl-NL" sz="2000" dirty="0">
                      <a:solidFill>
                        <a:srgbClr val="0000FF"/>
                      </a:solidFill>
                      <a:sym typeface="Math3" pitchFamily="2" charset="2"/>
                    </a:rPr>
                    <a:t>25K</a:t>
                  </a:r>
                </a:p>
              </p:txBody>
            </p:sp>
          </p:grpSp>
        </p:grpSp>
        <mc:AlternateContent xmlns:mc="http://schemas.openxmlformats.org/markup-compatibility/2006" xmlns:a14="http://schemas.microsoft.com/office/drawing/2010/main">
          <mc:Choice Requires="a14">
            <p:sp>
              <p:nvSpPr>
                <p:cNvPr id="236" name="Text Box 4">
                  <a:extLst>
                    <a:ext uri="{FF2B5EF4-FFF2-40B4-BE49-F238E27FC236}">
                      <a16:creationId xmlns:a16="http://schemas.microsoft.com/office/drawing/2014/main" id="{B6D637A3-78D5-48DB-A0BC-CF6013FCA6A0}"/>
                    </a:ext>
                  </a:extLst>
                </p:cNvPr>
                <p:cNvSpPr txBox="1">
                  <a:spLocks noChangeArrowheads="1"/>
                </p:cNvSpPr>
                <p:nvPr/>
              </p:nvSpPr>
              <p:spPr bwMode="auto">
                <a:xfrm>
                  <a:off x="6593610" y="1494259"/>
                  <a:ext cx="630541"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6" name="Text Box 4">
                  <a:extLst>
                    <a:ext uri="{FF2B5EF4-FFF2-40B4-BE49-F238E27FC236}">
                      <a16:creationId xmlns:a16="http://schemas.microsoft.com/office/drawing/2014/main" id="{B6D637A3-78D5-48DB-A0BC-CF6013FCA6A0}"/>
                    </a:ext>
                  </a:extLst>
                </p:cNvPr>
                <p:cNvSpPr txBox="1">
                  <a:spLocks noRot="1" noChangeAspect="1" noMove="1" noResize="1" noEditPoints="1" noAdjustHandles="1" noChangeArrowheads="1" noChangeShapeType="1" noTextEdit="1"/>
                </p:cNvSpPr>
                <p:nvPr/>
              </p:nvSpPr>
              <p:spPr bwMode="auto">
                <a:xfrm>
                  <a:off x="6593610" y="1494259"/>
                  <a:ext cx="630541"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2324" name="Rectangle 100"/>
            <p:cNvSpPr>
              <a:spLocks noChangeArrowheads="1"/>
            </p:cNvSpPr>
            <p:nvPr/>
          </p:nvSpPr>
          <p:spPr bwMode="auto">
            <a:xfrm>
              <a:off x="133665" y="935637"/>
              <a:ext cx="4176799" cy="1632276"/>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263" name="Rectangle 100">
              <a:extLst>
                <a:ext uri="{FF2B5EF4-FFF2-40B4-BE49-F238E27FC236}">
                  <a16:creationId xmlns:a16="http://schemas.microsoft.com/office/drawing/2014/main" id="{7CAE3FE5-F99C-4E2C-82BB-CA6F783B53C9}"/>
                </a:ext>
              </a:extLst>
            </p:cNvPr>
            <p:cNvSpPr>
              <a:spLocks noChangeArrowheads="1"/>
            </p:cNvSpPr>
            <p:nvPr/>
          </p:nvSpPr>
          <p:spPr bwMode="auto">
            <a:xfrm>
              <a:off x="4804810" y="937118"/>
              <a:ext cx="4176799" cy="1632276"/>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 name="Text Box 2">
            <a:extLst>
              <a:ext uri="{FF2B5EF4-FFF2-40B4-BE49-F238E27FC236}">
                <a16:creationId xmlns:a16="http://schemas.microsoft.com/office/drawing/2014/main" id="{7EA10AF3-DDA5-4FF4-B393-FEC7BE965B3B}"/>
              </a:ext>
            </a:extLst>
          </p:cNvPr>
          <p:cNvSpPr txBox="1">
            <a:spLocks noChangeArrowheads="1"/>
          </p:cNvSpPr>
          <p:nvPr/>
        </p:nvSpPr>
        <p:spPr bwMode="auto">
          <a:xfrm>
            <a:off x="-98658" y="-117148"/>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.4</a:t>
            </a:r>
          </a:p>
        </p:txBody>
      </p:sp>
      <p:sp>
        <p:nvSpPr>
          <p:cNvPr id="65" name="Text Box 3">
            <a:extLst>
              <a:ext uri="{FF2B5EF4-FFF2-40B4-BE49-F238E27FC236}">
                <a16:creationId xmlns:a16="http://schemas.microsoft.com/office/drawing/2014/main" id="{EF48C068-5B9E-461B-810B-9B43C476581F}"/>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105</a:t>
            </a:fld>
            <a:endParaRPr lang="en-US" altLang="nl-NL" sz="1600"/>
          </a:p>
        </p:txBody>
      </p:sp>
      <mc:AlternateContent xmlns:mc="http://schemas.openxmlformats.org/markup-compatibility/2006" xmlns:a14="http://schemas.microsoft.com/office/drawing/2010/main">
        <mc:Choice Requires="a14">
          <p:sp>
            <p:nvSpPr>
              <p:cNvPr id="70" name="Text Box 4">
                <a:extLst>
                  <a:ext uri="{FF2B5EF4-FFF2-40B4-BE49-F238E27FC236}">
                    <a16:creationId xmlns:a16="http://schemas.microsoft.com/office/drawing/2014/main" id="{9BE09CA6-AE4F-468E-9435-8CF31FD08117}"/>
                  </a:ext>
                </a:extLst>
              </p:cNvPr>
              <p:cNvSpPr txBox="1">
                <a:spLocks noChangeArrowheads="1"/>
              </p:cNvSpPr>
              <p:nvPr/>
            </p:nvSpPr>
            <p:spPr bwMode="auto">
              <a:xfrm>
                <a:off x="467544" y="4941168"/>
                <a:ext cx="8033172"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0.07</m:t>
                              </m:r>
                            </m:e>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0.06</m:t>
                              </m:r>
                            </m:sup>
                          </m:sSup>
                        </m:e>
                      </m:d>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e>
                      </m:d>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0.07</m:t>
                              </m:r>
                            </m:e>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sup>
                          </m:sSup>
                        </m:e>
                      </m:d>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25</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e>
                          </m:d>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e>
                      </m:d>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 name="Text Box 4">
                <a:extLst>
                  <a:ext uri="{FF2B5EF4-FFF2-40B4-BE49-F238E27FC236}">
                    <a16:creationId xmlns:a16="http://schemas.microsoft.com/office/drawing/2014/main" id="{9BE09CA6-AE4F-468E-9435-8CF31FD08117}"/>
                  </a:ext>
                </a:extLst>
              </p:cNvPr>
              <p:cNvSpPr txBox="1">
                <a:spLocks noRot="1" noChangeAspect="1" noMove="1" noResize="1" noEditPoints="1" noAdjustHandles="1" noChangeArrowheads="1" noChangeShapeType="1" noTextEdit="1"/>
              </p:cNvSpPr>
              <p:nvPr/>
            </p:nvSpPr>
            <p:spPr bwMode="auto">
              <a:xfrm>
                <a:off x="467544" y="4941168"/>
                <a:ext cx="8033172" cy="509178"/>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74760194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build="p" autoUpdateAnimBg="0"/>
      <p:bldP spid="70" grpId="0" build="p"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22" name="Group 64521">
            <a:extLst>
              <a:ext uri="{FF2B5EF4-FFF2-40B4-BE49-F238E27FC236}">
                <a16:creationId xmlns:a16="http://schemas.microsoft.com/office/drawing/2014/main" id="{15CFD876-80E7-4818-85C3-AF1268773D4F}"/>
              </a:ext>
            </a:extLst>
          </p:cNvPr>
          <p:cNvGrpSpPr/>
          <p:nvPr/>
        </p:nvGrpSpPr>
        <p:grpSpPr>
          <a:xfrm>
            <a:off x="287924" y="4729371"/>
            <a:ext cx="1977724" cy="1896591"/>
            <a:chOff x="2875834" y="4740002"/>
            <a:chExt cx="1977724" cy="1896591"/>
          </a:xfrm>
        </p:grpSpPr>
        <p:grpSp>
          <p:nvGrpSpPr>
            <p:cNvPr id="76" name="Group 75">
              <a:extLst>
                <a:ext uri="{FF2B5EF4-FFF2-40B4-BE49-F238E27FC236}">
                  <a16:creationId xmlns:a16="http://schemas.microsoft.com/office/drawing/2014/main" id="{670D85B1-C42E-489B-9047-A4D0F98B52BF}"/>
                </a:ext>
              </a:extLst>
            </p:cNvPr>
            <p:cNvGrpSpPr/>
            <p:nvPr/>
          </p:nvGrpSpPr>
          <p:grpSpPr>
            <a:xfrm>
              <a:off x="3256299" y="4869160"/>
              <a:ext cx="1315701" cy="1198069"/>
              <a:chOff x="594003" y="5111818"/>
              <a:chExt cx="1664915" cy="1516062"/>
            </a:xfrm>
          </p:grpSpPr>
          <p:sp>
            <p:nvSpPr>
              <p:cNvPr id="81" name="Rectangle 25">
                <a:extLst>
                  <a:ext uri="{FF2B5EF4-FFF2-40B4-BE49-F238E27FC236}">
                    <a16:creationId xmlns:a16="http://schemas.microsoft.com/office/drawing/2014/main" id="{CF2FA3E2-A55F-4CCC-B411-C8F09336AA5E}"/>
                  </a:ext>
                </a:extLst>
              </p:cNvPr>
              <p:cNvSpPr>
                <a:spLocks noChangeArrowheads="1"/>
              </p:cNvSpPr>
              <p:nvPr/>
            </p:nvSpPr>
            <p:spPr bwMode="auto">
              <a:xfrm>
                <a:off x="594003" y="5111818"/>
                <a:ext cx="1649412" cy="1516062"/>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82" name="Line 26">
                <a:extLst>
                  <a:ext uri="{FF2B5EF4-FFF2-40B4-BE49-F238E27FC236}">
                    <a16:creationId xmlns:a16="http://schemas.microsoft.com/office/drawing/2014/main" id="{78A3E112-ABC2-4947-9BF7-3A4CDEF44E7F}"/>
                  </a:ext>
                </a:extLst>
              </p:cNvPr>
              <p:cNvSpPr>
                <a:spLocks noChangeShapeType="1"/>
              </p:cNvSpPr>
              <p:nvPr/>
            </p:nvSpPr>
            <p:spPr bwMode="auto">
              <a:xfrm flipH="1">
                <a:off x="614268" y="5116580"/>
                <a:ext cx="1644650" cy="1511300"/>
              </a:xfrm>
              <a:prstGeom prst="line">
                <a:avLst/>
              </a:prstGeom>
              <a:noFill/>
              <a:ln w="952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64518" name="Group 64517">
              <a:extLst>
                <a:ext uri="{FF2B5EF4-FFF2-40B4-BE49-F238E27FC236}">
                  <a16:creationId xmlns:a16="http://schemas.microsoft.com/office/drawing/2014/main" id="{75BC2D6B-16EB-476B-AB98-5B7C82C2E619}"/>
                </a:ext>
              </a:extLst>
            </p:cNvPr>
            <p:cNvGrpSpPr/>
            <p:nvPr/>
          </p:nvGrpSpPr>
          <p:grpSpPr>
            <a:xfrm>
              <a:off x="2875834" y="4740002"/>
              <a:ext cx="1977724" cy="1896591"/>
              <a:chOff x="2875834" y="4740002"/>
              <a:chExt cx="1977724" cy="1896591"/>
            </a:xfrm>
          </p:grpSpPr>
          <p:grpSp>
            <p:nvGrpSpPr>
              <p:cNvPr id="85" name="Group 84">
                <a:extLst>
                  <a:ext uri="{FF2B5EF4-FFF2-40B4-BE49-F238E27FC236}">
                    <a16:creationId xmlns:a16="http://schemas.microsoft.com/office/drawing/2014/main" id="{4D490147-5844-44A7-8CB4-B3BC1A7FA09E}"/>
                  </a:ext>
                </a:extLst>
              </p:cNvPr>
              <p:cNvGrpSpPr/>
              <p:nvPr/>
            </p:nvGrpSpPr>
            <p:grpSpPr>
              <a:xfrm>
                <a:off x="4144218" y="6267261"/>
                <a:ext cx="456357" cy="369332"/>
                <a:chOff x="4274918" y="5551775"/>
                <a:chExt cx="456357" cy="369332"/>
              </a:xfrm>
            </p:grpSpPr>
            <p:cxnSp>
              <p:nvCxnSpPr>
                <p:cNvPr id="86" name="Straight Arrow Connector 85">
                  <a:extLst>
                    <a:ext uri="{FF2B5EF4-FFF2-40B4-BE49-F238E27FC236}">
                      <a16:creationId xmlns:a16="http://schemas.microsoft.com/office/drawing/2014/main" id="{D58CADC1-43C4-4F5D-B818-99A8F1096289}"/>
                    </a:ext>
                  </a:extLst>
                </p:cNvPr>
                <p:cNvCxnSpPr/>
                <p:nvPr/>
              </p:nvCxnSpPr>
              <p:spPr>
                <a:xfrm>
                  <a:off x="4274918" y="5661248"/>
                  <a:ext cx="37900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7" name="Text Box 2">
                      <a:extLst>
                        <a:ext uri="{FF2B5EF4-FFF2-40B4-BE49-F238E27FC236}">
                          <a16:creationId xmlns:a16="http://schemas.microsoft.com/office/drawing/2014/main" id="{C249560C-43F5-4BB3-AF38-F7FB1A694B5F}"/>
                        </a:ext>
                      </a:extLst>
                    </p:cNvPr>
                    <p:cNvSpPr txBox="1">
                      <a:spLocks noChangeArrowheads="1"/>
                    </p:cNvSpPr>
                    <p:nvPr/>
                  </p:nvSpPr>
                  <p:spPr bwMode="auto">
                    <a:xfrm>
                      <a:off x="4293968" y="5551775"/>
                      <a:ext cx="437307"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14:m>
                        <m:oMathPara xmlns:m="http://schemas.openxmlformats.org/officeDocument/2006/math">
                          <m:oMathParaPr>
                            <m:jc m:val="centerGroup"/>
                          </m:oMathParaPr>
                          <m:oMath xmlns:m="http://schemas.openxmlformats.org/officeDocument/2006/math">
                            <m:r>
                              <a:rPr lang="en-US" altLang="nl-NL" sz="1800" b="0" i="1" smtClean="0">
                                <a:latin typeface="Cambria Math" panose="02040503050406030204" pitchFamily="18" charset="0"/>
                              </a:rPr>
                              <m:t>𝑝</m:t>
                            </m:r>
                          </m:oMath>
                        </m:oMathPara>
                      </a14:m>
                      <a:endParaRPr lang="en-GB" altLang="nl-NL" sz="1400" dirty="0">
                        <a:latin typeface="Arial" charset="0"/>
                      </a:endParaRPr>
                    </a:p>
                  </p:txBody>
                </p:sp>
              </mc:Choice>
              <mc:Fallback xmlns="">
                <p:sp>
                  <p:nvSpPr>
                    <p:cNvPr id="87" name="Text Box 2">
                      <a:extLst>
                        <a:ext uri="{FF2B5EF4-FFF2-40B4-BE49-F238E27FC236}">
                          <a16:creationId xmlns:a16="http://schemas.microsoft.com/office/drawing/2014/main" id="{C249560C-43F5-4BB3-AF38-F7FB1A694B5F}"/>
                        </a:ext>
                      </a:extLst>
                    </p:cNvPr>
                    <p:cNvSpPr txBox="1">
                      <a:spLocks noRot="1" noChangeAspect="1" noMove="1" noResize="1" noEditPoints="1" noAdjustHandles="1" noChangeArrowheads="1" noChangeShapeType="1" noTextEdit="1"/>
                    </p:cNvSpPr>
                    <p:nvPr/>
                  </p:nvSpPr>
                  <p:spPr bwMode="auto">
                    <a:xfrm>
                      <a:off x="4293968" y="5551775"/>
                      <a:ext cx="437307" cy="369332"/>
                    </a:xfrm>
                    <a:prstGeom prst="rect">
                      <a:avLst/>
                    </a:prstGeom>
                    <a:blipFill>
                      <a:blip r:embed="rId3"/>
                      <a:stretch>
                        <a:fillRect b="-81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88" name="Group 87">
                <a:extLst>
                  <a:ext uri="{FF2B5EF4-FFF2-40B4-BE49-F238E27FC236}">
                    <a16:creationId xmlns:a16="http://schemas.microsoft.com/office/drawing/2014/main" id="{7F1EC059-0FD3-4478-BF52-A0A55C850C47}"/>
                  </a:ext>
                </a:extLst>
              </p:cNvPr>
              <p:cNvGrpSpPr/>
              <p:nvPr/>
            </p:nvGrpSpPr>
            <p:grpSpPr>
              <a:xfrm>
                <a:off x="2875834" y="4993887"/>
                <a:ext cx="437307" cy="379002"/>
                <a:chOff x="5940152" y="5590099"/>
                <a:chExt cx="437307" cy="379002"/>
              </a:xfrm>
            </p:grpSpPr>
            <p:cxnSp>
              <p:nvCxnSpPr>
                <p:cNvPr id="89" name="Straight Arrow Connector 88">
                  <a:extLst>
                    <a:ext uri="{FF2B5EF4-FFF2-40B4-BE49-F238E27FC236}">
                      <a16:creationId xmlns:a16="http://schemas.microsoft.com/office/drawing/2014/main" id="{5D301268-41CD-4847-80DF-4BF36D4F56F3}"/>
                    </a:ext>
                  </a:extLst>
                </p:cNvPr>
                <p:cNvCxnSpPr>
                  <a:cxnSpLocks/>
                </p:cNvCxnSpPr>
                <p:nvPr/>
              </p:nvCxnSpPr>
              <p:spPr>
                <a:xfrm rot="16200000">
                  <a:off x="6004246" y="5779600"/>
                  <a:ext cx="37900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0" name="Text Box 2">
                  <a:extLst>
                    <a:ext uri="{FF2B5EF4-FFF2-40B4-BE49-F238E27FC236}">
                      <a16:creationId xmlns:a16="http://schemas.microsoft.com/office/drawing/2014/main" id="{A4009DD1-651B-4A47-B200-8D1865968E70}"/>
                    </a:ext>
                  </a:extLst>
                </p:cNvPr>
                <p:cNvSpPr txBox="1">
                  <a:spLocks noChangeArrowheads="1"/>
                </p:cNvSpPr>
                <p:nvPr/>
              </p:nvSpPr>
              <p:spPr bwMode="auto">
                <a:xfrm>
                  <a:off x="5940152" y="5630460"/>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GB" altLang="nl-NL" sz="1400" dirty="0">
                      <a:latin typeface="Arial" charset="0"/>
                    </a:rPr>
                    <a:t>w</a:t>
                  </a:r>
                </a:p>
              </p:txBody>
            </p:sp>
          </p:grpSp>
          <p:grpSp>
            <p:nvGrpSpPr>
              <p:cNvPr id="64515" name="Group 64514">
                <a:extLst>
                  <a:ext uri="{FF2B5EF4-FFF2-40B4-BE49-F238E27FC236}">
                    <a16:creationId xmlns:a16="http://schemas.microsoft.com/office/drawing/2014/main" id="{A5FE80FE-419E-4F94-92C9-C79BD45D18AB}"/>
                  </a:ext>
                </a:extLst>
              </p:cNvPr>
              <p:cNvGrpSpPr/>
              <p:nvPr/>
            </p:nvGrpSpPr>
            <p:grpSpPr>
              <a:xfrm>
                <a:off x="3044974" y="4740002"/>
                <a:ext cx="437381" cy="1458843"/>
                <a:chOff x="3044974" y="4740002"/>
                <a:chExt cx="437381" cy="1458843"/>
              </a:xfrm>
            </p:grpSpPr>
            <p:sp>
              <p:nvSpPr>
                <p:cNvPr id="83" name="Text Box 2">
                  <a:extLst>
                    <a:ext uri="{FF2B5EF4-FFF2-40B4-BE49-F238E27FC236}">
                      <a16:creationId xmlns:a16="http://schemas.microsoft.com/office/drawing/2014/main" id="{D5E1EE30-4992-4B8A-910E-587D1FF4BF2A}"/>
                    </a:ext>
                  </a:extLst>
                </p:cNvPr>
                <p:cNvSpPr txBox="1">
                  <a:spLocks noChangeArrowheads="1"/>
                </p:cNvSpPr>
                <p:nvPr/>
              </p:nvSpPr>
              <p:spPr bwMode="auto">
                <a:xfrm>
                  <a:off x="3045048" y="4740002"/>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400" dirty="0">
                      <a:latin typeface="Arial" charset="0"/>
                    </a:rPr>
                    <a:t>1</a:t>
                  </a:r>
                  <a:endParaRPr lang="en-GB" altLang="nl-NL" sz="1400" dirty="0">
                    <a:latin typeface="Arial" charset="0"/>
                  </a:endParaRPr>
                </a:p>
              </p:txBody>
            </p:sp>
            <p:sp>
              <p:nvSpPr>
                <p:cNvPr id="107" name="Text Box 2">
                  <a:extLst>
                    <a:ext uri="{FF2B5EF4-FFF2-40B4-BE49-F238E27FC236}">
                      <a16:creationId xmlns:a16="http://schemas.microsoft.com/office/drawing/2014/main" id="{670EBC92-F074-456B-921E-46B34F50CF11}"/>
                    </a:ext>
                  </a:extLst>
                </p:cNvPr>
                <p:cNvSpPr txBox="1">
                  <a:spLocks noChangeArrowheads="1"/>
                </p:cNvSpPr>
                <p:nvPr/>
              </p:nvSpPr>
              <p:spPr bwMode="auto">
                <a:xfrm>
                  <a:off x="3044974" y="5921846"/>
                  <a:ext cx="4373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200" dirty="0">
                      <a:latin typeface="Arial" charset="0"/>
                    </a:rPr>
                    <a:t>0</a:t>
                  </a:r>
                  <a:endParaRPr lang="en-GB" altLang="nl-NL" sz="1200" dirty="0">
                    <a:latin typeface="Arial" charset="0"/>
                  </a:endParaRPr>
                </a:p>
              </p:txBody>
            </p:sp>
          </p:grpSp>
          <p:grpSp>
            <p:nvGrpSpPr>
              <p:cNvPr id="64517" name="Group 64516">
                <a:extLst>
                  <a:ext uri="{FF2B5EF4-FFF2-40B4-BE49-F238E27FC236}">
                    <a16:creationId xmlns:a16="http://schemas.microsoft.com/office/drawing/2014/main" id="{8BE489CA-0FC2-4857-A0C2-9765F7101978}"/>
                  </a:ext>
                </a:extLst>
              </p:cNvPr>
              <p:cNvGrpSpPr/>
              <p:nvPr/>
            </p:nvGrpSpPr>
            <p:grpSpPr>
              <a:xfrm>
                <a:off x="3121174" y="6020593"/>
                <a:ext cx="1732384" cy="311602"/>
                <a:chOff x="3121174" y="6020593"/>
                <a:chExt cx="1732384" cy="311602"/>
              </a:xfrm>
            </p:grpSpPr>
            <p:sp>
              <p:nvSpPr>
                <p:cNvPr id="84" name="Text Box 2">
                  <a:extLst>
                    <a:ext uri="{FF2B5EF4-FFF2-40B4-BE49-F238E27FC236}">
                      <a16:creationId xmlns:a16="http://schemas.microsoft.com/office/drawing/2014/main" id="{F2E6F871-3AEA-4A98-9411-DA29AE845D67}"/>
                    </a:ext>
                  </a:extLst>
                </p:cNvPr>
                <p:cNvSpPr txBox="1">
                  <a:spLocks noChangeArrowheads="1"/>
                </p:cNvSpPr>
                <p:nvPr/>
              </p:nvSpPr>
              <p:spPr bwMode="auto">
                <a:xfrm>
                  <a:off x="4416251" y="6020593"/>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400" dirty="0">
                      <a:latin typeface="Arial" charset="0"/>
                    </a:rPr>
                    <a:t>1</a:t>
                  </a:r>
                  <a:endParaRPr lang="en-GB" altLang="nl-NL" sz="1400" dirty="0">
                    <a:latin typeface="Arial" charset="0"/>
                  </a:endParaRPr>
                </a:p>
              </p:txBody>
            </p:sp>
            <p:sp>
              <p:nvSpPr>
                <p:cNvPr id="108" name="Text Box 2">
                  <a:extLst>
                    <a:ext uri="{FF2B5EF4-FFF2-40B4-BE49-F238E27FC236}">
                      <a16:creationId xmlns:a16="http://schemas.microsoft.com/office/drawing/2014/main" id="{3A595F2D-C71B-4ED9-8560-9AD32B85AF33}"/>
                    </a:ext>
                  </a:extLst>
                </p:cNvPr>
                <p:cNvSpPr txBox="1">
                  <a:spLocks noChangeArrowheads="1"/>
                </p:cNvSpPr>
                <p:nvPr/>
              </p:nvSpPr>
              <p:spPr bwMode="auto">
                <a:xfrm>
                  <a:off x="3121174" y="6055196"/>
                  <a:ext cx="4373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200" dirty="0">
                      <a:latin typeface="Arial" charset="0"/>
                    </a:rPr>
                    <a:t>0</a:t>
                  </a:r>
                  <a:endParaRPr lang="en-GB" altLang="nl-NL" sz="1200" dirty="0">
                    <a:latin typeface="Arial" charset="0"/>
                  </a:endParaRPr>
                </a:p>
              </p:txBody>
            </p:sp>
          </p:grpSp>
        </p:grpSp>
      </p:grpSp>
      <p:sp>
        <p:nvSpPr>
          <p:cNvPr id="77" name="Freeform: Shape 76">
            <a:extLst>
              <a:ext uri="{FF2B5EF4-FFF2-40B4-BE49-F238E27FC236}">
                <a16:creationId xmlns:a16="http://schemas.microsoft.com/office/drawing/2014/main" id="{7FEAF9D7-8E35-4675-A7D3-9696A9FF11B2}"/>
              </a:ext>
            </a:extLst>
          </p:cNvPr>
          <p:cNvSpPr/>
          <p:nvPr/>
        </p:nvSpPr>
        <p:spPr>
          <a:xfrm>
            <a:off x="670562" y="4856732"/>
            <a:ext cx="1299687" cy="1194306"/>
          </a:xfrm>
          <a:custGeom>
            <a:avLst/>
            <a:gdLst>
              <a:gd name="connsiteX0" fmla="*/ 0 w 2121763"/>
              <a:gd name="connsiteY0" fmla="*/ 1535837 h 1535837"/>
              <a:gd name="connsiteX1" fmla="*/ 1660124 w 2121763"/>
              <a:gd name="connsiteY1" fmla="*/ 1367161 h 1535837"/>
              <a:gd name="connsiteX2" fmla="*/ 2086252 w 2121763"/>
              <a:gd name="connsiteY2" fmla="*/ 0 h 1535837"/>
              <a:gd name="connsiteX3" fmla="*/ 2121763 w 2121763"/>
              <a:gd name="connsiteY3" fmla="*/ 133165 h 1535837"/>
              <a:gd name="connsiteX4" fmla="*/ 2086252 w 2121763"/>
              <a:gd name="connsiteY4" fmla="*/ 0 h 1535837"/>
              <a:gd name="connsiteX0" fmla="*/ 0 w 2086252"/>
              <a:gd name="connsiteY0" fmla="*/ 1535837 h 1535837"/>
              <a:gd name="connsiteX1" fmla="*/ 1660124 w 2086252"/>
              <a:gd name="connsiteY1" fmla="*/ 1367161 h 1535837"/>
              <a:gd name="connsiteX2" fmla="*/ 2086252 w 2086252"/>
              <a:gd name="connsiteY2" fmla="*/ 0 h 1535837"/>
              <a:gd name="connsiteX3" fmla="*/ 2086252 w 2086252"/>
              <a:gd name="connsiteY3" fmla="*/ 0 h 1535837"/>
              <a:gd name="connsiteX0" fmla="*/ 0 w 2086252"/>
              <a:gd name="connsiteY0" fmla="*/ 1535837 h 1535837"/>
              <a:gd name="connsiteX1" fmla="*/ 1817785 w 2086252"/>
              <a:gd name="connsiteY1" fmla="*/ 1430314 h 1535837"/>
              <a:gd name="connsiteX2" fmla="*/ 2086252 w 2086252"/>
              <a:gd name="connsiteY2" fmla="*/ 0 h 1535837"/>
              <a:gd name="connsiteX3" fmla="*/ 2086252 w 2086252"/>
              <a:gd name="connsiteY3" fmla="*/ 0 h 1535837"/>
              <a:gd name="connsiteX0" fmla="*/ 0 w 2086252"/>
              <a:gd name="connsiteY0" fmla="*/ 1535837 h 1535837"/>
              <a:gd name="connsiteX1" fmla="*/ 1769455 w 2086252"/>
              <a:gd name="connsiteY1" fmla="*/ 1425474 h 1535837"/>
              <a:gd name="connsiteX2" fmla="*/ 2086252 w 2086252"/>
              <a:gd name="connsiteY2" fmla="*/ 0 h 1535837"/>
              <a:gd name="connsiteX3" fmla="*/ 2086252 w 2086252"/>
              <a:gd name="connsiteY3" fmla="*/ 0 h 1535837"/>
              <a:gd name="connsiteX0" fmla="*/ 0 w 2086252"/>
              <a:gd name="connsiteY0" fmla="*/ 1535837 h 1535837"/>
              <a:gd name="connsiteX1" fmla="*/ 1727409 w 2086252"/>
              <a:gd name="connsiteY1" fmla="*/ 1410162 h 1535837"/>
              <a:gd name="connsiteX2" fmla="*/ 2086252 w 2086252"/>
              <a:gd name="connsiteY2" fmla="*/ 0 h 1535837"/>
              <a:gd name="connsiteX3" fmla="*/ 2086252 w 2086252"/>
              <a:gd name="connsiteY3" fmla="*/ 0 h 1535837"/>
              <a:gd name="connsiteX0" fmla="*/ 0 w 2086252"/>
              <a:gd name="connsiteY0" fmla="*/ 1535837 h 1535837"/>
              <a:gd name="connsiteX1" fmla="*/ 1719763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46519 w 2086252"/>
              <a:gd name="connsiteY1" fmla="*/ 1425473 h 1535837"/>
              <a:gd name="connsiteX2" fmla="*/ 2086252 w 2086252"/>
              <a:gd name="connsiteY2" fmla="*/ 0 h 1535837"/>
              <a:gd name="connsiteX3" fmla="*/ 2086252 w 2086252"/>
              <a:gd name="connsiteY3" fmla="*/ 0 h 1535837"/>
              <a:gd name="connsiteX0" fmla="*/ 0 w 2086252"/>
              <a:gd name="connsiteY0" fmla="*/ 1535837 h 1535837"/>
              <a:gd name="connsiteX1" fmla="*/ 1708294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3" fmla="*/ 2086252 w 2086252"/>
              <a:gd name="connsiteY3" fmla="*/ 0 h 1535837"/>
            </a:gdLst>
            <a:ahLst/>
            <a:cxnLst>
              <a:cxn ang="0">
                <a:pos x="connsiteX0" y="connsiteY0"/>
              </a:cxn>
              <a:cxn ang="0">
                <a:pos x="connsiteX1" y="connsiteY1"/>
              </a:cxn>
              <a:cxn ang="0">
                <a:pos x="connsiteX2" y="connsiteY2"/>
              </a:cxn>
              <a:cxn ang="0">
                <a:pos x="connsiteX3" y="connsiteY3"/>
              </a:cxn>
            </a:cxnLst>
            <a:rect l="l" t="t" r="r" b="b"/>
            <a:pathLst>
              <a:path w="2086252" h="1535837">
                <a:moveTo>
                  <a:pt x="0" y="1535837"/>
                </a:moveTo>
                <a:lnTo>
                  <a:pt x="1735050" y="1358105"/>
                </a:lnTo>
                <a:lnTo>
                  <a:pt x="2086252" y="0"/>
                </a:lnTo>
                <a:lnTo>
                  <a:pt x="2086252"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cxnSp>
        <p:nvCxnSpPr>
          <p:cNvPr id="64530" name="Straight Connector 64529">
            <a:extLst>
              <a:ext uri="{FF2B5EF4-FFF2-40B4-BE49-F238E27FC236}">
                <a16:creationId xmlns:a16="http://schemas.microsoft.com/office/drawing/2014/main" id="{3762B09C-83E0-4249-B155-9E2DBBD8F244}"/>
              </a:ext>
            </a:extLst>
          </p:cNvPr>
          <p:cNvCxnSpPr>
            <a:cxnSpLocks/>
          </p:cNvCxnSpPr>
          <p:nvPr/>
        </p:nvCxnSpPr>
        <p:spPr>
          <a:xfrm>
            <a:off x="672782" y="5863084"/>
            <a:ext cx="1300513" cy="0"/>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 name="Text Box 3">
            <a:extLst>
              <a:ext uri="{FF2B5EF4-FFF2-40B4-BE49-F238E27FC236}">
                <a16:creationId xmlns:a16="http://schemas.microsoft.com/office/drawing/2014/main" id="{E6F52BB9-B304-4381-B555-C16399254F1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106</a:t>
            </a:fld>
            <a:endParaRPr lang="en-US" altLang="nl-NL" sz="1600"/>
          </a:p>
        </p:txBody>
      </p:sp>
      <p:grpSp>
        <p:nvGrpSpPr>
          <p:cNvPr id="43" name="Group 42">
            <a:extLst>
              <a:ext uri="{FF2B5EF4-FFF2-40B4-BE49-F238E27FC236}">
                <a16:creationId xmlns:a16="http://schemas.microsoft.com/office/drawing/2014/main" id="{C698FFCE-0825-42E4-AEE4-71F41A76EB9C}"/>
              </a:ext>
            </a:extLst>
          </p:cNvPr>
          <p:cNvGrpSpPr/>
          <p:nvPr/>
        </p:nvGrpSpPr>
        <p:grpSpPr>
          <a:xfrm>
            <a:off x="467544" y="-51103"/>
            <a:ext cx="4337352" cy="2735320"/>
            <a:chOff x="3088017" y="1684036"/>
            <a:chExt cx="4337352" cy="2735320"/>
          </a:xfrm>
        </p:grpSpPr>
        <p:sp>
          <p:nvSpPr>
            <p:cNvPr id="21" name="Text Box 30086">
              <a:extLst>
                <a:ext uri="{FF2B5EF4-FFF2-40B4-BE49-F238E27FC236}">
                  <a16:creationId xmlns:a16="http://schemas.microsoft.com/office/drawing/2014/main" id="{DC960B0D-1B3D-4FB6-B7C5-CDE01ACFEBBF}"/>
                </a:ext>
              </a:extLst>
            </p:cNvPr>
            <p:cNvSpPr txBox="1">
              <a:spLocks noChangeArrowheads="1"/>
            </p:cNvSpPr>
            <p:nvPr/>
          </p:nvSpPr>
          <p:spPr bwMode="auto">
            <a:xfrm>
              <a:off x="3938094" y="2679690"/>
              <a:ext cx="663875"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0.2</a:t>
              </a:r>
              <a:endParaRPr lang="x-none" sz="1600">
                <a:effectLst/>
                <a:latin typeface="Times New Roman" panose="02020603050405020304" pitchFamily="18" charset="0"/>
                <a:ea typeface="Times New Roman" panose="02020603050405020304" pitchFamily="18" charset="0"/>
              </a:endParaRPr>
            </a:p>
          </p:txBody>
        </p:sp>
        <p:cxnSp>
          <p:nvCxnSpPr>
            <p:cNvPr id="3" name="Straight Connector 2">
              <a:extLst>
                <a:ext uri="{FF2B5EF4-FFF2-40B4-BE49-F238E27FC236}">
                  <a16:creationId xmlns:a16="http://schemas.microsoft.com/office/drawing/2014/main" id="{AC7EA26D-B3C4-486D-89F3-B91BE6CF4636}"/>
                </a:ext>
              </a:extLst>
            </p:cNvPr>
            <p:cNvCxnSpPr>
              <a:cxnSpLocks/>
            </p:cNvCxnSpPr>
            <p:nvPr/>
          </p:nvCxnSpPr>
          <p:spPr>
            <a:xfrm>
              <a:off x="3858808" y="3573016"/>
              <a:ext cx="4417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516" name="Text Box 4"/>
            <p:cNvSpPr txBox="1">
              <a:spLocks noChangeArrowheads="1"/>
            </p:cNvSpPr>
            <p:nvPr/>
          </p:nvSpPr>
          <p:spPr bwMode="auto">
            <a:xfrm>
              <a:off x="3109249" y="4080802"/>
              <a:ext cx="15081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b="1" dirty="0">
                  <a:solidFill>
                    <a:srgbClr val="000000"/>
                  </a:solidFill>
                  <a:cs typeface="Times New Roman" panose="02020603050405020304" pitchFamily="18" charset="0"/>
                  <a:sym typeface="Math3" panose="00000400000000000000" pitchFamily="2" charset="2"/>
                </a:rPr>
                <a:t>Figure 2.4.1</a:t>
              </a:r>
              <a:endParaRPr lang="en-GB" altLang="nl-NL" sz="2800" b="1" dirty="0">
                <a:solidFill>
                  <a:srgbClr val="000000"/>
                </a:solidFill>
                <a:cs typeface="Times New Roman" panose="02020603050405020304" pitchFamily="18" charset="0"/>
                <a:sym typeface="Math3" panose="00000400000000000000" pitchFamily="2" charset="2"/>
              </a:endParaRPr>
            </a:p>
          </p:txBody>
        </p:sp>
        <p:sp>
          <p:nvSpPr>
            <p:cNvPr id="7" name="Freeform 30082">
              <a:extLst>
                <a:ext uri="{FF2B5EF4-FFF2-40B4-BE49-F238E27FC236}">
                  <a16:creationId xmlns:a16="http://schemas.microsoft.com/office/drawing/2014/main" id="{FE2BABD1-DF0A-4E0D-AF3C-E83AD308B360}"/>
                </a:ext>
              </a:extLst>
            </p:cNvPr>
            <p:cNvSpPr>
              <a:spLocks/>
            </p:cNvSpPr>
            <p:nvPr/>
          </p:nvSpPr>
          <p:spPr bwMode="auto">
            <a:xfrm>
              <a:off x="3374336" y="3138150"/>
              <a:ext cx="484075" cy="443472"/>
            </a:xfrm>
            <a:custGeom>
              <a:avLst/>
              <a:gdLst>
                <a:gd name="T0" fmla="*/ 0 w 525"/>
                <a:gd name="T1" fmla="*/ 0 h 556"/>
                <a:gd name="T2" fmla="*/ 67 w 525"/>
                <a:gd name="T3" fmla="*/ 556 h 556"/>
                <a:gd name="T4" fmla="*/ 525 w 525"/>
                <a:gd name="T5" fmla="*/ 556 h 556"/>
              </a:gdLst>
              <a:ahLst/>
              <a:cxnLst>
                <a:cxn ang="0">
                  <a:pos x="T0" y="T1"/>
                </a:cxn>
                <a:cxn ang="0">
                  <a:pos x="T2" y="T3"/>
                </a:cxn>
                <a:cxn ang="0">
                  <a:pos x="T4" y="T5"/>
                </a:cxn>
              </a:cxnLst>
              <a:rect l="0" t="0" r="r" b="b"/>
              <a:pathLst>
                <a:path w="525" h="556">
                  <a:moveTo>
                    <a:pt x="0" y="0"/>
                  </a:moveTo>
                  <a:lnTo>
                    <a:pt x="67" y="556"/>
                  </a:lnTo>
                  <a:lnTo>
                    <a:pt x="525" y="55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 name="Freeform 30026">
              <a:extLst>
                <a:ext uri="{FF2B5EF4-FFF2-40B4-BE49-F238E27FC236}">
                  <a16:creationId xmlns:a16="http://schemas.microsoft.com/office/drawing/2014/main" id="{EE56E8F2-2255-43B7-97B5-BC8EB1B912E8}"/>
                </a:ext>
              </a:extLst>
            </p:cNvPr>
            <p:cNvSpPr>
              <a:spLocks/>
            </p:cNvSpPr>
            <p:nvPr/>
          </p:nvSpPr>
          <p:spPr bwMode="auto">
            <a:xfrm flipV="1">
              <a:off x="5445228" y="3068795"/>
              <a:ext cx="497906" cy="532904"/>
            </a:xfrm>
            <a:custGeom>
              <a:avLst/>
              <a:gdLst>
                <a:gd name="T0" fmla="*/ 0 w 885"/>
                <a:gd name="T1" fmla="*/ 735 h 735"/>
                <a:gd name="T2" fmla="*/ 135 w 885"/>
                <a:gd name="T3" fmla="*/ 0 h 735"/>
                <a:gd name="T4" fmla="*/ 885 w 885"/>
                <a:gd name="T5" fmla="*/ 0 h 735"/>
              </a:gdLst>
              <a:ahLst/>
              <a:cxnLst>
                <a:cxn ang="0">
                  <a:pos x="T0" y="T1"/>
                </a:cxn>
                <a:cxn ang="0">
                  <a:pos x="T2" y="T3"/>
                </a:cxn>
                <a:cxn ang="0">
                  <a:pos x="T4" y="T5"/>
                </a:cxn>
              </a:cxnLst>
              <a:rect l="0" t="0" r="r" b="b"/>
              <a:pathLst>
                <a:path w="885" h="735">
                  <a:moveTo>
                    <a:pt x="0" y="735"/>
                  </a:moveTo>
                  <a:lnTo>
                    <a:pt x="135" y="0"/>
                  </a:lnTo>
                  <a:lnTo>
                    <a:pt x="885"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9" name="Text Box 30088">
              <a:extLst>
                <a:ext uri="{FF2B5EF4-FFF2-40B4-BE49-F238E27FC236}">
                  <a16:creationId xmlns:a16="http://schemas.microsoft.com/office/drawing/2014/main" id="{9993E6A0-A20E-4818-86E8-91888C5B5198}"/>
                </a:ext>
              </a:extLst>
            </p:cNvPr>
            <p:cNvSpPr txBox="1">
              <a:spLocks noChangeArrowheads="1"/>
            </p:cNvSpPr>
            <p:nvPr/>
          </p:nvSpPr>
          <p:spPr bwMode="auto">
            <a:xfrm>
              <a:off x="3929216" y="1979962"/>
              <a:ext cx="663875" cy="428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0.8</a:t>
              </a:r>
              <a:endParaRPr lang="x-none" sz="1600">
                <a:effectLst/>
                <a:latin typeface="Times New Roman" panose="02020603050405020304" pitchFamily="18" charset="0"/>
                <a:ea typeface="Times New Roman" panose="02020603050405020304" pitchFamily="18" charset="0"/>
              </a:endParaRPr>
            </a:p>
          </p:txBody>
        </p:sp>
        <p:sp>
          <p:nvSpPr>
            <p:cNvPr id="10" name="Text Box 36463">
              <a:extLst>
                <a:ext uri="{FF2B5EF4-FFF2-40B4-BE49-F238E27FC236}">
                  <a16:creationId xmlns:a16="http://schemas.microsoft.com/office/drawing/2014/main" id="{C6755C41-658B-43AC-8728-48BF95A05A8A}"/>
                </a:ext>
              </a:extLst>
            </p:cNvPr>
            <p:cNvSpPr txBox="1">
              <a:spLocks noChangeArrowheads="1"/>
            </p:cNvSpPr>
            <p:nvPr/>
          </p:nvSpPr>
          <p:spPr bwMode="auto">
            <a:xfrm>
              <a:off x="4323498" y="2060255"/>
              <a:ext cx="1014253" cy="4609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nl-NL" sz="1400" dirty="0">
                  <a:effectLst/>
                  <a:latin typeface="Times New Roman" panose="02020603050405020304" pitchFamily="18" charset="0"/>
                  <a:ea typeface="Times New Roman" panose="02020603050405020304" pitchFamily="18" charset="0"/>
                </a:rPr>
                <a:t>50</a:t>
              </a:r>
              <a:r>
                <a:rPr lang="nl-NL" sz="800" dirty="0">
                  <a:effectLst/>
                  <a:latin typeface="Times New Roman" panose="02020603050405020304" pitchFamily="18" charset="0"/>
                  <a:ea typeface="Times New Roman" panose="02020603050405020304" pitchFamily="18" charset="0"/>
                </a:rPr>
                <a:t> </a:t>
              </a:r>
              <a:r>
                <a:rPr lang="nl-NL" sz="14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800" dirty="0">
                  <a:effectLst/>
                  <a:latin typeface="Times New Roman" panose="02020603050405020304" pitchFamily="18" charset="0"/>
                  <a:ea typeface="Times New Roman" panose="02020603050405020304" pitchFamily="18" charset="0"/>
                </a:rPr>
                <a:t> </a:t>
              </a:r>
              <a:r>
                <a:rPr lang="nl-NL" sz="1400" dirty="0">
                  <a:effectLst/>
                  <a:latin typeface="Times New Roman" panose="02020603050405020304" pitchFamily="18" charset="0"/>
                  <a:ea typeface="Times New Roman" panose="02020603050405020304" pitchFamily="18" charset="0"/>
                </a:rPr>
                <a:t>10</a:t>
              </a:r>
              <a:r>
                <a:rPr lang="nl-NL" sz="1400" baseline="30000" dirty="0">
                  <a:effectLst/>
                  <a:latin typeface="Times New Roman" panose="02020603050405020304" pitchFamily="18" charset="0"/>
                  <a:ea typeface="Times New Roman" panose="02020603050405020304" pitchFamily="18" charset="0"/>
                </a:rPr>
                <a:t>6</a:t>
              </a:r>
              <a:endParaRPr lang="x-none" sz="1200" dirty="0">
                <a:effectLst/>
                <a:latin typeface="Times New Roman" panose="02020603050405020304" pitchFamily="18" charset="0"/>
                <a:ea typeface="Times New Roman" panose="02020603050405020304" pitchFamily="18" charset="0"/>
              </a:endParaRPr>
            </a:p>
          </p:txBody>
        </p:sp>
        <p:sp>
          <p:nvSpPr>
            <p:cNvPr id="11" name="Text Box 30081">
              <a:extLst>
                <a:ext uri="{FF2B5EF4-FFF2-40B4-BE49-F238E27FC236}">
                  <a16:creationId xmlns:a16="http://schemas.microsoft.com/office/drawing/2014/main" id="{266DD41C-C145-4E15-B365-4761470D92B3}"/>
                </a:ext>
              </a:extLst>
            </p:cNvPr>
            <p:cNvSpPr txBox="1">
              <a:spLocks noChangeArrowheads="1"/>
            </p:cNvSpPr>
            <p:nvPr/>
          </p:nvSpPr>
          <p:spPr bwMode="auto">
            <a:xfrm>
              <a:off x="4345376" y="2587429"/>
              <a:ext cx="663875" cy="48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a:t>
              </a:r>
              <a:endParaRPr lang="x-none" sz="1400">
                <a:effectLst/>
                <a:latin typeface="Times New Roman" panose="02020603050405020304" pitchFamily="18" charset="0"/>
                <a:ea typeface="Times New Roman" panose="02020603050405020304" pitchFamily="18" charset="0"/>
              </a:endParaRPr>
            </a:p>
          </p:txBody>
        </p:sp>
        <p:sp>
          <p:nvSpPr>
            <p:cNvPr id="12" name="Freeform 30083">
              <a:extLst>
                <a:ext uri="{FF2B5EF4-FFF2-40B4-BE49-F238E27FC236}">
                  <a16:creationId xmlns:a16="http://schemas.microsoft.com/office/drawing/2014/main" id="{F38D1D78-E786-4B33-AC94-F4D912A8FB16}"/>
                </a:ext>
              </a:extLst>
            </p:cNvPr>
            <p:cNvSpPr>
              <a:spLocks/>
            </p:cNvSpPr>
            <p:nvPr/>
          </p:nvSpPr>
          <p:spPr bwMode="auto">
            <a:xfrm>
              <a:off x="3364427" y="2563495"/>
              <a:ext cx="497906" cy="574393"/>
            </a:xfrm>
            <a:custGeom>
              <a:avLst/>
              <a:gdLst>
                <a:gd name="T0" fmla="*/ 0 w 885"/>
                <a:gd name="T1" fmla="*/ 735 h 735"/>
                <a:gd name="T2" fmla="*/ 135 w 885"/>
                <a:gd name="T3" fmla="*/ 0 h 735"/>
                <a:gd name="T4" fmla="*/ 885 w 885"/>
                <a:gd name="T5" fmla="*/ 0 h 735"/>
              </a:gdLst>
              <a:ahLst/>
              <a:cxnLst>
                <a:cxn ang="0">
                  <a:pos x="T0" y="T1"/>
                </a:cxn>
                <a:cxn ang="0">
                  <a:pos x="T2" y="T3"/>
                </a:cxn>
                <a:cxn ang="0">
                  <a:pos x="T4" y="T5"/>
                </a:cxn>
              </a:cxnLst>
              <a:rect l="0" t="0" r="r" b="b"/>
              <a:pathLst>
                <a:path w="885" h="735">
                  <a:moveTo>
                    <a:pt x="0" y="735"/>
                  </a:moveTo>
                  <a:lnTo>
                    <a:pt x="135" y="0"/>
                  </a:lnTo>
                  <a:lnTo>
                    <a:pt x="885"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3" name="Freeform 30087">
              <a:extLst>
                <a:ext uri="{FF2B5EF4-FFF2-40B4-BE49-F238E27FC236}">
                  <a16:creationId xmlns:a16="http://schemas.microsoft.com/office/drawing/2014/main" id="{68D63486-3DCD-4E25-9D0D-0E7C5203D366}"/>
                </a:ext>
              </a:extLst>
            </p:cNvPr>
            <p:cNvSpPr>
              <a:spLocks/>
            </p:cNvSpPr>
            <p:nvPr/>
          </p:nvSpPr>
          <p:spPr bwMode="auto">
            <a:xfrm flipV="1">
              <a:off x="3889582" y="2593219"/>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4" name="Freeform 30089">
              <a:extLst>
                <a:ext uri="{FF2B5EF4-FFF2-40B4-BE49-F238E27FC236}">
                  <a16:creationId xmlns:a16="http://schemas.microsoft.com/office/drawing/2014/main" id="{837E74BB-A744-4296-A8DF-8947ABC48ABB}"/>
                </a:ext>
              </a:extLst>
            </p:cNvPr>
            <p:cNvSpPr>
              <a:spLocks/>
            </p:cNvSpPr>
            <p:nvPr/>
          </p:nvSpPr>
          <p:spPr bwMode="auto">
            <a:xfrm>
              <a:off x="3889582" y="2286075"/>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5" name="Oval 14">
              <a:extLst>
                <a:ext uri="{FF2B5EF4-FFF2-40B4-BE49-F238E27FC236}">
                  <a16:creationId xmlns:a16="http://schemas.microsoft.com/office/drawing/2014/main" id="{BF6A9D47-1E2C-404F-A410-F146F4C6FD54}"/>
                </a:ext>
              </a:extLst>
            </p:cNvPr>
            <p:cNvSpPr>
              <a:spLocks noChangeArrowheads="1"/>
            </p:cNvSpPr>
            <p:nvPr/>
          </p:nvSpPr>
          <p:spPr bwMode="auto">
            <a:xfrm>
              <a:off x="3760770" y="2424785"/>
              <a:ext cx="262784" cy="262764"/>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6" name="Text Box 30020">
              <a:extLst>
                <a:ext uri="{FF2B5EF4-FFF2-40B4-BE49-F238E27FC236}">
                  <a16:creationId xmlns:a16="http://schemas.microsoft.com/office/drawing/2014/main" id="{683FC4E5-D97F-4C94-8695-0C2C1D20F217}"/>
                </a:ext>
              </a:extLst>
            </p:cNvPr>
            <p:cNvSpPr txBox="1">
              <a:spLocks noChangeArrowheads="1"/>
            </p:cNvSpPr>
            <p:nvPr/>
          </p:nvSpPr>
          <p:spPr bwMode="auto">
            <a:xfrm>
              <a:off x="5994956" y="1988840"/>
              <a:ext cx="788351" cy="428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0.04</a:t>
              </a:r>
              <a:endParaRPr lang="x-none" sz="1600">
                <a:effectLst/>
                <a:latin typeface="Times New Roman" panose="02020603050405020304" pitchFamily="18" charset="0"/>
                <a:ea typeface="Times New Roman" panose="02020603050405020304" pitchFamily="18" charset="0"/>
              </a:endParaRPr>
            </a:p>
          </p:txBody>
        </p:sp>
        <p:sp>
          <p:nvSpPr>
            <p:cNvPr id="17" name="Text Box 30015">
              <a:extLst>
                <a:ext uri="{FF2B5EF4-FFF2-40B4-BE49-F238E27FC236}">
                  <a16:creationId xmlns:a16="http://schemas.microsoft.com/office/drawing/2014/main" id="{B44A114F-8501-4BDF-9596-CA3F90AAD790}"/>
                </a:ext>
              </a:extLst>
            </p:cNvPr>
            <p:cNvSpPr txBox="1">
              <a:spLocks noChangeArrowheads="1"/>
            </p:cNvSpPr>
            <p:nvPr/>
          </p:nvSpPr>
          <p:spPr bwMode="auto">
            <a:xfrm>
              <a:off x="6444964" y="2587429"/>
              <a:ext cx="525567" cy="48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a:t>
              </a:r>
              <a:endParaRPr lang="x-none" sz="1400">
                <a:effectLst/>
                <a:latin typeface="Times New Roman" panose="02020603050405020304" pitchFamily="18" charset="0"/>
                <a:ea typeface="Times New Roman" panose="02020603050405020304" pitchFamily="18" charset="0"/>
              </a:endParaRPr>
            </a:p>
          </p:txBody>
        </p:sp>
        <p:sp>
          <p:nvSpPr>
            <p:cNvPr id="18" name="Freeform 30019">
              <a:extLst>
                <a:ext uri="{FF2B5EF4-FFF2-40B4-BE49-F238E27FC236}">
                  <a16:creationId xmlns:a16="http://schemas.microsoft.com/office/drawing/2014/main" id="{71123D8E-7FCE-4EEF-B3FA-C40D7E940403}"/>
                </a:ext>
              </a:extLst>
            </p:cNvPr>
            <p:cNvSpPr>
              <a:spLocks/>
            </p:cNvSpPr>
            <p:nvPr/>
          </p:nvSpPr>
          <p:spPr bwMode="auto">
            <a:xfrm flipV="1">
              <a:off x="5970383" y="2593219"/>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9" name="Freeform 30021">
              <a:extLst>
                <a:ext uri="{FF2B5EF4-FFF2-40B4-BE49-F238E27FC236}">
                  <a16:creationId xmlns:a16="http://schemas.microsoft.com/office/drawing/2014/main" id="{376725EC-8EF0-4734-BBF6-79BE11021F5C}"/>
                </a:ext>
              </a:extLst>
            </p:cNvPr>
            <p:cNvSpPr>
              <a:spLocks/>
            </p:cNvSpPr>
            <p:nvPr/>
          </p:nvSpPr>
          <p:spPr bwMode="auto">
            <a:xfrm>
              <a:off x="5970383" y="2286075"/>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0" name="Freeform 30027">
              <a:extLst>
                <a:ext uri="{FF2B5EF4-FFF2-40B4-BE49-F238E27FC236}">
                  <a16:creationId xmlns:a16="http://schemas.microsoft.com/office/drawing/2014/main" id="{0A340C34-F925-4FAC-9CAB-259D9EA9B09C}"/>
                </a:ext>
              </a:extLst>
            </p:cNvPr>
            <p:cNvSpPr>
              <a:spLocks/>
            </p:cNvSpPr>
            <p:nvPr/>
          </p:nvSpPr>
          <p:spPr bwMode="auto">
            <a:xfrm>
              <a:off x="5445228" y="2563495"/>
              <a:ext cx="497906" cy="519075"/>
            </a:xfrm>
            <a:custGeom>
              <a:avLst/>
              <a:gdLst>
                <a:gd name="T0" fmla="*/ 0 w 885"/>
                <a:gd name="T1" fmla="*/ 735 h 735"/>
                <a:gd name="T2" fmla="*/ 135 w 885"/>
                <a:gd name="T3" fmla="*/ 0 h 735"/>
                <a:gd name="T4" fmla="*/ 885 w 885"/>
                <a:gd name="T5" fmla="*/ 0 h 735"/>
              </a:gdLst>
              <a:ahLst/>
              <a:cxnLst>
                <a:cxn ang="0">
                  <a:pos x="T0" y="T1"/>
                </a:cxn>
                <a:cxn ang="0">
                  <a:pos x="T2" y="T3"/>
                </a:cxn>
                <a:cxn ang="0">
                  <a:pos x="T4" y="T5"/>
                </a:cxn>
              </a:cxnLst>
              <a:rect l="0" t="0" r="r" b="b"/>
              <a:pathLst>
                <a:path w="885" h="735">
                  <a:moveTo>
                    <a:pt x="0" y="735"/>
                  </a:moveTo>
                  <a:lnTo>
                    <a:pt x="135" y="0"/>
                  </a:lnTo>
                  <a:lnTo>
                    <a:pt x="885"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2" name="Oval 21">
              <a:extLst>
                <a:ext uri="{FF2B5EF4-FFF2-40B4-BE49-F238E27FC236}">
                  <a16:creationId xmlns:a16="http://schemas.microsoft.com/office/drawing/2014/main" id="{B67354FA-3F7E-46D8-A542-80E262907C34}"/>
                </a:ext>
              </a:extLst>
            </p:cNvPr>
            <p:cNvSpPr>
              <a:spLocks noChangeArrowheads="1"/>
            </p:cNvSpPr>
            <p:nvPr/>
          </p:nvSpPr>
          <p:spPr bwMode="auto">
            <a:xfrm>
              <a:off x="5851480" y="2404969"/>
              <a:ext cx="262784" cy="262764"/>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3" name="Text Box 36521">
              <a:extLst>
                <a:ext uri="{FF2B5EF4-FFF2-40B4-BE49-F238E27FC236}">
                  <a16:creationId xmlns:a16="http://schemas.microsoft.com/office/drawing/2014/main" id="{BFF913DC-F40C-494F-BD34-5E4F491FEC40}"/>
                </a:ext>
              </a:extLst>
            </p:cNvPr>
            <p:cNvSpPr txBox="1">
              <a:spLocks noChangeArrowheads="1"/>
            </p:cNvSpPr>
            <p:nvPr/>
          </p:nvSpPr>
          <p:spPr bwMode="auto">
            <a:xfrm>
              <a:off x="6411116" y="2051377"/>
              <a:ext cx="1014253" cy="4609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nl-NL" sz="1400">
                  <a:effectLst/>
                  <a:latin typeface="Times New Roman" panose="02020603050405020304" pitchFamily="18" charset="0"/>
                  <a:ea typeface="Times New Roman" panose="02020603050405020304" pitchFamily="18" charset="0"/>
                </a:rPr>
                <a:t>50</a:t>
              </a:r>
              <a:r>
                <a:rPr lang="nl-NL" sz="8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sym typeface="Symbol" panose="05050102010706020507" pitchFamily="18" charset="2"/>
                </a:rPr>
                <a:t></a:t>
              </a:r>
              <a:r>
                <a:rPr lang="nl-NL" sz="8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rPr>
                <a:t>10</a:t>
              </a:r>
              <a:r>
                <a:rPr lang="nl-NL" sz="1400" baseline="30000">
                  <a:effectLst/>
                  <a:latin typeface="Times New Roman" panose="02020603050405020304" pitchFamily="18" charset="0"/>
                  <a:ea typeface="Times New Roman" panose="02020603050405020304" pitchFamily="18" charset="0"/>
                </a:rPr>
                <a:t>6</a:t>
              </a:r>
              <a:endParaRPr lang="x-none" sz="1400">
                <a:effectLst/>
                <a:latin typeface="Times New Roman" panose="02020603050405020304" pitchFamily="18" charset="0"/>
                <a:ea typeface="Times New Roman" panose="02020603050405020304" pitchFamily="18" charset="0"/>
              </a:endParaRPr>
            </a:p>
          </p:txBody>
        </p:sp>
        <p:sp>
          <p:nvSpPr>
            <p:cNvPr id="24" name="Rectangle 23">
              <a:extLst>
                <a:ext uri="{FF2B5EF4-FFF2-40B4-BE49-F238E27FC236}">
                  <a16:creationId xmlns:a16="http://schemas.microsoft.com/office/drawing/2014/main" id="{7E6877F3-469C-45FA-8593-A5DF421AADEE}"/>
                </a:ext>
              </a:extLst>
            </p:cNvPr>
            <p:cNvSpPr>
              <a:spLocks noChangeArrowheads="1"/>
            </p:cNvSpPr>
            <p:nvPr/>
          </p:nvSpPr>
          <p:spPr bwMode="auto">
            <a:xfrm>
              <a:off x="3265341" y="2979624"/>
              <a:ext cx="231434" cy="216665"/>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upright="1">
              <a:noAutofit/>
            </a:bodyPr>
            <a:lstStyle/>
            <a:p>
              <a:endParaRPr lang="x-none"/>
            </a:p>
          </p:txBody>
        </p:sp>
        <p:sp>
          <p:nvSpPr>
            <p:cNvPr id="25" name="Text Box 30018">
              <a:extLst>
                <a:ext uri="{FF2B5EF4-FFF2-40B4-BE49-F238E27FC236}">
                  <a16:creationId xmlns:a16="http://schemas.microsoft.com/office/drawing/2014/main" id="{A8EE0A4A-80E4-43E2-9261-A0566A05AE96}"/>
                </a:ext>
              </a:extLst>
            </p:cNvPr>
            <p:cNvSpPr txBox="1">
              <a:spLocks noChangeArrowheads="1"/>
            </p:cNvSpPr>
            <p:nvPr/>
          </p:nvSpPr>
          <p:spPr bwMode="auto">
            <a:xfrm>
              <a:off x="5977200" y="2679690"/>
              <a:ext cx="622383"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0.96</a:t>
              </a:r>
              <a:endParaRPr lang="x-none" sz="1600">
                <a:effectLst/>
                <a:latin typeface="Times New Roman" panose="02020603050405020304" pitchFamily="18" charset="0"/>
                <a:ea typeface="Times New Roman" panose="02020603050405020304" pitchFamily="18" charset="0"/>
              </a:endParaRPr>
            </a:p>
          </p:txBody>
        </p:sp>
        <p:sp>
          <p:nvSpPr>
            <p:cNvPr id="26" name="Rectangle 25">
              <a:extLst>
                <a:ext uri="{FF2B5EF4-FFF2-40B4-BE49-F238E27FC236}">
                  <a16:creationId xmlns:a16="http://schemas.microsoft.com/office/drawing/2014/main" id="{506236F4-2237-49BC-BD31-E99BF0AFB2BD}"/>
                </a:ext>
              </a:extLst>
            </p:cNvPr>
            <p:cNvSpPr>
              <a:spLocks noChangeArrowheads="1"/>
            </p:cNvSpPr>
            <p:nvPr/>
          </p:nvSpPr>
          <p:spPr bwMode="auto">
            <a:xfrm>
              <a:off x="5356051" y="2989532"/>
              <a:ext cx="231434" cy="216665"/>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upright="1">
              <a:noAutofit/>
            </a:bodyPr>
            <a:lstStyle/>
            <a:p>
              <a:endParaRPr lang="x-none"/>
            </a:p>
          </p:txBody>
        </p:sp>
        <p:sp>
          <p:nvSpPr>
            <p:cNvPr id="27" name="Rectangle 26">
              <a:extLst>
                <a:ext uri="{FF2B5EF4-FFF2-40B4-BE49-F238E27FC236}">
                  <a16:creationId xmlns:a16="http://schemas.microsoft.com/office/drawing/2014/main" id="{23F88362-5DD2-4E28-B939-B4D8AFE74299}"/>
                </a:ext>
              </a:extLst>
            </p:cNvPr>
            <p:cNvSpPr>
              <a:spLocks noChangeArrowheads="1"/>
            </p:cNvSpPr>
            <p:nvPr/>
          </p:nvSpPr>
          <p:spPr bwMode="auto">
            <a:xfrm>
              <a:off x="3166256" y="2008656"/>
              <a:ext cx="2019285" cy="2115944"/>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Rectangle 27">
              <a:extLst>
                <a:ext uri="{FF2B5EF4-FFF2-40B4-BE49-F238E27FC236}">
                  <a16:creationId xmlns:a16="http://schemas.microsoft.com/office/drawing/2014/main" id="{79C7ACFC-A3B0-45A2-BFEA-B5356AE73882}"/>
                </a:ext>
              </a:extLst>
            </p:cNvPr>
            <p:cNvSpPr>
              <a:spLocks noChangeArrowheads="1"/>
            </p:cNvSpPr>
            <p:nvPr/>
          </p:nvSpPr>
          <p:spPr bwMode="auto">
            <a:xfrm>
              <a:off x="5296600" y="2008656"/>
              <a:ext cx="1977793" cy="2115944"/>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9" name="Text Box 30097">
              <a:extLst>
                <a:ext uri="{FF2B5EF4-FFF2-40B4-BE49-F238E27FC236}">
                  <a16:creationId xmlns:a16="http://schemas.microsoft.com/office/drawing/2014/main" id="{59BF5513-A42F-4A18-A89A-5007CA888183}"/>
                </a:ext>
              </a:extLst>
            </p:cNvPr>
            <p:cNvSpPr txBox="1">
              <a:spLocks noChangeArrowheads="1"/>
            </p:cNvSpPr>
            <p:nvPr/>
          </p:nvSpPr>
          <p:spPr bwMode="auto">
            <a:xfrm>
              <a:off x="3987637" y="3252285"/>
              <a:ext cx="428752" cy="428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1</a:t>
              </a:r>
              <a:endParaRPr lang="x-none" sz="1600">
                <a:effectLst/>
                <a:latin typeface="Times New Roman" panose="02020603050405020304" pitchFamily="18" charset="0"/>
                <a:ea typeface="Times New Roman" panose="02020603050405020304" pitchFamily="18" charset="0"/>
              </a:endParaRPr>
            </a:p>
          </p:txBody>
        </p:sp>
        <p:sp>
          <p:nvSpPr>
            <p:cNvPr id="30" name="Text Box 30024">
              <a:extLst>
                <a:ext uri="{FF2B5EF4-FFF2-40B4-BE49-F238E27FC236}">
                  <a16:creationId xmlns:a16="http://schemas.microsoft.com/office/drawing/2014/main" id="{39D170FC-1302-4FE5-B141-90A1E7ABD8EF}"/>
                </a:ext>
              </a:extLst>
            </p:cNvPr>
            <p:cNvSpPr txBox="1">
              <a:spLocks noChangeArrowheads="1"/>
            </p:cNvSpPr>
            <p:nvPr/>
          </p:nvSpPr>
          <p:spPr bwMode="auto">
            <a:xfrm>
              <a:off x="5968322" y="3023375"/>
              <a:ext cx="677705" cy="428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0.05</a:t>
              </a:r>
              <a:endParaRPr lang="x-none" sz="1600">
                <a:effectLst/>
                <a:latin typeface="Times New Roman" panose="02020603050405020304" pitchFamily="18" charset="0"/>
                <a:ea typeface="Times New Roman" panose="02020603050405020304" pitchFamily="18" charset="0"/>
              </a:endParaRPr>
            </a:p>
          </p:txBody>
        </p:sp>
        <p:sp>
          <p:nvSpPr>
            <p:cNvPr id="31" name="Freeform 30025">
              <a:extLst>
                <a:ext uri="{FF2B5EF4-FFF2-40B4-BE49-F238E27FC236}">
                  <a16:creationId xmlns:a16="http://schemas.microsoft.com/office/drawing/2014/main" id="{816384F2-3275-4BF5-9C4C-261873A2E3A0}"/>
                </a:ext>
              </a:extLst>
            </p:cNvPr>
            <p:cNvSpPr>
              <a:spLocks/>
            </p:cNvSpPr>
            <p:nvPr/>
          </p:nvSpPr>
          <p:spPr bwMode="auto">
            <a:xfrm>
              <a:off x="5970383" y="3336307"/>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2" name="Text Box 36524">
              <a:extLst>
                <a:ext uri="{FF2B5EF4-FFF2-40B4-BE49-F238E27FC236}">
                  <a16:creationId xmlns:a16="http://schemas.microsoft.com/office/drawing/2014/main" id="{333F0F0F-D795-491D-B3C8-C93616A09B27}"/>
                </a:ext>
              </a:extLst>
            </p:cNvPr>
            <p:cNvSpPr txBox="1">
              <a:spLocks noChangeArrowheads="1"/>
            </p:cNvSpPr>
            <p:nvPr/>
          </p:nvSpPr>
          <p:spPr bwMode="auto">
            <a:xfrm>
              <a:off x="6402238" y="3100578"/>
              <a:ext cx="1014253" cy="4609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nl-NL" sz="1400">
                  <a:effectLst/>
                  <a:latin typeface="Times New Roman" panose="02020603050405020304" pitchFamily="18" charset="0"/>
                  <a:ea typeface="Times New Roman" panose="02020603050405020304" pitchFamily="18" charset="0"/>
                </a:rPr>
                <a:t>10</a:t>
              </a:r>
              <a:r>
                <a:rPr lang="nl-NL" sz="8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sym typeface="Symbol" panose="05050102010706020507" pitchFamily="18" charset="2"/>
                </a:rPr>
                <a:t></a:t>
              </a:r>
              <a:r>
                <a:rPr lang="nl-NL" sz="8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rPr>
                <a:t>10</a:t>
              </a:r>
              <a:r>
                <a:rPr lang="nl-NL" sz="1400" baseline="30000">
                  <a:effectLst/>
                  <a:latin typeface="Times New Roman" panose="02020603050405020304" pitchFamily="18" charset="0"/>
                  <a:ea typeface="Times New Roman" panose="02020603050405020304" pitchFamily="18" charset="0"/>
                </a:rPr>
                <a:t>6</a:t>
              </a:r>
              <a:endParaRPr lang="x-none" sz="1400">
                <a:effectLst/>
                <a:latin typeface="Times New Roman" panose="02020603050405020304" pitchFamily="18" charset="0"/>
                <a:ea typeface="Times New Roman" panose="02020603050405020304" pitchFamily="18" charset="0"/>
              </a:endParaRPr>
            </a:p>
          </p:txBody>
        </p:sp>
        <p:sp>
          <p:nvSpPr>
            <p:cNvPr id="33" name="Text Box 30091">
              <a:extLst>
                <a:ext uri="{FF2B5EF4-FFF2-40B4-BE49-F238E27FC236}">
                  <a16:creationId xmlns:a16="http://schemas.microsoft.com/office/drawing/2014/main" id="{A5F05DA8-10D4-4D8E-9C68-7E110CAFBB48}"/>
                </a:ext>
              </a:extLst>
            </p:cNvPr>
            <p:cNvSpPr txBox="1">
              <a:spLocks noChangeArrowheads="1"/>
            </p:cNvSpPr>
            <p:nvPr/>
          </p:nvSpPr>
          <p:spPr bwMode="auto">
            <a:xfrm>
              <a:off x="3088017" y="1688430"/>
              <a:ext cx="663875"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(e)</a:t>
              </a:r>
              <a:endParaRPr lang="x-none" sz="1600">
                <a:effectLst/>
                <a:latin typeface="Times New Roman" panose="02020603050405020304" pitchFamily="18" charset="0"/>
                <a:ea typeface="Times New Roman" panose="02020603050405020304" pitchFamily="18" charset="0"/>
              </a:endParaRPr>
            </a:p>
          </p:txBody>
        </p:sp>
        <p:sp>
          <p:nvSpPr>
            <p:cNvPr id="34" name="Oval 33">
              <a:extLst>
                <a:ext uri="{FF2B5EF4-FFF2-40B4-BE49-F238E27FC236}">
                  <a16:creationId xmlns:a16="http://schemas.microsoft.com/office/drawing/2014/main" id="{E6C68E6F-A1BC-4D68-8B30-F05B60DE2568}"/>
                </a:ext>
              </a:extLst>
            </p:cNvPr>
            <p:cNvSpPr>
              <a:spLocks noChangeArrowheads="1"/>
            </p:cNvSpPr>
            <p:nvPr/>
          </p:nvSpPr>
          <p:spPr bwMode="auto">
            <a:xfrm>
              <a:off x="3760770" y="3447352"/>
              <a:ext cx="262784" cy="262764"/>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5" name="Text Box 36520">
              <a:extLst>
                <a:ext uri="{FF2B5EF4-FFF2-40B4-BE49-F238E27FC236}">
                  <a16:creationId xmlns:a16="http://schemas.microsoft.com/office/drawing/2014/main" id="{F3F44EFB-C2FD-4EF8-A212-3821C3DF8815}"/>
                </a:ext>
              </a:extLst>
            </p:cNvPr>
            <p:cNvSpPr txBox="1">
              <a:spLocks noChangeArrowheads="1"/>
            </p:cNvSpPr>
            <p:nvPr/>
          </p:nvSpPr>
          <p:spPr bwMode="auto">
            <a:xfrm>
              <a:off x="4277047" y="3290248"/>
              <a:ext cx="1014253" cy="4609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nl-NL" sz="1600">
                  <a:effectLst/>
                  <a:latin typeface="Times New Roman" panose="02020603050405020304" pitchFamily="18" charset="0"/>
                  <a:ea typeface="Times New Roman" panose="02020603050405020304" pitchFamily="18" charset="0"/>
                </a:rPr>
                <a:t>10</a:t>
              </a:r>
              <a:r>
                <a:rPr lang="nl-NL" sz="900">
                  <a:effectLst/>
                  <a:latin typeface="Times New Roman" panose="02020603050405020304" pitchFamily="18" charset="0"/>
                  <a:ea typeface="Times New Roman" panose="02020603050405020304" pitchFamily="18" charset="0"/>
                </a:rPr>
                <a:t> </a:t>
              </a:r>
              <a:r>
                <a:rPr lang="nl-NL" sz="1600">
                  <a:effectLst/>
                  <a:latin typeface="Times New Roman" panose="02020603050405020304" pitchFamily="18" charset="0"/>
                  <a:ea typeface="Times New Roman" panose="02020603050405020304" pitchFamily="18" charset="0"/>
                  <a:sym typeface="Symbol" panose="05050102010706020507" pitchFamily="18" charset="2"/>
                </a:rPr>
                <a:t></a:t>
              </a:r>
              <a:r>
                <a:rPr lang="nl-NL" sz="900">
                  <a:effectLst/>
                  <a:latin typeface="Times New Roman" panose="02020603050405020304" pitchFamily="18" charset="0"/>
                  <a:ea typeface="Times New Roman" panose="02020603050405020304" pitchFamily="18" charset="0"/>
                </a:rPr>
                <a:t> </a:t>
              </a:r>
              <a:r>
                <a:rPr lang="nl-NL" sz="1600">
                  <a:effectLst/>
                  <a:latin typeface="Times New Roman" panose="02020603050405020304" pitchFamily="18" charset="0"/>
                  <a:ea typeface="Times New Roman" panose="02020603050405020304" pitchFamily="18" charset="0"/>
                </a:rPr>
                <a:t>10</a:t>
              </a:r>
              <a:r>
                <a:rPr lang="nl-NL" sz="1600" baseline="30000">
                  <a:effectLst/>
                  <a:latin typeface="Times New Roman" panose="02020603050405020304" pitchFamily="18" charset="0"/>
                  <a:ea typeface="Times New Roman" panose="02020603050405020304" pitchFamily="18" charset="0"/>
                </a:rPr>
                <a:t>6</a:t>
              </a:r>
              <a:endParaRPr lang="x-none" sz="1600">
                <a:effectLst/>
                <a:latin typeface="Times New Roman" panose="02020603050405020304" pitchFamily="18" charset="0"/>
                <a:ea typeface="Times New Roman" panose="02020603050405020304" pitchFamily="18" charset="0"/>
              </a:endParaRPr>
            </a:p>
          </p:txBody>
        </p:sp>
        <p:sp>
          <p:nvSpPr>
            <p:cNvPr id="36" name="Text Box 30017">
              <a:extLst>
                <a:ext uri="{FF2B5EF4-FFF2-40B4-BE49-F238E27FC236}">
                  <a16:creationId xmlns:a16="http://schemas.microsoft.com/office/drawing/2014/main" id="{5E82B5F2-8B31-4549-97BB-7081105363FA}"/>
                </a:ext>
              </a:extLst>
            </p:cNvPr>
            <p:cNvSpPr txBox="1">
              <a:spLocks noChangeArrowheads="1"/>
            </p:cNvSpPr>
            <p:nvPr/>
          </p:nvSpPr>
          <p:spPr bwMode="auto">
            <a:xfrm>
              <a:off x="6425146" y="3638690"/>
              <a:ext cx="470245" cy="48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a:t>
              </a:r>
              <a:endParaRPr lang="x-none" sz="1400">
                <a:effectLst/>
                <a:latin typeface="Times New Roman" panose="02020603050405020304" pitchFamily="18" charset="0"/>
                <a:ea typeface="Times New Roman" panose="02020603050405020304" pitchFamily="18" charset="0"/>
              </a:endParaRPr>
            </a:p>
          </p:txBody>
        </p:sp>
        <p:sp>
          <p:nvSpPr>
            <p:cNvPr id="37" name="Freeform 30023">
              <a:extLst>
                <a:ext uri="{FF2B5EF4-FFF2-40B4-BE49-F238E27FC236}">
                  <a16:creationId xmlns:a16="http://schemas.microsoft.com/office/drawing/2014/main" id="{F5B0230B-0F0C-4A51-B429-09BAFC7B1C31}"/>
                </a:ext>
              </a:extLst>
            </p:cNvPr>
            <p:cNvSpPr>
              <a:spLocks/>
            </p:cNvSpPr>
            <p:nvPr/>
          </p:nvSpPr>
          <p:spPr bwMode="auto">
            <a:xfrm flipV="1">
              <a:off x="5970383" y="3643450"/>
              <a:ext cx="497906" cy="221275"/>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Oval 37">
              <a:extLst>
                <a:ext uri="{FF2B5EF4-FFF2-40B4-BE49-F238E27FC236}">
                  <a16:creationId xmlns:a16="http://schemas.microsoft.com/office/drawing/2014/main" id="{63E4DB11-9B59-4C0C-9DEB-9C2A0BE3282E}"/>
                </a:ext>
              </a:extLst>
            </p:cNvPr>
            <p:cNvSpPr>
              <a:spLocks noChangeArrowheads="1"/>
            </p:cNvSpPr>
            <p:nvPr/>
          </p:nvSpPr>
          <p:spPr bwMode="auto">
            <a:xfrm>
              <a:off x="5851480" y="3455200"/>
              <a:ext cx="262784" cy="262764"/>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9" name="Text Box 30031">
              <a:extLst>
                <a:ext uri="{FF2B5EF4-FFF2-40B4-BE49-F238E27FC236}">
                  <a16:creationId xmlns:a16="http://schemas.microsoft.com/office/drawing/2014/main" id="{477AB803-8943-4F7D-86AD-D4E9B336F1EC}"/>
                </a:ext>
              </a:extLst>
            </p:cNvPr>
            <p:cNvSpPr txBox="1">
              <a:spLocks noChangeArrowheads="1"/>
            </p:cNvSpPr>
            <p:nvPr/>
          </p:nvSpPr>
          <p:spPr bwMode="auto">
            <a:xfrm>
              <a:off x="5217331" y="1684036"/>
              <a:ext cx="663875"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(f)</a:t>
              </a:r>
              <a:endParaRPr lang="x-none" sz="1600">
                <a:effectLst/>
                <a:latin typeface="Times New Roman" panose="02020603050405020304" pitchFamily="18" charset="0"/>
                <a:ea typeface="Times New Roman" panose="02020603050405020304" pitchFamily="18" charset="0"/>
              </a:endParaRPr>
            </a:p>
          </p:txBody>
        </p:sp>
        <p:sp>
          <p:nvSpPr>
            <p:cNvPr id="40" name="Text Box 30022">
              <a:extLst>
                <a:ext uri="{FF2B5EF4-FFF2-40B4-BE49-F238E27FC236}">
                  <a16:creationId xmlns:a16="http://schemas.microsoft.com/office/drawing/2014/main" id="{2FFDC377-F54F-4E01-89DE-C01C6579B9B5}"/>
                </a:ext>
              </a:extLst>
            </p:cNvPr>
            <p:cNvSpPr txBox="1">
              <a:spLocks noChangeArrowheads="1"/>
            </p:cNvSpPr>
            <p:nvPr/>
          </p:nvSpPr>
          <p:spPr bwMode="auto">
            <a:xfrm>
              <a:off x="5968322" y="3731981"/>
              <a:ext cx="622383"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0.95</a:t>
              </a:r>
              <a:endParaRPr lang="x-none" sz="1600">
                <a:effectLst/>
                <a:latin typeface="Times New Roman" panose="02020603050405020304" pitchFamily="18" charset="0"/>
                <a:ea typeface="Times New Roman" panose="02020603050405020304" pitchFamily="18" charset="0"/>
              </a:endParaRPr>
            </a:p>
          </p:txBody>
        </p:sp>
      </p:grpSp>
      <p:sp>
        <p:nvSpPr>
          <p:cNvPr id="46" name="Text Box 30091">
            <a:extLst>
              <a:ext uri="{FF2B5EF4-FFF2-40B4-BE49-F238E27FC236}">
                <a16:creationId xmlns:a16="http://schemas.microsoft.com/office/drawing/2014/main" id="{633A40D4-F1C6-46FA-9393-2810D2113CFD}"/>
              </a:ext>
            </a:extLst>
          </p:cNvPr>
          <p:cNvSpPr txBox="1">
            <a:spLocks noChangeArrowheads="1"/>
          </p:cNvSpPr>
          <p:nvPr/>
        </p:nvSpPr>
        <p:spPr bwMode="auto">
          <a:xfrm>
            <a:off x="611692" y="702456"/>
            <a:ext cx="520353"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2400" dirty="0">
                <a:latin typeface="Times New Roman" panose="02020603050405020304" pitchFamily="18" charset="0"/>
                <a:ea typeface="Times New Roman" panose="02020603050405020304" pitchFamily="18" charset="0"/>
              </a:rPr>
              <a:t>=</a:t>
            </a:r>
            <a:endParaRPr lang="x-none" dirty="0">
              <a:effectLst/>
              <a:latin typeface="Times New Roman" panose="02020603050405020304" pitchFamily="18" charset="0"/>
              <a:ea typeface="Times New Roman" panose="02020603050405020304" pitchFamily="18" charset="0"/>
            </a:endParaRPr>
          </a:p>
        </p:txBody>
      </p:sp>
      <p:sp>
        <p:nvSpPr>
          <p:cNvPr id="48" name="Text Box 30091">
            <a:extLst>
              <a:ext uri="{FF2B5EF4-FFF2-40B4-BE49-F238E27FC236}">
                <a16:creationId xmlns:a16="http://schemas.microsoft.com/office/drawing/2014/main" id="{BA647979-3A0F-4D8F-8FC5-A9621FD454D5}"/>
              </a:ext>
            </a:extLst>
          </p:cNvPr>
          <p:cNvSpPr txBox="1">
            <a:spLocks noChangeArrowheads="1"/>
          </p:cNvSpPr>
          <p:nvPr/>
        </p:nvSpPr>
        <p:spPr bwMode="auto">
          <a:xfrm>
            <a:off x="2706179" y="1304164"/>
            <a:ext cx="520353" cy="373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2400" dirty="0">
                <a:latin typeface="Times New Roman" panose="02020603050405020304" pitchFamily="18" charset="0"/>
                <a:ea typeface="Times New Roman" panose="02020603050405020304" pitchFamily="18" charset="0"/>
              </a:rPr>
              <a:t>=</a:t>
            </a:r>
            <a:endParaRPr lang="x-none"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2">
                <a:extLst>
                  <a:ext uri="{FF2B5EF4-FFF2-40B4-BE49-F238E27FC236}">
                    <a16:creationId xmlns:a16="http://schemas.microsoft.com/office/drawing/2014/main" id="{6E8FAB89-D7E6-4D1C-A507-A21AAE45A96E}"/>
                  </a:ext>
                </a:extLst>
              </p:cNvPr>
              <p:cNvSpPr txBox="1">
                <a:spLocks noChangeArrowheads="1"/>
              </p:cNvSpPr>
              <p:nvPr/>
            </p:nvSpPr>
            <p:spPr bwMode="auto">
              <a:xfrm>
                <a:off x="477727" y="2685820"/>
                <a:ext cx="7543749" cy="194322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2400" dirty="0">
                    <a:latin typeface="Arial" panose="020B0604020202020204" pitchFamily="34" charset="0"/>
                  </a:rPr>
                  <a:t>Quantitatively accommodate using RDU; take </a:t>
                </a:r>
                <a14:m>
                  <m:oMath xmlns:m="http://schemas.openxmlformats.org/officeDocument/2006/math">
                    <m:r>
                      <a:rPr lang="en-US" altLang="nl-NL" sz="2400" b="0" i="1" smtClean="0">
                        <a:latin typeface="Cambria Math" panose="02040503050406030204" pitchFamily="18" charset="0"/>
                      </a:rPr>
                      <m:t>𝑈</m:t>
                    </m:r>
                  </m:oMath>
                </a14:m>
                <a:r>
                  <a:rPr lang="en-US" altLang="nl-NL" sz="2400" dirty="0">
                    <a:latin typeface="Arial" panose="020B0604020202020204" pitchFamily="34" charset="0"/>
                  </a:rPr>
                  <a:t> linear.</a:t>
                </a:r>
                <a:br>
                  <a:rPr lang="en-US" altLang="nl-NL" sz="2400" dirty="0">
                    <a:latin typeface="Arial" panose="020B0604020202020204" pitchFamily="34" charset="0"/>
                  </a:rPr>
                </a:br>
                <a:endParaRPr lang="en-US" altLang="nl-NL" sz="2400" dirty="0">
                  <a:latin typeface="Arial" panose="020B0604020202020204" pitchFamily="34" charset="0"/>
                </a:endParaRPr>
              </a:p>
              <a:p>
                <a:pPr>
                  <a:spcBef>
                    <a:spcPct val="0"/>
                  </a:spcBef>
                  <a:buFont typeface="Math3" pitchFamily="2" charset="2"/>
                  <a:buNone/>
                </a:pPr>
                <a:r>
                  <a:rPr lang="en-US" altLang="nl-NL" sz="2400" dirty="0">
                    <a:latin typeface="Arial" panose="020B0604020202020204" pitchFamily="34" charset="0"/>
                  </a:rPr>
                  <a:t>Fig. (e): </a:t>
                </a:r>
                <a14:m>
                  <m:oMath xmlns:m="http://schemas.openxmlformats.org/officeDocument/2006/math">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0.8</m:t>
                        </m:r>
                      </m:e>
                    </m:d>
                    <m:r>
                      <a:rPr lang="en-US" altLang="nl-NL" sz="2400" b="0" i="1" smtClean="0">
                        <a:latin typeface="Cambria Math" panose="02040503050406030204" pitchFamily="18" charset="0"/>
                      </a:rPr>
                      <m:t>×50&lt;1×10;</m:t>
                    </m:r>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0.8</m:t>
                        </m:r>
                      </m:e>
                    </m:d>
                    <m:r>
                      <a:rPr lang="en-US" altLang="nl-NL" sz="2400" b="0" i="1" smtClean="0">
                        <a:latin typeface="Cambria Math" panose="02040503050406030204" pitchFamily="18" charset="0"/>
                      </a:rPr>
                      <m:t>&lt;</m:t>
                    </m:r>
                    <m:f>
                      <m:fPr>
                        <m:ctrlPr>
                          <a:rPr lang="en-US" altLang="nl-NL" sz="2400" b="0" i="1" smtClean="0">
                            <a:latin typeface="Cambria Math" panose="02040503050406030204" pitchFamily="18" charset="0"/>
                          </a:rPr>
                        </m:ctrlPr>
                      </m:fPr>
                      <m:num>
                        <m:r>
                          <a:rPr lang="en-US" altLang="nl-NL" sz="2400" b="0" i="1" smtClean="0">
                            <a:latin typeface="Cambria Math" panose="02040503050406030204" pitchFamily="18" charset="0"/>
                          </a:rPr>
                          <m:t>1</m:t>
                        </m:r>
                      </m:num>
                      <m:den>
                        <m:r>
                          <a:rPr lang="en-US" altLang="nl-NL" sz="2400" b="0" i="1" smtClean="0">
                            <a:latin typeface="Cambria Math" panose="02040503050406030204" pitchFamily="18" charset="0"/>
                          </a:rPr>
                          <m:t>5</m:t>
                        </m:r>
                      </m:den>
                    </m:f>
                    <m:r>
                      <a:rPr lang="en-US" altLang="nl-NL" sz="2400" b="0" i="1" smtClean="0">
                        <a:latin typeface="Cambria Math" panose="02040503050406030204" pitchFamily="18" charset="0"/>
                      </a:rPr>
                      <m:t>.</m:t>
                    </m:r>
                  </m:oMath>
                </a14:m>
                <a:endParaRPr lang="en-US" altLang="nl-NL" sz="2400" b="0" dirty="0">
                  <a:latin typeface="Arial" panose="020B0604020202020204" pitchFamily="34" charset="0"/>
                </a:endParaRPr>
              </a:p>
              <a:p>
                <a:pPr>
                  <a:spcBef>
                    <a:spcPct val="0"/>
                  </a:spcBef>
                  <a:buFont typeface="Math3" pitchFamily="2" charset="2"/>
                  <a:buNone/>
                </a:pPr>
                <a:r>
                  <a:rPr lang="en-US" altLang="nl-NL" sz="2400" b="0" dirty="0">
                    <a:latin typeface="Arial" panose="020B0604020202020204" pitchFamily="34" charset="0"/>
                  </a:rPr>
                  <a:t>Fig. (f):  </a:t>
                </a:r>
                <a14:m>
                  <m:oMath xmlns:m="http://schemas.openxmlformats.org/officeDocument/2006/math">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0.04</m:t>
                        </m:r>
                      </m:e>
                    </m:d>
                    <m:r>
                      <a:rPr lang="en-US" altLang="nl-NL" sz="2400" b="0" i="1" smtClean="0">
                        <a:latin typeface="Cambria Math" panose="02040503050406030204" pitchFamily="18" charset="0"/>
                      </a:rPr>
                      <m:t>×50&gt;</m:t>
                    </m:r>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0.05</m:t>
                        </m:r>
                      </m:e>
                    </m:d>
                    <m:r>
                      <a:rPr lang="en-US" altLang="nl-NL" sz="2400" b="0" i="1" smtClean="0">
                        <a:latin typeface="Cambria Math" panose="02040503050406030204" pitchFamily="18" charset="0"/>
                      </a:rPr>
                      <m:t>×10; </m:t>
                    </m:r>
                  </m:oMath>
                </a14:m>
                <a:r>
                  <a:rPr lang="en-US" altLang="nl-NL" sz="2400" b="0" dirty="0">
                    <a:latin typeface="Arial" panose="020B0604020202020204" pitchFamily="34" charset="0"/>
                  </a:rPr>
                  <a:t> </a:t>
                </a:r>
                <a14:m>
                  <m:oMath xmlns:m="http://schemas.openxmlformats.org/officeDocument/2006/math">
                    <m:f>
                      <m:fPr>
                        <m:ctrlPr>
                          <a:rPr lang="en-US" altLang="nl-NL" sz="2400" b="0" i="1" smtClean="0">
                            <a:latin typeface="Cambria Math" panose="02040503050406030204" pitchFamily="18" charset="0"/>
                          </a:rPr>
                        </m:ctrlPr>
                      </m:fPr>
                      <m:num>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0.04</m:t>
                            </m:r>
                          </m:e>
                        </m:d>
                      </m:num>
                      <m:den>
                        <m:r>
                          <a:rPr lang="en-US" altLang="nl-NL" sz="2400" b="0" i="1" smtClean="0">
                            <a:latin typeface="Cambria Math" panose="02040503050406030204" pitchFamily="18" charset="0"/>
                          </a:rPr>
                          <m:t>𝑤</m:t>
                        </m:r>
                        <m:d>
                          <m:dPr>
                            <m:ctrlPr>
                              <a:rPr lang="en-US" altLang="nl-NL" sz="2400" b="0" i="1" smtClean="0">
                                <a:latin typeface="Cambria Math" panose="02040503050406030204" pitchFamily="18" charset="0"/>
                              </a:rPr>
                            </m:ctrlPr>
                          </m:dPr>
                          <m:e>
                            <m:r>
                              <a:rPr lang="en-US" altLang="nl-NL" sz="2400" b="0" i="1" smtClean="0">
                                <a:latin typeface="Cambria Math" panose="02040503050406030204" pitchFamily="18" charset="0"/>
                              </a:rPr>
                              <m:t>0.05</m:t>
                            </m:r>
                          </m:e>
                        </m:d>
                      </m:den>
                    </m:f>
                    <m:r>
                      <a:rPr lang="en-US" altLang="nl-NL" sz="2400" b="0" i="1" smtClean="0">
                        <a:latin typeface="Cambria Math" panose="02040503050406030204" pitchFamily="18" charset="0"/>
                      </a:rPr>
                      <m:t>&gt;</m:t>
                    </m:r>
                    <m:f>
                      <m:fPr>
                        <m:ctrlPr>
                          <a:rPr lang="en-US" altLang="nl-NL" sz="2400" b="0" i="1" smtClean="0">
                            <a:latin typeface="Cambria Math" panose="02040503050406030204" pitchFamily="18" charset="0"/>
                          </a:rPr>
                        </m:ctrlPr>
                      </m:fPr>
                      <m:num>
                        <m:r>
                          <a:rPr lang="en-US" altLang="nl-NL" sz="2400" b="0" i="1" smtClean="0">
                            <a:latin typeface="Cambria Math" panose="02040503050406030204" pitchFamily="18" charset="0"/>
                          </a:rPr>
                          <m:t>1</m:t>
                        </m:r>
                      </m:num>
                      <m:den>
                        <m:r>
                          <a:rPr lang="en-US" altLang="nl-NL" sz="2400" b="0" i="1" smtClean="0">
                            <a:latin typeface="Cambria Math" panose="02040503050406030204" pitchFamily="18" charset="0"/>
                          </a:rPr>
                          <m:t>5</m:t>
                        </m:r>
                      </m:den>
                    </m:f>
                  </m:oMath>
                </a14:m>
                <a:r>
                  <a:rPr lang="en-US" altLang="nl-NL" sz="2400" b="0" dirty="0">
                    <a:latin typeface="Arial" panose="020B0604020202020204" pitchFamily="34" charset="0"/>
                  </a:rPr>
                  <a:t> </a:t>
                </a:r>
              </a:p>
            </p:txBody>
          </p:sp>
        </mc:Choice>
        <mc:Fallback xmlns="">
          <p:sp>
            <p:nvSpPr>
              <p:cNvPr id="50" name="Text Box 2">
                <a:extLst>
                  <a:ext uri="{FF2B5EF4-FFF2-40B4-BE49-F238E27FC236}">
                    <a16:creationId xmlns:a16="http://schemas.microsoft.com/office/drawing/2014/main" id="{6E8FAB89-D7E6-4D1C-A507-A21AAE45A96E}"/>
                  </a:ext>
                </a:extLst>
              </p:cNvPr>
              <p:cNvSpPr txBox="1">
                <a:spLocks noRot="1" noChangeAspect="1" noMove="1" noResize="1" noEditPoints="1" noAdjustHandles="1" noChangeArrowheads="1" noChangeShapeType="1" noTextEdit="1"/>
              </p:cNvSpPr>
              <p:nvPr/>
            </p:nvSpPr>
            <p:spPr bwMode="auto">
              <a:xfrm>
                <a:off x="477727" y="2685820"/>
                <a:ext cx="7543749" cy="1943224"/>
              </a:xfrm>
              <a:prstGeom prst="rect">
                <a:avLst/>
              </a:prstGeom>
              <a:blipFill>
                <a:blip r:embed="rId4"/>
                <a:stretch>
                  <a:fillRect l="-1212" t="-2201" r="-1212" b="-3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4524" name="Group 64523">
            <a:extLst>
              <a:ext uri="{FF2B5EF4-FFF2-40B4-BE49-F238E27FC236}">
                <a16:creationId xmlns:a16="http://schemas.microsoft.com/office/drawing/2014/main" id="{9AEBA357-EA21-4E37-AE76-9D96B79B4405}"/>
              </a:ext>
            </a:extLst>
          </p:cNvPr>
          <p:cNvGrpSpPr/>
          <p:nvPr/>
        </p:nvGrpSpPr>
        <p:grpSpPr>
          <a:xfrm>
            <a:off x="1556445" y="6024561"/>
            <a:ext cx="437307" cy="326684"/>
            <a:chOff x="4127475" y="6024561"/>
            <a:chExt cx="437307" cy="326684"/>
          </a:xfrm>
        </p:grpSpPr>
        <p:sp>
          <p:nvSpPr>
            <p:cNvPr id="92" name="Text Box 2">
              <a:extLst>
                <a:ext uri="{FF2B5EF4-FFF2-40B4-BE49-F238E27FC236}">
                  <a16:creationId xmlns:a16="http://schemas.microsoft.com/office/drawing/2014/main" id="{32253C35-0BCB-4BF1-8496-A3822334C92D}"/>
                </a:ext>
              </a:extLst>
            </p:cNvPr>
            <p:cNvSpPr txBox="1">
              <a:spLocks noChangeArrowheads="1"/>
            </p:cNvSpPr>
            <p:nvPr/>
          </p:nvSpPr>
          <p:spPr bwMode="auto">
            <a:xfrm>
              <a:off x="4127475" y="6074246"/>
              <a:ext cx="4373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200" dirty="0">
                  <a:latin typeface="Arial" charset="0"/>
                </a:rPr>
                <a:t>0.8</a:t>
              </a:r>
              <a:endParaRPr lang="en-GB" altLang="nl-NL" sz="1200" dirty="0">
                <a:latin typeface="Arial" charset="0"/>
              </a:endParaRPr>
            </a:p>
          </p:txBody>
        </p:sp>
        <p:cxnSp>
          <p:nvCxnSpPr>
            <p:cNvPr id="78" name="Straight Connector 77">
              <a:extLst>
                <a:ext uri="{FF2B5EF4-FFF2-40B4-BE49-F238E27FC236}">
                  <a16:creationId xmlns:a16="http://schemas.microsoft.com/office/drawing/2014/main" id="{EA46172C-7D37-4292-B11E-FB38848B1FD4}"/>
                </a:ext>
              </a:extLst>
            </p:cNvPr>
            <p:cNvCxnSpPr>
              <a:cxnSpLocks/>
            </p:cNvCxnSpPr>
            <p:nvPr/>
          </p:nvCxnSpPr>
          <p:spPr>
            <a:xfrm>
              <a:off x="4328753" y="6024561"/>
              <a:ext cx="0" cy="1138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5" name="Group 64524">
            <a:extLst>
              <a:ext uri="{FF2B5EF4-FFF2-40B4-BE49-F238E27FC236}">
                <a16:creationId xmlns:a16="http://schemas.microsoft.com/office/drawing/2014/main" id="{2BDF9EC3-BC5E-48EB-B659-0E4863B9EE8A}"/>
              </a:ext>
            </a:extLst>
          </p:cNvPr>
          <p:cNvGrpSpPr/>
          <p:nvPr/>
        </p:nvGrpSpPr>
        <p:grpSpPr>
          <a:xfrm>
            <a:off x="251520" y="5694461"/>
            <a:ext cx="481146" cy="307777"/>
            <a:chOff x="2822550" y="5694461"/>
            <a:chExt cx="481146" cy="307777"/>
          </a:xfrm>
        </p:grpSpPr>
        <p:sp>
          <p:nvSpPr>
            <p:cNvPr id="91" name="Text Box 2">
              <a:extLst>
                <a:ext uri="{FF2B5EF4-FFF2-40B4-BE49-F238E27FC236}">
                  <a16:creationId xmlns:a16="http://schemas.microsoft.com/office/drawing/2014/main" id="{45114A7E-9008-449D-BB5A-75BC3D46D587}"/>
                </a:ext>
              </a:extLst>
            </p:cNvPr>
            <p:cNvSpPr txBox="1">
              <a:spLocks noChangeArrowheads="1"/>
            </p:cNvSpPr>
            <p:nvPr/>
          </p:nvSpPr>
          <p:spPr bwMode="auto">
            <a:xfrm>
              <a:off x="2822550" y="5694461"/>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400" dirty="0">
                  <a:latin typeface="Arial" charset="0"/>
                </a:rPr>
                <a:t>0.2</a:t>
              </a:r>
              <a:endParaRPr lang="en-GB" altLang="nl-NL" sz="1400" dirty="0">
                <a:latin typeface="Arial" charset="0"/>
              </a:endParaRPr>
            </a:p>
          </p:txBody>
        </p:sp>
        <p:cxnSp>
          <p:nvCxnSpPr>
            <p:cNvPr id="79" name="Straight Connector 78">
              <a:extLst>
                <a:ext uri="{FF2B5EF4-FFF2-40B4-BE49-F238E27FC236}">
                  <a16:creationId xmlns:a16="http://schemas.microsoft.com/office/drawing/2014/main" id="{02207100-BF63-4914-87C8-A3849A936B84}"/>
                </a:ext>
              </a:extLst>
            </p:cNvPr>
            <p:cNvCxnSpPr>
              <a:cxnSpLocks/>
            </p:cNvCxnSpPr>
            <p:nvPr/>
          </p:nvCxnSpPr>
          <p:spPr>
            <a:xfrm rot="16200000">
              <a:off x="3246792" y="5804748"/>
              <a:ext cx="0" cy="1138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0" name="Oval 79">
            <a:extLst>
              <a:ext uri="{FF2B5EF4-FFF2-40B4-BE49-F238E27FC236}">
                <a16:creationId xmlns:a16="http://schemas.microsoft.com/office/drawing/2014/main" id="{329418B2-6647-4909-9A20-6B33BFF40953}"/>
              </a:ext>
            </a:extLst>
          </p:cNvPr>
          <p:cNvSpPr/>
          <p:nvPr/>
        </p:nvSpPr>
        <p:spPr>
          <a:xfrm>
            <a:off x="1735813" y="5897170"/>
            <a:ext cx="28795" cy="242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cxnSp>
        <p:nvCxnSpPr>
          <p:cNvPr id="64528" name="Straight Connector 64527">
            <a:extLst>
              <a:ext uri="{FF2B5EF4-FFF2-40B4-BE49-F238E27FC236}">
                <a16:creationId xmlns:a16="http://schemas.microsoft.com/office/drawing/2014/main" id="{8C5F362C-B181-4F59-920E-55257DFBDEC1}"/>
              </a:ext>
            </a:extLst>
          </p:cNvPr>
          <p:cNvCxnSpPr>
            <a:stCxn id="91" idx="3"/>
          </p:cNvCxnSpPr>
          <p:nvPr/>
        </p:nvCxnSpPr>
        <p:spPr>
          <a:xfrm>
            <a:off x="688827" y="5848350"/>
            <a:ext cx="876" cy="34917"/>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595293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0">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0">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0">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45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45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45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645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46" grpId="0"/>
      <p:bldP spid="48" grpId="0"/>
      <p:bldP spid="50" grpId="0" build="p" autoUpdateAnimBg="0"/>
      <p:bldP spid="8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EC06F99C-B9AD-4D23-A5BA-4EEDCCD5E47D}"/>
              </a:ext>
            </a:extLst>
          </p:cNvPr>
          <p:cNvGrpSpPr/>
          <p:nvPr/>
        </p:nvGrpSpPr>
        <p:grpSpPr>
          <a:xfrm>
            <a:off x="3242348" y="4729371"/>
            <a:ext cx="1977724" cy="1896591"/>
            <a:chOff x="2875834" y="4740002"/>
            <a:chExt cx="1977724" cy="1896591"/>
          </a:xfrm>
        </p:grpSpPr>
        <p:grpSp>
          <p:nvGrpSpPr>
            <p:cNvPr id="19" name="Group 18">
              <a:extLst>
                <a:ext uri="{FF2B5EF4-FFF2-40B4-BE49-F238E27FC236}">
                  <a16:creationId xmlns:a16="http://schemas.microsoft.com/office/drawing/2014/main" id="{6C75D78C-CBAE-49BC-B20F-FC5511CAAD10}"/>
                </a:ext>
              </a:extLst>
            </p:cNvPr>
            <p:cNvGrpSpPr/>
            <p:nvPr/>
          </p:nvGrpSpPr>
          <p:grpSpPr>
            <a:xfrm>
              <a:off x="3256299" y="4869160"/>
              <a:ext cx="1315701" cy="1198069"/>
              <a:chOff x="594003" y="5111818"/>
              <a:chExt cx="1664915" cy="1516062"/>
            </a:xfrm>
          </p:grpSpPr>
          <p:sp>
            <p:nvSpPr>
              <p:cNvPr id="34" name="Rectangle 25">
                <a:extLst>
                  <a:ext uri="{FF2B5EF4-FFF2-40B4-BE49-F238E27FC236}">
                    <a16:creationId xmlns:a16="http://schemas.microsoft.com/office/drawing/2014/main" id="{70CD73C4-3BAE-4459-BCE3-724C5E3F1393}"/>
                  </a:ext>
                </a:extLst>
              </p:cNvPr>
              <p:cNvSpPr>
                <a:spLocks noChangeArrowheads="1"/>
              </p:cNvSpPr>
              <p:nvPr/>
            </p:nvSpPr>
            <p:spPr bwMode="auto">
              <a:xfrm>
                <a:off x="594003" y="5111818"/>
                <a:ext cx="1649412" cy="1516062"/>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5" name="Line 26">
                <a:extLst>
                  <a:ext uri="{FF2B5EF4-FFF2-40B4-BE49-F238E27FC236}">
                    <a16:creationId xmlns:a16="http://schemas.microsoft.com/office/drawing/2014/main" id="{2DC3A6FC-ACED-402E-8227-300B417423C3}"/>
                  </a:ext>
                </a:extLst>
              </p:cNvPr>
              <p:cNvSpPr>
                <a:spLocks noChangeShapeType="1"/>
              </p:cNvSpPr>
              <p:nvPr/>
            </p:nvSpPr>
            <p:spPr bwMode="auto">
              <a:xfrm flipH="1">
                <a:off x="614268" y="5116580"/>
                <a:ext cx="1644650" cy="1511300"/>
              </a:xfrm>
              <a:prstGeom prst="line">
                <a:avLst/>
              </a:prstGeom>
              <a:noFill/>
              <a:ln w="952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20" name="Group 19">
              <a:extLst>
                <a:ext uri="{FF2B5EF4-FFF2-40B4-BE49-F238E27FC236}">
                  <a16:creationId xmlns:a16="http://schemas.microsoft.com/office/drawing/2014/main" id="{87F0783E-C8B4-41C5-A4DB-642A09BB3E9F}"/>
                </a:ext>
              </a:extLst>
            </p:cNvPr>
            <p:cNvGrpSpPr/>
            <p:nvPr/>
          </p:nvGrpSpPr>
          <p:grpSpPr>
            <a:xfrm>
              <a:off x="2875834" y="4740002"/>
              <a:ext cx="1977724" cy="1896591"/>
              <a:chOff x="2875834" y="4740002"/>
              <a:chExt cx="1977724" cy="1896591"/>
            </a:xfrm>
          </p:grpSpPr>
          <p:grpSp>
            <p:nvGrpSpPr>
              <p:cNvPr id="22" name="Group 21">
                <a:extLst>
                  <a:ext uri="{FF2B5EF4-FFF2-40B4-BE49-F238E27FC236}">
                    <a16:creationId xmlns:a16="http://schemas.microsoft.com/office/drawing/2014/main" id="{32BAB01C-5DF0-4023-BECF-AEFEFD98A84B}"/>
                  </a:ext>
                </a:extLst>
              </p:cNvPr>
              <p:cNvGrpSpPr/>
              <p:nvPr/>
            </p:nvGrpSpPr>
            <p:grpSpPr>
              <a:xfrm>
                <a:off x="4144218" y="6267261"/>
                <a:ext cx="456357" cy="369332"/>
                <a:chOff x="4274918" y="5551775"/>
                <a:chExt cx="456357" cy="369332"/>
              </a:xfrm>
            </p:grpSpPr>
            <p:cxnSp>
              <p:nvCxnSpPr>
                <p:cNvPr id="32" name="Straight Arrow Connector 31">
                  <a:extLst>
                    <a:ext uri="{FF2B5EF4-FFF2-40B4-BE49-F238E27FC236}">
                      <a16:creationId xmlns:a16="http://schemas.microsoft.com/office/drawing/2014/main" id="{974919BC-DD77-4A12-803C-101DED1419A7}"/>
                    </a:ext>
                  </a:extLst>
                </p:cNvPr>
                <p:cNvCxnSpPr/>
                <p:nvPr/>
              </p:nvCxnSpPr>
              <p:spPr>
                <a:xfrm>
                  <a:off x="4274918" y="5661248"/>
                  <a:ext cx="37900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3" name="Text Box 2">
                      <a:extLst>
                        <a:ext uri="{FF2B5EF4-FFF2-40B4-BE49-F238E27FC236}">
                          <a16:creationId xmlns:a16="http://schemas.microsoft.com/office/drawing/2014/main" id="{3CE8C4C3-C428-4360-9A00-B7EFCD0FA42A}"/>
                        </a:ext>
                      </a:extLst>
                    </p:cNvPr>
                    <p:cNvSpPr txBox="1">
                      <a:spLocks noChangeArrowheads="1"/>
                    </p:cNvSpPr>
                    <p:nvPr/>
                  </p:nvSpPr>
                  <p:spPr bwMode="auto">
                    <a:xfrm>
                      <a:off x="4293968" y="5551775"/>
                      <a:ext cx="437307"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14:m>
                        <m:oMathPara xmlns:m="http://schemas.openxmlformats.org/officeDocument/2006/math">
                          <m:oMathParaPr>
                            <m:jc m:val="centerGroup"/>
                          </m:oMathParaPr>
                          <m:oMath xmlns:m="http://schemas.openxmlformats.org/officeDocument/2006/math">
                            <m:r>
                              <a:rPr lang="en-US" altLang="nl-NL" sz="1800" b="0" i="1" smtClean="0">
                                <a:latin typeface="Cambria Math" panose="02040503050406030204" pitchFamily="18" charset="0"/>
                              </a:rPr>
                              <m:t>𝑝</m:t>
                            </m:r>
                          </m:oMath>
                        </m:oMathPara>
                      </a14:m>
                      <a:endParaRPr lang="en-GB" altLang="nl-NL" sz="1400" dirty="0">
                        <a:latin typeface="Arial" charset="0"/>
                      </a:endParaRPr>
                    </a:p>
                  </p:txBody>
                </p:sp>
              </mc:Choice>
              <mc:Fallback xmlns="">
                <p:sp>
                  <p:nvSpPr>
                    <p:cNvPr id="87" name="Text Box 2">
                      <a:extLst>
                        <a:ext uri="{FF2B5EF4-FFF2-40B4-BE49-F238E27FC236}">
                          <a16:creationId xmlns:a16="http://schemas.microsoft.com/office/drawing/2014/main" id="{C249560C-43F5-4BB3-AF38-F7FB1A694B5F}"/>
                        </a:ext>
                      </a:extLst>
                    </p:cNvPr>
                    <p:cNvSpPr txBox="1">
                      <a:spLocks noRot="1" noChangeAspect="1" noMove="1" noResize="1" noEditPoints="1" noAdjustHandles="1" noChangeArrowheads="1" noChangeShapeType="1" noTextEdit="1"/>
                    </p:cNvSpPr>
                    <p:nvPr/>
                  </p:nvSpPr>
                  <p:spPr bwMode="auto">
                    <a:xfrm>
                      <a:off x="4293968" y="5551775"/>
                      <a:ext cx="437307" cy="369332"/>
                    </a:xfrm>
                    <a:prstGeom prst="rect">
                      <a:avLst/>
                    </a:prstGeom>
                    <a:blipFill>
                      <a:blip r:embed="rId3"/>
                      <a:stretch>
                        <a:fillRect b="-81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3" name="Group 22">
                <a:extLst>
                  <a:ext uri="{FF2B5EF4-FFF2-40B4-BE49-F238E27FC236}">
                    <a16:creationId xmlns:a16="http://schemas.microsoft.com/office/drawing/2014/main" id="{E4C3C2E4-1E32-40CD-89FF-4EEEB4EDFFF5}"/>
                  </a:ext>
                </a:extLst>
              </p:cNvPr>
              <p:cNvGrpSpPr/>
              <p:nvPr/>
            </p:nvGrpSpPr>
            <p:grpSpPr>
              <a:xfrm>
                <a:off x="2875834" y="4993887"/>
                <a:ext cx="437307" cy="379002"/>
                <a:chOff x="5940152" y="5590099"/>
                <a:chExt cx="437307" cy="379002"/>
              </a:xfrm>
            </p:grpSpPr>
            <p:cxnSp>
              <p:nvCxnSpPr>
                <p:cNvPr id="30" name="Straight Arrow Connector 29">
                  <a:extLst>
                    <a:ext uri="{FF2B5EF4-FFF2-40B4-BE49-F238E27FC236}">
                      <a16:creationId xmlns:a16="http://schemas.microsoft.com/office/drawing/2014/main" id="{2EDB2C3C-BD55-4C30-A4DE-8D52A87877EF}"/>
                    </a:ext>
                  </a:extLst>
                </p:cNvPr>
                <p:cNvCxnSpPr>
                  <a:cxnSpLocks/>
                </p:cNvCxnSpPr>
                <p:nvPr/>
              </p:nvCxnSpPr>
              <p:spPr>
                <a:xfrm rot="16200000">
                  <a:off x="6004246" y="5779600"/>
                  <a:ext cx="37900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Text Box 2">
                  <a:extLst>
                    <a:ext uri="{FF2B5EF4-FFF2-40B4-BE49-F238E27FC236}">
                      <a16:creationId xmlns:a16="http://schemas.microsoft.com/office/drawing/2014/main" id="{01239C52-A25A-41A2-BCA1-5BE4A10E1A56}"/>
                    </a:ext>
                  </a:extLst>
                </p:cNvPr>
                <p:cNvSpPr txBox="1">
                  <a:spLocks noChangeArrowheads="1"/>
                </p:cNvSpPr>
                <p:nvPr/>
              </p:nvSpPr>
              <p:spPr bwMode="auto">
                <a:xfrm>
                  <a:off x="5940152" y="5630460"/>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GB" altLang="nl-NL" sz="1400" dirty="0">
                      <a:latin typeface="Arial" charset="0"/>
                    </a:rPr>
                    <a:t>w</a:t>
                  </a:r>
                </a:p>
              </p:txBody>
            </p:sp>
          </p:grpSp>
          <p:grpSp>
            <p:nvGrpSpPr>
              <p:cNvPr id="24" name="Group 23">
                <a:extLst>
                  <a:ext uri="{FF2B5EF4-FFF2-40B4-BE49-F238E27FC236}">
                    <a16:creationId xmlns:a16="http://schemas.microsoft.com/office/drawing/2014/main" id="{2BD590B0-D700-4C61-B329-D286CD21FC53}"/>
                  </a:ext>
                </a:extLst>
              </p:cNvPr>
              <p:cNvGrpSpPr/>
              <p:nvPr/>
            </p:nvGrpSpPr>
            <p:grpSpPr>
              <a:xfrm>
                <a:off x="3044974" y="4740002"/>
                <a:ext cx="437381" cy="1458843"/>
                <a:chOff x="3044974" y="4740002"/>
                <a:chExt cx="437381" cy="1458843"/>
              </a:xfrm>
            </p:grpSpPr>
            <p:sp>
              <p:nvSpPr>
                <p:cNvPr id="28" name="Text Box 2">
                  <a:extLst>
                    <a:ext uri="{FF2B5EF4-FFF2-40B4-BE49-F238E27FC236}">
                      <a16:creationId xmlns:a16="http://schemas.microsoft.com/office/drawing/2014/main" id="{A912E4ED-26B6-4DF8-A222-2FF3A6AD20A9}"/>
                    </a:ext>
                  </a:extLst>
                </p:cNvPr>
                <p:cNvSpPr txBox="1">
                  <a:spLocks noChangeArrowheads="1"/>
                </p:cNvSpPr>
                <p:nvPr/>
              </p:nvSpPr>
              <p:spPr bwMode="auto">
                <a:xfrm>
                  <a:off x="3045048" y="4740002"/>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400" dirty="0">
                      <a:latin typeface="Arial" charset="0"/>
                    </a:rPr>
                    <a:t>1</a:t>
                  </a:r>
                  <a:endParaRPr lang="en-GB" altLang="nl-NL" sz="1400" dirty="0">
                    <a:latin typeface="Arial" charset="0"/>
                  </a:endParaRPr>
                </a:p>
              </p:txBody>
            </p:sp>
            <p:sp>
              <p:nvSpPr>
                <p:cNvPr id="29" name="Text Box 2">
                  <a:extLst>
                    <a:ext uri="{FF2B5EF4-FFF2-40B4-BE49-F238E27FC236}">
                      <a16:creationId xmlns:a16="http://schemas.microsoft.com/office/drawing/2014/main" id="{1433CE05-16CD-43BE-9A96-B1FB1D75ED7C}"/>
                    </a:ext>
                  </a:extLst>
                </p:cNvPr>
                <p:cNvSpPr txBox="1">
                  <a:spLocks noChangeArrowheads="1"/>
                </p:cNvSpPr>
                <p:nvPr/>
              </p:nvSpPr>
              <p:spPr bwMode="auto">
                <a:xfrm>
                  <a:off x="3044974" y="5921846"/>
                  <a:ext cx="4373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200" dirty="0">
                      <a:latin typeface="Arial" charset="0"/>
                    </a:rPr>
                    <a:t>0</a:t>
                  </a:r>
                  <a:endParaRPr lang="en-GB" altLang="nl-NL" sz="1200" dirty="0">
                    <a:latin typeface="Arial" charset="0"/>
                  </a:endParaRPr>
                </a:p>
              </p:txBody>
            </p:sp>
          </p:grpSp>
          <p:grpSp>
            <p:nvGrpSpPr>
              <p:cNvPr id="25" name="Group 24">
                <a:extLst>
                  <a:ext uri="{FF2B5EF4-FFF2-40B4-BE49-F238E27FC236}">
                    <a16:creationId xmlns:a16="http://schemas.microsoft.com/office/drawing/2014/main" id="{ECFB4257-44A8-4F0B-AB3B-7C32E76F355E}"/>
                  </a:ext>
                </a:extLst>
              </p:cNvPr>
              <p:cNvGrpSpPr/>
              <p:nvPr/>
            </p:nvGrpSpPr>
            <p:grpSpPr>
              <a:xfrm>
                <a:off x="3121174" y="6020593"/>
                <a:ext cx="1732384" cy="311602"/>
                <a:chOff x="3121174" y="6020593"/>
                <a:chExt cx="1732384" cy="311602"/>
              </a:xfrm>
            </p:grpSpPr>
            <p:sp>
              <p:nvSpPr>
                <p:cNvPr id="26" name="Text Box 2">
                  <a:extLst>
                    <a:ext uri="{FF2B5EF4-FFF2-40B4-BE49-F238E27FC236}">
                      <a16:creationId xmlns:a16="http://schemas.microsoft.com/office/drawing/2014/main" id="{9BFD1575-7584-451A-A76C-5724D0F1556C}"/>
                    </a:ext>
                  </a:extLst>
                </p:cNvPr>
                <p:cNvSpPr txBox="1">
                  <a:spLocks noChangeArrowheads="1"/>
                </p:cNvSpPr>
                <p:nvPr/>
              </p:nvSpPr>
              <p:spPr bwMode="auto">
                <a:xfrm>
                  <a:off x="4416251" y="6020593"/>
                  <a:ext cx="4373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400" dirty="0">
                      <a:latin typeface="Arial" charset="0"/>
                    </a:rPr>
                    <a:t>1</a:t>
                  </a:r>
                  <a:endParaRPr lang="en-GB" altLang="nl-NL" sz="1400" dirty="0">
                    <a:latin typeface="Arial" charset="0"/>
                  </a:endParaRPr>
                </a:p>
              </p:txBody>
            </p:sp>
            <p:sp>
              <p:nvSpPr>
                <p:cNvPr id="27" name="Text Box 2">
                  <a:extLst>
                    <a:ext uri="{FF2B5EF4-FFF2-40B4-BE49-F238E27FC236}">
                      <a16:creationId xmlns:a16="http://schemas.microsoft.com/office/drawing/2014/main" id="{428DB12E-4756-44CD-B348-68F592ACB21A}"/>
                    </a:ext>
                  </a:extLst>
                </p:cNvPr>
                <p:cNvSpPr txBox="1">
                  <a:spLocks noChangeArrowheads="1"/>
                </p:cNvSpPr>
                <p:nvPr/>
              </p:nvSpPr>
              <p:spPr bwMode="auto">
                <a:xfrm>
                  <a:off x="3121174" y="6055196"/>
                  <a:ext cx="4373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sz="1200" dirty="0">
                      <a:latin typeface="Arial" charset="0"/>
                    </a:rPr>
                    <a:t>0</a:t>
                  </a:r>
                  <a:endParaRPr lang="en-GB" altLang="nl-NL" sz="1200" dirty="0">
                    <a:latin typeface="Arial" charset="0"/>
                  </a:endParaRPr>
                </a:p>
              </p:txBody>
            </p:sp>
          </p:grpSp>
        </p:grpSp>
      </p:grpSp>
      <mc:AlternateContent xmlns:mc="http://schemas.openxmlformats.org/markup-compatibility/2006" xmlns:a14="http://schemas.microsoft.com/office/drawing/2010/main">
        <mc:Choice Requires="a14">
          <p:sp>
            <p:nvSpPr>
              <p:cNvPr id="38" name="Text Box 2">
                <a:extLst>
                  <a:ext uri="{FF2B5EF4-FFF2-40B4-BE49-F238E27FC236}">
                    <a16:creationId xmlns:a16="http://schemas.microsoft.com/office/drawing/2014/main" id="{924EABE4-7BA6-42CD-8641-F29A0E8325B6}"/>
                  </a:ext>
                </a:extLst>
              </p:cNvPr>
              <p:cNvSpPr txBox="1">
                <a:spLocks noChangeArrowheads="1"/>
              </p:cNvSpPr>
              <p:nvPr/>
            </p:nvSpPr>
            <p:spPr bwMode="auto">
              <a:xfrm>
                <a:off x="3547662" y="6000749"/>
                <a:ext cx="437307" cy="2308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14:m>
                  <m:oMathPara xmlns:m="http://schemas.openxmlformats.org/officeDocument/2006/math">
                    <m:oMathParaPr>
                      <m:jc m:val="centerGroup"/>
                    </m:oMathParaPr>
                    <m:oMath xmlns:m="http://schemas.openxmlformats.org/officeDocument/2006/math">
                      <m:sSup>
                        <m:sSupPr>
                          <m:ctrlPr>
                            <a:rPr lang="en-US" altLang="nl-NL" sz="900" b="0" i="1" smtClean="0">
                              <a:latin typeface="Cambria Math" panose="02040503050406030204" pitchFamily="18" charset="0"/>
                            </a:rPr>
                          </m:ctrlPr>
                        </m:sSupPr>
                        <m:e>
                          <m:r>
                            <a:rPr lang="en-US" altLang="nl-NL" sz="900" b="0" i="1" smtClean="0">
                              <a:latin typeface="Cambria Math" panose="02040503050406030204" pitchFamily="18" charset="0"/>
                            </a:rPr>
                            <m:t>10</m:t>
                          </m:r>
                        </m:e>
                        <m:sup>
                          <m:r>
                            <a:rPr lang="en-US" altLang="nl-NL" sz="900" b="0" i="1" smtClean="0">
                              <a:latin typeface="Cambria Math" panose="02040503050406030204" pitchFamily="18" charset="0"/>
                            </a:rPr>
                            <m:t>−6</m:t>
                          </m:r>
                        </m:sup>
                      </m:sSup>
                    </m:oMath>
                  </m:oMathPara>
                </a14:m>
                <a:endParaRPr lang="en-GB" altLang="nl-NL" sz="1400" dirty="0">
                  <a:latin typeface="Arial" charset="0"/>
                </a:endParaRPr>
              </a:p>
            </p:txBody>
          </p:sp>
        </mc:Choice>
        <mc:Fallback xmlns="">
          <p:sp>
            <p:nvSpPr>
              <p:cNvPr id="38" name="Text Box 2">
                <a:extLst>
                  <a:ext uri="{FF2B5EF4-FFF2-40B4-BE49-F238E27FC236}">
                    <a16:creationId xmlns:a16="http://schemas.microsoft.com/office/drawing/2014/main" id="{924EABE4-7BA6-42CD-8641-F29A0E8325B6}"/>
                  </a:ext>
                </a:extLst>
              </p:cNvPr>
              <p:cNvSpPr txBox="1">
                <a:spLocks noRot="1" noChangeAspect="1" noMove="1" noResize="1" noEditPoints="1" noAdjustHandles="1" noChangeArrowheads="1" noChangeShapeType="1" noTextEdit="1"/>
              </p:cNvSpPr>
              <p:nvPr/>
            </p:nvSpPr>
            <p:spPr bwMode="auto">
              <a:xfrm>
                <a:off x="3547662" y="6000749"/>
                <a:ext cx="437307" cy="230832"/>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E6F52BB9-B304-4381-B555-C16399254F1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107</a:t>
            </a:fld>
            <a:endParaRPr lang="en-US" altLang="nl-NL" sz="1600"/>
          </a:p>
        </p:txBody>
      </p:sp>
      <p:grpSp>
        <p:nvGrpSpPr>
          <p:cNvPr id="2" name="Group 1">
            <a:extLst>
              <a:ext uri="{FF2B5EF4-FFF2-40B4-BE49-F238E27FC236}">
                <a16:creationId xmlns:a16="http://schemas.microsoft.com/office/drawing/2014/main" id="{1E15858A-AAEB-43BD-9A5F-F80BAEA13E18}"/>
              </a:ext>
            </a:extLst>
          </p:cNvPr>
          <p:cNvGrpSpPr/>
          <p:nvPr/>
        </p:nvGrpSpPr>
        <p:grpSpPr>
          <a:xfrm>
            <a:off x="800950" y="154486"/>
            <a:ext cx="1779252" cy="1528397"/>
            <a:chOff x="1260177" y="625003"/>
            <a:chExt cx="1779252" cy="1528397"/>
          </a:xfrm>
        </p:grpSpPr>
        <mc:AlternateContent xmlns:mc="http://schemas.openxmlformats.org/markup-compatibility/2006" xmlns:a14="http://schemas.microsoft.com/office/drawing/2010/main">
          <mc:Choice Requires="a14">
            <p:sp>
              <p:nvSpPr>
                <p:cNvPr id="9" name="Text Box 30088">
                  <a:extLst>
                    <a:ext uri="{FF2B5EF4-FFF2-40B4-BE49-F238E27FC236}">
                      <a16:creationId xmlns:a16="http://schemas.microsoft.com/office/drawing/2014/main" id="{9993E6A0-A20E-4818-86E8-91888C5B5198}"/>
                    </a:ext>
                  </a:extLst>
                </p:cNvPr>
                <p:cNvSpPr txBox="1">
                  <a:spLocks noChangeArrowheads="1"/>
                </p:cNvSpPr>
                <p:nvPr/>
              </p:nvSpPr>
              <p:spPr bwMode="auto">
                <a:xfrm>
                  <a:off x="1569414" y="625003"/>
                  <a:ext cx="663875" cy="42872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panose="02020603050405020304" pitchFamily="18" charset="0"/>
                              </a:rPr>
                            </m:ctrlPr>
                          </m:sSupPr>
                          <m:e>
                            <m:r>
                              <a:rPr lang="en-US" sz="1600" b="0" i="1" smtClean="0">
                                <a:effectLst/>
                                <a:latin typeface="Cambria Math" panose="02040503050406030204" pitchFamily="18" charset="0"/>
                                <a:ea typeface="Times New Roman" panose="02020603050405020304" pitchFamily="18" charset="0"/>
                              </a:rPr>
                              <m:t>10</m:t>
                            </m:r>
                          </m:e>
                          <m:sup>
                            <m:r>
                              <a:rPr lang="en-US" sz="1600" b="0" i="1" smtClean="0">
                                <a:effectLst/>
                                <a:latin typeface="Cambria Math" panose="02040503050406030204" pitchFamily="18" charset="0"/>
                                <a:ea typeface="Times New Roman" panose="02020603050405020304" pitchFamily="18" charset="0"/>
                              </a:rPr>
                              <m:t>−6</m:t>
                            </m:r>
                          </m:sup>
                        </m:sSup>
                      </m:oMath>
                    </m:oMathPara>
                  </a14:m>
                  <a:endParaRPr lang="x-none" sz="1600" dirty="0">
                    <a:effectLst/>
                    <a:latin typeface="Times New Roman" panose="02020603050405020304" pitchFamily="18" charset="0"/>
                    <a:ea typeface="Times New Roman" panose="02020603050405020304" pitchFamily="18" charset="0"/>
                  </a:endParaRPr>
                </a:p>
              </p:txBody>
            </p:sp>
          </mc:Choice>
          <mc:Fallback xmlns="">
            <p:sp>
              <p:nvSpPr>
                <p:cNvPr id="9" name="Text Box 30088">
                  <a:extLst>
                    <a:ext uri="{FF2B5EF4-FFF2-40B4-BE49-F238E27FC236}">
                      <a16:creationId xmlns:a16="http://schemas.microsoft.com/office/drawing/2014/main" id="{9993E6A0-A20E-4818-86E8-91888C5B5198}"/>
                    </a:ext>
                  </a:extLst>
                </p:cNvPr>
                <p:cNvSpPr txBox="1">
                  <a:spLocks noRot="1" noChangeAspect="1" noMove="1" noResize="1" noEditPoints="1" noAdjustHandles="1" noChangeArrowheads="1" noChangeShapeType="1" noTextEdit="1"/>
                </p:cNvSpPr>
                <p:nvPr/>
              </p:nvSpPr>
              <p:spPr bwMode="auto">
                <a:xfrm>
                  <a:off x="1569414" y="625003"/>
                  <a:ext cx="663875" cy="428721"/>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 name="Text Box 30086">
                  <a:extLst>
                    <a:ext uri="{FF2B5EF4-FFF2-40B4-BE49-F238E27FC236}">
                      <a16:creationId xmlns:a16="http://schemas.microsoft.com/office/drawing/2014/main" id="{DC960B0D-1B3D-4FB6-B7C5-CDE01ACFEBBF}"/>
                    </a:ext>
                  </a:extLst>
                </p:cNvPr>
                <p:cNvSpPr txBox="1">
                  <a:spLocks noChangeArrowheads="1"/>
                </p:cNvSpPr>
                <p:nvPr/>
              </p:nvSpPr>
              <p:spPr bwMode="auto">
                <a:xfrm>
                  <a:off x="1471756" y="1779998"/>
                  <a:ext cx="663875" cy="37340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panose="02020603050405020304" pitchFamily="18" charset="0"/>
                              </a:rPr>
                            </m:ctrlPr>
                          </m:sSupPr>
                          <m:e>
                            <m:r>
                              <a:rPr lang="en-US" sz="1600" b="0" i="1" smtClean="0">
                                <a:effectLst/>
                                <a:latin typeface="Cambria Math" panose="02040503050406030204" pitchFamily="18" charset="0"/>
                                <a:ea typeface="Times New Roman" panose="02020603050405020304" pitchFamily="18" charset="0"/>
                              </a:rPr>
                              <m:t>1−10</m:t>
                            </m:r>
                          </m:e>
                          <m:sup>
                            <m:r>
                              <a:rPr lang="en-US" sz="1600" b="0" i="1" smtClean="0">
                                <a:effectLst/>
                                <a:latin typeface="Cambria Math" panose="02040503050406030204" pitchFamily="18" charset="0"/>
                                <a:ea typeface="Times New Roman" panose="02020603050405020304" pitchFamily="18" charset="0"/>
                              </a:rPr>
                              <m:t>−6</m:t>
                            </m:r>
                          </m:sup>
                        </m:sSup>
                      </m:oMath>
                    </m:oMathPara>
                  </a14:m>
                  <a:endParaRPr lang="x-none" sz="1600" dirty="0">
                    <a:effectLst/>
                    <a:latin typeface="Times New Roman" panose="02020603050405020304" pitchFamily="18" charset="0"/>
                    <a:ea typeface="Times New Roman" panose="02020603050405020304" pitchFamily="18" charset="0"/>
                  </a:endParaRPr>
                </a:p>
              </p:txBody>
            </p:sp>
          </mc:Choice>
          <mc:Fallback xmlns="">
            <p:sp>
              <p:nvSpPr>
                <p:cNvPr id="21" name="Text Box 30086">
                  <a:extLst>
                    <a:ext uri="{FF2B5EF4-FFF2-40B4-BE49-F238E27FC236}">
                      <a16:creationId xmlns:a16="http://schemas.microsoft.com/office/drawing/2014/main" id="{DC960B0D-1B3D-4FB6-B7C5-CDE01ACFEBBF}"/>
                    </a:ext>
                  </a:extLst>
                </p:cNvPr>
                <p:cNvSpPr txBox="1">
                  <a:spLocks noRot="1" noChangeAspect="1" noMove="1" noResize="1" noEditPoints="1" noAdjustHandles="1" noChangeArrowheads="1" noChangeShapeType="1" noTextEdit="1"/>
                </p:cNvSpPr>
                <p:nvPr/>
              </p:nvSpPr>
              <p:spPr bwMode="auto">
                <a:xfrm>
                  <a:off x="1471756" y="1779998"/>
                  <a:ext cx="663875" cy="373402"/>
                </a:xfrm>
                <a:prstGeom prst="rect">
                  <a:avLst/>
                </a:prstGeom>
                <a:blipFill>
                  <a:blip r:embed="rId6"/>
                  <a:stretch>
                    <a:fillRect r="-293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4" name="Group 3">
              <a:extLst>
                <a:ext uri="{FF2B5EF4-FFF2-40B4-BE49-F238E27FC236}">
                  <a16:creationId xmlns:a16="http://schemas.microsoft.com/office/drawing/2014/main" id="{046AF232-4FA4-44BB-BFD4-E7055E45A6E7}"/>
                </a:ext>
              </a:extLst>
            </p:cNvPr>
            <p:cNvGrpSpPr/>
            <p:nvPr/>
          </p:nvGrpSpPr>
          <p:grpSpPr>
            <a:xfrm>
              <a:off x="1363447" y="980729"/>
              <a:ext cx="1120322" cy="915418"/>
              <a:chOff x="1363447" y="980729"/>
              <a:chExt cx="862558" cy="915418"/>
            </a:xfrm>
          </p:grpSpPr>
          <p:sp>
            <p:nvSpPr>
              <p:cNvPr id="13" name="Freeform 30087">
                <a:extLst>
                  <a:ext uri="{FF2B5EF4-FFF2-40B4-BE49-F238E27FC236}">
                    <a16:creationId xmlns:a16="http://schemas.microsoft.com/office/drawing/2014/main" id="{68D63486-3DCD-4E25-9D0D-0E7C5203D366}"/>
                  </a:ext>
                </a:extLst>
              </p:cNvPr>
              <p:cNvSpPr>
                <a:spLocks/>
              </p:cNvSpPr>
              <p:nvPr/>
            </p:nvSpPr>
            <p:spPr bwMode="auto">
              <a:xfrm flipV="1">
                <a:off x="1363447" y="1512817"/>
                <a:ext cx="862558" cy="383330"/>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4" name="Freeform 30089">
                <a:extLst>
                  <a:ext uri="{FF2B5EF4-FFF2-40B4-BE49-F238E27FC236}">
                    <a16:creationId xmlns:a16="http://schemas.microsoft.com/office/drawing/2014/main" id="{837E74BB-A744-4296-A8DF-8947ABC48ABB}"/>
                  </a:ext>
                </a:extLst>
              </p:cNvPr>
              <p:cNvSpPr>
                <a:spLocks/>
              </p:cNvSpPr>
              <p:nvPr/>
            </p:nvSpPr>
            <p:spPr bwMode="auto">
              <a:xfrm>
                <a:off x="1363447" y="980729"/>
                <a:ext cx="862558" cy="383330"/>
              </a:xfrm>
              <a:custGeom>
                <a:avLst/>
                <a:gdLst>
                  <a:gd name="T0" fmla="*/ 0 w 720"/>
                  <a:gd name="T1" fmla="*/ 375 h 375"/>
                  <a:gd name="T2" fmla="*/ 75 w 720"/>
                  <a:gd name="T3" fmla="*/ 0 h 375"/>
                  <a:gd name="T4" fmla="*/ 720 w 720"/>
                  <a:gd name="T5" fmla="*/ 0 h 375"/>
                </a:gdLst>
                <a:ahLst/>
                <a:cxnLst>
                  <a:cxn ang="0">
                    <a:pos x="T0" y="T1"/>
                  </a:cxn>
                  <a:cxn ang="0">
                    <a:pos x="T2" y="T3"/>
                  </a:cxn>
                  <a:cxn ang="0">
                    <a:pos x="T4" y="T5"/>
                  </a:cxn>
                </a:cxnLst>
                <a:rect l="0" t="0" r="r" b="b"/>
                <a:pathLst>
                  <a:path w="720" h="375">
                    <a:moveTo>
                      <a:pt x="0" y="375"/>
                    </a:moveTo>
                    <a:lnTo>
                      <a:pt x="75" y="0"/>
                    </a:lnTo>
                    <a:lnTo>
                      <a:pt x="72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5" name="Oval 14">
              <a:extLst>
                <a:ext uri="{FF2B5EF4-FFF2-40B4-BE49-F238E27FC236}">
                  <a16:creationId xmlns:a16="http://schemas.microsoft.com/office/drawing/2014/main" id="{BF6A9D47-1E2C-404F-A410-F146F4C6FD54}"/>
                </a:ext>
              </a:extLst>
            </p:cNvPr>
            <p:cNvSpPr>
              <a:spLocks noChangeArrowheads="1"/>
            </p:cNvSpPr>
            <p:nvPr/>
          </p:nvSpPr>
          <p:spPr bwMode="auto">
            <a:xfrm>
              <a:off x="1260177" y="1340898"/>
              <a:ext cx="215479" cy="215462"/>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mc:AlternateContent xmlns:mc="http://schemas.openxmlformats.org/markup-compatibility/2006" xmlns:a14="http://schemas.microsoft.com/office/drawing/2010/main">
          <mc:Choice Requires="a14">
            <p:sp>
              <p:nvSpPr>
                <p:cNvPr id="10" name="Text Box 30088">
                  <a:extLst>
                    <a:ext uri="{FF2B5EF4-FFF2-40B4-BE49-F238E27FC236}">
                      <a16:creationId xmlns:a16="http://schemas.microsoft.com/office/drawing/2014/main" id="{D3B6B08F-8D76-4284-A605-66498CEB91C3}"/>
                    </a:ext>
                  </a:extLst>
                </p:cNvPr>
                <p:cNvSpPr txBox="1">
                  <a:spLocks noChangeArrowheads="1"/>
                </p:cNvSpPr>
                <p:nvPr/>
              </p:nvSpPr>
              <p:spPr bwMode="auto">
                <a:xfrm>
                  <a:off x="2375554" y="708161"/>
                  <a:ext cx="663875" cy="42872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panose="02020603050405020304" pitchFamily="18" charset="0"/>
                              </a:rPr>
                            </m:ctrlPr>
                          </m:sSupPr>
                          <m:e>
                            <m:r>
                              <a:rPr lang="en-US" sz="1600" b="0" i="1" smtClean="0">
                                <a:effectLst/>
                                <a:latin typeface="Cambria Math" panose="02040503050406030204" pitchFamily="18" charset="0"/>
                                <a:ea typeface="Times New Roman" panose="02020603050405020304" pitchFamily="18" charset="0"/>
                              </a:rPr>
                              <m:t>10</m:t>
                            </m:r>
                          </m:e>
                          <m:sup>
                            <m:r>
                              <a:rPr lang="en-US" sz="1600" b="0" i="1" smtClean="0">
                                <a:effectLst/>
                                <a:latin typeface="Cambria Math" panose="02040503050406030204" pitchFamily="18" charset="0"/>
                                <a:ea typeface="Times New Roman" panose="02020603050405020304" pitchFamily="18" charset="0"/>
                              </a:rPr>
                              <m:t>6</m:t>
                            </m:r>
                          </m:sup>
                        </m:sSup>
                      </m:oMath>
                    </m:oMathPara>
                  </a14:m>
                  <a:endParaRPr lang="x-none" sz="1600" dirty="0">
                    <a:effectLst/>
                    <a:latin typeface="Times New Roman" panose="02020603050405020304" pitchFamily="18" charset="0"/>
                    <a:ea typeface="Times New Roman" panose="02020603050405020304" pitchFamily="18" charset="0"/>
                  </a:endParaRPr>
                </a:p>
              </p:txBody>
            </p:sp>
          </mc:Choice>
          <mc:Fallback xmlns="">
            <p:sp>
              <p:nvSpPr>
                <p:cNvPr id="10" name="Text Box 30088">
                  <a:extLst>
                    <a:ext uri="{FF2B5EF4-FFF2-40B4-BE49-F238E27FC236}">
                      <a16:creationId xmlns:a16="http://schemas.microsoft.com/office/drawing/2014/main" id="{D3B6B08F-8D76-4284-A605-66498CEB91C3}"/>
                    </a:ext>
                  </a:extLst>
                </p:cNvPr>
                <p:cNvSpPr txBox="1">
                  <a:spLocks noRot="1" noChangeAspect="1" noMove="1" noResize="1" noEditPoints="1" noAdjustHandles="1" noChangeArrowheads="1" noChangeShapeType="1" noTextEdit="1"/>
                </p:cNvSpPr>
                <p:nvPr/>
              </p:nvSpPr>
              <p:spPr bwMode="auto">
                <a:xfrm>
                  <a:off x="2375554" y="708161"/>
                  <a:ext cx="663875" cy="428721"/>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 name="Text Box 30088">
                  <a:extLst>
                    <a:ext uri="{FF2B5EF4-FFF2-40B4-BE49-F238E27FC236}">
                      <a16:creationId xmlns:a16="http://schemas.microsoft.com/office/drawing/2014/main" id="{88FD57D4-F9DC-4DE5-9D81-878F350C3E4A}"/>
                    </a:ext>
                  </a:extLst>
                </p:cNvPr>
                <p:cNvSpPr txBox="1">
                  <a:spLocks noChangeArrowheads="1"/>
                </p:cNvSpPr>
                <p:nvPr/>
              </p:nvSpPr>
              <p:spPr bwMode="auto">
                <a:xfrm>
                  <a:off x="2306010" y="1638045"/>
                  <a:ext cx="663875" cy="42872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r>
                          <a:rPr lang="en-US" sz="1600" b="0" i="1" smtClean="0">
                            <a:effectLst/>
                            <a:latin typeface="Cambria Math" panose="02040503050406030204" pitchFamily="18" charset="0"/>
                            <a:ea typeface="Times New Roman" panose="02020603050405020304" pitchFamily="18" charset="0"/>
                          </a:rPr>
                          <m:t>0</m:t>
                        </m:r>
                      </m:oMath>
                    </m:oMathPara>
                  </a14:m>
                  <a:endParaRPr lang="x-none" sz="1600" dirty="0">
                    <a:effectLst/>
                    <a:latin typeface="Times New Roman" panose="02020603050405020304" pitchFamily="18" charset="0"/>
                    <a:ea typeface="Times New Roman" panose="02020603050405020304" pitchFamily="18" charset="0"/>
                  </a:endParaRPr>
                </a:p>
              </p:txBody>
            </p:sp>
          </mc:Choice>
          <mc:Fallback xmlns="">
            <p:sp>
              <p:nvSpPr>
                <p:cNvPr id="11" name="Text Box 30088">
                  <a:extLst>
                    <a:ext uri="{FF2B5EF4-FFF2-40B4-BE49-F238E27FC236}">
                      <a16:creationId xmlns:a16="http://schemas.microsoft.com/office/drawing/2014/main" id="{88FD57D4-F9DC-4DE5-9D81-878F350C3E4A}"/>
                    </a:ext>
                  </a:extLst>
                </p:cNvPr>
                <p:cNvSpPr txBox="1">
                  <a:spLocks noRot="1" noChangeAspect="1" noMove="1" noResize="1" noEditPoints="1" noAdjustHandles="1" noChangeArrowheads="1" noChangeShapeType="1" noTextEdit="1"/>
                </p:cNvSpPr>
                <p:nvPr/>
              </p:nvSpPr>
              <p:spPr bwMode="auto">
                <a:xfrm>
                  <a:off x="2306010" y="1638045"/>
                  <a:ext cx="663875" cy="428721"/>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12" name="Text Box 4">
            <a:extLst>
              <a:ext uri="{FF2B5EF4-FFF2-40B4-BE49-F238E27FC236}">
                <a16:creationId xmlns:a16="http://schemas.microsoft.com/office/drawing/2014/main" id="{5CA8F240-5645-41D0-8224-BA4B9D0A8B19}"/>
              </a:ext>
            </a:extLst>
          </p:cNvPr>
          <p:cNvSpPr txBox="1">
            <a:spLocks noChangeArrowheads="1"/>
          </p:cNvSpPr>
          <p:nvPr/>
        </p:nvSpPr>
        <p:spPr bwMode="auto">
          <a:xfrm>
            <a:off x="3279899" y="637460"/>
            <a:ext cx="37403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Your certainty equivalent?</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6" name="Text Box 4">
                <a:extLst>
                  <a:ext uri="{FF2B5EF4-FFF2-40B4-BE49-F238E27FC236}">
                    <a16:creationId xmlns:a16="http://schemas.microsoft.com/office/drawing/2014/main" id="{0E7E3120-8F46-447C-821F-F072BF6F397F}"/>
                  </a:ext>
                </a:extLst>
              </p:cNvPr>
              <p:cNvSpPr txBox="1">
                <a:spLocks noChangeArrowheads="1"/>
              </p:cNvSpPr>
              <p:nvPr/>
            </p:nvSpPr>
            <p:spPr bwMode="auto">
              <a:xfrm>
                <a:off x="827584" y="2247255"/>
                <a:ext cx="6336704"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Common:</a:t>
                </a: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𝐶𝐸</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&gt;1</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Accommodate this with RDU. Again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linear.</a:t>
                </a:r>
              </a:p>
            </p:txBody>
          </p:sp>
        </mc:Choice>
        <mc:Fallback xmlns="">
          <p:sp>
            <p:nvSpPr>
              <p:cNvPr id="16" name="Text Box 4">
                <a:extLst>
                  <a:ext uri="{FF2B5EF4-FFF2-40B4-BE49-F238E27FC236}">
                    <a16:creationId xmlns:a16="http://schemas.microsoft.com/office/drawing/2014/main" id="{0E7E3120-8F46-447C-821F-F072BF6F397F}"/>
                  </a:ext>
                </a:extLst>
              </p:cNvPr>
              <p:cNvSpPr txBox="1">
                <a:spLocks noRot="1" noChangeAspect="1" noMove="1" noResize="1" noEditPoints="1" noAdjustHandles="1" noChangeArrowheads="1" noChangeShapeType="1" noTextEdit="1"/>
              </p:cNvSpPr>
              <p:nvPr/>
            </p:nvSpPr>
            <p:spPr bwMode="auto">
              <a:xfrm>
                <a:off x="827584" y="2247255"/>
                <a:ext cx="6336704" cy="830997"/>
              </a:xfrm>
              <a:prstGeom prst="rect">
                <a:avLst/>
              </a:prstGeom>
              <a:blipFill>
                <a:blip r:embed="rId9"/>
                <a:stretch>
                  <a:fillRect l="-1540" t="-5147" b="-1691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7" name="Text Box 4">
                <a:extLst>
                  <a:ext uri="{FF2B5EF4-FFF2-40B4-BE49-F238E27FC236}">
                    <a16:creationId xmlns:a16="http://schemas.microsoft.com/office/drawing/2014/main" id="{1E94B8C0-E0EA-4250-AE8D-C8FBEF0071E2}"/>
                  </a:ext>
                </a:extLst>
              </p:cNvPr>
              <p:cNvSpPr txBox="1">
                <a:spLocks noChangeArrowheads="1"/>
              </p:cNvSpPr>
              <p:nvPr/>
            </p:nvSpPr>
            <p:spPr bwMode="auto">
              <a:xfrm>
                <a:off x="828568" y="3784572"/>
                <a:ext cx="26633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sup>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−6</m:t>
                              </m:r>
                            </m:sup>
                          </m:sSup>
                        </m:e>
                      </m:d>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&gt;</m:t>
                      </m:r>
                      <m:sSup>
                        <m:sSup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sup>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−6</m:t>
                          </m:r>
                        </m:sup>
                      </m:sSup>
                      <m:r>
                        <m:rPr>
                          <m:nor/>
                        </m:rP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 name="Text Box 4">
                <a:extLst>
                  <a:ext uri="{FF2B5EF4-FFF2-40B4-BE49-F238E27FC236}">
                    <a16:creationId xmlns:a16="http://schemas.microsoft.com/office/drawing/2014/main" xmlns:a14="http://schemas.microsoft.com/office/drawing/2010/main" xmlns="" id="{1E94B8C0-E0EA-4250-AE8D-C8FBEF0071E2}"/>
                  </a:ext>
                </a:extLst>
              </p:cNvPr>
              <p:cNvSpPr txBox="1">
                <a:spLocks noRot="1" noChangeAspect="1" noMove="1" noResize="1" noEditPoints="1" noAdjustHandles="1" noChangeArrowheads="1" noChangeShapeType="1" noTextEdit="1"/>
              </p:cNvSpPr>
              <p:nvPr/>
            </p:nvSpPr>
            <p:spPr bwMode="auto">
              <a:xfrm>
                <a:off x="828568" y="3784572"/>
                <a:ext cx="2663312" cy="46166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6" name="Freeform: Shape 35">
            <a:extLst>
              <a:ext uri="{FF2B5EF4-FFF2-40B4-BE49-F238E27FC236}">
                <a16:creationId xmlns:a16="http://schemas.microsoft.com/office/drawing/2014/main" id="{577BE557-5B82-4332-94BE-83176495E881}"/>
              </a:ext>
            </a:extLst>
          </p:cNvPr>
          <p:cNvSpPr/>
          <p:nvPr/>
        </p:nvSpPr>
        <p:spPr>
          <a:xfrm>
            <a:off x="3624986" y="5949280"/>
            <a:ext cx="54669" cy="101758"/>
          </a:xfrm>
          <a:custGeom>
            <a:avLst/>
            <a:gdLst>
              <a:gd name="connsiteX0" fmla="*/ 0 w 2121763"/>
              <a:gd name="connsiteY0" fmla="*/ 1535837 h 1535837"/>
              <a:gd name="connsiteX1" fmla="*/ 1660124 w 2121763"/>
              <a:gd name="connsiteY1" fmla="*/ 1367161 h 1535837"/>
              <a:gd name="connsiteX2" fmla="*/ 2086252 w 2121763"/>
              <a:gd name="connsiteY2" fmla="*/ 0 h 1535837"/>
              <a:gd name="connsiteX3" fmla="*/ 2121763 w 2121763"/>
              <a:gd name="connsiteY3" fmla="*/ 133165 h 1535837"/>
              <a:gd name="connsiteX4" fmla="*/ 2086252 w 2121763"/>
              <a:gd name="connsiteY4" fmla="*/ 0 h 1535837"/>
              <a:gd name="connsiteX0" fmla="*/ 0 w 2086252"/>
              <a:gd name="connsiteY0" fmla="*/ 1535837 h 1535837"/>
              <a:gd name="connsiteX1" fmla="*/ 1660124 w 2086252"/>
              <a:gd name="connsiteY1" fmla="*/ 1367161 h 1535837"/>
              <a:gd name="connsiteX2" fmla="*/ 2086252 w 2086252"/>
              <a:gd name="connsiteY2" fmla="*/ 0 h 1535837"/>
              <a:gd name="connsiteX3" fmla="*/ 2086252 w 2086252"/>
              <a:gd name="connsiteY3" fmla="*/ 0 h 1535837"/>
              <a:gd name="connsiteX0" fmla="*/ 0 w 2086252"/>
              <a:gd name="connsiteY0" fmla="*/ 1535837 h 1535837"/>
              <a:gd name="connsiteX1" fmla="*/ 1817785 w 2086252"/>
              <a:gd name="connsiteY1" fmla="*/ 1430314 h 1535837"/>
              <a:gd name="connsiteX2" fmla="*/ 2086252 w 2086252"/>
              <a:gd name="connsiteY2" fmla="*/ 0 h 1535837"/>
              <a:gd name="connsiteX3" fmla="*/ 2086252 w 2086252"/>
              <a:gd name="connsiteY3" fmla="*/ 0 h 1535837"/>
              <a:gd name="connsiteX0" fmla="*/ 0 w 2086252"/>
              <a:gd name="connsiteY0" fmla="*/ 1535837 h 1535837"/>
              <a:gd name="connsiteX1" fmla="*/ 1769455 w 2086252"/>
              <a:gd name="connsiteY1" fmla="*/ 1425474 h 1535837"/>
              <a:gd name="connsiteX2" fmla="*/ 2086252 w 2086252"/>
              <a:gd name="connsiteY2" fmla="*/ 0 h 1535837"/>
              <a:gd name="connsiteX3" fmla="*/ 2086252 w 2086252"/>
              <a:gd name="connsiteY3" fmla="*/ 0 h 1535837"/>
              <a:gd name="connsiteX0" fmla="*/ 0 w 2086252"/>
              <a:gd name="connsiteY0" fmla="*/ 1535837 h 1535837"/>
              <a:gd name="connsiteX1" fmla="*/ 1727409 w 2086252"/>
              <a:gd name="connsiteY1" fmla="*/ 1410162 h 1535837"/>
              <a:gd name="connsiteX2" fmla="*/ 2086252 w 2086252"/>
              <a:gd name="connsiteY2" fmla="*/ 0 h 1535837"/>
              <a:gd name="connsiteX3" fmla="*/ 2086252 w 2086252"/>
              <a:gd name="connsiteY3" fmla="*/ 0 h 1535837"/>
              <a:gd name="connsiteX0" fmla="*/ 0 w 2086252"/>
              <a:gd name="connsiteY0" fmla="*/ 1535837 h 1535837"/>
              <a:gd name="connsiteX1" fmla="*/ 1719763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46519 w 2086252"/>
              <a:gd name="connsiteY1" fmla="*/ 1425473 h 1535837"/>
              <a:gd name="connsiteX2" fmla="*/ 2086252 w 2086252"/>
              <a:gd name="connsiteY2" fmla="*/ 0 h 1535837"/>
              <a:gd name="connsiteX3" fmla="*/ 2086252 w 2086252"/>
              <a:gd name="connsiteY3" fmla="*/ 0 h 1535837"/>
              <a:gd name="connsiteX0" fmla="*/ 0 w 2086252"/>
              <a:gd name="connsiteY0" fmla="*/ 1535837 h 1535837"/>
              <a:gd name="connsiteX1" fmla="*/ 1708294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0" fmla="*/ 0 w 1735050"/>
              <a:gd name="connsiteY0" fmla="*/ 177732 h 177732"/>
              <a:gd name="connsiteX1" fmla="*/ 1735050 w 1735050"/>
              <a:gd name="connsiteY1" fmla="*/ 0 h 177732"/>
            </a:gdLst>
            <a:ahLst/>
            <a:cxnLst>
              <a:cxn ang="0">
                <a:pos x="connsiteX0" y="connsiteY0"/>
              </a:cxn>
              <a:cxn ang="0">
                <a:pos x="connsiteX1" y="connsiteY1"/>
              </a:cxn>
            </a:cxnLst>
            <a:rect l="l" t="t" r="r" b="b"/>
            <a:pathLst>
              <a:path w="1735050" h="177732">
                <a:moveTo>
                  <a:pt x="0" y="177732"/>
                </a:moveTo>
                <a:lnTo>
                  <a:pt x="173505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1" name="Freeform: Shape 40">
            <a:extLst>
              <a:ext uri="{FF2B5EF4-FFF2-40B4-BE49-F238E27FC236}">
                <a16:creationId xmlns:a16="http://schemas.microsoft.com/office/drawing/2014/main" id="{7452DA2F-02B8-4A70-817F-32A0DA2D1716}"/>
              </a:ext>
            </a:extLst>
          </p:cNvPr>
          <p:cNvSpPr/>
          <p:nvPr/>
        </p:nvSpPr>
        <p:spPr>
          <a:xfrm>
            <a:off x="3682992" y="5442736"/>
            <a:ext cx="747087" cy="504533"/>
          </a:xfrm>
          <a:custGeom>
            <a:avLst/>
            <a:gdLst>
              <a:gd name="connsiteX0" fmla="*/ 0 w 2121763"/>
              <a:gd name="connsiteY0" fmla="*/ 1535837 h 1535837"/>
              <a:gd name="connsiteX1" fmla="*/ 1660124 w 2121763"/>
              <a:gd name="connsiteY1" fmla="*/ 1367161 h 1535837"/>
              <a:gd name="connsiteX2" fmla="*/ 2086252 w 2121763"/>
              <a:gd name="connsiteY2" fmla="*/ 0 h 1535837"/>
              <a:gd name="connsiteX3" fmla="*/ 2121763 w 2121763"/>
              <a:gd name="connsiteY3" fmla="*/ 133165 h 1535837"/>
              <a:gd name="connsiteX4" fmla="*/ 2086252 w 2121763"/>
              <a:gd name="connsiteY4" fmla="*/ 0 h 1535837"/>
              <a:gd name="connsiteX0" fmla="*/ 0 w 2086252"/>
              <a:gd name="connsiteY0" fmla="*/ 1535837 h 1535837"/>
              <a:gd name="connsiteX1" fmla="*/ 1660124 w 2086252"/>
              <a:gd name="connsiteY1" fmla="*/ 1367161 h 1535837"/>
              <a:gd name="connsiteX2" fmla="*/ 2086252 w 2086252"/>
              <a:gd name="connsiteY2" fmla="*/ 0 h 1535837"/>
              <a:gd name="connsiteX3" fmla="*/ 2086252 w 2086252"/>
              <a:gd name="connsiteY3" fmla="*/ 0 h 1535837"/>
              <a:gd name="connsiteX0" fmla="*/ 0 w 2086252"/>
              <a:gd name="connsiteY0" fmla="*/ 1535837 h 1535837"/>
              <a:gd name="connsiteX1" fmla="*/ 1817785 w 2086252"/>
              <a:gd name="connsiteY1" fmla="*/ 1430314 h 1535837"/>
              <a:gd name="connsiteX2" fmla="*/ 2086252 w 2086252"/>
              <a:gd name="connsiteY2" fmla="*/ 0 h 1535837"/>
              <a:gd name="connsiteX3" fmla="*/ 2086252 w 2086252"/>
              <a:gd name="connsiteY3" fmla="*/ 0 h 1535837"/>
              <a:gd name="connsiteX0" fmla="*/ 0 w 2086252"/>
              <a:gd name="connsiteY0" fmla="*/ 1535837 h 1535837"/>
              <a:gd name="connsiteX1" fmla="*/ 1769455 w 2086252"/>
              <a:gd name="connsiteY1" fmla="*/ 1425474 h 1535837"/>
              <a:gd name="connsiteX2" fmla="*/ 2086252 w 2086252"/>
              <a:gd name="connsiteY2" fmla="*/ 0 h 1535837"/>
              <a:gd name="connsiteX3" fmla="*/ 2086252 w 2086252"/>
              <a:gd name="connsiteY3" fmla="*/ 0 h 1535837"/>
              <a:gd name="connsiteX0" fmla="*/ 0 w 2086252"/>
              <a:gd name="connsiteY0" fmla="*/ 1535837 h 1535837"/>
              <a:gd name="connsiteX1" fmla="*/ 1727409 w 2086252"/>
              <a:gd name="connsiteY1" fmla="*/ 1410162 h 1535837"/>
              <a:gd name="connsiteX2" fmla="*/ 2086252 w 2086252"/>
              <a:gd name="connsiteY2" fmla="*/ 0 h 1535837"/>
              <a:gd name="connsiteX3" fmla="*/ 2086252 w 2086252"/>
              <a:gd name="connsiteY3" fmla="*/ 0 h 1535837"/>
              <a:gd name="connsiteX0" fmla="*/ 0 w 2086252"/>
              <a:gd name="connsiteY0" fmla="*/ 1535837 h 1535837"/>
              <a:gd name="connsiteX1" fmla="*/ 1719763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46519 w 2086252"/>
              <a:gd name="connsiteY1" fmla="*/ 1425473 h 1535837"/>
              <a:gd name="connsiteX2" fmla="*/ 2086252 w 2086252"/>
              <a:gd name="connsiteY2" fmla="*/ 0 h 1535837"/>
              <a:gd name="connsiteX3" fmla="*/ 2086252 w 2086252"/>
              <a:gd name="connsiteY3" fmla="*/ 0 h 1535837"/>
              <a:gd name="connsiteX0" fmla="*/ 0 w 2086252"/>
              <a:gd name="connsiteY0" fmla="*/ 1535837 h 1535837"/>
              <a:gd name="connsiteX1" fmla="*/ 1708294 w 2086252"/>
              <a:gd name="connsiteY1" fmla="*/ 1345856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3" fmla="*/ 2086252 w 2086252"/>
              <a:gd name="connsiteY3" fmla="*/ 0 h 1535837"/>
              <a:gd name="connsiteX0" fmla="*/ 0 w 2086252"/>
              <a:gd name="connsiteY0" fmla="*/ 1535837 h 1535837"/>
              <a:gd name="connsiteX1" fmla="*/ 1735050 w 2086252"/>
              <a:gd name="connsiteY1" fmla="*/ 1358105 h 1535837"/>
              <a:gd name="connsiteX2" fmla="*/ 2086252 w 2086252"/>
              <a:gd name="connsiteY2" fmla="*/ 0 h 1535837"/>
              <a:gd name="connsiteX0" fmla="*/ 0 w 1735050"/>
              <a:gd name="connsiteY0" fmla="*/ 177732 h 177732"/>
              <a:gd name="connsiteX1" fmla="*/ 1735050 w 1735050"/>
              <a:gd name="connsiteY1" fmla="*/ 0 h 177732"/>
            </a:gdLst>
            <a:ahLst/>
            <a:cxnLst>
              <a:cxn ang="0">
                <a:pos x="connsiteX0" y="connsiteY0"/>
              </a:cxn>
              <a:cxn ang="0">
                <a:pos x="connsiteX1" y="connsiteY1"/>
              </a:cxn>
            </a:cxnLst>
            <a:rect l="l" t="t" r="r" b="b"/>
            <a:pathLst>
              <a:path w="1735050" h="177732">
                <a:moveTo>
                  <a:pt x="0" y="177732"/>
                </a:moveTo>
                <a:lnTo>
                  <a:pt x="1735050" y="0"/>
                </a:lnTo>
              </a:path>
            </a:pathLst>
          </a:cu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Tree>
    <p:extLst>
      <p:ext uri="{BB962C8B-B14F-4D97-AF65-F5344CB8AC3E}">
        <p14:creationId xmlns:p14="http://schemas.microsoft.com/office/powerpoint/2010/main" val="63044469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12" grpId="0" build="p" autoUpdateAnimBg="0"/>
      <p:bldP spid="16" grpId="0" build="p" autoUpdateAnimBg="0"/>
      <p:bldP spid="17" grpId="0" build="p" autoUpdateAnimBg="0"/>
      <p:bldP spid="36" grpId="0" animBg="1"/>
      <p:bldP spid="41"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3452813" y="641350"/>
            <a:ext cx="1679575" cy="2257426"/>
            <a:chOff x="2175" y="285"/>
            <a:chExt cx="1058" cy="1422"/>
          </a:xfrm>
        </p:grpSpPr>
        <p:sp>
          <p:nvSpPr>
            <p:cNvPr id="78890" name="Text Box 4"/>
            <p:cNvSpPr txBox="1">
              <a:spLocks noChangeArrowheads="1"/>
            </p:cNvSpPr>
            <p:nvPr/>
          </p:nvSpPr>
          <p:spPr bwMode="auto">
            <a:xfrm>
              <a:off x="2175" y="1212"/>
              <a:ext cx="1013" cy="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75000"/>
                </a:lnSpc>
                <a:spcBef>
                  <a:spcPct val="0"/>
                </a:spcBef>
                <a:buFontTx/>
                <a:buNone/>
              </a:pPr>
              <a:r>
                <a:rPr lang="en-US" altLang="nl-NL" sz="2000" b="0" dirty="0">
                  <a:solidFill>
                    <a:srgbClr val="FFA755"/>
                  </a:solidFill>
                  <a:latin typeface="Arial" panose="020B0604020202020204" pitchFamily="34" charset="0"/>
                </a:rPr>
                <a:t>inverse-S, (likelihood insensitivity)</a:t>
              </a:r>
            </a:p>
          </p:txBody>
        </p:sp>
        <p:sp>
          <p:nvSpPr>
            <p:cNvPr id="78891" name="Rectangle 5"/>
            <p:cNvSpPr>
              <a:spLocks noChangeArrowheads="1"/>
            </p:cNvSpPr>
            <p:nvPr/>
          </p:nvSpPr>
          <p:spPr bwMode="auto">
            <a:xfrm>
              <a:off x="2180" y="285"/>
              <a:ext cx="1053" cy="936"/>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8892" name="Freeform 6"/>
            <p:cNvSpPr>
              <a:spLocks/>
            </p:cNvSpPr>
            <p:nvPr/>
          </p:nvSpPr>
          <p:spPr bwMode="auto">
            <a:xfrm>
              <a:off x="2180" y="287"/>
              <a:ext cx="1053" cy="933"/>
            </a:xfrm>
            <a:custGeom>
              <a:avLst/>
              <a:gdLst>
                <a:gd name="T0" fmla="*/ 0 w 2406"/>
                <a:gd name="T1" fmla="*/ 0 h 2443"/>
                <a:gd name="T2" fmla="*/ 0 w 2406"/>
                <a:gd name="T3" fmla="*/ 0 h 2443"/>
                <a:gd name="T4" fmla="*/ 0 w 2406"/>
                <a:gd name="T5" fmla="*/ 0 h 2443"/>
                <a:gd name="T6" fmla="*/ 0 w 2406"/>
                <a:gd name="T7" fmla="*/ 0 h 2443"/>
                <a:gd name="T8" fmla="*/ 0 w 2406"/>
                <a:gd name="T9" fmla="*/ 0 h 2443"/>
                <a:gd name="T10" fmla="*/ 0 w 2406"/>
                <a:gd name="T11" fmla="*/ 0 h 2443"/>
                <a:gd name="T12" fmla="*/ 0 w 2406"/>
                <a:gd name="T13" fmla="*/ 0 h 2443"/>
                <a:gd name="T14" fmla="*/ 0 w 2406"/>
                <a:gd name="T15" fmla="*/ 0 h 2443"/>
                <a:gd name="T16" fmla="*/ 0 w 2406"/>
                <a:gd name="T17" fmla="*/ 0 h 2443"/>
                <a:gd name="T18" fmla="*/ 0 w 2406"/>
                <a:gd name="T19" fmla="*/ 0 h 2443"/>
                <a:gd name="T20" fmla="*/ 0 w 2406"/>
                <a:gd name="T21" fmla="*/ 0 h 2443"/>
                <a:gd name="T22" fmla="*/ 0 w 2406"/>
                <a:gd name="T23" fmla="*/ 0 h 2443"/>
                <a:gd name="T24" fmla="*/ 0 w 2406"/>
                <a:gd name="T25" fmla="*/ 0 h 2443"/>
                <a:gd name="T26" fmla="*/ 0 w 2406"/>
                <a:gd name="T27" fmla="*/ 0 h 2443"/>
                <a:gd name="T28" fmla="*/ 0 w 2406"/>
                <a:gd name="T29" fmla="*/ 0 h 2443"/>
                <a:gd name="T30" fmla="*/ 0 w 2406"/>
                <a:gd name="T31" fmla="*/ 0 h 2443"/>
                <a:gd name="T32" fmla="*/ 0 w 2406"/>
                <a:gd name="T33" fmla="*/ 0 h 2443"/>
                <a:gd name="T34" fmla="*/ 0 w 2406"/>
                <a:gd name="T35" fmla="*/ 0 h 2443"/>
                <a:gd name="T36" fmla="*/ 0 w 2406"/>
                <a:gd name="T37" fmla="*/ 0 h 2443"/>
                <a:gd name="T38" fmla="*/ 0 w 2406"/>
                <a:gd name="T39" fmla="*/ 0 h 2443"/>
                <a:gd name="T40" fmla="*/ 0 w 2406"/>
                <a:gd name="T41" fmla="*/ 0 h 2443"/>
                <a:gd name="T42" fmla="*/ 0 w 2406"/>
                <a:gd name="T43" fmla="*/ 0 h 2443"/>
                <a:gd name="T44" fmla="*/ 0 w 2406"/>
                <a:gd name="T45" fmla="*/ 0 h 2443"/>
                <a:gd name="T46" fmla="*/ 0 w 2406"/>
                <a:gd name="T47" fmla="*/ 0 h 2443"/>
                <a:gd name="T48" fmla="*/ 0 w 2406"/>
                <a:gd name="T49" fmla="*/ 0 h 24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406"/>
                <a:gd name="T76" fmla="*/ 0 h 2443"/>
                <a:gd name="T77" fmla="*/ 2406 w 2406"/>
                <a:gd name="T78" fmla="*/ 2443 h 24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406" h="2443">
                  <a:moveTo>
                    <a:pt x="0" y="2443"/>
                  </a:moveTo>
                  <a:cubicBezTo>
                    <a:pt x="5" y="2421"/>
                    <a:pt x="21" y="2350"/>
                    <a:pt x="33" y="2308"/>
                  </a:cubicBezTo>
                  <a:cubicBezTo>
                    <a:pt x="46" y="2267"/>
                    <a:pt x="58" y="2231"/>
                    <a:pt x="76" y="2192"/>
                  </a:cubicBezTo>
                  <a:cubicBezTo>
                    <a:pt x="94" y="2153"/>
                    <a:pt x="114" y="2119"/>
                    <a:pt x="139" y="2076"/>
                  </a:cubicBezTo>
                  <a:cubicBezTo>
                    <a:pt x="164" y="2033"/>
                    <a:pt x="201" y="1977"/>
                    <a:pt x="229" y="1935"/>
                  </a:cubicBezTo>
                  <a:cubicBezTo>
                    <a:pt x="257" y="1893"/>
                    <a:pt x="283" y="1860"/>
                    <a:pt x="310" y="1826"/>
                  </a:cubicBezTo>
                  <a:cubicBezTo>
                    <a:pt x="337" y="1792"/>
                    <a:pt x="367" y="1757"/>
                    <a:pt x="393" y="1728"/>
                  </a:cubicBezTo>
                  <a:cubicBezTo>
                    <a:pt x="419" y="1699"/>
                    <a:pt x="438" y="1676"/>
                    <a:pt x="466" y="1650"/>
                  </a:cubicBezTo>
                  <a:cubicBezTo>
                    <a:pt x="494" y="1624"/>
                    <a:pt x="524" y="1598"/>
                    <a:pt x="558" y="1571"/>
                  </a:cubicBezTo>
                  <a:cubicBezTo>
                    <a:pt x="592" y="1544"/>
                    <a:pt x="627" y="1517"/>
                    <a:pt x="670" y="1488"/>
                  </a:cubicBezTo>
                  <a:cubicBezTo>
                    <a:pt x="713" y="1459"/>
                    <a:pt x="764" y="1428"/>
                    <a:pt x="813" y="1398"/>
                  </a:cubicBezTo>
                  <a:cubicBezTo>
                    <a:pt x="862" y="1368"/>
                    <a:pt x="900" y="1337"/>
                    <a:pt x="963" y="1308"/>
                  </a:cubicBezTo>
                  <a:cubicBezTo>
                    <a:pt x="1026" y="1279"/>
                    <a:pt x="1115" y="1251"/>
                    <a:pt x="1188" y="1226"/>
                  </a:cubicBezTo>
                  <a:cubicBezTo>
                    <a:pt x="1261" y="1201"/>
                    <a:pt x="1343" y="1178"/>
                    <a:pt x="1399" y="1158"/>
                  </a:cubicBezTo>
                  <a:cubicBezTo>
                    <a:pt x="1455" y="1138"/>
                    <a:pt x="1487" y="1121"/>
                    <a:pt x="1522" y="1104"/>
                  </a:cubicBezTo>
                  <a:cubicBezTo>
                    <a:pt x="1557" y="1087"/>
                    <a:pt x="1573" y="1074"/>
                    <a:pt x="1608" y="1053"/>
                  </a:cubicBezTo>
                  <a:cubicBezTo>
                    <a:pt x="1643" y="1032"/>
                    <a:pt x="1688" y="1008"/>
                    <a:pt x="1735" y="975"/>
                  </a:cubicBezTo>
                  <a:cubicBezTo>
                    <a:pt x="1782" y="942"/>
                    <a:pt x="1843" y="891"/>
                    <a:pt x="1888" y="852"/>
                  </a:cubicBezTo>
                  <a:cubicBezTo>
                    <a:pt x="1933" y="813"/>
                    <a:pt x="1965" y="784"/>
                    <a:pt x="2005" y="741"/>
                  </a:cubicBezTo>
                  <a:cubicBezTo>
                    <a:pt x="2045" y="698"/>
                    <a:pt x="2090" y="641"/>
                    <a:pt x="2125" y="596"/>
                  </a:cubicBezTo>
                  <a:cubicBezTo>
                    <a:pt x="2160" y="551"/>
                    <a:pt x="2189" y="510"/>
                    <a:pt x="2215" y="471"/>
                  </a:cubicBezTo>
                  <a:cubicBezTo>
                    <a:pt x="2241" y="432"/>
                    <a:pt x="2264" y="395"/>
                    <a:pt x="2284" y="360"/>
                  </a:cubicBezTo>
                  <a:cubicBezTo>
                    <a:pt x="2304" y="325"/>
                    <a:pt x="2320" y="293"/>
                    <a:pt x="2335" y="258"/>
                  </a:cubicBezTo>
                  <a:cubicBezTo>
                    <a:pt x="2350" y="223"/>
                    <a:pt x="2364" y="195"/>
                    <a:pt x="2376" y="152"/>
                  </a:cubicBezTo>
                  <a:cubicBezTo>
                    <a:pt x="2388" y="109"/>
                    <a:pt x="2400" y="32"/>
                    <a:pt x="2406" y="0"/>
                  </a:cubicBezTo>
                </a:path>
              </a:pathLst>
            </a:custGeom>
            <a:noFill/>
            <a:ln w="381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78893" name="Line 7"/>
            <p:cNvSpPr>
              <a:spLocks noChangeShapeType="1"/>
            </p:cNvSpPr>
            <p:nvPr/>
          </p:nvSpPr>
          <p:spPr bwMode="auto">
            <a:xfrm flipH="1">
              <a:off x="2182" y="287"/>
              <a:ext cx="1050" cy="932"/>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3" name="Group 8"/>
          <p:cNvGrpSpPr>
            <a:grpSpLocks/>
          </p:cNvGrpSpPr>
          <p:nvPr/>
        </p:nvGrpSpPr>
        <p:grpSpPr bwMode="auto">
          <a:xfrm>
            <a:off x="852488" y="585788"/>
            <a:ext cx="2551112" cy="2247900"/>
            <a:chOff x="537" y="250"/>
            <a:chExt cx="1607" cy="1416"/>
          </a:xfrm>
        </p:grpSpPr>
        <p:grpSp>
          <p:nvGrpSpPr>
            <p:cNvPr id="78881" name="Group 9"/>
            <p:cNvGrpSpPr>
              <a:grpSpLocks/>
            </p:cNvGrpSpPr>
            <p:nvPr/>
          </p:nvGrpSpPr>
          <p:grpSpPr bwMode="auto">
            <a:xfrm>
              <a:off x="1613" y="1238"/>
              <a:ext cx="360" cy="372"/>
              <a:chOff x="989" y="3494"/>
              <a:chExt cx="360" cy="372"/>
            </a:xfrm>
          </p:grpSpPr>
          <p:sp>
            <p:nvSpPr>
              <p:cNvPr id="78888" name="Text Box 10"/>
              <p:cNvSpPr txBox="1">
                <a:spLocks noChangeArrowheads="1"/>
              </p:cNvSpPr>
              <p:nvPr/>
            </p:nvSpPr>
            <p:spPr bwMode="auto">
              <a:xfrm>
                <a:off x="1046" y="3494"/>
                <a:ext cx="303" cy="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latin typeface="Arial" panose="020B0604020202020204" pitchFamily="34" charset="0"/>
                  </a:rPr>
                  <a:t>p</a:t>
                </a:r>
              </a:p>
            </p:txBody>
          </p:sp>
          <p:sp>
            <p:nvSpPr>
              <p:cNvPr id="78889" name="Line 11"/>
              <p:cNvSpPr>
                <a:spLocks noChangeShapeType="1"/>
              </p:cNvSpPr>
              <p:nvPr/>
            </p:nvSpPr>
            <p:spPr bwMode="auto">
              <a:xfrm rot="5400000" flipV="1">
                <a:off x="1140" y="3372"/>
                <a:ext cx="0" cy="3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grpSp>
        <p:sp>
          <p:nvSpPr>
            <p:cNvPr id="78882" name="Rectangle 12"/>
            <p:cNvSpPr>
              <a:spLocks noChangeArrowheads="1"/>
            </p:cNvSpPr>
            <p:nvPr/>
          </p:nvSpPr>
          <p:spPr bwMode="auto">
            <a:xfrm>
              <a:off x="858" y="282"/>
              <a:ext cx="1053" cy="925"/>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78883" name="Group 13"/>
            <p:cNvGrpSpPr>
              <a:grpSpLocks/>
            </p:cNvGrpSpPr>
            <p:nvPr/>
          </p:nvGrpSpPr>
          <p:grpSpPr bwMode="auto">
            <a:xfrm>
              <a:off x="537" y="250"/>
              <a:ext cx="395" cy="328"/>
              <a:chOff x="201" y="178"/>
              <a:chExt cx="395" cy="328"/>
            </a:xfrm>
          </p:grpSpPr>
          <p:sp>
            <p:nvSpPr>
              <p:cNvPr id="78886" name="Text Box 14"/>
              <p:cNvSpPr txBox="1">
                <a:spLocks noChangeArrowheads="1"/>
              </p:cNvSpPr>
              <p:nvPr/>
            </p:nvSpPr>
            <p:spPr bwMode="auto">
              <a:xfrm>
                <a:off x="201" y="178"/>
                <a:ext cx="395"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latin typeface="Arial" panose="020B0604020202020204" pitchFamily="34" charset="0"/>
                    <a:sym typeface="Symbol" panose="05050102010706020507" pitchFamily="18" charset="2"/>
                  </a:rPr>
                  <a:t>w</a:t>
                </a:r>
              </a:p>
            </p:txBody>
          </p:sp>
          <p:sp>
            <p:nvSpPr>
              <p:cNvPr id="78887" name="Line 15"/>
              <p:cNvSpPr>
                <a:spLocks noChangeShapeType="1"/>
              </p:cNvSpPr>
              <p:nvPr/>
            </p:nvSpPr>
            <p:spPr bwMode="auto">
              <a:xfrm rot="16200000" flipV="1">
                <a:off x="281" y="308"/>
                <a:ext cx="229"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grpSp>
        <p:sp>
          <p:nvSpPr>
            <p:cNvPr id="78884" name="Text Box 16"/>
            <p:cNvSpPr txBox="1">
              <a:spLocks noChangeArrowheads="1"/>
            </p:cNvSpPr>
            <p:nvPr/>
          </p:nvSpPr>
          <p:spPr bwMode="auto">
            <a:xfrm>
              <a:off x="603" y="1416"/>
              <a:ext cx="15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nl-NL" sz="2000" b="0">
                  <a:latin typeface="Arial" panose="020B0604020202020204" pitchFamily="34" charset="0"/>
                </a:rPr>
                <a:t>expected utility</a:t>
              </a:r>
            </a:p>
          </p:txBody>
        </p:sp>
        <p:sp>
          <p:nvSpPr>
            <p:cNvPr id="78885" name="Line 17"/>
            <p:cNvSpPr>
              <a:spLocks noChangeShapeType="1"/>
            </p:cNvSpPr>
            <p:nvPr/>
          </p:nvSpPr>
          <p:spPr bwMode="auto">
            <a:xfrm flipH="1">
              <a:off x="859" y="283"/>
              <a:ext cx="1051" cy="92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6" name="Group 18"/>
          <p:cNvGrpSpPr>
            <a:grpSpLocks/>
          </p:cNvGrpSpPr>
          <p:nvPr/>
        </p:nvGrpSpPr>
        <p:grpSpPr bwMode="auto">
          <a:xfrm>
            <a:off x="157163" y="444500"/>
            <a:ext cx="519112" cy="5029200"/>
            <a:chOff x="99" y="276"/>
            <a:chExt cx="327" cy="3168"/>
          </a:xfrm>
        </p:grpSpPr>
        <p:sp>
          <p:nvSpPr>
            <p:cNvPr id="78879" name="Line 19"/>
            <p:cNvSpPr>
              <a:spLocks noChangeShapeType="1"/>
            </p:cNvSpPr>
            <p:nvPr/>
          </p:nvSpPr>
          <p:spPr bwMode="auto">
            <a:xfrm flipV="1">
              <a:off x="408" y="276"/>
              <a:ext cx="0" cy="31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78880" name="Text Box 20"/>
            <p:cNvSpPr txBox="1">
              <a:spLocks noChangeArrowheads="1"/>
            </p:cNvSpPr>
            <p:nvPr/>
          </p:nvSpPr>
          <p:spPr bwMode="auto">
            <a:xfrm rot="-5400000">
              <a:off x="-394" y="1564"/>
              <a:ext cx="131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latin typeface="Arial" panose="020B0604020202020204" pitchFamily="34" charset="0"/>
                </a:rPr>
                <a:t>motivational</a:t>
              </a:r>
            </a:p>
          </p:txBody>
        </p:sp>
      </p:grpSp>
      <p:grpSp>
        <p:nvGrpSpPr>
          <p:cNvPr id="7" name="Group 21"/>
          <p:cNvGrpSpPr>
            <a:grpSpLocks/>
          </p:cNvGrpSpPr>
          <p:nvPr/>
        </p:nvGrpSpPr>
        <p:grpSpPr bwMode="auto">
          <a:xfrm>
            <a:off x="1085850" y="5603875"/>
            <a:ext cx="6096000" cy="579438"/>
            <a:chOff x="684" y="3478"/>
            <a:chExt cx="3840" cy="365"/>
          </a:xfrm>
        </p:grpSpPr>
        <p:sp>
          <p:nvSpPr>
            <p:cNvPr id="78877" name="Line 22"/>
            <p:cNvSpPr>
              <a:spLocks noChangeShapeType="1"/>
            </p:cNvSpPr>
            <p:nvPr/>
          </p:nvSpPr>
          <p:spPr bwMode="auto">
            <a:xfrm>
              <a:off x="684" y="3528"/>
              <a:ext cx="384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78878" name="Text Box 23"/>
            <p:cNvSpPr txBox="1">
              <a:spLocks noChangeArrowheads="1"/>
            </p:cNvSpPr>
            <p:nvPr/>
          </p:nvSpPr>
          <p:spPr bwMode="auto">
            <a:xfrm>
              <a:off x="3134" y="3478"/>
              <a:ext cx="112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b="0">
                  <a:latin typeface="Arial" panose="020B0604020202020204" pitchFamily="34" charset="0"/>
                </a:rPr>
                <a:t>cognitive</a:t>
              </a:r>
            </a:p>
          </p:txBody>
        </p:sp>
      </p:grpSp>
      <p:grpSp>
        <p:nvGrpSpPr>
          <p:cNvPr id="8" name="Group 24"/>
          <p:cNvGrpSpPr>
            <a:grpSpLocks/>
          </p:cNvGrpSpPr>
          <p:nvPr/>
        </p:nvGrpSpPr>
        <p:grpSpPr bwMode="auto">
          <a:xfrm>
            <a:off x="1185863" y="3513138"/>
            <a:ext cx="2008187" cy="1868487"/>
            <a:chOff x="747" y="2105"/>
            <a:chExt cx="1265" cy="1177"/>
          </a:xfrm>
        </p:grpSpPr>
        <p:sp>
          <p:nvSpPr>
            <p:cNvPr id="78873" name="Rectangle 25"/>
            <p:cNvSpPr>
              <a:spLocks noChangeArrowheads="1"/>
            </p:cNvSpPr>
            <p:nvPr/>
          </p:nvSpPr>
          <p:spPr bwMode="auto">
            <a:xfrm>
              <a:off x="851" y="2105"/>
              <a:ext cx="1039" cy="955"/>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8874" name="Line 26"/>
            <p:cNvSpPr>
              <a:spLocks noChangeShapeType="1"/>
            </p:cNvSpPr>
            <p:nvPr/>
          </p:nvSpPr>
          <p:spPr bwMode="auto">
            <a:xfrm flipH="1">
              <a:off x="853" y="2106"/>
              <a:ext cx="1036" cy="952"/>
            </a:xfrm>
            <a:prstGeom prst="line">
              <a:avLst/>
            </a:prstGeom>
            <a:noFill/>
            <a:ln w="9525"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8875" name="Freeform 27"/>
            <p:cNvSpPr>
              <a:spLocks/>
            </p:cNvSpPr>
            <p:nvPr/>
          </p:nvSpPr>
          <p:spPr bwMode="auto">
            <a:xfrm>
              <a:off x="849" y="2108"/>
              <a:ext cx="1043" cy="947"/>
            </a:xfrm>
            <a:custGeom>
              <a:avLst/>
              <a:gdLst>
                <a:gd name="T0" fmla="*/ 0 w 2415"/>
                <a:gd name="T1" fmla="*/ 0 h 2430"/>
                <a:gd name="T2" fmla="*/ 0 w 2415"/>
                <a:gd name="T3" fmla="*/ 0 h 2430"/>
                <a:gd name="T4" fmla="*/ 0 w 2415"/>
                <a:gd name="T5" fmla="*/ 0 h 2430"/>
                <a:gd name="T6" fmla="*/ 0 w 2415"/>
                <a:gd name="T7" fmla="*/ 0 h 2430"/>
                <a:gd name="T8" fmla="*/ 0 w 2415"/>
                <a:gd name="T9" fmla="*/ 0 h 2430"/>
                <a:gd name="T10" fmla="*/ 0 w 2415"/>
                <a:gd name="T11" fmla="*/ 0 h 2430"/>
                <a:gd name="T12" fmla="*/ 0 60000 65536"/>
                <a:gd name="T13" fmla="*/ 0 60000 65536"/>
                <a:gd name="T14" fmla="*/ 0 60000 65536"/>
                <a:gd name="T15" fmla="*/ 0 60000 65536"/>
                <a:gd name="T16" fmla="*/ 0 60000 65536"/>
                <a:gd name="T17" fmla="*/ 0 60000 65536"/>
                <a:gd name="T18" fmla="*/ 0 w 2415"/>
                <a:gd name="T19" fmla="*/ 0 h 2430"/>
                <a:gd name="T20" fmla="*/ 2415 w 2415"/>
                <a:gd name="T21" fmla="*/ 2430 h 2430"/>
              </a:gdLst>
              <a:ahLst/>
              <a:cxnLst>
                <a:cxn ang="T12">
                  <a:pos x="T0" y="T1"/>
                </a:cxn>
                <a:cxn ang="T13">
                  <a:pos x="T2" y="T3"/>
                </a:cxn>
                <a:cxn ang="T14">
                  <a:pos x="T4" y="T5"/>
                </a:cxn>
                <a:cxn ang="T15">
                  <a:pos x="T6" y="T7"/>
                </a:cxn>
                <a:cxn ang="T16">
                  <a:pos x="T8" y="T9"/>
                </a:cxn>
                <a:cxn ang="T17">
                  <a:pos x="T10" y="T11"/>
                </a:cxn>
              </a:cxnLst>
              <a:rect l="T18" t="T19" r="T20" b="T21"/>
              <a:pathLst>
                <a:path w="2415" h="2430">
                  <a:moveTo>
                    <a:pt x="0" y="2430"/>
                  </a:moveTo>
                  <a:cubicBezTo>
                    <a:pt x="70" y="2393"/>
                    <a:pt x="210" y="2343"/>
                    <a:pt x="420" y="2205"/>
                  </a:cubicBezTo>
                  <a:cubicBezTo>
                    <a:pt x="630" y="2067"/>
                    <a:pt x="1030" y="1794"/>
                    <a:pt x="1260" y="1605"/>
                  </a:cubicBezTo>
                  <a:cubicBezTo>
                    <a:pt x="1490" y="1416"/>
                    <a:pt x="1640" y="1266"/>
                    <a:pt x="1800" y="1069"/>
                  </a:cubicBezTo>
                  <a:cubicBezTo>
                    <a:pt x="1960" y="872"/>
                    <a:pt x="2117" y="598"/>
                    <a:pt x="2220" y="420"/>
                  </a:cubicBezTo>
                  <a:cubicBezTo>
                    <a:pt x="2323" y="242"/>
                    <a:pt x="2370" y="125"/>
                    <a:pt x="2415" y="0"/>
                  </a:cubicBezTo>
                </a:path>
              </a:pathLst>
            </a:custGeom>
            <a:noFill/>
            <a:ln w="381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78876" name="Text Box 28"/>
            <p:cNvSpPr txBox="1">
              <a:spLocks noChangeArrowheads="1"/>
            </p:cNvSpPr>
            <p:nvPr/>
          </p:nvSpPr>
          <p:spPr bwMode="auto">
            <a:xfrm>
              <a:off x="747" y="3032"/>
              <a:ext cx="126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nl-NL" sz="2000" b="0" dirty="0">
                  <a:solidFill>
                    <a:srgbClr val="FFA755"/>
                  </a:solidFill>
                  <a:latin typeface="Arial" panose="020B0604020202020204" pitchFamily="34" charset="0"/>
                </a:rPr>
                <a:t>pessimism</a:t>
              </a:r>
            </a:p>
          </p:txBody>
        </p:sp>
      </p:grpSp>
      <p:grpSp>
        <p:nvGrpSpPr>
          <p:cNvPr id="9" name="Group 29"/>
          <p:cNvGrpSpPr>
            <a:grpSpLocks/>
          </p:cNvGrpSpPr>
          <p:nvPr/>
        </p:nvGrpSpPr>
        <p:grpSpPr bwMode="auto">
          <a:xfrm>
            <a:off x="5546725" y="669925"/>
            <a:ext cx="1641475" cy="2247901"/>
            <a:chOff x="3494" y="303"/>
            <a:chExt cx="1034" cy="1416"/>
          </a:xfrm>
        </p:grpSpPr>
        <p:sp>
          <p:nvSpPr>
            <p:cNvPr id="78869" name="Rectangle 30"/>
            <p:cNvSpPr>
              <a:spLocks noChangeArrowheads="1"/>
            </p:cNvSpPr>
            <p:nvPr/>
          </p:nvSpPr>
          <p:spPr bwMode="auto">
            <a:xfrm>
              <a:off x="3495" y="303"/>
              <a:ext cx="1033" cy="899"/>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8870" name="Line 31"/>
            <p:cNvSpPr>
              <a:spLocks noChangeShapeType="1"/>
            </p:cNvSpPr>
            <p:nvPr/>
          </p:nvSpPr>
          <p:spPr bwMode="auto">
            <a:xfrm flipV="1">
              <a:off x="3495" y="303"/>
              <a:ext cx="1014" cy="89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78871" name="Line 32"/>
            <p:cNvSpPr>
              <a:spLocks noChangeShapeType="1"/>
            </p:cNvSpPr>
            <p:nvPr/>
          </p:nvSpPr>
          <p:spPr bwMode="auto">
            <a:xfrm>
              <a:off x="3494" y="740"/>
              <a:ext cx="1034"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78872" name="Text Box 33"/>
            <p:cNvSpPr txBox="1">
              <a:spLocks noChangeArrowheads="1"/>
            </p:cNvSpPr>
            <p:nvPr/>
          </p:nvSpPr>
          <p:spPr bwMode="auto">
            <a:xfrm>
              <a:off x="3507" y="1224"/>
              <a:ext cx="1013" cy="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75000"/>
                </a:lnSpc>
                <a:spcBef>
                  <a:spcPct val="0"/>
                </a:spcBef>
                <a:buFontTx/>
                <a:buNone/>
              </a:pPr>
              <a:r>
                <a:rPr lang="en-US" altLang="nl-NL" sz="2000" b="0" dirty="0">
                  <a:latin typeface="Arial" panose="020B0604020202020204" pitchFamily="34" charset="0"/>
                </a:rPr>
                <a:t>extreme inverse-S </a:t>
              </a:r>
              <a:br>
                <a:rPr lang="en-US" altLang="nl-NL" sz="2000" b="0" dirty="0">
                  <a:latin typeface="Arial" panose="020B0604020202020204" pitchFamily="34" charset="0"/>
                </a:rPr>
              </a:br>
              <a:r>
                <a:rPr lang="en-US" altLang="nl-NL" sz="2000" b="0" dirty="0">
                  <a:latin typeface="Arial" panose="020B0604020202020204" pitchFamily="34" charset="0"/>
                </a:rPr>
                <a:t>(“fifty-fifty”)</a:t>
              </a:r>
            </a:p>
          </p:txBody>
        </p:sp>
      </p:grpSp>
      <p:grpSp>
        <p:nvGrpSpPr>
          <p:cNvPr id="10" name="Group 34"/>
          <p:cNvGrpSpPr>
            <a:grpSpLocks/>
          </p:cNvGrpSpPr>
          <p:nvPr/>
        </p:nvGrpSpPr>
        <p:grpSpPr bwMode="auto">
          <a:xfrm>
            <a:off x="3452813" y="3489326"/>
            <a:ext cx="1679575" cy="2030413"/>
            <a:chOff x="2175" y="2178"/>
            <a:chExt cx="1058" cy="1279"/>
          </a:xfrm>
        </p:grpSpPr>
        <p:sp>
          <p:nvSpPr>
            <p:cNvPr id="78865" name="Rectangle 35"/>
            <p:cNvSpPr>
              <a:spLocks noChangeArrowheads="1"/>
            </p:cNvSpPr>
            <p:nvPr/>
          </p:nvSpPr>
          <p:spPr bwMode="auto">
            <a:xfrm>
              <a:off x="2180" y="2178"/>
              <a:ext cx="1053" cy="925"/>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8866" name="Freeform 36"/>
            <p:cNvSpPr>
              <a:spLocks/>
            </p:cNvSpPr>
            <p:nvPr/>
          </p:nvSpPr>
          <p:spPr bwMode="auto">
            <a:xfrm>
              <a:off x="2180" y="2180"/>
              <a:ext cx="1053" cy="923"/>
            </a:xfrm>
            <a:custGeom>
              <a:avLst/>
              <a:gdLst>
                <a:gd name="T0" fmla="*/ 0 w 4098"/>
                <a:gd name="T1" fmla="*/ 0 h 4159"/>
                <a:gd name="T2" fmla="*/ 0 w 4098"/>
                <a:gd name="T3" fmla="*/ 0 h 4159"/>
                <a:gd name="T4" fmla="*/ 0 w 4098"/>
                <a:gd name="T5" fmla="*/ 0 h 4159"/>
                <a:gd name="T6" fmla="*/ 0 w 4098"/>
                <a:gd name="T7" fmla="*/ 0 h 4159"/>
                <a:gd name="T8" fmla="*/ 0 w 4098"/>
                <a:gd name="T9" fmla="*/ 0 h 4159"/>
                <a:gd name="T10" fmla="*/ 0 w 4098"/>
                <a:gd name="T11" fmla="*/ 0 h 4159"/>
                <a:gd name="T12" fmla="*/ 0 w 4098"/>
                <a:gd name="T13" fmla="*/ 0 h 4159"/>
                <a:gd name="T14" fmla="*/ 0 w 4098"/>
                <a:gd name="T15" fmla="*/ 0 h 4159"/>
                <a:gd name="T16" fmla="*/ 0 w 4098"/>
                <a:gd name="T17" fmla="*/ 0 h 4159"/>
                <a:gd name="T18" fmla="*/ 0 w 4098"/>
                <a:gd name="T19" fmla="*/ 0 h 4159"/>
                <a:gd name="T20" fmla="*/ 0 w 4098"/>
                <a:gd name="T21" fmla="*/ 0 h 4159"/>
                <a:gd name="T22" fmla="*/ 0 w 4098"/>
                <a:gd name="T23" fmla="*/ 0 h 4159"/>
                <a:gd name="T24" fmla="*/ 0 w 4098"/>
                <a:gd name="T25" fmla="*/ 0 h 4159"/>
                <a:gd name="T26" fmla="*/ 0 w 4098"/>
                <a:gd name="T27" fmla="*/ 0 h 4159"/>
                <a:gd name="T28" fmla="*/ 0 w 4098"/>
                <a:gd name="T29" fmla="*/ 0 h 4159"/>
                <a:gd name="T30" fmla="*/ 0 w 4098"/>
                <a:gd name="T31" fmla="*/ 0 h 4159"/>
                <a:gd name="T32" fmla="*/ 0 w 4098"/>
                <a:gd name="T33" fmla="*/ 0 h 4159"/>
                <a:gd name="T34" fmla="*/ 0 w 4098"/>
                <a:gd name="T35" fmla="*/ 0 h 4159"/>
                <a:gd name="T36" fmla="*/ 0 w 4098"/>
                <a:gd name="T37" fmla="*/ 0 h 4159"/>
                <a:gd name="T38" fmla="*/ 0 w 4098"/>
                <a:gd name="T39" fmla="*/ 0 h 4159"/>
                <a:gd name="T40" fmla="*/ 0 w 4098"/>
                <a:gd name="T41" fmla="*/ 0 h 4159"/>
                <a:gd name="T42" fmla="*/ 0 w 4098"/>
                <a:gd name="T43" fmla="*/ 0 h 4159"/>
                <a:gd name="T44" fmla="*/ 0 w 4098"/>
                <a:gd name="T45" fmla="*/ 0 h 4159"/>
                <a:gd name="T46" fmla="*/ 0 w 4098"/>
                <a:gd name="T47" fmla="*/ 0 h 4159"/>
                <a:gd name="T48" fmla="*/ 0 w 4098"/>
                <a:gd name="T49" fmla="*/ 0 h 4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98"/>
                <a:gd name="T76" fmla="*/ 0 h 4159"/>
                <a:gd name="T77" fmla="*/ 4098 w 4098"/>
                <a:gd name="T78" fmla="*/ 4159 h 4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98" h="4159">
                  <a:moveTo>
                    <a:pt x="0" y="4159"/>
                  </a:moveTo>
                  <a:cubicBezTo>
                    <a:pt x="9" y="4121"/>
                    <a:pt x="36" y="4001"/>
                    <a:pt x="57" y="3930"/>
                  </a:cubicBezTo>
                  <a:cubicBezTo>
                    <a:pt x="78" y="3859"/>
                    <a:pt x="98" y="3796"/>
                    <a:pt x="129" y="3732"/>
                  </a:cubicBezTo>
                  <a:cubicBezTo>
                    <a:pt x="160" y="3668"/>
                    <a:pt x="197" y="3605"/>
                    <a:pt x="241" y="3547"/>
                  </a:cubicBezTo>
                  <a:cubicBezTo>
                    <a:pt x="285" y="3489"/>
                    <a:pt x="346" y="3428"/>
                    <a:pt x="391" y="3383"/>
                  </a:cubicBezTo>
                  <a:cubicBezTo>
                    <a:pt x="437" y="3338"/>
                    <a:pt x="465" y="3317"/>
                    <a:pt x="512" y="3278"/>
                  </a:cubicBezTo>
                  <a:cubicBezTo>
                    <a:pt x="559" y="3240"/>
                    <a:pt x="626" y="3185"/>
                    <a:pt x="671" y="3150"/>
                  </a:cubicBezTo>
                  <a:cubicBezTo>
                    <a:pt x="717" y="3115"/>
                    <a:pt x="738" y="3099"/>
                    <a:pt x="783" y="3069"/>
                  </a:cubicBezTo>
                  <a:cubicBezTo>
                    <a:pt x="828" y="3040"/>
                    <a:pt x="879" y="3006"/>
                    <a:pt x="939" y="2968"/>
                  </a:cubicBezTo>
                  <a:cubicBezTo>
                    <a:pt x="1000" y="2930"/>
                    <a:pt x="1070" y="2888"/>
                    <a:pt x="1144" y="2846"/>
                  </a:cubicBezTo>
                  <a:cubicBezTo>
                    <a:pt x="1218" y="2803"/>
                    <a:pt x="1292" y="2765"/>
                    <a:pt x="1385" y="2711"/>
                  </a:cubicBezTo>
                  <a:cubicBezTo>
                    <a:pt x="1478" y="2658"/>
                    <a:pt x="1594" y="2586"/>
                    <a:pt x="1704" y="2523"/>
                  </a:cubicBezTo>
                  <a:cubicBezTo>
                    <a:pt x="1815" y="2461"/>
                    <a:pt x="1948" y="2392"/>
                    <a:pt x="2048" y="2338"/>
                  </a:cubicBezTo>
                  <a:cubicBezTo>
                    <a:pt x="2147" y="2284"/>
                    <a:pt x="2216" y="2249"/>
                    <a:pt x="2303" y="2198"/>
                  </a:cubicBezTo>
                  <a:cubicBezTo>
                    <a:pt x="2391" y="2147"/>
                    <a:pt x="2504" y="2075"/>
                    <a:pt x="2574" y="2031"/>
                  </a:cubicBezTo>
                  <a:cubicBezTo>
                    <a:pt x="2645" y="1987"/>
                    <a:pt x="2663" y="1976"/>
                    <a:pt x="2725" y="1935"/>
                  </a:cubicBezTo>
                  <a:cubicBezTo>
                    <a:pt x="2787" y="1894"/>
                    <a:pt x="2860" y="1853"/>
                    <a:pt x="2951" y="1786"/>
                  </a:cubicBezTo>
                  <a:cubicBezTo>
                    <a:pt x="3041" y="1719"/>
                    <a:pt x="3177" y="1614"/>
                    <a:pt x="3267" y="1532"/>
                  </a:cubicBezTo>
                  <a:cubicBezTo>
                    <a:pt x="3357" y="1451"/>
                    <a:pt x="3431" y="1364"/>
                    <a:pt x="3493" y="1293"/>
                  </a:cubicBezTo>
                  <a:cubicBezTo>
                    <a:pt x="3555" y="1222"/>
                    <a:pt x="3590" y="1175"/>
                    <a:pt x="3639" y="1107"/>
                  </a:cubicBezTo>
                  <a:cubicBezTo>
                    <a:pt x="3688" y="1039"/>
                    <a:pt x="3741" y="960"/>
                    <a:pt x="3786" y="882"/>
                  </a:cubicBezTo>
                  <a:cubicBezTo>
                    <a:pt x="3831" y="804"/>
                    <a:pt x="3876" y="711"/>
                    <a:pt x="3909" y="639"/>
                  </a:cubicBezTo>
                  <a:cubicBezTo>
                    <a:pt x="3942" y="567"/>
                    <a:pt x="3964" y="513"/>
                    <a:pt x="3987" y="450"/>
                  </a:cubicBezTo>
                  <a:cubicBezTo>
                    <a:pt x="4010" y="387"/>
                    <a:pt x="4029" y="333"/>
                    <a:pt x="4047" y="258"/>
                  </a:cubicBezTo>
                  <a:cubicBezTo>
                    <a:pt x="4065" y="183"/>
                    <a:pt x="4088" y="54"/>
                    <a:pt x="4098" y="0"/>
                  </a:cubicBezTo>
                </a:path>
              </a:pathLst>
            </a:custGeom>
            <a:noFill/>
            <a:ln w="762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78867" name="Line 37"/>
            <p:cNvSpPr>
              <a:spLocks noChangeShapeType="1"/>
            </p:cNvSpPr>
            <p:nvPr/>
          </p:nvSpPr>
          <p:spPr bwMode="auto">
            <a:xfrm flipH="1">
              <a:off x="2182" y="2179"/>
              <a:ext cx="1050" cy="922"/>
            </a:xfrm>
            <a:prstGeom prst="line">
              <a:avLst/>
            </a:prstGeom>
            <a:noFill/>
            <a:ln w="3810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78868" name="Text Box 38"/>
            <p:cNvSpPr txBox="1">
              <a:spLocks noChangeArrowheads="1"/>
            </p:cNvSpPr>
            <p:nvPr/>
          </p:nvSpPr>
          <p:spPr bwMode="auto">
            <a:xfrm>
              <a:off x="2175" y="3108"/>
              <a:ext cx="1013"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75000"/>
                </a:lnSpc>
                <a:spcBef>
                  <a:spcPct val="0"/>
                </a:spcBef>
                <a:buFontTx/>
                <a:buNone/>
              </a:pPr>
              <a:r>
                <a:rPr lang="en-US" altLang="nl-NL" sz="2000" b="0" dirty="0">
                  <a:solidFill>
                    <a:srgbClr val="FF0000"/>
                  </a:solidFill>
                  <a:latin typeface="Arial" panose="020B0604020202020204" pitchFamily="34" charset="0"/>
                </a:rPr>
                <a:t>prevailing finding</a:t>
              </a:r>
            </a:p>
          </p:txBody>
        </p:sp>
      </p:grpSp>
      <p:grpSp>
        <p:nvGrpSpPr>
          <p:cNvPr id="11" name="Group 39"/>
          <p:cNvGrpSpPr>
            <a:grpSpLocks/>
          </p:cNvGrpSpPr>
          <p:nvPr/>
        </p:nvGrpSpPr>
        <p:grpSpPr bwMode="auto">
          <a:xfrm>
            <a:off x="5546725" y="3549650"/>
            <a:ext cx="1641475" cy="2022475"/>
            <a:chOff x="3494" y="2216"/>
            <a:chExt cx="1034" cy="1274"/>
          </a:xfrm>
        </p:grpSpPr>
        <p:sp>
          <p:nvSpPr>
            <p:cNvPr id="78861" name="Rectangle 40"/>
            <p:cNvSpPr>
              <a:spLocks noChangeArrowheads="1"/>
            </p:cNvSpPr>
            <p:nvPr/>
          </p:nvSpPr>
          <p:spPr bwMode="auto">
            <a:xfrm>
              <a:off x="3495" y="2216"/>
              <a:ext cx="1033" cy="900"/>
            </a:xfrm>
            <a:prstGeom prst="rect">
              <a:avLst/>
            </a:prstGeom>
            <a:solidFill>
              <a:schemeClr val="bg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78862" name="Line 41"/>
            <p:cNvSpPr>
              <a:spLocks noChangeShapeType="1"/>
            </p:cNvSpPr>
            <p:nvPr/>
          </p:nvSpPr>
          <p:spPr bwMode="auto">
            <a:xfrm flipV="1">
              <a:off x="3495" y="2216"/>
              <a:ext cx="1014" cy="89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78863" name="Line 42"/>
            <p:cNvSpPr>
              <a:spLocks noChangeShapeType="1"/>
            </p:cNvSpPr>
            <p:nvPr/>
          </p:nvSpPr>
          <p:spPr bwMode="auto">
            <a:xfrm>
              <a:off x="3494" y="3074"/>
              <a:ext cx="1034"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78864" name="Text Box 43"/>
            <p:cNvSpPr txBox="1">
              <a:spLocks noChangeArrowheads="1"/>
            </p:cNvSpPr>
            <p:nvPr/>
          </p:nvSpPr>
          <p:spPr bwMode="auto">
            <a:xfrm>
              <a:off x="3507" y="3144"/>
              <a:ext cx="101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75000"/>
                </a:lnSpc>
                <a:spcBef>
                  <a:spcPct val="0"/>
                </a:spcBef>
                <a:buFontTx/>
                <a:buNone/>
              </a:pPr>
              <a:r>
                <a:rPr lang="en-US" altLang="nl-NL" sz="2000" b="0">
                  <a:latin typeface="Arial" panose="020B0604020202020204" pitchFamily="34" charset="0"/>
                </a:rPr>
                <a:t>pessimistic fifty-fifty</a:t>
              </a:r>
            </a:p>
          </p:txBody>
        </p:sp>
      </p:grpSp>
      <p:sp>
        <p:nvSpPr>
          <p:cNvPr id="434222" name="Rectangle 46"/>
          <p:cNvSpPr>
            <a:spLocks noChangeArrowheads="1"/>
          </p:cNvSpPr>
          <p:nvPr/>
        </p:nvSpPr>
        <p:spPr bwMode="auto">
          <a:xfrm>
            <a:off x="1655763" y="128588"/>
            <a:ext cx="6302375"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buFontTx/>
              <a:buNone/>
            </a:pPr>
            <a:r>
              <a:rPr lang="en-US" altLang="nl-NL" sz="2000" b="0" dirty="0">
                <a:solidFill>
                  <a:srgbClr val="0000FF"/>
                </a:solidFill>
                <a:latin typeface="Arial" panose="020B0604020202020204" pitchFamily="34" charset="0"/>
              </a:rPr>
              <a:t>Typical shapes of probability weighting</a:t>
            </a:r>
          </a:p>
        </p:txBody>
      </p:sp>
      <p:sp>
        <p:nvSpPr>
          <p:cNvPr id="46" name="Text Box 3">
            <a:extLst>
              <a:ext uri="{FF2B5EF4-FFF2-40B4-BE49-F238E27FC236}">
                <a16:creationId xmlns:a16="http://schemas.microsoft.com/office/drawing/2014/main" id="{5CA6661E-676B-48B4-AF65-788F678AD549}"/>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108</a:t>
            </a:fld>
            <a:endParaRPr lang="en-US" altLang="nl-NL" sz="1600"/>
          </a:p>
        </p:txBody>
      </p:sp>
      <p:sp>
        <p:nvSpPr>
          <p:cNvPr id="48" name="Text Box 2">
            <a:extLst>
              <a:ext uri="{FF2B5EF4-FFF2-40B4-BE49-F238E27FC236}">
                <a16:creationId xmlns:a16="http://schemas.microsoft.com/office/drawing/2014/main" id="{F5D9B3DF-291A-448F-B4EB-BC0AA31E340E}"/>
              </a:ext>
            </a:extLst>
          </p:cNvPr>
          <p:cNvSpPr txBox="1">
            <a:spLocks noChangeArrowheads="1"/>
          </p:cNvSpPr>
          <p:nvPr/>
        </p:nvSpPr>
        <p:spPr bwMode="auto">
          <a:xfrm>
            <a:off x="-98658" y="-117148"/>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a:solidFill>
                  <a:srgbClr val="0000FF"/>
                </a:solidFill>
                <a:latin typeface="Arial" panose="020B0604020202020204" pitchFamily="34" charset="0"/>
                <a:cs typeface="Times New Roman" panose="02020603050405020304" pitchFamily="18" charset="0"/>
                <a:sym typeface="Math3" panose="00000400000000000000" pitchFamily="2" charset="2"/>
              </a:rPr>
              <a:t>7</a:t>
            </a:r>
            <a:r>
              <a:rPr lang="en-GB" altLang="nl-NL" sz="2800">
                <a:solidFill>
                  <a:srgbClr val="0000FF"/>
                </a:solidFill>
                <a:latin typeface="Arial" panose="020B0604020202020204" pitchFamily="34" charset="0"/>
                <a:cs typeface="Times New Roman" panose="02020603050405020304" pitchFamily="18" charset="0"/>
                <a:sym typeface="Math3" panose="00000400000000000000" pitchFamily="2" charset="2"/>
              </a:rPr>
              <a:t>.1</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156589179"/>
      </p:ext>
    </p:extLst>
  </p:cSld>
  <p:clrMapOvr>
    <a:masterClrMapping/>
  </p:clrMapOvr>
  <p:transition advTm="20512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422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499"/>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499"/>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499"/>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499"/>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222" grpId="0" autoUpdateAnimBg="0"/>
      <p:bldP spid="48" grpId="0" build="p"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1"/>
          <p:cNvGrpSpPr>
            <a:grpSpLocks/>
          </p:cNvGrpSpPr>
          <p:nvPr/>
        </p:nvGrpSpPr>
        <p:grpSpPr bwMode="auto">
          <a:xfrm>
            <a:off x="1276350" y="2939817"/>
            <a:ext cx="2500321" cy="839788"/>
            <a:chOff x="804" y="1836"/>
            <a:chExt cx="1575" cy="529"/>
          </a:xfrm>
        </p:grpSpPr>
        <p:sp>
          <p:nvSpPr>
            <p:cNvPr id="2056" name="Text Box 59"/>
            <p:cNvSpPr txBox="1">
              <a:spLocks noChangeArrowheads="1"/>
            </p:cNvSpPr>
            <p:nvPr/>
          </p:nvSpPr>
          <p:spPr bwMode="auto">
            <a:xfrm>
              <a:off x="885" y="1915"/>
              <a:ext cx="1494"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5000"/>
                </a:lnSpc>
                <a:spcBef>
                  <a:spcPct val="0"/>
                </a:spcBef>
                <a:buFontTx/>
                <a:buNone/>
              </a:pPr>
              <a:r>
                <a:rPr lang="en-US" altLang="nl-NL" sz="2400" dirty="0">
                  <a:solidFill>
                    <a:srgbClr val="CC9900"/>
                  </a:solidFill>
                  <a:latin typeface="Arial" charset="0"/>
                </a:rPr>
                <a:t>insensitivity-region</a:t>
              </a:r>
            </a:p>
          </p:txBody>
        </p:sp>
        <p:sp>
          <p:nvSpPr>
            <p:cNvPr id="2057" name="AutoShape 58"/>
            <p:cNvSpPr>
              <a:spLocks/>
            </p:cNvSpPr>
            <p:nvPr/>
          </p:nvSpPr>
          <p:spPr bwMode="auto">
            <a:xfrm rot="-5400000">
              <a:off x="1392" y="1248"/>
              <a:ext cx="120" cy="1296"/>
            </a:xfrm>
            <a:prstGeom prst="leftBrace">
              <a:avLst>
                <a:gd name="adj1" fmla="val 90000"/>
                <a:gd name="adj2" fmla="val 50000"/>
              </a:avLst>
            </a:prstGeom>
            <a:noFill/>
            <a:ln w="1905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grpSp>
      <mc:AlternateContent xmlns:mc="http://schemas.openxmlformats.org/markup-compatibility/2006" xmlns:a14="http://schemas.microsoft.com/office/drawing/2010/main">
        <mc:Choice Requires="a14">
          <p:sp>
            <p:nvSpPr>
              <p:cNvPr id="201730" name="Text Box 2"/>
              <p:cNvSpPr txBox="1">
                <a:spLocks noChangeArrowheads="1"/>
              </p:cNvSpPr>
              <p:nvPr/>
            </p:nvSpPr>
            <p:spPr bwMode="auto">
              <a:xfrm>
                <a:off x="4471071" y="234203"/>
                <a:ext cx="4349401" cy="251142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5000"/>
                  </a:lnSpc>
                  <a:spcBef>
                    <a:spcPct val="0"/>
                  </a:spcBef>
                  <a:buFontTx/>
                  <a:buNone/>
                </a:pPr>
                <a:r>
                  <a:rPr lang="en-US" altLang="nl-NL" sz="2800" dirty="0">
                    <a:latin typeface="Arial" charset="0"/>
                  </a:rPr>
                  <a:t>Inverse-S: </a:t>
                </a:r>
              </a:p>
              <a:p>
                <a:pPr>
                  <a:lnSpc>
                    <a:spcPct val="85000"/>
                  </a:lnSpc>
                  <a:spcBef>
                    <a:spcPct val="0"/>
                  </a:spcBef>
                  <a:buFontTx/>
                  <a:buNone/>
                </a:pPr>
                <a:r>
                  <a:rPr lang="en-US" altLang="nl-NL" sz="2800" dirty="0">
                    <a:solidFill>
                      <a:srgbClr val="0000FF"/>
                    </a:solidFill>
                    <a:latin typeface="Arial" charset="0"/>
                  </a:rPr>
                  <a:t>How define formally?</a:t>
                </a:r>
                <a:r>
                  <a:rPr lang="en-US" altLang="nl-NL" sz="2800" dirty="0">
                    <a:latin typeface="Arial" charset="0"/>
                  </a:rPr>
                  <a:t> </a:t>
                </a:r>
              </a:p>
              <a:p>
                <a:pPr>
                  <a:lnSpc>
                    <a:spcPct val="85000"/>
                  </a:lnSpc>
                  <a:spcBef>
                    <a:spcPct val="0"/>
                  </a:spcBef>
                  <a:buFontTx/>
                  <a:buNone/>
                </a:pPr>
                <a:r>
                  <a:rPr lang="en-US" altLang="nl-NL" sz="2800" dirty="0">
                    <a:latin typeface="Arial" charset="0"/>
                  </a:rPr>
                  <a:t>“</a:t>
                </a:r>
                <a:r>
                  <a:rPr lang="en-US" altLang="nl-NL" sz="2000" dirty="0">
                    <a:latin typeface="Arial" charset="0"/>
                  </a:rPr>
                  <a:t>Specify inflection point </a:t>
                </a:r>
                <a14:m>
                  <m:oMath xmlns:m="http://schemas.openxmlformats.org/officeDocument/2006/math">
                    <m:r>
                      <a:rPr lang="en-US" altLang="nl-NL" sz="2000" b="0" i="1" smtClean="0">
                        <a:latin typeface="Cambria Math" panose="02040503050406030204" pitchFamily="18" charset="0"/>
                      </a:rPr>
                      <m:t>𝑏</m:t>
                    </m:r>
                  </m:oMath>
                </a14:m>
                <a:r>
                  <a:rPr lang="en-US" altLang="nl-NL" sz="2000" dirty="0">
                    <a:latin typeface="Arial" charset="0"/>
                  </a:rPr>
                  <a:t>, then require concavity to the left, convexity to the right?</a:t>
                </a:r>
                <a:r>
                  <a:rPr lang="en-US" altLang="nl-NL" sz="2800" dirty="0">
                    <a:latin typeface="Arial" charset="0"/>
                  </a:rPr>
                  <a:t>”</a:t>
                </a:r>
              </a:p>
              <a:p>
                <a:pPr>
                  <a:lnSpc>
                    <a:spcPct val="85000"/>
                  </a:lnSpc>
                  <a:spcBef>
                    <a:spcPct val="0"/>
                  </a:spcBef>
                  <a:buFontTx/>
                  <a:buNone/>
                </a:pPr>
                <a:r>
                  <a:rPr lang="en-US" altLang="nl-NL" sz="2800" dirty="0">
                    <a:solidFill>
                      <a:srgbClr val="0000FF"/>
                    </a:solidFill>
                    <a:latin typeface="Arial" charset="0"/>
                  </a:rPr>
                  <a:t>No!</a:t>
                </a:r>
                <a:r>
                  <a:rPr lang="en-US" altLang="nl-NL" sz="2800" dirty="0">
                    <a:latin typeface="Arial" charset="0"/>
                  </a:rPr>
                  <a:t> We different.</a:t>
                </a:r>
              </a:p>
            </p:txBody>
          </p:sp>
        </mc:Choice>
        <mc:Fallback xmlns="">
          <p:sp>
            <p:nvSpPr>
              <p:cNvPr id="201730" name="Text Box 2"/>
              <p:cNvSpPr txBox="1">
                <a:spLocks noRot="1" noChangeAspect="1" noMove="1" noResize="1" noEditPoints="1" noAdjustHandles="1" noChangeArrowheads="1" noChangeShapeType="1" noTextEdit="1"/>
              </p:cNvSpPr>
              <p:nvPr/>
            </p:nvSpPr>
            <p:spPr bwMode="auto">
              <a:xfrm>
                <a:off x="4471071" y="234203"/>
                <a:ext cx="4349401" cy="2511425"/>
              </a:xfrm>
              <a:prstGeom prst="rect">
                <a:avLst/>
              </a:prstGeom>
              <a:blipFill>
                <a:blip r:embed="rId3"/>
                <a:stretch>
                  <a:fillRect l="-2801" t="-50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 name="Group 68"/>
          <p:cNvGrpSpPr>
            <a:grpSpLocks/>
          </p:cNvGrpSpPr>
          <p:nvPr/>
        </p:nvGrpSpPr>
        <p:grpSpPr bwMode="auto">
          <a:xfrm>
            <a:off x="95250" y="71438"/>
            <a:ext cx="3727450" cy="3700466"/>
            <a:chOff x="60" y="45"/>
            <a:chExt cx="2348" cy="2331"/>
          </a:xfrm>
        </p:grpSpPr>
        <p:grpSp>
          <p:nvGrpSpPr>
            <p:cNvPr id="2058" name="Group 67"/>
            <p:cNvGrpSpPr>
              <a:grpSpLocks/>
            </p:cNvGrpSpPr>
            <p:nvPr/>
          </p:nvGrpSpPr>
          <p:grpSpPr bwMode="auto">
            <a:xfrm>
              <a:off x="618" y="174"/>
              <a:ext cx="1643" cy="1669"/>
              <a:chOff x="618" y="174"/>
              <a:chExt cx="1643" cy="1669"/>
            </a:xfrm>
          </p:grpSpPr>
          <p:sp>
            <p:nvSpPr>
              <p:cNvPr id="2071" name="Rectangle 5"/>
              <p:cNvSpPr>
                <a:spLocks noChangeArrowheads="1"/>
              </p:cNvSpPr>
              <p:nvPr/>
            </p:nvSpPr>
            <p:spPr bwMode="auto">
              <a:xfrm>
                <a:off x="618" y="174"/>
                <a:ext cx="1638" cy="1669"/>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sp>
            <p:nvSpPr>
              <p:cNvPr id="2072" name="Line 7"/>
              <p:cNvSpPr>
                <a:spLocks noChangeShapeType="1"/>
              </p:cNvSpPr>
              <p:nvPr/>
            </p:nvSpPr>
            <p:spPr bwMode="auto">
              <a:xfrm flipH="1">
                <a:off x="627" y="176"/>
                <a:ext cx="1634" cy="1663"/>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nl-NL"/>
              </a:p>
            </p:txBody>
          </p:sp>
          <p:sp>
            <p:nvSpPr>
              <p:cNvPr id="2073" name="Freeform 6"/>
              <p:cNvSpPr>
                <a:spLocks/>
              </p:cNvSpPr>
              <p:nvPr/>
            </p:nvSpPr>
            <p:spPr bwMode="auto">
              <a:xfrm>
                <a:off x="618" y="176"/>
                <a:ext cx="1638" cy="1665"/>
              </a:xfrm>
              <a:custGeom>
                <a:avLst/>
                <a:gdLst>
                  <a:gd name="T0" fmla="*/ 0 w 4098"/>
                  <a:gd name="T1" fmla="*/ 667 h 4159"/>
                  <a:gd name="T2" fmla="*/ 9 w 4098"/>
                  <a:gd name="T3" fmla="*/ 630 h 4159"/>
                  <a:gd name="T4" fmla="*/ 21 w 4098"/>
                  <a:gd name="T5" fmla="*/ 598 h 4159"/>
                  <a:gd name="T6" fmla="*/ 38 w 4098"/>
                  <a:gd name="T7" fmla="*/ 568 h 4159"/>
                  <a:gd name="T8" fmla="*/ 62 w 4098"/>
                  <a:gd name="T9" fmla="*/ 542 h 4159"/>
                  <a:gd name="T10" fmla="*/ 82 w 4098"/>
                  <a:gd name="T11" fmla="*/ 525 h 4159"/>
                  <a:gd name="T12" fmla="*/ 107 w 4098"/>
                  <a:gd name="T13" fmla="*/ 505 h 4159"/>
                  <a:gd name="T14" fmla="*/ 125 w 4098"/>
                  <a:gd name="T15" fmla="*/ 492 h 4159"/>
                  <a:gd name="T16" fmla="*/ 150 w 4098"/>
                  <a:gd name="T17" fmla="*/ 476 h 4159"/>
                  <a:gd name="T18" fmla="*/ 183 w 4098"/>
                  <a:gd name="T19" fmla="*/ 456 h 4159"/>
                  <a:gd name="T20" fmla="*/ 221 w 4098"/>
                  <a:gd name="T21" fmla="*/ 434 h 4159"/>
                  <a:gd name="T22" fmla="*/ 272 w 4098"/>
                  <a:gd name="T23" fmla="*/ 404 h 4159"/>
                  <a:gd name="T24" fmla="*/ 327 w 4098"/>
                  <a:gd name="T25" fmla="*/ 375 h 4159"/>
                  <a:gd name="T26" fmla="*/ 368 w 4098"/>
                  <a:gd name="T27" fmla="*/ 352 h 4159"/>
                  <a:gd name="T28" fmla="*/ 411 w 4098"/>
                  <a:gd name="T29" fmla="*/ 325 h 4159"/>
                  <a:gd name="T30" fmla="*/ 435 w 4098"/>
                  <a:gd name="T31" fmla="*/ 310 h 4159"/>
                  <a:gd name="T32" fmla="*/ 472 w 4098"/>
                  <a:gd name="T33" fmla="*/ 286 h 4159"/>
                  <a:gd name="T34" fmla="*/ 522 w 4098"/>
                  <a:gd name="T35" fmla="*/ 245 h 4159"/>
                  <a:gd name="T36" fmla="*/ 558 w 4098"/>
                  <a:gd name="T37" fmla="*/ 207 h 4159"/>
                  <a:gd name="T38" fmla="*/ 582 w 4098"/>
                  <a:gd name="T39" fmla="*/ 177 h 4159"/>
                  <a:gd name="T40" fmla="*/ 605 w 4098"/>
                  <a:gd name="T41" fmla="*/ 141 h 4159"/>
                  <a:gd name="T42" fmla="*/ 624 w 4098"/>
                  <a:gd name="T43" fmla="*/ 102 h 4159"/>
                  <a:gd name="T44" fmla="*/ 637 w 4098"/>
                  <a:gd name="T45" fmla="*/ 72 h 4159"/>
                  <a:gd name="T46" fmla="*/ 647 w 4098"/>
                  <a:gd name="T47" fmla="*/ 41 h 4159"/>
                  <a:gd name="T48" fmla="*/ 655 w 4098"/>
                  <a:gd name="T49" fmla="*/ 0 h 4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98"/>
                  <a:gd name="T76" fmla="*/ 0 h 4159"/>
                  <a:gd name="T77" fmla="*/ 4098 w 4098"/>
                  <a:gd name="T78" fmla="*/ 4159 h 4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98" h="4159">
                    <a:moveTo>
                      <a:pt x="0" y="4159"/>
                    </a:moveTo>
                    <a:cubicBezTo>
                      <a:pt x="9" y="4121"/>
                      <a:pt x="36" y="4001"/>
                      <a:pt x="57" y="3930"/>
                    </a:cubicBezTo>
                    <a:cubicBezTo>
                      <a:pt x="78" y="3859"/>
                      <a:pt x="98" y="3796"/>
                      <a:pt x="129" y="3732"/>
                    </a:cubicBezTo>
                    <a:cubicBezTo>
                      <a:pt x="160" y="3668"/>
                      <a:pt x="197" y="3605"/>
                      <a:pt x="241" y="3547"/>
                    </a:cubicBezTo>
                    <a:cubicBezTo>
                      <a:pt x="285" y="3489"/>
                      <a:pt x="346" y="3428"/>
                      <a:pt x="391" y="3383"/>
                    </a:cubicBezTo>
                    <a:cubicBezTo>
                      <a:pt x="437" y="3338"/>
                      <a:pt x="465" y="3317"/>
                      <a:pt x="512" y="3278"/>
                    </a:cubicBezTo>
                    <a:cubicBezTo>
                      <a:pt x="559" y="3240"/>
                      <a:pt x="626" y="3185"/>
                      <a:pt x="671" y="3150"/>
                    </a:cubicBezTo>
                    <a:cubicBezTo>
                      <a:pt x="717" y="3115"/>
                      <a:pt x="738" y="3099"/>
                      <a:pt x="783" y="3069"/>
                    </a:cubicBezTo>
                    <a:cubicBezTo>
                      <a:pt x="828" y="3040"/>
                      <a:pt x="879" y="3006"/>
                      <a:pt x="939" y="2968"/>
                    </a:cubicBezTo>
                    <a:cubicBezTo>
                      <a:pt x="1000" y="2930"/>
                      <a:pt x="1070" y="2888"/>
                      <a:pt x="1144" y="2846"/>
                    </a:cubicBezTo>
                    <a:cubicBezTo>
                      <a:pt x="1218" y="2803"/>
                      <a:pt x="1292" y="2765"/>
                      <a:pt x="1385" y="2711"/>
                    </a:cubicBezTo>
                    <a:cubicBezTo>
                      <a:pt x="1478" y="2658"/>
                      <a:pt x="1594" y="2586"/>
                      <a:pt x="1704" y="2523"/>
                    </a:cubicBezTo>
                    <a:cubicBezTo>
                      <a:pt x="1815" y="2461"/>
                      <a:pt x="1948" y="2392"/>
                      <a:pt x="2048" y="2338"/>
                    </a:cubicBezTo>
                    <a:cubicBezTo>
                      <a:pt x="2147" y="2284"/>
                      <a:pt x="2216" y="2249"/>
                      <a:pt x="2303" y="2198"/>
                    </a:cubicBezTo>
                    <a:cubicBezTo>
                      <a:pt x="2391" y="2147"/>
                      <a:pt x="2504" y="2075"/>
                      <a:pt x="2574" y="2031"/>
                    </a:cubicBezTo>
                    <a:cubicBezTo>
                      <a:pt x="2645" y="1987"/>
                      <a:pt x="2663" y="1976"/>
                      <a:pt x="2725" y="1935"/>
                    </a:cubicBezTo>
                    <a:cubicBezTo>
                      <a:pt x="2787" y="1894"/>
                      <a:pt x="2860" y="1853"/>
                      <a:pt x="2951" y="1786"/>
                    </a:cubicBezTo>
                    <a:cubicBezTo>
                      <a:pt x="3041" y="1719"/>
                      <a:pt x="3177" y="1614"/>
                      <a:pt x="3267" y="1532"/>
                    </a:cubicBezTo>
                    <a:cubicBezTo>
                      <a:pt x="3357" y="1451"/>
                      <a:pt x="3431" y="1364"/>
                      <a:pt x="3493" y="1293"/>
                    </a:cubicBezTo>
                    <a:cubicBezTo>
                      <a:pt x="3555" y="1222"/>
                      <a:pt x="3590" y="1175"/>
                      <a:pt x="3639" y="1107"/>
                    </a:cubicBezTo>
                    <a:cubicBezTo>
                      <a:pt x="3688" y="1039"/>
                      <a:pt x="3741" y="960"/>
                      <a:pt x="3786" y="882"/>
                    </a:cubicBezTo>
                    <a:cubicBezTo>
                      <a:pt x="3831" y="804"/>
                      <a:pt x="3876" y="711"/>
                      <a:pt x="3909" y="639"/>
                    </a:cubicBezTo>
                    <a:cubicBezTo>
                      <a:pt x="3942" y="567"/>
                      <a:pt x="3964" y="513"/>
                      <a:pt x="3987" y="450"/>
                    </a:cubicBezTo>
                    <a:cubicBezTo>
                      <a:pt x="4010" y="387"/>
                      <a:pt x="4029" y="333"/>
                      <a:pt x="4047" y="258"/>
                    </a:cubicBezTo>
                    <a:cubicBezTo>
                      <a:pt x="4065" y="183"/>
                      <a:pt x="4088" y="54"/>
                      <a:pt x="4098"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2059" name="Group 63"/>
            <p:cNvGrpSpPr>
              <a:grpSpLocks/>
            </p:cNvGrpSpPr>
            <p:nvPr/>
          </p:nvGrpSpPr>
          <p:grpSpPr bwMode="auto">
            <a:xfrm>
              <a:off x="362" y="45"/>
              <a:ext cx="2046" cy="2118"/>
              <a:chOff x="362" y="45"/>
              <a:chExt cx="2046" cy="2118"/>
            </a:xfrm>
          </p:grpSpPr>
          <p:sp>
            <p:nvSpPr>
              <p:cNvPr id="2067" name="Text Box 23"/>
              <p:cNvSpPr txBox="1">
                <a:spLocks noChangeArrowheads="1"/>
              </p:cNvSpPr>
              <p:nvPr/>
            </p:nvSpPr>
            <p:spPr bwMode="auto">
              <a:xfrm>
                <a:off x="494" y="1798"/>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a:latin typeface="Arial" charset="0"/>
                  </a:rPr>
                  <a:t>0</a:t>
                </a:r>
              </a:p>
            </p:txBody>
          </p:sp>
          <p:sp>
            <p:nvSpPr>
              <p:cNvPr id="2068" name="Text Box 24"/>
              <p:cNvSpPr txBox="1">
                <a:spLocks noChangeArrowheads="1"/>
              </p:cNvSpPr>
              <p:nvPr/>
            </p:nvSpPr>
            <p:spPr bwMode="auto">
              <a:xfrm>
                <a:off x="2150" y="1774"/>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a:latin typeface="Arial" charset="0"/>
                  </a:rPr>
                  <a:t>1</a:t>
                </a:r>
              </a:p>
            </p:txBody>
          </p:sp>
          <p:sp>
            <p:nvSpPr>
              <p:cNvPr id="2069" name="Text Box 12"/>
              <p:cNvSpPr txBox="1">
                <a:spLocks noChangeArrowheads="1"/>
              </p:cNvSpPr>
              <p:nvPr/>
            </p:nvSpPr>
            <p:spPr bwMode="auto">
              <a:xfrm>
                <a:off x="428" y="45"/>
                <a:ext cx="19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sz="2900">
                    <a:latin typeface="Arial" charset="0"/>
                  </a:rPr>
                  <a:t>1</a:t>
                </a:r>
                <a:endParaRPr lang="en-US" altLang="nl-NL" sz="1500">
                  <a:latin typeface="Arial" charset="0"/>
                </a:endParaRPr>
              </a:p>
            </p:txBody>
          </p:sp>
          <p:sp>
            <p:nvSpPr>
              <p:cNvPr id="2070" name="Text Box 36"/>
              <p:cNvSpPr txBox="1">
                <a:spLocks noChangeArrowheads="1"/>
              </p:cNvSpPr>
              <p:nvPr/>
            </p:nvSpPr>
            <p:spPr bwMode="auto">
              <a:xfrm>
                <a:off x="362" y="1666"/>
                <a:ext cx="25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a:latin typeface="Arial" charset="0"/>
                  </a:rPr>
                  <a:t>0</a:t>
                </a:r>
              </a:p>
            </p:txBody>
          </p:sp>
        </p:grpSp>
        <p:grpSp>
          <p:nvGrpSpPr>
            <p:cNvPr id="2060" name="Group 65"/>
            <p:cNvGrpSpPr>
              <a:grpSpLocks/>
            </p:cNvGrpSpPr>
            <p:nvPr/>
          </p:nvGrpSpPr>
          <p:grpSpPr bwMode="auto">
            <a:xfrm>
              <a:off x="60" y="236"/>
              <a:ext cx="2214" cy="2140"/>
              <a:chOff x="60" y="236"/>
              <a:chExt cx="2214" cy="2140"/>
            </a:xfrm>
          </p:grpSpPr>
          <p:grpSp>
            <p:nvGrpSpPr>
              <p:cNvPr id="2061" name="Group 64"/>
              <p:cNvGrpSpPr>
                <a:grpSpLocks/>
              </p:cNvGrpSpPr>
              <p:nvPr/>
            </p:nvGrpSpPr>
            <p:grpSpPr bwMode="auto">
              <a:xfrm>
                <a:off x="60" y="236"/>
                <a:ext cx="504" cy="318"/>
                <a:chOff x="60" y="236"/>
                <a:chExt cx="504" cy="318"/>
              </a:xfrm>
            </p:grpSpPr>
            <mc:AlternateContent xmlns:mc="http://schemas.openxmlformats.org/markup-compatibility/2006" xmlns:a14="http://schemas.microsoft.com/office/drawing/2010/main">
              <mc:Choice Requires="a14">
                <p:sp>
                  <p:nvSpPr>
                    <p:cNvPr id="2065" name="Text Box 10"/>
                    <p:cNvSpPr txBox="1">
                      <a:spLocks noChangeArrowheads="1"/>
                    </p:cNvSpPr>
                    <p:nvPr/>
                  </p:nvSpPr>
                  <p:spPr bwMode="auto">
                    <a:xfrm>
                      <a:off x="60" y="236"/>
                      <a:ext cx="504" cy="2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rPr>
                              <m:t>𝑤</m:t>
                            </m:r>
                          </m:oMath>
                        </m:oMathPara>
                      </a14:m>
                      <a:endParaRPr lang="en-US" altLang="nl-NL" sz="1200" baseline="30000" dirty="0"/>
                    </a:p>
                  </p:txBody>
                </p:sp>
              </mc:Choice>
              <mc:Fallback xmlns="">
                <p:sp>
                  <p:nvSpPr>
                    <p:cNvPr id="2065" name="Text Box 10"/>
                    <p:cNvSpPr txBox="1">
                      <a:spLocks noRot="1" noChangeAspect="1" noMove="1" noResize="1" noEditPoints="1" noAdjustHandles="1" noChangeArrowheads="1" noChangeShapeType="1" noTextEdit="1"/>
                    </p:cNvSpPr>
                    <p:nvPr/>
                  </p:nvSpPr>
                  <p:spPr bwMode="auto">
                    <a:xfrm>
                      <a:off x="60" y="236"/>
                      <a:ext cx="504" cy="216"/>
                    </a:xfrm>
                    <a:prstGeom prst="rect">
                      <a:avLst/>
                    </a:prstGeom>
                    <a:blipFill>
                      <a:blip r:embed="rId4"/>
                      <a:stretch>
                        <a:fillRect b="-263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066" name="Line 14"/>
                <p:cNvSpPr>
                  <a:spLocks noChangeShapeType="1"/>
                </p:cNvSpPr>
                <p:nvPr/>
              </p:nvSpPr>
              <p:spPr bwMode="auto">
                <a:xfrm flipV="1">
                  <a:off x="425" y="272"/>
                  <a:ext cx="0" cy="2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2062" name="Group 62"/>
              <p:cNvGrpSpPr>
                <a:grpSpLocks/>
              </p:cNvGrpSpPr>
              <p:nvPr/>
            </p:nvGrpSpPr>
            <p:grpSpPr bwMode="auto">
              <a:xfrm>
                <a:off x="1938" y="2008"/>
                <a:ext cx="336" cy="368"/>
                <a:chOff x="1938" y="2008"/>
                <a:chExt cx="336" cy="368"/>
              </a:xfrm>
            </p:grpSpPr>
            <mc:AlternateContent xmlns:mc="http://schemas.openxmlformats.org/markup-compatibility/2006" xmlns:a14="http://schemas.microsoft.com/office/drawing/2010/main">
              <mc:Choice Requires="a14">
                <p:sp>
                  <p:nvSpPr>
                    <p:cNvPr id="2063" name="Text Box 25"/>
                    <p:cNvSpPr txBox="1">
                      <a:spLocks noChangeArrowheads="1"/>
                    </p:cNvSpPr>
                    <p:nvPr/>
                  </p:nvSpPr>
                  <p:spPr bwMode="auto">
                    <a:xfrm>
                      <a:off x="1938" y="2008"/>
                      <a:ext cx="336"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rPr>
                              <m:t>𝑝</m:t>
                            </m:r>
                          </m:oMath>
                        </m:oMathPara>
                      </a14:m>
                      <a:endParaRPr lang="en-US" altLang="nl-NL" dirty="0">
                        <a:latin typeface="Arial" charset="0"/>
                      </a:endParaRPr>
                    </a:p>
                  </p:txBody>
                </p:sp>
              </mc:Choice>
              <mc:Fallback xmlns="">
                <p:sp>
                  <p:nvSpPr>
                    <p:cNvPr id="2063" name="Text Box 25"/>
                    <p:cNvSpPr txBox="1">
                      <a:spLocks noRot="1" noChangeAspect="1" noMove="1" noResize="1" noEditPoints="1" noAdjustHandles="1" noChangeArrowheads="1" noChangeShapeType="1" noTextEdit="1"/>
                    </p:cNvSpPr>
                    <p:nvPr/>
                  </p:nvSpPr>
                  <p:spPr bwMode="auto">
                    <a:xfrm>
                      <a:off x="1938" y="2008"/>
                      <a:ext cx="336" cy="368"/>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064" name="Line 8"/>
                <p:cNvSpPr>
                  <a:spLocks noChangeShapeType="1"/>
                </p:cNvSpPr>
                <p:nvPr/>
              </p:nvSpPr>
              <p:spPr bwMode="auto">
                <a:xfrm flipV="1">
                  <a:off x="1946" y="2131"/>
                  <a:ext cx="28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nl-NL"/>
                </a:p>
              </p:txBody>
            </p:sp>
          </p:grpSp>
        </p:grpSp>
      </p:grpSp>
      <p:sp>
        <p:nvSpPr>
          <p:cNvPr id="201789" name="Text Box 61"/>
          <p:cNvSpPr txBox="1">
            <a:spLocks noChangeArrowheads="1"/>
          </p:cNvSpPr>
          <p:nvPr/>
        </p:nvSpPr>
        <p:spPr bwMode="auto">
          <a:xfrm>
            <a:off x="80549" y="4139960"/>
            <a:ext cx="873992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90000"/>
              </a:lnSpc>
              <a:spcBef>
                <a:spcPct val="0"/>
              </a:spcBef>
              <a:buClr>
                <a:srgbClr val="0000FF"/>
              </a:buClr>
              <a:buFontTx/>
              <a:buAutoNum type="arabicPeriod"/>
            </a:pPr>
            <a:r>
              <a:rPr lang="en-US" altLang="nl-NL" dirty="0">
                <a:latin typeface="Arial" charset="0"/>
              </a:rPr>
              <a:t>Specify insensitivity region in the middle.</a:t>
            </a:r>
          </a:p>
        </p:txBody>
      </p:sp>
      <mc:AlternateContent xmlns:mc="http://schemas.openxmlformats.org/markup-compatibility/2006" xmlns:a14="http://schemas.microsoft.com/office/drawing/2010/main">
        <mc:Choice Requires="a14">
          <p:sp>
            <p:nvSpPr>
              <p:cNvPr id="201798" name="Text Box 70"/>
              <p:cNvSpPr txBox="1">
                <a:spLocks noChangeArrowheads="1"/>
              </p:cNvSpPr>
              <p:nvPr/>
            </p:nvSpPr>
            <p:spPr bwMode="auto">
              <a:xfrm>
                <a:off x="83724" y="4597160"/>
                <a:ext cx="9189503" cy="1955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marL="457200" indent="-4572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90000"/>
                  </a:lnSpc>
                  <a:spcBef>
                    <a:spcPct val="0"/>
                  </a:spcBef>
                  <a:buClr>
                    <a:srgbClr val="00FFCC"/>
                  </a:buClr>
                  <a:buFontTx/>
                  <a:buNone/>
                </a:pPr>
                <a:r>
                  <a:rPr lang="en-US" altLang="nl-NL" dirty="0">
                    <a:solidFill>
                      <a:srgbClr val="0000FF"/>
                    </a:solidFill>
                    <a:latin typeface="Arial" charset="0"/>
                  </a:rPr>
                  <a:t>2. </a:t>
                </a:r>
                <a:r>
                  <a:rPr lang="en-US" altLang="nl-NL" dirty="0">
                    <a:latin typeface="Arial" charset="0"/>
                  </a:rPr>
                  <a:t>Specify through inequalities that </a:t>
                </a:r>
                <a14:m>
                  <m:oMath xmlns:m="http://schemas.openxmlformats.org/officeDocument/2006/math">
                    <m:r>
                      <a:rPr lang="en-US" altLang="nl-NL" b="0" i="1" smtClean="0">
                        <a:latin typeface="Cambria Math" panose="02040503050406030204" pitchFamily="18" charset="0"/>
                      </a:rPr>
                      <m:t>𝑤</m:t>
                    </m:r>
                  </m:oMath>
                </a14:m>
                <a:r>
                  <a:rPr lang="en-US" altLang="nl-NL" dirty="0">
                    <a:latin typeface="Arial" charset="0"/>
                  </a:rPr>
                  <a:t> differences are smaller there than at extremes.</a:t>
                </a:r>
              </a:p>
              <a:p>
                <a:pPr>
                  <a:lnSpc>
                    <a:spcPct val="90000"/>
                  </a:lnSpc>
                  <a:spcBef>
                    <a:spcPct val="0"/>
                  </a:spcBef>
                  <a:buClr>
                    <a:srgbClr val="00FFCC"/>
                  </a:buClr>
                  <a:buFontTx/>
                  <a:buNone/>
                </a:pPr>
                <a:r>
                  <a:rPr lang="en-US" altLang="nl-NL" dirty="0">
                    <a:solidFill>
                      <a:srgbClr val="0000FF"/>
                    </a:solidFill>
                    <a:latin typeface="Arial" charset="0"/>
                  </a:rPr>
                  <a:t>3. </a:t>
                </a:r>
                <a:r>
                  <a:rPr lang="en-US" altLang="nl-NL" dirty="0">
                    <a:latin typeface="Arial" charset="0"/>
                  </a:rPr>
                  <a:t>Avoid comparisons between two extremes </a:t>
                </a:r>
                <a:br>
                  <a:rPr lang="en-US" altLang="nl-NL" dirty="0">
                    <a:latin typeface="Arial" charset="0"/>
                  </a:rPr>
                </a:br>
                <a:r>
                  <a:rPr lang="en-US" altLang="nl-NL" dirty="0">
                    <a:latin typeface="Arial" charset="0"/>
                  </a:rPr>
                  <a:t>(by restricting domains of inequalities).</a:t>
                </a:r>
              </a:p>
            </p:txBody>
          </p:sp>
        </mc:Choice>
        <mc:Fallback xmlns="">
          <p:sp>
            <p:nvSpPr>
              <p:cNvPr id="201798" name="Text Box 70"/>
              <p:cNvSpPr txBox="1">
                <a:spLocks noRot="1" noChangeAspect="1" noMove="1" noResize="1" noEditPoints="1" noAdjustHandles="1" noChangeArrowheads="1" noChangeShapeType="1" noTextEdit="1"/>
              </p:cNvSpPr>
              <p:nvPr/>
            </p:nvSpPr>
            <p:spPr bwMode="auto">
              <a:xfrm>
                <a:off x="83724" y="4597160"/>
                <a:ext cx="9189503" cy="1955800"/>
              </a:xfrm>
              <a:prstGeom prst="rect">
                <a:avLst/>
              </a:prstGeom>
              <a:blipFill>
                <a:blip r:embed="rId6"/>
                <a:stretch>
                  <a:fillRect l="-1725" t="-6542" b="-467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8" name="Text Box 3">
            <a:extLst>
              <a:ext uri="{FF2B5EF4-FFF2-40B4-BE49-F238E27FC236}">
                <a16:creationId xmlns:a16="http://schemas.microsoft.com/office/drawing/2014/main" id="{E5AAD50B-FC77-4564-BA45-285D173CD319}"/>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109</a:t>
            </a:fld>
            <a:endParaRPr lang="en-US" altLang="nl-NL" sz="1600"/>
          </a:p>
        </p:txBody>
      </p:sp>
      <p:sp>
        <p:nvSpPr>
          <p:cNvPr id="29" name="Text Box 2">
            <a:extLst>
              <a:ext uri="{FF2B5EF4-FFF2-40B4-BE49-F238E27FC236}">
                <a16:creationId xmlns:a16="http://schemas.microsoft.com/office/drawing/2014/main" id="{5DF5E135-0E57-48B5-A575-A6573A870474}"/>
              </a:ext>
            </a:extLst>
          </p:cNvPr>
          <p:cNvSpPr txBox="1">
            <a:spLocks noChangeArrowheads="1"/>
          </p:cNvSpPr>
          <p:nvPr/>
        </p:nvSpPr>
        <p:spPr bwMode="auto">
          <a:xfrm>
            <a:off x="-98658" y="-117148"/>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7</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.7</a:t>
            </a:r>
          </a:p>
        </p:txBody>
      </p:sp>
    </p:spTree>
    <p:extLst>
      <p:ext uri="{BB962C8B-B14F-4D97-AF65-F5344CB8AC3E}">
        <p14:creationId xmlns:p14="http://schemas.microsoft.com/office/powerpoint/2010/main" val="3087930884"/>
      </p:ext>
    </p:extLst>
  </p:cSld>
  <p:clrMapOvr>
    <a:masterClrMapping/>
  </p:clrMapOvr>
  <p:transition advTm="576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1730">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1730">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01730">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01730">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0178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01798">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20179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build="p" autoUpdateAnimBg="0"/>
      <p:bldP spid="201789" grpId="0" autoUpdateAnimBg="0"/>
      <p:bldP spid="201798" grpId="0" uiExpand="1" build="p" autoUpdateAnimBg="0"/>
      <p:bldP spid="29"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20" name="Group 64519">
            <a:extLst>
              <a:ext uri="{FF2B5EF4-FFF2-40B4-BE49-F238E27FC236}">
                <a16:creationId xmlns:a16="http://schemas.microsoft.com/office/drawing/2014/main" id="{F37EF4B4-EC6B-41A0-8EBD-278477EB3973}"/>
              </a:ext>
            </a:extLst>
          </p:cNvPr>
          <p:cNvGrpSpPr/>
          <p:nvPr/>
        </p:nvGrpSpPr>
        <p:grpSpPr>
          <a:xfrm>
            <a:off x="5069753" y="3295064"/>
            <a:ext cx="3841467" cy="887896"/>
            <a:chOff x="5069753" y="3295064"/>
            <a:chExt cx="3841467" cy="887896"/>
          </a:xfrm>
        </p:grpSpPr>
        <mc:AlternateContent xmlns:mc="http://schemas.openxmlformats.org/markup-compatibility/2006" xmlns:a14="http://schemas.microsoft.com/office/drawing/2010/main">
          <mc:Choice Requires="a14">
            <p:sp>
              <p:nvSpPr>
                <p:cNvPr id="125" name="Text Box 4">
                  <a:extLst>
                    <a:ext uri="{FF2B5EF4-FFF2-40B4-BE49-F238E27FC236}">
                      <a16:creationId xmlns:a16="http://schemas.microsoft.com/office/drawing/2014/main" id="{A25D228B-FFEC-4E00-8A4A-719974877048}"/>
                    </a:ext>
                  </a:extLst>
                </p:cNvPr>
                <p:cNvSpPr txBox="1">
                  <a:spLocks noChangeArrowheads="1"/>
                </p:cNvSpPr>
                <p:nvPr/>
              </p:nvSpPr>
              <p:spPr bwMode="auto">
                <a:xfrm>
                  <a:off x="5069753" y="3683706"/>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4">
                  <a:extLst>
                    <a:ext uri="{FF2B5EF4-FFF2-40B4-BE49-F238E27FC236}">
                      <a16:creationId xmlns:a16="http://schemas.microsoft.com/office/drawing/2014/main" xmlns:a14="http://schemas.microsoft.com/office/drawing/2010/main" xmlns="" id="{A25D228B-FFEC-4E00-8A4A-719974877048}"/>
                    </a:ext>
                  </a:extLst>
                </p:cNvPr>
                <p:cNvSpPr txBox="1">
                  <a:spLocks noRot="1" noChangeAspect="1" noMove="1" noResize="1" noEditPoints="1" noAdjustHandles="1" noChangeArrowheads="1" noChangeShapeType="1" noTextEdit="1"/>
                </p:cNvSpPr>
                <p:nvPr/>
              </p:nvSpPr>
              <p:spPr bwMode="auto">
                <a:xfrm>
                  <a:off x="5069753" y="3683706"/>
                  <a:ext cx="605900" cy="461665"/>
                </a:xfrm>
                <a:prstGeom prst="rect">
                  <a:avLst/>
                </a:prstGeom>
                <a:blipFill rotWithShape="1">
                  <a:blip r:embed="rId3"/>
                  <a:stretch>
                    <a:fillRect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4519" name="Group 64518">
              <a:extLst>
                <a:ext uri="{FF2B5EF4-FFF2-40B4-BE49-F238E27FC236}">
                  <a16:creationId xmlns:a16="http://schemas.microsoft.com/office/drawing/2014/main" id="{81DECD3C-E016-430A-9572-945C6B4DD68E}"/>
                </a:ext>
              </a:extLst>
            </p:cNvPr>
            <p:cNvGrpSpPr/>
            <p:nvPr/>
          </p:nvGrpSpPr>
          <p:grpSpPr>
            <a:xfrm>
              <a:off x="5965055" y="3714584"/>
              <a:ext cx="2946165" cy="468376"/>
              <a:chOff x="5965055" y="3714584"/>
              <a:chExt cx="2946165" cy="468376"/>
            </a:xfrm>
          </p:grpSpPr>
          <mc:AlternateContent xmlns:mc="http://schemas.openxmlformats.org/markup-compatibility/2006" xmlns:a14="http://schemas.microsoft.com/office/drawing/2010/main">
            <mc:Choice Requires="a14">
              <p:sp>
                <p:nvSpPr>
                  <p:cNvPr id="129" name="Text Box 4">
                    <a:extLst>
                      <a:ext uri="{FF2B5EF4-FFF2-40B4-BE49-F238E27FC236}">
                        <a16:creationId xmlns:a16="http://schemas.microsoft.com/office/drawing/2014/main" id="{63113231-FE54-4F4A-8FB6-FB93BC11E672}"/>
                      </a:ext>
                    </a:extLst>
                  </p:cNvPr>
                  <p:cNvSpPr txBox="1">
                    <a:spLocks noChangeArrowheads="1"/>
                  </p:cNvSpPr>
                  <p:nvPr/>
                </p:nvSpPr>
                <p:spPr bwMode="auto">
                  <a:xfrm>
                    <a:off x="5965055" y="3714584"/>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4">
                    <a:extLst>
                      <a:ext uri="{FF2B5EF4-FFF2-40B4-BE49-F238E27FC236}">
                        <a16:creationId xmlns:a16="http://schemas.microsoft.com/office/drawing/2014/main" xmlns:a14="http://schemas.microsoft.com/office/drawing/2010/main" xmlns="" id="{63113231-FE54-4F4A-8FB6-FB93BC11E672}"/>
                      </a:ext>
                    </a:extLst>
                  </p:cNvPr>
                  <p:cNvSpPr txBox="1">
                    <a:spLocks noRot="1" noChangeAspect="1" noMove="1" noResize="1" noEditPoints="1" noAdjustHandles="1" noChangeArrowheads="1" noChangeShapeType="1" noTextEdit="1"/>
                  </p:cNvSpPr>
                  <p:nvPr/>
                </p:nvSpPr>
                <p:spPr bwMode="auto">
                  <a:xfrm>
                    <a:off x="5965055" y="3714584"/>
                    <a:ext cx="940944" cy="461665"/>
                  </a:xfrm>
                  <a:prstGeom prst="rect">
                    <a:avLst/>
                  </a:prstGeom>
                  <a:blipFill rotWithShape="1">
                    <a:blip r:embed="rId4"/>
                    <a:stretch>
                      <a:fillRect r="-389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4">
                    <a:extLst>
                      <a:ext uri="{FF2B5EF4-FFF2-40B4-BE49-F238E27FC236}">
                        <a16:creationId xmlns:a16="http://schemas.microsoft.com/office/drawing/2014/main" id="{9AA96B7A-B2D0-49DD-9BEC-62D91DE4F2C4}"/>
                      </a:ext>
                    </a:extLst>
                  </p:cNvPr>
                  <p:cNvSpPr txBox="1">
                    <a:spLocks noChangeArrowheads="1"/>
                  </p:cNvSpPr>
                  <p:nvPr/>
                </p:nvSpPr>
                <p:spPr bwMode="auto">
                  <a:xfrm>
                    <a:off x="6852186" y="3721295"/>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1" name="Text Box 4">
                    <a:extLst>
                      <a:ext uri="{FF2B5EF4-FFF2-40B4-BE49-F238E27FC236}">
                        <a16:creationId xmlns:a16="http://schemas.microsoft.com/office/drawing/2014/main" xmlns:a14="http://schemas.microsoft.com/office/drawing/2010/main" xmlns="" id="{9AA96B7A-B2D0-49DD-9BEC-62D91DE4F2C4}"/>
                      </a:ext>
                    </a:extLst>
                  </p:cNvPr>
                  <p:cNvSpPr txBox="1">
                    <a:spLocks noRot="1" noChangeAspect="1" noMove="1" noResize="1" noEditPoints="1" noAdjustHandles="1" noChangeArrowheads="1" noChangeShapeType="1" noTextEdit="1"/>
                  </p:cNvSpPr>
                  <p:nvPr/>
                </p:nvSpPr>
                <p:spPr bwMode="auto">
                  <a:xfrm>
                    <a:off x="6852186" y="3721295"/>
                    <a:ext cx="940944" cy="461665"/>
                  </a:xfrm>
                  <a:prstGeom prst="rect">
                    <a:avLst/>
                  </a:prstGeom>
                  <a:blipFill rotWithShape="1">
                    <a:blip r:embed="rId5"/>
                    <a:stretch>
                      <a:fillRect r="-45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4">
                    <a:extLst>
                      <a:ext uri="{FF2B5EF4-FFF2-40B4-BE49-F238E27FC236}">
                        <a16:creationId xmlns:a16="http://schemas.microsoft.com/office/drawing/2014/main" id="{9135B43D-5373-4B55-991A-F27DC695F318}"/>
                      </a:ext>
                    </a:extLst>
                  </p:cNvPr>
                  <p:cNvSpPr txBox="1">
                    <a:spLocks noChangeArrowheads="1"/>
                  </p:cNvSpPr>
                  <p:nvPr/>
                </p:nvSpPr>
                <p:spPr bwMode="auto">
                  <a:xfrm>
                    <a:off x="7970276" y="3714931"/>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4">
                    <a:extLst>
                      <a:ext uri="{FF2B5EF4-FFF2-40B4-BE49-F238E27FC236}">
                        <a16:creationId xmlns:a16="http://schemas.microsoft.com/office/drawing/2014/main" id="{9135B43D-5373-4B55-991A-F27DC695F318}"/>
                      </a:ext>
                    </a:extLst>
                  </p:cNvPr>
                  <p:cNvSpPr txBox="1">
                    <a:spLocks noRot="1" noChangeAspect="1" noMove="1" noResize="1" noEditPoints="1" noAdjustHandles="1" noChangeArrowheads="1" noChangeShapeType="1" noTextEdit="1"/>
                  </p:cNvSpPr>
                  <p:nvPr/>
                </p:nvSpPr>
                <p:spPr bwMode="auto">
                  <a:xfrm>
                    <a:off x="7970276" y="3714931"/>
                    <a:ext cx="940944" cy="461665"/>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64518" name="Group 64517">
              <a:extLst>
                <a:ext uri="{FF2B5EF4-FFF2-40B4-BE49-F238E27FC236}">
                  <a16:creationId xmlns:a16="http://schemas.microsoft.com/office/drawing/2014/main" id="{585EB153-E11A-4C15-BAFD-4A39284E2906}"/>
                </a:ext>
              </a:extLst>
            </p:cNvPr>
            <p:cNvGrpSpPr/>
            <p:nvPr/>
          </p:nvGrpSpPr>
          <p:grpSpPr>
            <a:xfrm>
              <a:off x="6156901" y="3295064"/>
              <a:ext cx="2537796" cy="461665"/>
              <a:chOff x="6156901" y="3295064"/>
              <a:chExt cx="2537796" cy="461665"/>
            </a:xfrm>
          </p:grpSpPr>
          <mc:AlternateContent xmlns:mc="http://schemas.openxmlformats.org/markup-compatibility/2006" xmlns:a14="http://schemas.microsoft.com/office/drawing/2010/main">
            <mc:Choice Requires="a14">
              <p:sp>
                <p:nvSpPr>
                  <p:cNvPr id="128" name="Text Box 4">
                    <a:extLst>
                      <a:ext uri="{FF2B5EF4-FFF2-40B4-BE49-F238E27FC236}">
                        <a16:creationId xmlns:a16="http://schemas.microsoft.com/office/drawing/2014/main" id="{7CE60153-96E4-4DFB-9F64-0CDF72ECC225}"/>
                      </a:ext>
                    </a:extLst>
                  </p:cNvPr>
                  <p:cNvSpPr txBox="1">
                    <a:spLocks noChangeArrowheads="1"/>
                  </p:cNvSpPr>
                  <p:nvPr/>
                </p:nvSpPr>
                <p:spPr bwMode="auto">
                  <a:xfrm>
                    <a:off x="6156901"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4">
                    <a:extLst>
                      <a:ext uri="{FF2B5EF4-FFF2-40B4-BE49-F238E27FC236}">
                        <a16:creationId xmlns:a16="http://schemas.microsoft.com/office/drawing/2014/main" id="{7CE60153-96E4-4DFB-9F64-0CDF72ECC225}"/>
                      </a:ext>
                    </a:extLst>
                  </p:cNvPr>
                  <p:cNvSpPr txBox="1">
                    <a:spLocks noRot="1" noChangeAspect="1" noMove="1" noResize="1" noEditPoints="1" noAdjustHandles="1" noChangeArrowheads="1" noChangeShapeType="1" noTextEdit="1"/>
                  </p:cNvSpPr>
                  <p:nvPr/>
                </p:nvSpPr>
                <p:spPr bwMode="auto">
                  <a:xfrm>
                    <a:off x="6156901" y="3295064"/>
                    <a:ext cx="565686" cy="461665"/>
                  </a:xfrm>
                  <a:prstGeom prst="rect">
                    <a:avLst/>
                  </a:prstGeom>
                  <a:blipFill>
                    <a:blip r:embed="rId7"/>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5" name="Text Box 4">
                    <a:extLst>
                      <a:ext uri="{FF2B5EF4-FFF2-40B4-BE49-F238E27FC236}">
                        <a16:creationId xmlns:a16="http://schemas.microsoft.com/office/drawing/2014/main" id="{DCB1C4B4-115E-476A-B5AD-884E4A8E61A8}"/>
                      </a:ext>
                    </a:extLst>
                  </p:cNvPr>
                  <p:cNvSpPr txBox="1">
                    <a:spLocks noChangeArrowheads="1"/>
                  </p:cNvSpPr>
                  <p:nvPr/>
                </p:nvSpPr>
                <p:spPr bwMode="auto">
                  <a:xfrm>
                    <a:off x="7157747"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5" name="Text Box 4">
                    <a:extLst>
                      <a:ext uri="{FF2B5EF4-FFF2-40B4-BE49-F238E27FC236}">
                        <a16:creationId xmlns:a16="http://schemas.microsoft.com/office/drawing/2014/main" id="{DCB1C4B4-115E-476A-B5AD-884E4A8E61A8}"/>
                      </a:ext>
                    </a:extLst>
                  </p:cNvPr>
                  <p:cNvSpPr txBox="1">
                    <a:spLocks noRot="1" noChangeAspect="1" noMove="1" noResize="1" noEditPoints="1" noAdjustHandles="1" noChangeArrowheads="1" noChangeShapeType="1" noTextEdit="1"/>
                  </p:cNvSpPr>
                  <p:nvPr/>
                </p:nvSpPr>
                <p:spPr bwMode="auto">
                  <a:xfrm>
                    <a:off x="7157747" y="3295064"/>
                    <a:ext cx="565686" cy="461665"/>
                  </a:xfrm>
                  <a:prstGeom prst="rect">
                    <a:avLst/>
                  </a:prstGeom>
                  <a:blipFill>
                    <a:blip r:embed="rId8"/>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6" name="Text Box 4">
                    <a:extLst>
                      <a:ext uri="{FF2B5EF4-FFF2-40B4-BE49-F238E27FC236}">
                        <a16:creationId xmlns:a16="http://schemas.microsoft.com/office/drawing/2014/main" id="{214D1A7A-7613-459B-8433-89332E48EC21}"/>
                      </a:ext>
                    </a:extLst>
                  </p:cNvPr>
                  <p:cNvSpPr txBox="1">
                    <a:spLocks noChangeArrowheads="1"/>
                  </p:cNvSpPr>
                  <p:nvPr/>
                </p:nvSpPr>
                <p:spPr bwMode="auto">
                  <a:xfrm>
                    <a:off x="8129011"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6" name="Text Box 4">
                    <a:extLst>
                      <a:ext uri="{FF2B5EF4-FFF2-40B4-BE49-F238E27FC236}">
                        <a16:creationId xmlns:a16="http://schemas.microsoft.com/office/drawing/2014/main" id="{214D1A7A-7613-459B-8433-89332E48EC21}"/>
                      </a:ext>
                    </a:extLst>
                  </p:cNvPr>
                  <p:cNvSpPr txBox="1">
                    <a:spLocks noRot="1" noChangeAspect="1" noMove="1" noResize="1" noEditPoints="1" noAdjustHandles="1" noChangeArrowheads="1" noChangeShapeType="1" noTextEdit="1"/>
                  </p:cNvSpPr>
                  <p:nvPr/>
                </p:nvSpPr>
                <p:spPr bwMode="auto">
                  <a:xfrm>
                    <a:off x="8129011" y="3295064"/>
                    <a:ext cx="565686" cy="461665"/>
                  </a:xfrm>
                  <a:prstGeom prst="rect">
                    <a:avLst/>
                  </a:prstGeom>
                  <a:blipFill>
                    <a:blip r:embed="rId9"/>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145" name="Straight Connector 144">
              <a:extLst>
                <a:ext uri="{FF2B5EF4-FFF2-40B4-BE49-F238E27FC236}">
                  <a16:creationId xmlns:a16="http://schemas.microsoft.com/office/drawing/2014/main" id="{74186375-A141-493B-8722-6E446BDB6419}"/>
                </a:ext>
              </a:extLst>
            </p:cNvPr>
            <p:cNvCxnSpPr>
              <a:cxnSpLocks/>
            </p:cNvCxnSpPr>
            <p:nvPr/>
          </p:nvCxnSpPr>
          <p:spPr>
            <a:xfrm>
              <a:off x="5192555"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23BC9A02-4BC8-4166-9176-AD6A240EF3DA}"/>
                </a:ext>
              </a:extLst>
            </p:cNvPr>
            <p:cNvCxnSpPr>
              <a:cxnSpLocks/>
            </p:cNvCxnSpPr>
            <p:nvPr/>
          </p:nvCxnSpPr>
          <p:spPr>
            <a:xfrm>
              <a:off x="5210311"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17" name="Group 64516">
            <a:extLst>
              <a:ext uri="{FF2B5EF4-FFF2-40B4-BE49-F238E27FC236}">
                <a16:creationId xmlns:a16="http://schemas.microsoft.com/office/drawing/2014/main" id="{BE355F07-F27E-4D94-9F37-D01D3AC8C88D}"/>
              </a:ext>
            </a:extLst>
          </p:cNvPr>
          <p:cNvGrpSpPr/>
          <p:nvPr/>
        </p:nvGrpSpPr>
        <p:grpSpPr>
          <a:xfrm>
            <a:off x="831041" y="3295064"/>
            <a:ext cx="3726433" cy="896774"/>
            <a:chOff x="831041" y="3295064"/>
            <a:chExt cx="3726433" cy="896774"/>
          </a:xfrm>
        </p:grpSpPr>
        <mc:AlternateContent xmlns:mc="http://schemas.openxmlformats.org/markup-compatibility/2006" xmlns:a14="http://schemas.microsoft.com/office/drawing/2010/main">
          <mc:Choice Requires="a14">
            <p:sp>
              <p:nvSpPr>
                <p:cNvPr id="7" name="Text Box 4">
                  <a:extLst>
                    <a:ext uri="{FF2B5EF4-FFF2-40B4-BE49-F238E27FC236}">
                      <a16:creationId xmlns:a16="http://schemas.microsoft.com/office/drawing/2014/main" id="{C0CC7F4E-5B5E-4891-B281-7A266D64EE1F}"/>
                    </a:ext>
                  </a:extLst>
                </p:cNvPr>
                <p:cNvSpPr txBox="1">
                  <a:spLocks noChangeArrowheads="1"/>
                </p:cNvSpPr>
                <p:nvPr/>
              </p:nvSpPr>
              <p:spPr bwMode="auto">
                <a:xfrm>
                  <a:off x="831041" y="3701462"/>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 name="Text Box 4">
                  <a:extLst>
                    <a:ext uri="{FF2B5EF4-FFF2-40B4-BE49-F238E27FC236}">
                      <a16:creationId xmlns:a16="http://schemas.microsoft.com/office/drawing/2014/main" xmlns:a14="http://schemas.microsoft.com/office/drawing/2010/main" xmlns="" id="{C0CC7F4E-5B5E-4891-B281-7A266D64EE1F}"/>
                    </a:ext>
                  </a:extLst>
                </p:cNvPr>
                <p:cNvSpPr txBox="1">
                  <a:spLocks noRot="1" noChangeAspect="1" noMove="1" noResize="1" noEditPoints="1" noAdjustHandles="1" noChangeArrowheads="1" noChangeShapeType="1" noTextEdit="1"/>
                </p:cNvSpPr>
                <p:nvPr/>
              </p:nvSpPr>
              <p:spPr bwMode="auto">
                <a:xfrm>
                  <a:off x="831041" y="3701462"/>
                  <a:ext cx="605900" cy="46166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4515" name="Group 64514">
              <a:extLst>
                <a:ext uri="{FF2B5EF4-FFF2-40B4-BE49-F238E27FC236}">
                  <a16:creationId xmlns:a16="http://schemas.microsoft.com/office/drawing/2014/main" id="{DAF96D0E-D653-4CE2-B58E-C5E6389AA434}"/>
                </a:ext>
              </a:extLst>
            </p:cNvPr>
            <p:cNvGrpSpPr/>
            <p:nvPr/>
          </p:nvGrpSpPr>
          <p:grpSpPr>
            <a:xfrm>
              <a:off x="1752977" y="3723462"/>
              <a:ext cx="2786361" cy="468376"/>
              <a:chOff x="1752977" y="3723462"/>
              <a:chExt cx="2786361" cy="468376"/>
            </a:xfrm>
          </p:grpSpPr>
          <mc:AlternateContent xmlns:mc="http://schemas.openxmlformats.org/markup-compatibility/2006" xmlns:a14="http://schemas.microsoft.com/office/drawing/2010/main">
            <mc:Choice Requires="a14">
              <p:sp>
                <p:nvSpPr>
                  <p:cNvPr id="15" name="Text Box 4">
                    <a:extLst>
                      <a:ext uri="{FF2B5EF4-FFF2-40B4-BE49-F238E27FC236}">
                        <a16:creationId xmlns:a16="http://schemas.microsoft.com/office/drawing/2014/main" id="{E7F844CB-DB1B-4F02-A414-776FB31013B0}"/>
                      </a:ext>
                    </a:extLst>
                  </p:cNvPr>
                  <p:cNvSpPr txBox="1">
                    <a:spLocks noChangeArrowheads="1"/>
                  </p:cNvSpPr>
                  <p:nvPr/>
                </p:nvSpPr>
                <p:spPr bwMode="auto">
                  <a:xfrm>
                    <a:off x="1752977" y="3723462"/>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a:extLst>
                      <a:ext uri="{FF2B5EF4-FFF2-40B4-BE49-F238E27FC236}">
                        <a16:creationId xmlns:a16="http://schemas.microsoft.com/office/drawing/2014/main" xmlns:a14="http://schemas.microsoft.com/office/drawing/2010/main" xmlns="" id="{E7F844CB-DB1B-4F02-A414-776FB31013B0}"/>
                      </a:ext>
                    </a:extLst>
                  </p:cNvPr>
                  <p:cNvSpPr txBox="1">
                    <a:spLocks noRot="1" noChangeAspect="1" noMove="1" noResize="1" noEditPoints="1" noAdjustHandles="1" noChangeArrowheads="1" noChangeShapeType="1" noTextEdit="1"/>
                  </p:cNvSpPr>
                  <p:nvPr/>
                </p:nvSpPr>
                <p:spPr bwMode="auto">
                  <a:xfrm>
                    <a:off x="1752977" y="3723462"/>
                    <a:ext cx="940944" cy="46166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EA86240C-67B9-4281-9EF9-F51330F35DC9}"/>
                      </a:ext>
                    </a:extLst>
                  </p:cNvPr>
                  <p:cNvSpPr txBox="1">
                    <a:spLocks noChangeArrowheads="1"/>
                  </p:cNvSpPr>
                  <p:nvPr/>
                </p:nvSpPr>
                <p:spPr bwMode="auto">
                  <a:xfrm>
                    <a:off x="2613474" y="3730173"/>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xmlns:a14="http://schemas.microsoft.com/office/drawing/2010/main" xmlns="" id="{EA86240C-67B9-4281-9EF9-F51330F35DC9}"/>
                      </a:ext>
                    </a:extLst>
                  </p:cNvPr>
                  <p:cNvSpPr txBox="1">
                    <a:spLocks noRot="1" noChangeAspect="1" noMove="1" noResize="1" noEditPoints="1" noAdjustHandles="1" noChangeArrowheads="1" noChangeShapeType="1" noTextEdit="1"/>
                  </p:cNvSpPr>
                  <p:nvPr/>
                </p:nvSpPr>
                <p:spPr bwMode="auto">
                  <a:xfrm>
                    <a:off x="2613474" y="3730173"/>
                    <a:ext cx="940944" cy="461665"/>
                  </a:xfrm>
                  <a:prstGeom prst="rect">
                    <a:avLst/>
                  </a:prstGeom>
                  <a:blipFill rotWithShape="1">
                    <a:blip r:embed="rId12"/>
                    <a:stretch>
                      <a:fillRect r="-389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D3C0FFFD-AB2E-4D11-8EB2-00C9E2D3A008}"/>
                      </a:ext>
                    </a:extLst>
                  </p:cNvPr>
                  <p:cNvSpPr txBox="1">
                    <a:spLocks noChangeArrowheads="1"/>
                  </p:cNvSpPr>
                  <p:nvPr/>
                </p:nvSpPr>
                <p:spPr bwMode="auto">
                  <a:xfrm>
                    <a:off x="3598394" y="3723809"/>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xmlns:a14="http://schemas.microsoft.com/office/drawing/2010/main" xmlns="" id="{D3C0FFFD-AB2E-4D11-8EB2-00C9E2D3A008}"/>
                      </a:ext>
                    </a:extLst>
                  </p:cNvPr>
                  <p:cNvSpPr txBox="1">
                    <a:spLocks noRot="1" noChangeAspect="1" noMove="1" noResize="1" noEditPoints="1" noAdjustHandles="1" noChangeArrowheads="1" noChangeShapeType="1" noTextEdit="1"/>
                  </p:cNvSpPr>
                  <p:nvPr/>
                </p:nvSpPr>
                <p:spPr bwMode="auto">
                  <a:xfrm>
                    <a:off x="3598394" y="3723809"/>
                    <a:ext cx="940944" cy="461665"/>
                  </a:xfrm>
                  <a:prstGeom prst="rect">
                    <a:avLst/>
                  </a:prstGeom>
                  <a:blipFill rotWithShape="1">
                    <a:blip r:embed="rId13"/>
                    <a:stretch>
                      <a:fillRect r="-38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64513" name="Group 64512">
              <a:extLst>
                <a:ext uri="{FF2B5EF4-FFF2-40B4-BE49-F238E27FC236}">
                  <a16:creationId xmlns:a16="http://schemas.microsoft.com/office/drawing/2014/main" id="{BB15A1B2-8622-4565-8E05-0DF4C4F22F06}"/>
                </a:ext>
              </a:extLst>
            </p:cNvPr>
            <p:cNvGrpSpPr/>
            <p:nvPr/>
          </p:nvGrpSpPr>
          <p:grpSpPr>
            <a:xfrm>
              <a:off x="1918189" y="3295064"/>
              <a:ext cx="2537796" cy="461665"/>
              <a:chOff x="1918189" y="3295064"/>
              <a:chExt cx="2537796" cy="461665"/>
            </a:xfrm>
          </p:grpSpPr>
          <mc:AlternateContent xmlns:mc="http://schemas.openxmlformats.org/markup-compatibility/2006" xmlns:a14="http://schemas.microsoft.com/office/drawing/2010/main">
            <mc:Choice Requires="a14">
              <p:sp>
                <p:nvSpPr>
                  <p:cNvPr id="13" name="Text Box 4">
                    <a:extLst>
                      <a:ext uri="{FF2B5EF4-FFF2-40B4-BE49-F238E27FC236}">
                        <a16:creationId xmlns:a16="http://schemas.microsoft.com/office/drawing/2014/main" id="{5E48DD5C-D350-4156-9FEF-1102F3862252}"/>
                      </a:ext>
                    </a:extLst>
                  </p:cNvPr>
                  <p:cNvSpPr txBox="1">
                    <a:spLocks noChangeArrowheads="1"/>
                  </p:cNvSpPr>
                  <p:nvPr/>
                </p:nvSpPr>
                <p:spPr bwMode="auto">
                  <a:xfrm>
                    <a:off x="1918189"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a:extLst>
                      <a:ext uri="{FF2B5EF4-FFF2-40B4-BE49-F238E27FC236}">
                        <a16:creationId xmlns:a16="http://schemas.microsoft.com/office/drawing/2014/main" id="{5E48DD5C-D350-4156-9FEF-1102F3862252}"/>
                      </a:ext>
                    </a:extLst>
                  </p:cNvPr>
                  <p:cNvSpPr txBox="1">
                    <a:spLocks noRot="1" noChangeAspect="1" noMove="1" noResize="1" noEditPoints="1" noAdjustHandles="1" noChangeArrowheads="1" noChangeShapeType="1" noTextEdit="1"/>
                  </p:cNvSpPr>
                  <p:nvPr/>
                </p:nvSpPr>
                <p:spPr bwMode="auto">
                  <a:xfrm>
                    <a:off x="1918189" y="3295064"/>
                    <a:ext cx="565686" cy="461665"/>
                  </a:xfrm>
                  <a:prstGeom prst="rect">
                    <a:avLst/>
                  </a:prstGeom>
                  <a:blipFill>
                    <a:blip r:embed="rId14"/>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3" name="Text Box 4">
                    <a:extLst>
                      <a:ext uri="{FF2B5EF4-FFF2-40B4-BE49-F238E27FC236}">
                        <a16:creationId xmlns:a16="http://schemas.microsoft.com/office/drawing/2014/main" id="{62E053CB-702F-413F-81C1-E6378645A5FF}"/>
                      </a:ext>
                    </a:extLst>
                  </p:cNvPr>
                  <p:cNvSpPr txBox="1">
                    <a:spLocks noChangeArrowheads="1"/>
                  </p:cNvSpPr>
                  <p:nvPr/>
                </p:nvSpPr>
                <p:spPr bwMode="auto">
                  <a:xfrm>
                    <a:off x="2865767"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3" name="Text Box 4">
                    <a:extLst>
                      <a:ext uri="{FF2B5EF4-FFF2-40B4-BE49-F238E27FC236}">
                        <a16:creationId xmlns:a16="http://schemas.microsoft.com/office/drawing/2014/main" id="{62E053CB-702F-413F-81C1-E6378645A5FF}"/>
                      </a:ext>
                    </a:extLst>
                  </p:cNvPr>
                  <p:cNvSpPr txBox="1">
                    <a:spLocks noRot="1" noChangeAspect="1" noMove="1" noResize="1" noEditPoints="1" noAdjustHandles="1" noChangeArrowheads="1" noChangeShapeType="1" noTextEdit="1"/>
                  </p:cNvSpPr>
                  <p:nvPr/>
                </p:nvSpPr>
                <p:spPr bwMode="auto">
                  <a:xfrm>
                    <a:off x="2865767" y="3295064"/>
                    <a:ext cx="565686" cy="461665"/>
                  </a:xfrm>
                  <a:prstGeom prst="rect">
                    <a:avLst/>
                  </a:prstGeom>
                  <a:blipFill>
                    <a:blip r:embed="rId15"/>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4" name="Text Box 4">
                    <a:extLst>
                      <a:ext uri="{FF2B5EF4-FFF2-40B4-BE49-F238E27FC236}">
                        <a16:creationId xmlns:a16="http://schemas.microsoft.com/office/drawing/2014/main" id="{2212A0AC-0659-4C62-A88B-7F2B80130D18}"/>
                      </a:ext>
                    </a:extLst>
                  </p:cNvPr>
                  <p:cNvSpPr txBox="1">
                    <a:spLocks noChangeArrowheads="1"/>
                  </p:cNvSpPr>
                  <p:nvPr/>
                </p:nvSpPr>
                <p:spPr bwMode="auto">
                  <a:xfrm>
                    <a:off x="3890299"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 name="Text Box 4">
                    <a:extLst>
                      <a:ext uri="{FF2B5EF4-FFF2-40B4-BE49-F238E27FC236}">
                        <a16:creationId xmlns:a16="http://schemas.microsoft.com/office/drawing/2014/main" id="{2212A0AC-0659-4C62-A88B-7F2B80130D18}"/>
                      </a:ext>
                    </a:extLst>
                  </p:cNvPr>
                  <p:cNvSpPr txBox="1">
                    <a:spLocks noRot="1" noChangeAspect="1" noMove="1" noResize="1" noEditPoints="1" noAdjustHandles="1" noChangeArrowheads="1" noChangeShapeType="1" noTextEdit="1"/>
                  </p:cNvSpPr>
                  <p:nvPr/>
                </p:nvSpPr>
                <p:spPr bwMode="auto">
                  <a:xfrm>
                    <a:off x="3890299" y="3295064"/>
                    <a:ext cx="565686" cy="461665"/>
                  </a:xfrm>
                  <a:prstGeom prst="rect">
                    <a:avLst/>
                  </a:prstGeom>
                  <a:blipFill>
                    <a:blip r:embed="rId16"/>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26" name="Straight Connector 25">
              <a:extLst>
                <a:ext uri="{FF2B5EF4-FFF2-40B4-BE49-F238E27FC236}">
                  <a16:creationId xmlns:a16="http://schemas.microsoft.com/office/drawing/2014/main" id="{2C985A0A-B2D8-4294-A885-D40C3CB9EA72}"/>
                </a:ext>
              </a:extLst>
            </p:cNvPr>
            <p:cNvCxnSpPr>
              <a:cxnSpLocks/>
            </p:cNvCxnSpPr>
            <p:nvPr/>
          </p:nvCxnSpPr>
          <p:spPr>
            <a:xfrm>
              <a:off x="962721"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6302CECC-D156-4F00-AAB8-EA968A89E173}"/>
                </a:ext>
              </a:extLst>
            </p:cNvPr>
            <p:cNvCxnSpPr>
              <a:cxnSpLocks/>
            </p:cNvCxnSpPr>
            <p:nvPr/>
          </p:nvCxnSpPr>
          <p:spPr>
            <a:xfrm>
              <a:off x="971599"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a:t>
            </a:fld>
            <a:endParaRPr lang="en-US" altLang="nl-NL" sz="1600"/>
          </a:p>
        </p:txBody>
      </p:sp>
      <p:sp>
        <p:nvSpPr>
          <p:cNvPr id="5" name="Text Box 2">
            <a:extLst>
              <a:ext uri="{FF2B5EF4-FFF2-40B4-BE49-F238E27FC236}">
                <a16:creationId xmlns:a16="http://schemas.microsoft.com/office/drawing/2014/main" id="{A37B4BFA-071A-4BF8-B3BB-5293ED54C165}"/>
              </a:ext>
            </a:extLst>
          </p:cNvPr>
          <p:cNvSpPr txBox="1">
            <a:spLocks noChangeArrowheads="1"/>
          </p:cNvSpPr>
          <p:nvPr/>
        </p:nvSpPr>
        <p:spPr bwMode="auto">
          <a:xfrm>
            <a:off x="254963" y="836712"/>
            <a:ext cx="395699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Table 1.5.2</a:t>
            </a:r>
            <a:r>
              <a:rPr lang="en-US" altLang="nl-NL" sz="2800" dirty="0">
                <a:latin typeface="Arial" panose="020B0604020202020204" pitchFamily="34" charset="0"/>
                <a:cs typeface="Times New Roman" panose="02020603050405020304" pitchFamily="18" charset="0"/>
                <a:sym typeface="Math3" panose="00000400000000000000" pitchFamily="2" charset="2"/>
              </a:rPr>
              <a:t> (Finance) </a:t>
            </a:r>
          </a:p>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K:</a:t>
            </a:r>
            <a:r>
              <a:rPr lang="en-US" altLang="nl-NL" sz="4000" dirty="0">
                <a:latin typeface="Arial" panose="020B0604020202020204" pitchFamily="34" charset="0"/>
                <a:cs typeface="Times New Roman" panose="02020603050405020304" pitchFamily="18" charset="0"/>
                <a:sym typeface="Math3" panose="00000400000000000000" pitchFamily="2" charset="2"/>
              </a:rPr>
              <a:t> </a:t>
            </a:r>
            <a:r>
              <a:rPr lang="en-US" sz="2800" dirty="0"/>
              <a:t>€</a:t>
            </a:r>
            <a:r>
              <a:rPr lang="en-US" sz="1100" dirty="0"/>
              <a:t> </a:t>
            </a:r>
            <a:r>
              <a:rPr lang="en-US" sz="2800" dirty="0"/>
              <a:t>1000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36" name="Text Box 4">
            <a:extLst>
              <a:ext uri="{FF2B5EF4-FFF2-40B4-BE49-F238E27FC236}">
                <a16:creationId xmlns:a16="http://schemas.microsoft.com/office/drawing/2014/main" id="{028C7BB2-A5A1-4216-8648-67A9E4F9A5B3}"/>
              </a:ext>
            </a:extLst>
          </p:cNvPr>
          <p:cNvSpPr txBox="1">
            <a:spLocks noChangeArrowheads="1"/>
          </p:cNvSpPr>
          <p:nvPr/>
        </p:nvSpPr>
        <p:spPr bwMode="auto">
          <a:xfrm>
            <a:off x="556729" y="3726148"/>
            <a:ext cx="5430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If</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37" name="Text Box 4">
            <a:extLst>
              <a:ext uri="{FF2B5EF4-FFF2-40B4-BE49-F238E27FC236}">
                <a16:creationId xmlns:a16="http://schemas.microsoft.com/office/drawing/2014/main" id="{9CFA316F-308D-4A0B-9FFA-129BC95CFD53}"/>
              </a:ext>
            </a:extLst>
          </p:cNvPr>
          <p:cNvSpPr txBox="1">
            <a:spLocks noChangeArrowheads="1"/>
          </p:cNvSpPr>
          <p:nvPr/>
        </p:nvSpPr>
        <p:spPr bwMode="auto">
          <a:xfrm>
            <a:off x="158154" y="4564356"/>
            <a:ext cx="9190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then</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7415160A-C9E9-46B9-BE15-F3F792366A55}"/>
                  </a:ext>
                </a:extLst>
              </p:cNvPr>
              <p:cNvSpPr txBox="1">
                <a:spLocks noChangeArrowheads="1"/>
              </p:cNvSpPr>
              <p:nvPr/>
            </p:nvSpPr>
            <p:spPr bwMode="auto">
              <a:xfrm>
                <a:off x="4572984" y="3633096"/>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7415160A-C9E9-46B9-BE15-F3F792366A55}"/>
                  </a:ext>
                </a:extLst>
              </p:cNvPr>
              <p:cNvSpPr txBox="1">
                <a:spLocks noRot="1" noChangeAspect="1" noMove="1" noResize="1" noEditPoints="1" noAdjustHandles="1" noChangeArrowheads="1" noChangeShapeType="1" noTextEdit="1"/>
              </p:cNvSpPr>
              <p:nvPr/>
            </p:nvSpPr>
            <p:spPr bwMode="auto">
              <a:xfrm>
                <a:off x="4572984" y="3633096"/>
                <a:ext cx="593547"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9" name="Text Box 4">
                <a:extLst>
                  <a:ext uri="{FF2B5EF4-FFF2-40B4-BE49-F238E27FC236}">
                    <a16:creationId xmlns:a16="http://schemas.microsoft.com/office/drawing/2014/main" id="{2FC8ED1D-DBFF-48ED-B4D7-B5268EB8A242}"/>
                  </a:ext>
                </a:extLst>
              </p:cNvPr>
              <p:cNvSpPr txBox="1">
                <a:spLocks noChangeArrowheads="1"/>
              </p:cNvSpPr>
              <p:nvPr/>
            </p:nvSpPr>
            <p:spPr bwMode="auto">
              <a:xfrm>
                <a:off x="4592214" y="4507121"/>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9" name="Text Box 4">
                <a:extLst>
                  <a:ext uri="{FF2B5EF4-FFF2-40B4-BE49-F238E27FC236}">
                    <a16:creationId xmlns:a16="http://schemas.microsoft.com/office/drawing/2014/main" id="{2FC8ED1D-DBFF-48ED-B4D7-B5268EB8A242}"/>
                  </a:ext>
                </a:extLst>
              </p:cNvPr>
              <p:cNvSpPr txBox="1">
                <a:spLocks noRot="1" noChangeAspect="1" noMove="1" noResize="1" noEditPoints="1" noAdjustHandles="1" noChangeArrowheads="1" noChangeShapeType="1" noTextEdit="1"/>
              </p:cNvSpPr>
              <p:nvPr/>
            </p:nvSpPr>
            <p:spPr bwMode="auto">
              <a:xfrm>
                <a:off x="4592214" y="4507121"/>
                <a:ext cx="593547" cy="523220"/>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4523" name="Group 64522">
            <a:extLst>
              <a:ext uri="{FF2B5EF4-FFF2-40B4-BE49-F238E27FC236}">
                <a16:creationId xmlns:a16="http://schemas.microsoft.com/office/drawing/2014/main" id="{515086B7-48DC-4D61-A855-7E39BFEB28D6}"/>
              </a:ext>
            </a:extLst>
          </p:cNvPr>
          <p:cNvGrpSpPr/>
          <p:nvPr/>
        </p:nvGrpSpPr>
        <p:grpSpPr>
          <a:xfrm>
            <a:off x="936088" y="4122446"/>
            <a:ext cx="3765124" cy="469559"/>
            <a:chOff x="936088" y="4122446"/>
            <a:chExt cx="3765124" cy="469559"/>
          </a:xfrm>
        </p:grpSpPr>
        <p:grpSp>
          <p:nvGrpSpPr>
            <p:cNvPr id="64521" name="Group 64520">
              <a:extLst>
                <a:ext uri="{FF2B5EF4-FFF2-40B4-BE49-F238E27FC236}">
                  <a16:creationId xmlns:a16="http://schemas.microsoft.com/office/drawing/2014/main" id="{D2E1E6E2-FA01-4D8F-ACC6-E8093C96A212}"/>
                </a:ext>
              </a:extLst>
            </p:cNvPr>
            <p:cNvGrpSpPr/>
            <p:nvPr/>
          </p:nvGrpSpPr>
          <p:grpSpPr>
            <a:xfrm>
              <a:off x="936088" y="4122446"/>
              <a:ext cx="3765124" cy="469559"/>
              <a:chOff x="936088" y="4122446"/>
              <a:chExt cx="3765124" cy="469559"/>
            </a:xfrm>
          </p:grpSpPr>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E3F27F36-3B93-483A-92F2-C0268AADD725}"/>
                      </a:ext>
                    </a:extLst>
                  </p:cNvPr>
                  <p:cNvSpPr txBox="1">
                    <a:spLocks noChangeArrowheads="1"/>
                  </p:cNvSpPr>
                  <p:nvPr/>
                </p:nvSpPr>
                <p:spPr bwMode="auto">
                  <a:xfrm>
                    <a:off x="936088" y="4122446"/>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xmlns:a14="http://schemas.microsoft.com/office/drawing/2010/main" xmlns="" id="{E3F27F36-3B93-483A-92F2-C0268AADD725}"/>
                      </a:ext>
                    </a:extLst>
                  </p:cNvPr>
                  <p:cNvSpPr txBox="1">
                    <a:spLocks noRot="1" noChangeAspect="1" noMove="1" noResize="1" noEditPoints="1" noAdjustHandles="1" noChangeArrowheads="1" noChangeShapeType="1" noTextEdit="1"/>
                  </p:cNvSpPr>
                  <p:nvPr/>
                </p:nvSpPr>
                <p:spPr bwMode="auto">
                  <a:xfrm>
                    <a:off x="936088" y="4122446"/>
                    <a:ext cx="363215" cy="461665"/>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4">
                    <a:extLst>
                      <a:ext uri="{FF2B5EF4-FFF2-40B4-BE49-F238E27FC236}">
                        <a16:creationId xmlns:a16="http://schemas.microsoft.com/office/drawing/2014/main" id="{2FD50FB3-65C8-4C61-9AEA-CB3E9D2D06A0}"/>
                      </a:ext>
                    </a:extLst>
                  </p:cNvPr>
                  <p:cNvSpPr txBox="1">
                    <a:spLocks noChangeArrowheads="1"/>
                  </p:cNvSpPr>
                  <p:nvPr/>
                </p:nvSpPr>
                <p:spPr bwMode="auto">
                  <a:xfrm>
                    <a:off x="173508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4">
                    <a:extLst>
                      <a:ext uri="{FF2B5EF4-FFF2-40B4-BE49-F238E27FC236}">
                        <a16:creationId xmlns:a16="http://schemas.microsoft.com/office/drawing/2014/main" id="{2FD50FB3-65C8-4C61-9AEA-CB3E9D2D06A0}"/>
                      </a:ext>
                    </a:extLst>
                  </p:cNvPr>
                  <p:cNvSpPr txBox="1">
                    <a:spLocks noRot="1" noChangeAspect="1" noMove="1" noResize="1" noEditPoints="1" noAdjustHandles="1" noChangeArrowheads="1" noChangeShapeType="1" noTextEdit="1"/>
                  </p:cNvSpPr>
                  <p:nvPr/>
                </p:nvSpPr>
                <p:spPr bwMode="auto">
                  <a:xfrm>
                    <a:off x="1735086" y="4130340"/>
                    <a:ext cx="940944" cy="461665"/>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7" name="Text Box 4">
                    <a:extLst>
                      <a:ext uri="{FF2B5EF4-FFF2-40B4-BE49-F238E27FC236}">
                        <a16:creationId xmlns:a16="http://schemas.microsoft.com/office/drawing/2014/main" id="{183387B4-4A33-4997-9277-17822652A8E9}"/>
                      </a:ext>
                    </a:extLst>
                  </p:cNvPr>
                  <p:cNvSpPr txBox="1">
                    <a:spLocks noChangeArrowheads="1"/>
                  </p:cNvSpPr>
                  <p:nvPr/>
                </p:nvSpPr>
                <p:spPr bwMode="auto">
                  <a:xfrm>
                    <a:off x="273341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4">
                    <a:extLst>
                      <a:ext uri="{FF2B5EF4-FFF2-40B4-BE49-F238E27FC236}">
                        <a16:creationId xmlns:a16="http://schemas.microsoft.com/office/drawing/2014/main" id="{183387B4-4A33-4997-9277-17822652A8E9}"/>
                      </a:ext>
                    </a:extLst>
                  </p:cNvPr>
                  <p:cNvSpPr txBox="1">
                    <a:spLocks noRot="1" noChangeAspect="1" noMove="1" noResize="1" noEditPoints="1" noAdjustHandles="1" noChangeArrowheads="1" noChangeShapeType="1" noTextEdit="1"/>
                  </p:cNvSpPr>
                  <p:nvPr/>
                </p:nvSpPr>
                <p:spPr bwMode="auto">
                  <a:xfrm>
                    <a:off x="2733416" y="4130340"/>
                    <a:ext cx="940944" cy="461665"/>
                  </a:xfrm>
                  <a:prstGeom prst="rect">
                    <a:avLst/>
                  </a:prstGeom>
                  <a:blipFill>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8" name="Text Box 4">
                    <a:extLst>
                      <a:ext uri="{FF2B5EF4-FFF2-40B4-BE49-F238E27FC236}">
                        <a16:creationId xmlns:a16="http://schemas.microsoft.com/office/drawing/2014/main" id="{F9EE0BDC-CF8E-4BF9-A47F-DF9A04F4D289}"/>
                      </a:ext>
                    </a:extLst>
                  </p:cNvPr>
                  <p:cNvSpPr txBox="1">
                    <a:spLocks noChangeArrowheads="1"/>
                  </p:cNvSpPr>
                  <p:nvPr/>
                </p:nvSpPr>
                <p:spPr bwMode="auto">
                  <a:xfrm>
                    <a:off x="3760268"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4">
                    <a:extLst>
                      <a:ext uri="{FF2B5EF4-FFF2-40B4-BE49-F238E27FC236}">
                        <a16:creationId xmlns:a16="http://schemas.microsoft.com/office/drawing/2014/main" id="{F9EE0BDC-CF8E-4BF9-A47F-DF9A04F4D289}"/>
                      </a:ext>
                    </a:extLst>
                  </p:cNvPr>
                  <p:cNvSpPr txBox="1">
                    <a:spLocks noRot="1" noChangeAspect="1" noMove="1" noResize="1" noEditPoints="1" noAdjustHandles="1" noChangeArrowheads="1" noChangeShapeType="1" noTextEdit="1"/>
                  </p:cNvSpPr>
                  <p:nvPr/>
                </p:nvSpPr>
                <p:spPr bwMode="auto">
                  <a:xfrm>
                    <a:off x="3760268" y="4130340"/>
                    <a:ext cx="940944" cy="461665"/>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67" name="Straight Connector 66">
              <a:extLst>
                <a:ext uri="{FF2B5EF4-FFF2-40B4-BE49-F238E27FC236}">
                  <a16:creationId xmlns:a16="http://schemas.microsoft.com/office/drawing/2014/main" id="{171151C4-1875-44C6-AC24-EFF4464682EF}"/>
                </a:ext>
              </a:extLst>
            </p:cNvPr>
            <p:cNvCxnSpPr>
              <a:cxnSpLocks/>
            </p:cNvCxnSpPr>
            <p:nvPr/>
          </p:nvCxnSpPr>
          <p:spPr>
            <a:xfrm>
              <a:off x="971599"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5" name="Group 64524">
            <a:extLst>
              <a:ext uri="{FF2B5EF4-FFF2-40B4-BE49-F238E27FC236}">
                <a16:creationId xmlns:a16="http://schemas.microsoft.com/office/drawing/2014/main" id="{EBC7A537-4BD7-42A1-B606-D4D4606855A8}"/>
              </a:ext>
            </a:extLst>
          </p:cNvPr>
          <p:cNvGrpSpPr/>
          <p:nvPr/>
        </p:nvGrpSpPr>
        <p:grpSpPr>
          <a:xfrm>
            <a:off x="856186" y="4533846"/>
            <a:ext cx="3692410" cy="490899"/>
            <a:chOff x="856186" y="4533846"/>
            <a:chExt cx="3692410" cy="490899"/>
          </a:xfrm>
        </p:grpSpPr>
        <mc:AlternateContent xmlns:mc="http://schemas.openxmlformats.org/markup-compatibility/2006" xmlns:a14="http://schemas.microsoft.com/office/drawing/2010/main">
          <mc:Choice Requires="a14">
            <p:sp>
              <p:nvSpPr>
                <p:cNvPr id="10" name="Text Box 4">
                  <a:extLst>
                    <a:ext uri="{FF2B5EF4-FFF2-40B4-BE49-F238E27FC236}">
                      <a16:creationId xmlns:a16="http://schemas.microsoft.com/office/drawing/2014/main" id="{9F257CA9-8B36-4F0E-8886-8BC3EB5CD9D1}"/>
                    </a:ext>
                  </a:extLst>
                </p:cNvPr>
                <p:cNvSpPr txBox="1">
                  <a:spLocks noChangeArrowheads="1"/>
                </p:cNvSpPr>
                <p:nvPr/>
              </p:nvSpPr>
              <p:spPr bwMode="auto">
                <a:xfrm>
                  <a:off x="856186" y="4533846"/>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4">
                  <a:extLst>
                    <a:ext uri="{FF2B5EF4-FFF2-40B4-BE49-F238E27FC236}">
                      <a16:creationId xmlns:a16="http://schemas.microsoft.com/office/drawing/2014/main" id="{9F257CA9-8B36-4F0E-8886-8BC3EB5CD9D1}"/>
                    </a:ext>
                  </a:extLst>
                </p:cNvPr>
                <p:cNvSpPr txBox="1">
                  <a:spLocks noRot="1" noChangeAspect="1" noMove="1" noResize="1" noEditPoints="1" noAdjustHandles="1" noChangeArrowheads="1" noChangeShapeType="1" noTextEdit="1"/>
                </p:cNvSpPr>
                <p:nvPr/>
              </p:nvSpPr>
              <p:spPr bwMode="auto">
                <a:xfrm>
                  <a:off x="856186" y="4533846"/>
                  <a:ext cx="1079136" cy="461665"/>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7" name="Text Box 4">
                  <a:extLst>
                    <a:ext uri="{FF2B5EF4-FFF2-40B4-BE49-F238E27FC236}">
                      <a16:creationId xmlns:a16="http://schemas.microsoft.com/office/drawing/2014/main" id="{7E414B73-7E21-436D-A67F-8079F7D8C34E}"/>
                    </a:ext>
                  </a:extLst>
                </p:cNvPr>
                <p:cNvSpPr txBox="1">
                  <a:spLocks noChangeArrowheads="1"/>
                </p:cNvSpPr>
                <p:nvPr/>
              </p:nvSpPr>
              <p:spPr bwMode="auto">
                <a:xfrm>
                  <a:off x="1745645" y="4556462"/>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8</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 name="Text Box 4">
                  <a:extLst>
                    <a:ext uri="{FF2B5EF4-FFF2-40B4-BE49-F238E27FC236}">
                      <a16:creationId xmlns:a16="http://schemas.microsoft.com/office/drawing/2014/main" id="{7E414B73-7E21-436D-A67F-8079F7D8C34E}"/>
                    </a:ext>
                  </a:extLst>
                </p:cNvPr>
                <p:cNvSpPr txBox="1">
                  <a:spLocks noRot="1" noChangeAspect="1" noMove="1" noResize="1" noEditPoints="1" noAdjustHandles="1" noChangeArrowheads="1" noChangeShapeType="1" noTextEdit="1"/>
                </p:cNvSpPr>
                <p:nvPr/>
              </p:nvSpPr>
              <p:spPr bwMode="auto">
                <a:xfrm>
                  <a:off x="1745645" y="4556462"/>
                  <a:ext cx="940944" cy="461665"/>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A2656EC4-0F55-41A0-8F9D-8FE5AD8945E8}"/>
                    </a:ext>
                  </a:extLst>
                </p:cNvPr>
                <p:cNvSpPr txBox="1">
                  <a:spLocks noChangeArrowheads="1"/>
                </p:cNvSpPr>
                <p:nvPr/>
              </p:nvSpPr>
              <p:spPr bwMode="auto">
                <a:xfrm>
                  <a:off x="2902844" y="4563080"/>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id="{A2656EC4-0F55-41A0-8F9D-8FE5AD8945E8}"/>
                    </a:ext>
                  </a:extLst>
                </p:cNvPr>
                <p:cNvSpPr txBox="1">
                  <a:spLocks noRot="1" noChangeAspect="1" noMove="1" noResize="1" noEditPoints="1" noAdjustHandles="1" noChangeArrowheads="1" noChangeShapeType="1" noTextEdit="1"/>
                </p:cNvSpPr>
                <p:nvPr/>
              </p:nvSpPr>
              <p:spPr bwMode="auto">
                <a:xfrm>
                  <a:off x="2902844" y="4563080"/>
                  <a:ext cx="473622" cy="461665"/>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1DC52C71-1DC3-4C96-A2DA-0209754878B9}"/>
                    </a:ext>
                  </a:extLst>
                </p:cNvPr>
                <p:cNvSpPr txBox="1">
                  <a:spLocks noChangeArrowheads="1"/>
                </p:cNvSpPr>
                <p:nvPr/>
              </p:nvSpPr>
              <p:spPr bwMode="auto">
                <a:xfrm>
                  <a:off x="3909124" y="4546009"/>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1DC52C71-1DC3-4C96-A2DA-0209754878B9}"/>
                    </a:ext>
                  </a:extLst>
                </p:cNvPr>
                <p:cNvSpPr txBox="1">
                  <a:spLocks noRot="1" noChangeAspect="1" noMove="1" noResize="1" noEditPoints="1" noAdjustHandles="1" noChangeArrowheads="1" noChangeShapeType="1" noTextEdit="1"/>
                </p:cNvSpPr>
                <p:nvPr/>
              </p:nvSpPr>
              <p:spPr bwMode="auto">
                <a:xfrm>
                  <a:off x="3909124" y="4546009"/>
                  <a:ext cx="473622" cy="461665"/>
                </a:xfrm>
                <a:prstGeom prst="rect">
                  <a:avLst/>
                </a:prstGeom>
                <a:blipFill>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68" name="Straight Connector 67">
              <a:extLst>
                <a:ext uri="{FF2B5EF4-FFF2-40B4-BE49-F238E27FC236}">
                  <a16:creationId xmlns:a16="http://schemas.microsoft.com/office/drawing/2014/main" id="{D30E6FFE-BB46-4E08-8A25-21507FF39356}"/>
                </a:ext>
              </a:extLst>
            </p:cNvPr>
            <p:cNvCxnSpPr>
              <a:cxnSpLocks/>
            </p:cNvCxnSpPr>
            <p:nvPr/>
          </p:nvCxnSpPr>
          <p:spPr>
            <a:xfrm>
              <a:off x="962721"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4" name="Group 64523">
            <a:extLst>
              <a:ext uri="{FF2B5EF4-FFF2-40B4-BE49-F238E27FC236}">
                <a16:creationId xmlns:a16="http://schemas.microsoft.com/office/drawing/2014/main" id="{147C74A3-3C01-45D7-A45F-EED419184306}"/>
              </a:ext>
            </a:extLst>
          </p:cNvPr>
          <p:cNvGrpSpPr/>
          <p:nvPr/>
        </p:nvGrpSpPr>
        <p:grpSpPr>
          <a:xfrm>
            <a:off x="5174800" y="4113568"/>
            <a:ext cx="3720734" cy="478437"/>
            <a:chOff x="5174800" y="4113568"/>
            <a:chExt cx="3720734" cy="478437"/>
          </a:xfrm>
        </p:grpSpPr>
        <p:grpSp>
          <p:nvGrpSpPr>
            <p:cNvPr id="64522" name="Group 64521">
              <a:extLst>
                <a:ext uri="{FF2B5EF4-FFF2-40B4-BE49-F238E27FC236}">
                  <a16:creationId xmlns:a16="http://schemas.microsoft.com/office/drawing/2014/main" id="{47A30374-B1E7-43EA-A4D3-86E623B52AB7}"/>
                </a:ext>
              </a:extLst>
            </p:cNvPr>
            <p:cNvGrpSpPr/>
            <p:nvPr/>
          </p:nvGrpSpPr>
          <p:grpSpPr>
            <a:xfrm>
              <a:off x="5174800" y="4113568"/>
              <a:ext cx="3720734" cy="478437"/>
              <a:chOff x="5174800" y="4113568"/>
              <a:chExt cx="3720734" cy="478437"/>
            </a:xfrm>
          </p:grpSpPr>
          <mc:AlternateContent xmlns:mc="http://schemas.openxmlformats.org/markup-compatibility/2006" xmlns:a14="http://schemas.microsoft.com/office/drawing/2010/main">
            <mc:Choice Requires="a14">
              <p:sp>
                <p:nvSpPr>
                  <p:cNvPr id="127" name="Text Box 4">
                    <a:extLst>
                      <a:ext uri="{FF2B5EF4-FFF2-40B4-BE49-F238E27FC236}">
                        <a16:creationId xmlns:a16="http://schemas.microsoft.com/office/drawing/2014/main" id="{0EEAEF7E-1FB1-48AD-A174-16FEEF2D257E}"/>
                      </a:ext>
                    </a:extLst>
                  </p:cNvPr>
                  <p:cNvSpPr txBox="1">
                    <a:spLocks noChangeArrowheads="1"/>
                  </p:cNvSpPr>
                  <p:nvPr/>
                </p:nvSpPr>
                <p:spPr bwMode="auto">
                  <a:xfrm>
                    <a:off x="5174800" y="4113568"/>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4">
                    <a:extLst>
                      <a:ext uri="{FF2B5EF4-FFF2-40B4-BE49-F238E27FC236}">
                        <a16:creationId xmlns:a16="http://schemas.microsoft.com/office/drawing/2014/main" xmlns:a14="http://schemas.microsoft.com/office/drawing/2010/main" xmlns="" id="{0EEAEF7E-1FB1-48AD-A174-16FEEF2D257E}"/>
                      </a:ext>
                    </a:extLst>
                  </p:cNvPr>
                  <p:cNvSpPr txBox="1">
                    <a:spLocks noRot="1" noChangeAspect="1" noMove="1" noResize="1" noEditPoints="1" noAdjustHandles="1" noChangeArrowheads="1" noChangeShapeType="1" noTextEdit="1"/>
                  </p:cNvSpPr>
                  <p:nvPr/>
                </p:nvSpPr>
                <p:spPr bwMode="auto">
                  <a:xfrm>
                    <a:off x="5174800" y="4113568"/>
                    <a:ext cx="363215" cy="461665"/>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4">
                    <a:extLst>
                      <a:ext uri="{FF2B5EF4-FFF2-40B4-BE49-F238E27FC236}">
                        <a16:creationId xmlns:a16="http://schemas.microsoft.com/office/drawing/2014/main" id="{A07A7F52-BA71-4740-9969-E33903F35DEC}"/>
                      </a:ext>
                    </a:extLst>
                  </p:cNvPr>
                  <p:cNvSpPr txBox="1">
                    <a:spLocks noChangeArrowheads="1"/>
                  </p:cNvSpPr>
                  <p:nvPr/>
                </p:nvSpPr>
                <p:spPr bwMode="auto">
                  <a:xfrm>
                    <a:off x="607145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7" name="Text Box 4">
                    <a:extLst>
                      <a:ext uri="{FF2B5EF4-FFF2-40B4-BE49-F238E27FC236}">
                        <a16:creationId xmlns:a16="http://schemas.microsoft.com/office/drawing/2014/main" id="{A07A7F52-BA71-4740-9969-E33903F35DEC}"/>
                      </a:ext>
                    </a:extLst>
                  </p:cNvPr>
                  <p:cNvSpPr txBox="1">
                    <a:spLocks noRot="1" noChangeAspect="1" noMove="1" noResize="1" noEditPoints="1" noAdjustHandles="1" noChangeArrowheads="1" noChangeShapeType="1" noTextEdit="1"/>
                  </p:cNvSpPr>
                  <p:nvPr/>
                </p:nvSpPr>
                <p:spPr bwMode="auto">
                  <a:xfrm>
                    <a:off x="6071456" y="4130340"/>
                    <a:ext cx="940944" cy="461665"/>
                  </a:xfrm>
                  <a:prstGeom prst="rect">
                    <a:avLst/>
                  </a:prstGeom>
                  <a:blipFill>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8" name="Text Box 4">
                    <a:extLst>
                      <a:ext uri="{FF2B5EF4-FFF2-40B4-BE49-F238E27FC236}">
                        <a16:creationId xmlns:a16="http://schemas.microsoft.com/office/drawing/2014/main" id="{B1763CE8-12BB-43DA-BCD4-F0AD5FE5CABC}"/>
                      </a:ext>
                    </a:extLst>
                  </p:cNvPr>
                  <p:cNvSpPr txBox="1">
                    <a:spLocks noChangeArrowheads="1"/>
                  </p:cNvSpPr>
                  <p:nvPr/>
                </p:nvSpPr>
                <p:spPr bwMode="auto">
                  <a:xfrm>
                    <a:off x="698100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8" name="Text Box 4">
                    <a:extLst>
                      <a:ext uri="{FF2B5EF4-FFF2-40B4-BE49-F238E27FC236}">
                        <a16:creationId xmlns:a16="http://schemas.microsoft.com/office/drawing/2014/main" id="{B1763CE8-12BB-43DA-BCD4-F0AD5FE5CABC}"/>
                      </a:ext>
                    </a:extLst>
                  </p:cNvPr>
                  <p:cNvSpPr txBox="1">
                    <a:spLocks noRot="1" noChangeAspect="1" noMove="1" noResize="1" noEditPoints="1" noAdjustHandles="1" noChangeArrowheads="1" noChangeShapeType="1" noTextEdit="1"/>
                  </p:cNvSpPr>
                  <p:nvPr/>
                </p:nvSpPr>
                <p:spPr bwMode="auto">
                  <a:xfrm>
                    <a:off x="6981006" y="4130340"/>
                    <a:ext cx="940944" cy="461665"/>
                  </a:xfrm>
                  <a:prstGeom prst="rect">
                    <a:avLst/>
                  </a:prstGeom>
                  <a:blipFill>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9" name="Text Box 4">
                    <a:extLst>
                      <a:ext uri="{FF2B5EF4-FFF2-40B4-BE49-F238E27FC236}">
                        <a16:creationId xmlns:a16="http://schemas.microsoft.com/office/drawing/2014/main" id="{CF7A26A7-08B9-4C3B-83CE-D332DF16D11C}"/>
                      </a:ext>
                    </a:extLst>
                  </p:cNvPr>
                  <p:cNvSpPr txBox="1">
                    <a:spLocks noChangeArrowheads="1"/>
                  </p:cNvSpPr>
                  <p:nvPr/>
                </p:nvSpPr>
                <p:spPr bwMode="auto">
                  <a:xfrm>
                    <a:off x="7954590"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9" name="Text Box 4">
                    <a:extLst>
                      <a:ext uri="{FF2B5EF4-FFF2-40B4-BE49-F238E27FC236}">
                        <a16:creationId xmlns:a16="http://schemas.microsoft.com/office/drawing/2014/main" id="{CF7A26A7-08B9-4C3B-83CE-D332DF16D11C}"/>
                      </a:ext>
                    </a:extLst>
                  </p:cNvPr>
                  <p:cNvSpPr txBox="1">
                    <a:spLocks noRot="1" noChangeAspect="1" noMove="1" noResize="1" noEditPoints="1" noAdjustHandles="1" noChangeArrowheads="1" noChangeShapeType="1" noTextEdit="1"/>
                  </p:cNvSpPr>
                  <p:nvPr/>
                </p:nvSpPr>
                <p:spPr bwMode="auto">
                  <a:xfrm>
                    <a:off x="7954590" y="4130340"/>
                    <a:ext cx="940944" cy="461665"/>
                  </a:xfrm>
                  <a:prstGeom prst="rect">
                    <a:avLst/>
                  </a:prstGeom>
                  <a:blipFill>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147" name="Straight Connector 146">
              <a:extLst>
                <a:ext uri="{FF2B5EF4-FFF2-40B4-BE49-F238E27FC236}">
                  <a16:creationId xmlns:a16="http://schemas.microsoft.com/office/drawing/2014/main" id="{8049B269-2CE3-4557-8987-BD54F2D10579}"/>
                </a:ext>
              </a:extLst>
            </p:cNvPr>
            <p:cNvCxnSpPr>
              <a:cxnSpLocks/>
            </p:cNvCxnSpPr>
            <p:nvPr/>
          </p:nvCxnSpPr>
          <p:spPr>
            <a:xfrm>
              <a:off x="5210311"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6" name="Group 64525">
            <a:extLst>
              <a:ext uri="{FF2B5EF4-FFF2-40B4-BE49-F238E27FC236}">
                <a16:creationId xmlns:a16="http://schemas.microsoft.com/office/drawing/2014/main" id="{AB7BF05C-DE41-4B4D-8F47-796B408404FD}"/>
              </a:ext>
            </a:extLst>
          </p:cNvPr>
          <p:cNvGrpSpPr/>
          <p:nvPr/>
        </p:nvGrpSpPr>
        <p:grpSpPr>
          <a:xfrm>
            <a:off x="5094898" y="4533846"/>
            <a:ext cx="3701288" cy="493159"/>
            <a:chOff x="5094898" y="4533846"/>
            <a:chExt cx="3701288" cy="493159"/>
          </a:xfrm>
        </p:grpSpPr>
        <mc:AlternateContent xmlns:mc="http://schemas.openxmlformats.org/markup-compatibility/2006" xmlns:a14="http://schemas.microsoft.com/office/drawing/2010/main">
          <mc:Choice Requires="a14">
            <p:sp>
              <p:nvSpPr>
                <p:cNvPr id="126" name="Text Box 4">
                  <a:extLst>
                    <a:ext uri="{FF2B5EF4-FFF2-40B4-BE49-F238E27FC236}">
                      <a16:creationId xmlns:a16="http://schemas.microsoft.com/office/drawing/2014/main" id="{BB894B74-7D96-4259-A6D7-17C595984E16}"/>
                    </a:ext>
                  </a:extLst>
                </p:cNvPr>
                <p:cNvSpPr txBox="1">
                  <a:spLocks noChangeArrowheads="1"/>
                </p:cNvSpPr>
                <p:nvPr/>
              </p:nvSpPr>
              <p:spPr bwMode="auto">
                <a:xfrm>
                  <a:off x="5094898" y="4533846"/>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6" name="Text Box 4">
                  <a:extLst>
                    <a:ext uri="{FF2B5EF4-FFF2-40B4-BE49-F238E27FC236}">
                      <a16:creationId xmlns:a16="http://schemas.microsoft.com/office/drawing/2014/main" id="{BB894B74-7D96-4259-A6D7-17C595984E16}"/>
                    </a:ext>
                  </a:extLst>
                </p:cNvPr>
                <p:cNvSpPr txBox="1">
                  <a:spLocks noRot="1" noChangeAspect="1" noMove="1" noResize="1" noEditPoints="1" noAdjustHandles="1" noChangeArrowheads="1" noChangeShapeType="1" noTextEdit="1"/>
                </p:cNvSpPr>
                <p:nvPr/>
              </p:nvSpPr>
              <p:spPr bwMode="auto">
                <a:xfrm>
                  <a:off x="5094898" y="4533846"/>
                  <a:ext cx="1079136" cy="461665"/>
                </a:xfrm>
                <a:prstGeom prst="rect">
                  <a:avLst/>
                </a:prstGeom>
                <a:blipFill>
                  <a:blip r:embed="rId31"/>
                  <a:stretch>
                    <a:fillRect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0" name="Text Box 4">
                  <a:extLst>
                    <a:ext uri="{FF2B5EF4-FFF2-40B4-BE49-F238E27FC236}">
                      <a16:creationId xmlns:a16="http://schemas.microsoft.com/office/drawing/2014/main" id="{8996C673-B178-4E3C-A74E-5026C04C6303}"/>
                    </a:ext>
                  </a:extLst>
                </p:cNvPr>
                <p:cNvSpPr txBox="1">
                  <a:spLocks noChangeArrowheads="1"/>
                </p:cNvSpPr>
                <p:nvPr/>
              </p:nvSpPr>
              <p:spPr bwMode="auto">
                <a:xfrm>
                  <a:off x="6002113" y="4565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4">
                  <a:extLst>
                    <a:ext uri="{FF2B5EF4-FFF2-40B4-BE49-F238E27FC236}">
                      <a16:creationId xmlns="" xmlns:a16="http://schemas.microsoft.com/office/drawing/2014/main" xmlns:a14="http://schemas.microsoft.com/office/drawing/2010/main" id="{8996C673-B178-4E3C-A74E-5026C04C6303}"/>
                    </a:ext>
                  </a:extLst>
                </p:cNvPr>
                <p:cNvSpPr txBox="1">
                  <a:spLocks noRot="1" noChangeAspect="1" noMove="1" noResize="1" noEditPoints="1" noAdjustHandles="1" noChangeArrowheads="1" noChangeShapeType="1" noTextEdit="1"/>
                </p:cNvSpPr>
                <p:nvPr/>
              </p:nvSpPr>
              <p:spPr bwMode="auto">
                <a:xfrm>
                  <a:off x="6002113" y="4565340"/>
                  <a:ext cx="940944" cy="461665"/>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2" name="Text Box 4">
                  <a:extLst>
                    <a:ext uri="{FF2B5EF4-FFF2-40B4-BE49-F238E27FC236}">
                      <a16:creationId xmlns:a16="http://schemas.microsoft.com/office/drawing/2014/main" id="{664870FD-9F10-4028-8F3F-E2149C50C9A2}"/>
                    </a:ext>
                  </a:extLst>
                </p:cNvPr>
                <p:cNvSpPr txBox="1">
                  <a:spLocks noChangeArrowheads="1"/>
                </p:cNvSpPr>
                <p:nvPr/>
              </p:nvSpPr>
              <p:spPr bwMode="auto">
                <a:xfrm>
                  <a:off x="7185946" y="4554202"/>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4">
                  <a:extLst>
                    <a:ext uri="{FF2B5EF4-FFF2-40B4-BE49-F238E27FC236}">
                      <a16:creationId xmlns:a16="http://schemas.microsoft.com/office/drawing/2014/main" id="{664870FD-9F10-4028-8F3F-E2149C50C9A2}"/>
                    </a:ext>
                  </a:extLst>
                </p:cNvPr>
                <p:cNvSpPr txBox="1">
                  <a:spLocks noRot="1" noChangeAspect="1" noMove="1" noResize="1" noEditPoints="1" noAdjustHandles="1" noChangeArrowheads="1" noChangeShapeType="1" noTextEdit="1"/>
                </p:cNvSpPr>
                <p:nvPr/>
              </p:nvSpPr>
              <p:spPr bwMode="auto">
                <a:xfrm>
                  <a:off x="7185946" y="4554202"/>
                  <a:ext cx="473622" cy="461665"/>
                </a:xfrm>
                <a:prstGeom prst="rect">
                  <a:avLst/>
                </a:prstGeom>
                <a:blipFill>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4" name="Text Box 4">
                  <a:extLst>
                    <a:ext uri="{FF2B5EF4-FFF2-40B4-BE49-F238E27FC236}">
                      <a16:creationId xmlns:a16="http://schemas.microsoft.com/office/drawing/2014/main" id="{6FE9F1A7-FE96-4AB8-BAA8-FE7599964109}"/>
                    </a:ext>
                  </a:extLst>
                </p:cNvPr>
                <p:cNvSpPr txBox="1">
                  <a:spLocks noChangeArrowheads="1"/>
                </p:cNvSpPr>
                <p:nvPr/>
              </p:nvSpPr>
              <p:spPr bwMode="auto">
                <a:xfrm>
                  <a:off x="8067934" y="4546009"/>
                  <a:ext cx="72825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80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4" name="Text Box 4">
                  <a:extLst>
                    <a:ext uri="{FF2B5EF4-FFF2-40B4-BE49-F238E27FC236}">
                      <a16:creationId xmlns:a16="http://schemas.microsoft.com/office/drawing/2014/main" id="{6FE9F1A7-FE96-4AB8-BAA8-FE7599964109}"/>
                    </a:ext>
                  </a:extLst>
                </p:cNvPr>
                <p:cNvSpPr txBox="1">
                  <a:spLocks noRot="1" noChangeAspect="1" noMove="1" noResize="1" noEditPoints="1" noAdjustHandles="1" noChangeArrowheads="1" noChangeShapeType="1" noTextEdit="1"/>
                </p:cNvSpPr>
                <p:nvPr/>
              </p:nvSpPr>
              <p:spPr bwMode="auto">
                <a:xfrm>
                  <a:off x="8067934" y="4546009"/>
                  <a:ext cx="728252" cy="461665"/>
                </a:xfrm>
                <a:prstGeom prst="rect">
                  <a:avLst/>
                </a:prstGeom>
                <a:blipFill>
                  <a:blip r:embed="rId34"/>
                  <a:stretch>
                    <a:fillRect l="-1667"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148" name="Straight Connector 147">
              <a:extLst>
                <a:ext uri="{FF2B5EF4-FFF2-40B4-BE49-F238E27FC236}">
                  <a16:creationId xmlns:a16="http://schemas.microsoft.com/office/drawing/2014/main" id="{010066BA-ABA6-49F9-82AB-207BB20AE17D}"/>
                </a:ext>
              </a:extLst>
            </p:cNvPr>
            <p:cNvCxnSpPr>
              <a:cxnSpLocks/>
            </p:cNvCxnSpPr>
            <p:nvPr/>
          </p:nvCxnSpPr>
          <p:spPr>
            <a:xfrm>
              <a:off x="5201433"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9" name="Group 64528">
            <a:extLst>
              <a:ext uri="{FF2B5EF4-FFF2-40B4-BE49-F238E27FC236}">
                <a16:creationId xmlns:a16="http://schemas.microsoft.com/office/drawing/2014/main" id="{F880DCC5-96B3-4E4D-BADF-4BB31066AC2F}"/>
              </a:ext>
            </a:extLst>
          </p:cNvPr>
          <p:cNvGrpSpPr/>
          <p:nvPr/>
        </p:nvGrpSpPr>
        <p:grpSpPr>
          <a:xfrm>
            <a:off x="958784" y="3343674"/>
            <a:ext cx="7829235" cy="1643887"/>
            <a:chOff x="958784" y="3343674"/>
            <a:chExt cx="7829235" cy="1643887"/>
          </a:xfrm>
        </p:grpSpPr>
        <p:cxnSp>
          <p:nvCxnSpPr>
            <p:cNvPr id="57" name="Straight Connector 56">
              <a:extLst>
                <a:ext uri="{FF2B5EF4-FFF2-40B4-BE49-F238E27FC236}">
                  <a16:creationId xmlns:a16="http://schemas.microsoft.com/office/drawing/2014/main" id="{420EFF7D-4980-4951-9A92-189BDE255774}"/>
                </a:ext>
              </a:extLst>
            </p:cNvPr>
            <p:cNvCxnSpPr>
              <a:cxnSpLocks/>
            </p:cNvCxnSpPr>
            <p:nvPr/>
          </p:nvCxnSpPr>
          <p:spPr>
            <a:xfrm rot="5400000">
              <a:off x="334111" y="4355410"/>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527" name="Group 64526">
              <a:extLst>
                <a:ext uri="{FF2B5EF4-FFF2-40B4-BE49-F238E27FC236}">
                  <a16:creationId xmlns:a16="http://schemas.microsoft.com/office/drawing/2014/main" id="{8279CB34-56CF-4BB3-BACA-DBB4D435C304}"/>
                </a:ext>
              </a:extLst>
            </p:cNvPr>
            <p:cNvGrpSpPr/>
            <p:nvPr/>
          </p:nvGrpSpPr>
          <p:grpSpPr>
            <a:xfrm>
              <a:off x="1794955" y="3343674"/>
              <a:ext cx="2754352" cy="1643887"/>
              <a:chOff x="1794955" y="3343674"/>
              <a:chExt cx="2754352" cy="1643887"/>
            </a:xfrm>
          </p:grpSpPr>
          <p:cxnSp>
            <p:nvCxnSpPr>
              <p:cNvPr id="56" name="Straight Connector 55">
                <a:extLst>
                  <a:ext uri="{FF2B5EF4-FFF2-40B4-BE49-F238E27FC236}">
                    <a16:creationId xmlns:a16="http://schemas.microsoft.com/office/drawing/2014/main" id="{84F05450-B7AB-4307-B115-9FB3E0909D50}"/>
                  </a:ext>
                </a:extLst>
              </p:cNvPr>
              <p:cNvCxnSpPr>
                <a:cxnSpLocks/>
              </p:cNvCxnSpPr>
              <p:nvPr/>
            </p:nvCxnSpPr>
            <p:spPr>
              <a:xfrm rot="5400000">
                <a:off x="977450" y="4170057"/>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F7ACD88-9930-41ED-A824-51DBF0B6232B}"/>
                  </a:ext>
                </a:extLst>
              </p:cNvPr>
              <p:cNvCxnSpPr>
                <a:cxnSpLocks/>
              </p:cNvCxnSpPr>
              <p:nvPr/>
            </p:nvCxnSpPr>
            <p:spPr>
              <a:xfrm rot="5400000">
                <a:off x="3731802" y="4161179"/>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4579818A-9E28-4350-9CF9-CC0C8B8255C6}"/>
                  </a:ext>
                </a:extLst>
              </p:cNvPr>
              <p:cNvCxnSpPr>
                <a:cxnSpLocks/>
              </p:cNvCxnSpPr>
              <p:nvPr/>
            </p:nvCxnSpPr>
            <p:spPr>
              <a:xfrm>
                <a:off x="1807804" y="3356992"/>
                <a:ext cx="2724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41" name="Straight Connector 140">
              <a:extLst>
                <a:ext uri="{FF2B5EF4-FFF2-40B4-BE49-F238E27FC236}">
                  <a16:creationId xmlns:a16="http://schemas.microsoft.com/office/drawing/2014/main" id="{C266F4B5-BC2E-4E66-B329-27713CEE9EA4}"/>
                </a:ext>
              </a:extLst>
            </p:cNvPr>
            <p:cNvCxnSpPr>
              <a:cxnSpLocks/>
            </p:cNvCxnSpPr>
            <p:nvPr/>
          </p:nvCxnSpPr>
          <p:spPr>
            <a:xfrm rot="5400000">
              <a:off x="4572823" y="4355410"/>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528" name="Group 64527">
              <a:extLst>
                <a:ext uri="{FF2B5EF4-FFF2-40B4-BE49-F238E27FC236}">
                  <a16:creationId xmlns:a16="http://schemas.microsoft.com/office/drawing/2014/main" id="{E9935E7A-CBB6-40C9-BE62-2657BCF49A56}"/>
                </a:ext>
              </a:extLst>
            </p:cNvPr>
            <p:cNvGrpSpPr/>
            <p:nvPr/>
          </p:nvGrpSpPr>
          <p:grpSpPr>
            <a:xfrm>
              <a:off x="6033667" y="3343674"/>
              <a:ext cx="2754352" cy="1643887"/>
              <a:chOff x="6033667" y="3343674"/>
              <a:chExt cx="2754352" cy="1643887"/>
            </a:xfrm>
          </p:grpSpPr>
          <p:cxnSp>
            <p:nvCxnSpPr>
              <p:cNvPr id="140" name="Straight Connector 139">
                <a:extLst>
                  <a:ext uri="{FF2B5EF4-FFF2-40B4-BE49-F238E27FC236}">
                    <a16:creationId xmlns:a16="http://schemas.microsoft.com/office/drawing/2014/main" id="{6BF151DE-E64A-40D2-ACB3-78072246F64F}"/>
                  </a:ext>
                </a:extLst>
              </p:cNvPr>
              <p:cNvCxnSpPr>
                <a:cxnSpLocks/>
              </p:cNvCxnSpPr>
              <p:nvPr/>
            </p:nvCxnSpPr>
            <p:spPr>
              <a:xfrm rot="5400000">
                <a:off x="5216162" y="4170057"/>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B6371E7-0809-449D-8855-2A88B44FC9D4}"/>
                  </a:ext>
                </a:extLst>
              </p:cNvPr>
              <p:cNvCxnSpPr>
                <a:cxnSpLocks/>
              </p:cNvCxnSpPr>
              <p:nvPr/>
            </p:nvCxnSpPr>
            <p:spPr>
              <a:xfrm rot="5400000">
                <a:off x="7970514" y="4161179"/>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A425EF4C-11DD-4362-BFC9-40A4FE6FB8A4}"/>
                  </a:ext>
                </a:extLst>
              </p:cNvPr>
              <p:cNvCxnSpPr>
                <a:cxnSpLocks/>
              </p:cNvCxnSpPr>
              <p:nvPr/>
            </p:nvCxnSpPr>
            <p:spPr>
              <a:xfrm>
                <a:off x="6046516" y="3356992"/>
                <a:ext cx="2724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56664238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5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45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45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45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37">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6452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49">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645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645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utoUpdateAnimBg="0"/>
      <p:bldP spid="36" grpId="0" build="p" autoUpdateAnimBg="0"/>
      <p:bldP spid="37" grpId="0" build="p" autoUpdateAnimBg="0"/>
      <p:bldP spid="39" grpId="0" build="p" autoUpdateAnimBg="0"/>
      <p:bldP spid="49" grpId="0" build="p"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a:extLst>
              <a:ext uri="{FF2B5EF4-FFF2-40B4-BE49-F238E27FC236}">
                <a16:creationId xmlns:a16="http://schemas.microsoft.com/office/drawing/2014/main" id="{02549D8A-CAC0-4AD8-BDF7-6A775CA46C2A}"/>
              </a:ext>
            </a:extLst>
          </p:cNvPr>
          <p:cNvGrpSpPr/>
          <p:nvPr/>
        </p:nvGrpSpPr>
        <p:grpSpPr>
          <a:xfrm>
            <a:off x="2163823" y="2823084"/>
            <a:ext cx="714685" cy="408988"/>
            <a:chOff x="3353849" y="4073498"/>
            <a:chExt cx="714685" cy="408988"/>
          </a:xfrm>
        </p:grpSpPr>
        <mc:AlternateContent xmlns:mc="http://schemas.openxmlformats.org/markup-compatibility/2006" xmlns:a14="http://schemas.microsoft.com/office/drawing/2010/main">
          <mc:Choice Requires="a14">
            <p:sp>
              <p:nvSpPr>
                <p:cNvPr id="75" name="Text Box 66">
                  <a:extLst>
                    <a:ext uri="{FF2B5EF4-FFF2-40B4-BE49-F238E27FC236}">
                      <a16:creationId xmlns:a16="http://schemas.microsoft.com/office/drawing/2014/main" id="{6D440BC3-1BE3-404A-811D-0929B531BB08}"/>
                    </a:ext>
                  </a:extLst>
                </p:cNvPr>
                <p:cNvSpPr txBox="1">
                  <a:spLocks noChangeArrowheads="1"/>
                </p:cNvSpPr>
                <p:nvPr/>
              </p:nvSpPr>
              <p:spPr bwMode="auto">
                <a:xfrm>
                  <a:off x="3353849" y="4082376"/>
                  <a:ext cx="397866"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𝑟</m:t>
                        </m:r>
                      </m:oMath>
                    </m:oMathPara>
                  </a14:m>
                  <a:endParaRPr lang="en-US" altLang="nl-NL" sz="2400" dirty="0">
                    <a:latin typeface="Arial" charset="0"/>
                  </a:endParaRPr>
                </a:p>
              </p:txBody>
            </p:sp>
          </mc:Choice>
          <mc:Fallback xmlns="">
            <p:sp>
              <p:nvSpPr>
                <p:cNvPr id="75" name="Text Box 66">
                  <a:extLst>
                    <a:ext uri="{FF2B5EF4-FFF2-40B4-BE49-F238E27FC236}">
                      <a16:creationId xmlns:a16="http://schemas.microsoft.com/office/drawing/2014/main" id="{6D440BC3-1BE3-404A-811D-0929B531BB08}"/>
                    </a:ext>
                  </a:extLst>
                </p:cNvPr>
                <p:cNvSpPr txBox="1">
                  <a:spLocks noRot="1" noChangeAspect="1" noMove="1" noResize="1" noEditPoints="1" noAdjustHandles="1" noChangeArrowheads="1" noChangeShapeType="1" noTextEdit="1"/>
                </p:cNvSpPr>
                <p:nvPr/>
              </p:nvSpPr>
              <p:spPr bwMode="auto">
                <a:xfrm>
                  <a:off x="3353849" y="4082376"/>
                  <a:ext cx="397866" cy="40011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6" name="Text Box 66">
                  <a:extLst>
                    <a:ext uri="{FF2B5EF4-FFF2-40B4-BE49-F238E27FC236}">
                      <a16:creationId xmlns:a16="http://schemas.microsoft.com/office/drawing/2014/main" id="{C17848B4-6D36-4170-996A-A0FB61974D82}"/>
                    </a:ext>
                  </a:extLst>
                </p:cNvPr>
                <p:cNvSpPr txBox="1">
                  <a:spLocks noChangeArrowheads="1"/>
                </p:cNvSpPr>
                <p:nvPr/>
              </p:nvSpPr>
              <p:spPr bwMode="auto">
                <a:xfrm>
                  <a:off x="3470669" y="4082376"/>
                  <a:ext cx="4475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m:t>
                        </m:r>
                      </m:oMath>
                    </m:oMathPara>
                  </a14:m>
                  <a:endParaRPr lang="en-US" altLang="nl-NL" sz="2000" dirty="0">
                    <a:latin typeface="Arial" charset="0"/>
                  </a:endParaRPr>
                </a:p>
              </p:txBody>
            </p:sp>
          </mc:Choice>
          <mc:Fallback xmlns="">
            <p:sp>
              <p:nvSpPr>
                <p:cNvPr id="76" name="Text Box 66">
                  <a:extLst>
                    <a:ext uri="{FF2B5EF4-FFF2-40B4-BE49-F238E27FC236}">
                      <a16:creationId xmlns:a16="http://schemas.microsoft.com/office/drawing/2014/main" id="{C17848B4-6D36-4170-996A-A0FB61974D82}"/>
                    </a:ext>
                  </a:extLst>
                </p:cNvPr>
                <p:cNvSpPr txBox="1">
                  <a:spLocks noRot="1" noChangeAspect="1" noMove="1" noResize="1" noEditPoints="1" noAdjustHandles="1" noChangeArrowheads="1" noChangeShapeType="1" noTextEdit="1"/>
                </p:cNvSpPr>
                <p:nvPr/>
              </p:nvSpPr>
              <p:spPr bwMode="auto">
                <a:xfrm>
                  <a:off x="3470669" y="4082376"/>
                  <a:ext cx="447558" cy="400110"/>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7" name="Text Box 66">
                  <a:extLst>
                    <a:ext uri="{FF2B5EF4-FFF2-40B4-BE49-F238E27FC236}">
                      <a16:creationId xmlns:a16="http://schemas.microsoft.com/office/drawing/2014/main" id="{B993A254-68DB-42AB-9CE4-A4ED02CD6F99}"/>
                    </a:ext>
                  </a:extLst>
                </p:cNvPr>
                <p:cNvSpPr txBox="1">
                  <a:spLocks noChangeArrowheads="1"/>
                </p:cNvSpPr>
                <p:nvPr/>
              </p:nvSpPr>
              <p:spPr bwMode="auto">
                <a:xfrm>
                  <a:off x="3667527" y="4073498"/>
                  <a:ext cx="401007"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𝑝</m:t>
                        </m:r>
                      </m:oMath>
                    </m:oMathPara>
                  </a14:m>
                  <a:endParaRPr lang="en-US" altLang="nl-NL" sz="2400" dirty="0">
                    <a:latin typeface="Arial" charset="0"/>
                  </a:endParaRPr>
                </a:p>
              </p:txBody>
            </p:sp>
          </mc:Choice>
          <mc:Fallback xmlns="">
            <p:sp>
              <p:nvSpPr>
                <p:cNvPr id="77" name="Text Box 66">
                  <a:extLst>
                    <a:ext uri="{FF2B5EF4-FFF2-40B4-BE49-F238E27FC236}">
                      <a16:creationId xmlns:a16="http://schemas.microsoft.com/office/drawing/2014/main" id="{B993A254-68DB-42AB-9CE4-A4ED02CD6F99}"/>
                    </a:ext>
                  </a:extLst>
                </p:cNvPr>
                <p:cNvSpPr txBox="1">
                  <a:spLocks noRot="1" noChangeAspect="1" noMove="1" noResize="1" noEditPoints="1" noAdjustHandles="1" noChangeArrowheads="1" noChangeShapeType="1" noTextEdit="1"/>
                </p:cNvSpPr>
                <p:nvPr/>
              </p:nvSpPr>
              <p:spPr bwMode="auto">
                <a:xfrm>
                  <a:off x="3667527" y="4073498"/>
                  <a:ext cx="401007" cy="400110"/>
                </a:xfrm>
                <a:prstGeom prst="rect">
                  <a:avLst/>
                </a:prstGeom>
                <a:blipFill>
                  <a:blip r:embed="rId5"/>
                  <a:stretch>
                    <a:fillRect b="-1060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18214" name="Text Box 102"/>
              <p:cNvSpPr txBox="1">
                <a:spLocks noChangeArrowheads="1"/>
              </p:cNvSpPr>
              <p:nvPr/>
            </p:nvSpPr>
            <p:spPr bwMode="auto">
              <a:xfrm>
                <a:off x="4514910" y="79375"/>
                <a:ext cx="4837236" cy="147117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en-US" altLang="nl-NL" sz="2800" dirty="0">
                    <a:latin typeface="Arial" charset="0"/>
                    <a:cs typeface="Times New Roman" pitchFamily="18" charset="0"/>
                    <a:sym typeface="Symbol" pitchFamily="18" charset="2"/>
                  </a:rPr>
                  <a:t>Inverse-S, or</a:t>
                </a:r>
                <a:r>
                  <a:rPr lang="en-US" altLang="nl-NL" sz="2800" dirty="0">
                    <a:solidFill>
                      <a:srgbClr val="EAEAEA"/>
                    </a:solidFill>
                    <a:latin typeface="Arial" charset="0"/>
                    <a:cs typeface="Times New Roman" pitchFamily="18" charset="0"/>
                    <a:sym typeface="Symbol" pitchFamily="18" charset="2"/>
                  </a:rPr>
                  <a:t> </a:t>
                </a:r>
                <a:r>
                  <a:rPr lang="en-US" altLang="nl-NL" sz="2800" dirty="0">
                    <a:solidFill>
                      <a:srgbClr val="CC9900"/>
                    </a:solidFill>
                    <a:latin typeface="Arial" charset="0"/>
                    <a:cs typeface="Times New Roman" pitchFamily="18" charset="0"/>
                    <a:sym typeface="Symbol" pitchFamily="18" charset="2"/>
                  </a:rPr>
                  <a:t>likelihood insensitivity</a:t>
                </a:r>
                <a:r>
                  <a:rPr lang="en-US" altLang="nl-NL" sz="2800" dirty="0">
                    <a:latin typeface="Arial" charset="0"/>
                    <a:cs typeface="Times New Roman" pitchFamily="18" charset="0"/>
                    <a:sym typeface="Symbol" pitchFamily="18" charset="2"/>
                  </a:rPr>
                  <a:t>, holds on insensitivity region </a:t>
                </a:r>
                <a14:m>
                  <m:oMath xmlns:m="http://schemas.openxmlformats.org/officeDocument/2006/math">
                    <m:r>
                      <a:rPr lang="en-US" altLang="nl-NL" sz="2800" b="0" i="0" smtClean="0">
                        <a:latin typeface="Cambria Math" panose="02040503050406030204" pitchFamily="18" charset="0"/>
                        <a:cs typeface="Times New Roman" pitchFamily="18" charset="0"/>
                        <a:sym typeface="Symbol" pitchFamily="18" charset="2"/>
                      </a:rPr>
                      <m:t>[</m:t>
                    </m:r>
                    <m:sSub>
                      <m:sSubPr>
                        <m:ctrlPr>
                          <a:rPr lang="en-US" altLang="nl-NL" sz="2800" b="0" i="1" smtClean="0">
                            <a:latin typeface="Cambria Math" panose="02040503050406030204" pitchFamily="18" charset="0"/>
                            <a:cs typeface="Times New Roman" pitchFamily="18" charset="0"/>
                            <a:sym typeface="Symbol" pitchFamily="18" charset="2"/>
                          </a:rPr>
                        </m:ctrlPr>
                      </m:sSubPr>
                      <m:e>
                        <m:r>
                          <a:rPr lang="en-US" altLang="nl-NL" sz="2800" b="0" i="1" smtClean="0">
                            <a:latin typeface="Cambria Math" panose="02040503050406030204" pitchFamily="18" charset="0"/>
                            <a:cs typeface="Times New Roman" pitchFamily="18" charset="0"/>
                            <a:sym typeface="Symbol" pitchFamily="18" charset="2"/>
                          </a:rPr>
                          <m:t>𝑏</m:t>
                        </m:r>
                      </m:e>
                      <m:sub>
                        <m:r>
                          <a:rPr lang="en-US" altLang="nl-NL" sz="2800" b="0" i="1" smtClean="0">
                            <a:latin typeface="Cambria Math" panose="02040503050406030204" pitchFamily="18" charset="0"/>
                            <a:cs typeface="Times New Roman" pitchFamily="18" charset="0"/>
                            <a:sym typeface="Symbol" pitchFamily="18" charset="2"/>
                          </a:rPr>
                          <m:t>𝑟𝑏</m:t>
                        </m:r>
                      </m:sub>
                    </m:sSub>
                    <m:r>
                      <a:rPr lang="en-US" altLang="nl-NL" sz="2800" b="0" i="1" smtClean="0">
                        <a:latin typeface="Cambria Math" panose="02040503050406030204" pitchFamily="18" charset="0"/>
                        <a:cs typeface="Times New Roman" pitchFamily="18" charset="0"/>
                        <a:sym typeface="Symbol" pitchFamily="18" charset="2"/>
                      </a:rPr>
                      <m:t>,</m:t>
                    </m:r>
                    <m:sSub>
                      <m:sSubPr>
                        <m:ctrlPr>
                          <a:rPr lang="en-US" altLang="nl-NL" sz="2800" b="0" i="1" smtClean="0">
                            <a:latin typeface="Cambria Math" panose="02040503050406030204" pitchFamily="18" charset="0"/>
                            <a:cs typeface="Times New Roman" pitchFamily="18" charset="0"/>
                            <a:sym typeface="Symbol" pitchFamily="18" charset="2"/>
                          </a:rPr>
                        </m:ctrlPr>
                      </m:sSubPr>
                      <m:e>
                        <m:r>
                          <a:rPr lang="en-US" altLang="nl-NL" sz="2800" b="0" i="1" smtClean="0">
                            <a:latin typeface="Cambria Math" panose="02040503050406030204" pitchFamily="18" charset="0"/>
                            <a:cs typeface="Times New Roman" pitchFamily="18" charset="0"/>
                            <a:sym typeface="Symbol" pitchFamily="18" charset="2"/>
                          </a:rPr>
                          <m:t>𝑤</m:t>
                        </m:r>
                      </m:e>
                      <m:sub>
                        <m:r>
                          <a:rPr lang="en-US" altLang="nl-NL" sz="2800" b="0" i="1" smtClean="0">
                            <a:latin typeface="Cambria Math" panose="02040503050406030204" pitchFamily="18" charset="0"/>
                            <a:cs typeface="Times New Roman" pitchFamily="18" charset="0"/>
                            <a:sym typeface="Symbol" pitchFamily="18" charset="2"/>
                          </a:rPr>
                          <m:t>𝑟𝑏</m:t>
                        </m:r>
                      </m:sub>
                    </m:sSub>
                    <m:r>
                      <a:rPr lang="en-US" altLang="nl-NL" sz="2800" b="0" i="1" smtClean="0">
                        <a:latin typeface="Cambria Math" panose="02040503050406030204" pitchFamily="18" charset="0"/>
                        <a:cs typeface="Times New Roman" pitchFamily="18" charset="0"/>
                        <a:sym typeface="Symbol" pitchFamily="18" charset="2"/>
                      </a:rPr>
                      <m:t>]</m:t>
                    </m:r>
                  </m:oMath>
                </a14:m>
                <a:r>
                  <a:rPr lang="en-US" altLang="nl-NL" sz="2800" dirty="0">
                    <a:latin typeface="Arial" charset="0"/>
                    <a:cs typeface="Times New Roman" pitchFamily="18" charset="0"/>
                    <a:sym typeface="Symbol" pitchFamily="18" charset="2"/>
                  </a:rPr>
                  <a:t> if (</a:t>
                </a:r>
                <a:r>
                  <a:rPr lang="en-US" altLang="nl-NL" sz="2800" dirty="0" err="1">
                    <a:latin typeface="Arial" charset="0"/>
                    <a:cs typeface="Times New Roman" pitchFamily="18" charset="0"/>
                    <a:sym typeface="Symbol" pitchFamily="18" charset="2"/>
                  </a:rPr>
                  <a:t>i</a:t>
                </a:r>
                <a:r>
                  <a:rPr lang="en-US" altLang="nl-NL" sz="2800" dirty="0">
                    <a:latin typeface="Arial" charset="0"/>
                    <a:cs typeface="Times New Roman" pitchFamily="18" charset="0"/>
                    <a:sym typeface="Symbol" pitchFamily="18" charset="2"/>
                  </a:rPr>
                  <a:t>) and (ii) below hold.</a:t>
                </a:r>
                <a:endParaRPr lang="en-GB" altLang="nl-NL" sz="2800" dirty="0">
                  <a:latin typeface="Arial" charset="0"/>
                  <a:sym typeface="Symbol" pitchFamily="18" charset="2"/>
                </a:endParaRPr>
              </a:p>
            </p:txBody>
          </p:sp>
        </mc:Choice>
        <mc:Fallback xmlns="">
          <p:sp>
            <p:nvSpPr>
              <p:cNvPr id="218214" name="Text Box 102"/>
              <p:cNvSpPr txBox="1">
                <a:spLocks noRot="1" noChangeAspect="1" noMove="1" noResize="1" noEditPoints="1" noAdjustHandles="1" noChangeArrowheads="1" noChangeShapeType="1" noTextEdit="1"/>
              </p:cNvSpPr>
              <p:nvPr/>
            </p:nvSpPr>
            <p:spPr bwMode="auto">
              <a:xfrm>
                <a:off x="4514910" y="79375"/>
                <a:ext cx="4837236" cy="1471172"/>
              </a:xfrm>
              <a:prstGeom prst="rect">
                <a:avLst/>
              </a:prstGeom>
              <a:blipFill>
                <a:blip r:embed="rId6"/>
                <a:stretch>
                  <a:fillRect l="-2648" t="-9959" b="-107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18210" name="Text Box 98"/>
          <p:cNvSpPr txBox="1">
            <a:spLocks noChangeArrowheads="1"/>
          </p:cNvSpPr>
          <p:nvPr/>
        </p:nvSpPr>
        <p:spPr bwMode="auto">
          <a:xfrm>
            <a:off x="95250" y="5640388"/>
            <a:ext cx="9048750"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95300" indent="-4953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nl-NL" altLang="nl-NL" dirty="0">
                <a:latin typeface="Arial" charset="0"/>
                <a:sym typeface="Symbol" pitchFamily="18" charset="2"/>
              </a:rPr>
              <a:t>*: restricting domains to avoid comparisons between </a:t>
            </a:r>
            <a:r>
              <a:rPr lang="en-US" altLang="nl-NL" dirty="0">
                <a:latin typeface="Arial" charset="0"/>
                <a:sym typeface="Symbol" pitchFamily="18" charset="2"/>
              </a:rPr>
              <a:t>two extremes</a:t>
            </a:r>
            <a:r>
              <a:rPr lang="nl-NL" altLang="nl-NL" dirty="0">
                <a:latin typeface="Arial" charset="0"/>
                <a:sym typeface="Symbol" pitchFamily="18" charset="2"/>
              </a:rPr>
              <a:t>.</a:t>
            </a:r>
            <a:endParaRPr lang="en-GB" altLang="nl-NL" dirty="0">
              <a:latin typeface="Arial" charset="0"/>
              <a:sym typeface="Symbol" pitchFamily="18" charset="2"/>
            </a:endParaRPr>
          </a:p>
        </p:txBody>
      </p:sp>
      <p:grpSp>
        <p:nvGrpSpPr>
          <p:cNvPr id="2" name="Group 109"/>
          <p:cNvGrpSpPr>
            <a:grpSpLocks/>
          </p:cNvGrpSpPr>
          <p:nvPr/>
        </p:nvGrpSpPr>
        <p:grpSpPr bwMode="auto">
          <a:xfrm>
            <a:off x="85725" y="257175"/>
            <a:ext cx="4502150" cy="3098801"/>
            <a:chOff x="54" y="162"/>
            <a:chExt cx="2836" cy="1952"/>
          </a:xfrm>
        </p:grpSpPr>
        <p:grpSp>
          <p:nvGrpSpPr>
            <p:cNvPr id="3130" name="Group 75"/>
            <p:cNvGrpSpPr>
              <a:grpSpLocks/>
            </p:cNvGrpSpPr>
            <p:nvPr/>
          </p:nvGrpSpPr>
          <p:grpSpPr bwMode="auto">
            <a:xfrm>
              <a:off x="618" y="174"/>
              <a:ext cx="1644" cy="1669"/>
              <a:chOff x="618" y="174"/>
              <a:chExt cx="1644" cy="1669"/>
            </a:xfrm>
          </p:grpSpPr>
          <p:sp>
            <p:nvSpPr>
              <p:cNvPr id="3137" name="Rectangle 38"/>
              <p:cNvSpPr>
                <a:spLocks noChangeArrowheads="1"/>
              </p:cNvSpPr>
              <p:nvPr/>
            </p:nvSpPr>
            <p:spPr bwMode="auto">
              <a:xfrm>
                <a:off x="624" y="174"/>
                <a:ext cx="1638" cy="1669"/>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grpSp>
            <p:nvGrpSpPr>
              <p:cNvPr id="3138" name="Group 74"/>
              <p:cNvGrpSpPr>
                <a:grpSpLocks/>
              </p:cNvGrpSpPr>
              <p:nvPr/>
            </p:nvGrpSpPr>
            <p:grpSpPr bwMode="auto">
              <a:xfrm>
                <a:off x="618" y="176"/>
                <a:ext cx="1643" cy="1665"/>
                <a:chOff x="618" y="176"/>
                <a:chExt cx="1643" cy="1665"/>
              </a:xfrm>
            </p:grpSpPr>
            <p:sp>
              <p:nvSpPr>
                <p:cNvPr id="3139" name="Line 39"/>
                <p:cNvSpPr>
                  <a:spLocks noChangeShapeType="1"/>
                </p:cNvSpPr>
                <p:nvPr/>
              </p:nvSpPr>
              <p:spPr bwMode="auto">
                <a:xfrm flipH="1">
                  <a:off x="627" y="176"/>
                  <a:ext cx="1634" cy="1663"/>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nl-NL"/>
                </a:p>
              </p:txBody>
            </p:sp>
            <p:sp>
              <p:nvSpPr>
                <p:cNvPr id="3140" name="Freeform 49"/>
                <p:cNvSpPr>
                  <a:spLocks/>
                </p:cNvSpPr>
                <p:nvPr/>
              </p:nvSpPr>
              <p:spPr bwMode="auto">
                <a:xfrm>
                  <a:off x="618" y="176"/>
                  <a:ext cx="1638" cy="1665"/>
                </a:xfrm>
                <a:custGeom>
                  <a:avLst/>
                  <a:gdLst>
                    <a:gd name="T0" fmla="*/ 0 w 4098"/>
                    <a:gd name="T1" fmla="*/ 667 h 4159"/>
                    <a:gd name="T2" fmla="*/ 9 w 4098"/>
                    <a:gd name="T3" fmla="*/ 630 h 4159"/>
                    <a:gd name="T4" fmla="*/ 21 w 4098"/>
                    <a:gd name="T5" fmla="*/ 598 h 4159"/>
                    <a:gd name="T6" fmla="*/ 38 w 4098"/>
                    <a:gd name="T7" fmla="*/ 568 h 4159"/>
                    <a:gd name="T8" fmla="*/ 62 w 4098"/>
                    <a:gd name="T9" fmla="*/ 542 h 4159"/>
                    <a:gd name="T10" fmla="*/ 82 w 4098"/>
                    <a:gd name="T11" fmla="*/ 525 h 4159"/>
                    <a:gd name="T12" fmla="*/ 107 w 4098"/>
                    <a:gd name="T13" fmla="*/ 505 h 4159"/>
                    <a:gd name="T14" fmla="*/ 125 w 4098"/>
                    <a:gd name="T15" fmla="*/ 492 h 4159"/>
                    <a:gd name="T16" fmla="*/ 150 w 4098"/>
                    <a:gd name="T17" fmla="*/ 476 h 4159"/>
                    <a:gd name="T18" fmla="*/ 183 w 4098"/>
                    <a:gd name="T19" fmla="*/ 456 h 4159"/>
                    <a:gd name="T20" fmla="*/ 221 w 4098"/>
                    <a:gd name="T21" fmla="*/ 434 h 4159"/>
                    <a:gd name="T22" fmla="*/ 272 w 4098"/>
                    <a:gd name="T23" fmla="*/ 404 h 4159"/>
                    <a:gd name="T24" fmla="*/ 327 w 4098"/>
                    <a:gd name="T25" fmla="*/ 375 h 4159"/>
                    <a:gd name="T26" fmla="*/ 368 w 4098"/>
                    <a:gd name="T27" fmla="*/ 352 h 4159"/>
                    <a:gd name="T28" fmla="*/ 411 w 4098"/>
                    <a:gd name="T29" fmla="*/ 325 h 4159"/>
                    <a:gd name="T30" fmla="*/ 435 w 4098"/>
                    <a:gd name="T31" fmla="*/ 310 h 4159"/>
                    <a:gd name="T32" fmla="*/ 472 w 4098"/>
                    <a:gd name="T33" fmla="*/ 286 h 4159"/>
                    <a:gd name="T34" fmla="*/ 522 w 4098"/>
                    <a:gd name="T35" fmla="*/ 245 h 4159"/>
                    <a:gd name="T36" fmla="*/ 558 w 4098"/>
                    <a:gd name="T37" fmla="*/ 207 h 4159"/>
                    <a:gd name="T38" fmla="*/ 582 w 4098"/>
                    <a:gd name="T39" fmla="*/ 177 h 4159"/>
                    <a:gd name="T40" fmla="*/ 605 w 4098"/>
                    <a:gd name="T41" fmla="*/ 141 h 4159"/>
                    <a:gd name="T42" fmla="*/ 624 w 4098"/>
                    <a:gd name="T43" fmla="*/ 102 h 4159"/>
                    <a:gd name="T44" fmla="*/ 637 w 4098"/>
                    <a:gd name="T45" fmla="*/ 72 h 4159"/>
                    <a:gd name="T46" fmla="*/ 647 w 4098"/>
                    <a:gd name="T47" fmla="*/ 41 h 4159"/>
                    <a:gd name="T48" fmla="*/ 655 w 4098"/>
                    <a:gd name="T49" fmla="*/ 0 h 4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98"/>
                    <a:gd name="T76" fmla="*/ 0 h 4159"/>
                    <a:gd name="T77" fmla="*/ 4098 w 4098"/>
                    <a:gd name="T78" fmla="*/ 4159 h 4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98" h="4159">
                      <a:moveTo>
                        <a:pt x="0" y="4159"/>
                      </a:moveTo>
                      <a:cubicBezTo>
                        <a:pt x="9" y="4121"/>
                        <a:pt x="36" y="4001"/>
                        <a:pt x="57" y="3930"/>
                      </a:cubicBezTo>
                      <a:cubicBezTo>
                        <a:pt x="78" y="3859"/>
                        <a:pt x="98" y="3796"/>
                        <a:pt x="129" y="3732"/>
                      </a:cubicBezTo>
                      <a:cubicBezTo>
                        <a:pt x="160" y="3668"/>
                        <a:pt x="197" y="3605"/>
                        <a:pt x="241" y="3547"/>
                      </a:cubicBezTo>
                      <a:cubicBezTo>
                        <a:pt x="285" y="3489"/>
                        <a:pt x="346" y="3428"/>
                        <a:pt x="391" y="3383"/>
                      </a:cubicBezTo>
                      <a:cubicBezTo>
                        <a:pt x="437" y="3338"/>
                        <a:pt x="465" y="3317"/>
                        <a:pt x="512" y="3278"/>
                      </a:cubicBezTo>
                      <a:cubicBezTo>
                        <a:pt x="559" y="3240"/>
                        <a:pt x="626" y="3185"/>
                        <a:pt x="671" y="3150"/>
                      </a:cubicBezTo>
                      <a:cubicBezTo>
                        <a:pt x="717" y="3115"/>
                        <a:pt x="738" y="3099"/>
                        <a:pt x="783" y="3069"/>
                      </a:cubicBezTo>
                      <a:cubicBezTo>
                        <a:pt x="828" y="3040"/>
                        <a:pt x="879" y="3006"/>
                        <a:pt x="939" y="2968"/>
                      </a:cubicBezTo>
                      <a:cubicBezTo>
                        <a:pt x="1000" y="2930"/>
                        <a:pt x="1070" y="2888"/>
                        <a:pt x="1144" y="2846"/>
                      </a:cubicBezTo>
                      <a:cubicBezTo>
                        <a:pt x="1218" y="2803"/>
                        <a:pt x="1292" y="2765"/>
                        <a:pt x="1385" y="2711"/>
                      </a:cubicBezTo>
                      <a:cubicBezTo>
                        <a:pt x="1478" y="2658"/>
                        <a:pt x="1594" y="2586"/>
                        <a:pt x="1704" y="2523"/>
                      </a:cubicBezTo>
                      <a:cubicBezTo>
                        <a:pt x="1815" y="2461"/>
                        <a:pt x="1948" y="2392"/>
                        <a:pt x="2048" y="2338"/>
                      </a:cubicBezTo>
                      <a:cubicBezTo>
                        <a:pt x="2147" y="2284"/>
                        <a:pt x="2216" y="2249"/>
                        <a:pt x="2303" y="2198"/>
                      </a:cubicBezTo>
                      <a:cubicBezTo>
                        <a:pt x="2391" y="2147"/>
                        <a:pt x="2504" y="2075"/>
                        <a:pt x="2574" y="2031"/>
                      </a:cubicBezTo>
                      <a:cubicBezTo>
                        <a:pt x="2645" y="1987"/>
                        <a:pt x="2663" y="1976"/>
                        <a:pt x="2725" y="1935"/>
                      </a:cubicBezTo>
                      <a:cubicBezTo>
                        <a:pt x="2787" y="1894"/>
                        <a:pt x="2860" y="1853"/>
                        <a:pt x="2951" y="1786"/>
                      </a:cubicBezTo>
                      <a:cubicBezTo>
                        <a:pt x="3041" y="1719"/>
                        <a:pt x="3177" y="1614"/>
                        <a:pt x="3267" y="1532"/>
                      </a:cubicBezTo>
                      <a:cubicBezTo>
                        <a:pt x="3357" y="1451"/>
                        <a:pt x="3431" y="1364"/>
                        <a:pt x="3493" y="1293"/>
                      </a:cubicBezTo>
                      <a:cubicBezTo>
                        <a:pt x="3555" y="1222"/>
                        <a:pt x="3590" y="1175"/>
                        <a:pt x="3639" y="1107"/>
                      </a:cubicBezTo>
                      <a:cubicBezTo>
                        <a:pt x="3688" y="1039"/>
                        <a:pt x="3741" y="960"/>
                        <a:pt x="3786" y="882"/>
                      </a:cubicBezTo>
                      <a:cubicBezTo>
                        <a:pt x="3831" y="804"/>
                        <a:pt x="3876" y="711"/>
                        <a:pt x="3909" y="639"/>
                      </a:cubicBezTo>
                      <a:cubicBezTo>
                        <a:pt x="3942" y="567"/>
                        <a:pt x="3964" y="513"/>
                        <a:pt x="3987" y="450"/>
                      </a:cubicBezTo>
                      <a:cubicBezTo>
                        <a:pt x="4010" y="387"/>
                        <a:pt x="4029" y="333"/>
                        <a:pt x="4047" y="258"/>
                      </a:cubicBezTo>
                      <a:cubicBezTo>
                        <a:pt x="4065" y="183"/>
                        <a:pt x="4088" y="54"/>
                        <a:pt x="4098"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grpSp>
          <p:nvGrpSpPr>
            <p:cNvPr id="3131" name="Group 80"/>
            <p:cNvGrpSpPr>
              <a:grpSpLocks/>
            </p:cNvGrpSpPr>
            <p:nvPr/>
          </p:nvGrpSpPr>
          <p:grpSpPr bwMode="auto">
            <a:xfrm>
              <a:off x="54" y="162"/>
              <a:ext cx="504" cy="326"/>
              <a:chOff x="54" y="162"/>
              <a:chExt cx="504" cy="326"/>
            </a:xfrm>
          </p:grpSpPr>
          <mc:AlternateContent xmlns:mc="http://schemas.openxmlformats.org/markup-compatibility/2006" xmlns:a14="http://schemas.microsoft.com/office/drawing/2010/main">
            <mc:Choice Requires="a14">
              <p:sp>
                <p:nvSpPr>
                  <p:cNvPr id="3135" name="Text Box 51"/>
                  <p:cNvSpPr txBox="1">
                    <a:spLocks noChangeArrowheads="1"/>
                  </p:cNvSpPr>
                  <p:nvPr/>
                </p:nvSpPr>
                <p:spPr bwMode="auto">
                  <a:xfrm>
                    <a:off x="54" y="162"/>
                    <a:ext cx="504" cy="2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rPr>
                            <m:t>𝑤</m:t>
                          </m:r>
                        </m:oMath>
                      </m:oMathPara>
                    </a14:m>
                    <a:endParaRPr lang="en-US" altLang="nl-NL" sz="1200" baseline="30000" dirty="0"/>
                  </a:p>
                </p:txBody>
              </p:sp>
            </mc:Choice>
            <mc:Fallback xmlns="">
              <p:sp>
                <p:nvSpPr>
                  <p:cNvPr id="3135" name="Text Box 51"/>
                  <p:cNvSpPr txBox="1">
                    <a:spLocks noRot="1" noChangeAspect="1" noMove="1" noResize="1" noEditPoints="1" noAdjustHandles="1" noChangeArrowheads="1" noChangeShapeType="1" noTextEdit="1"/>
                  </p:cNvSpPr>
                  <p:nvPr/>
                </p:nvSpPr>
                <p:spPr bwMode="auto">
                  <a:xfrm>
                    <a:off x="54" y="162"/>
                    <a:ext cx="504" cy="216"/>
                  </a:xfrm>
                  <a:prstGeom prst="rect">
                    <a:avLst/>
                  </a:prstGeom>
                  <a:blipFill>
                    <a:blip r:embed="rId7"/>
                    <a:stretch>
                      <a:fillRect b="-285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36" name="Line 52"/>
              <p:cNvSpPr>
                <a:spLocks noChangeShapeType="1"/>
              </p:cNvSpPr>
              <p:nvPr/>
            </p:nvSpPr>
            <p:spPr bwMode="auto">
              <a:xfrm flipV="1">
                <a:off x="425" y="206"/>
                <a:ext cx="0" cy="2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3132" name="Group 77"/>
            <p:cNvGrpSpPr>
              <a:grpSpLocks/>
            </p:cNvGrpSpPr>
            <p:nvPr/>
          </p:nvGrpSpPr>
          <p:grpSpPr bwMode="auto">
            <a:xfrm>
              <a:off x="2554" y="1746"/>
              <a:ext cx="336" cy="368"/>
              <a:chOff x="2450" y="1786"/>
              <a:chExt cx="336" cy="368"/>
            </a:xfrm>
          </p:grpSpPr>
          <mc:AlternateContent xmlns:mc="http://schemas.openxmlformats.org/markup-compatibility/2006" xmlns:a14="http://schemas.microsoft.com/office/drawing/2010/main">
            <mc:Choice Requires="a14">
              <p:sp>
                <p:nvSpPr>
                  <p:cNvPr id="3133" name="Text Box 78"/>
                  <p:cNvSpPr txBox="1">
                    <a:spLocks noChangeArrowheads="1"/>
                  </p:cNvSpPr>
                  <p:nvPr/>
                </p:nvSpPr>
                <p:spPr bwMode="auto">
                  <a:xfrm>
                    <a:off x="2450" y="1786"/>
                    <a:ext cx="336"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b="0" i="1" smtClean="0">
                              <a:latin typeface="Cambria Math" panose="02040503050406030204" pitchFamily="18" charset="0"/>
                            </a:rPr>
                            <m:t>𝑝</m:t>
                          </m:r>
                        </m:oMath>
                      </m:oMathPara>
                    </a14:m>
                    <a:endParaRPr lang="en-US" altLang="nl-NL" dirty="0">
                      <a:latin typeface="Arial" charset="0"/>
                    </a:endParaRPr>
                  </a:p>
                </p:txBody>
              </p:sp>
            </mc:Choice>
            <mc:Fallback xmlns="">
              <p:sp>
                <p:nvSpPr>
                  <p:cNvPr id="3133" name="Text Box 78"/>
                  <p:cNvSpPr txBox="1">
                    <a:spLocks noRot="1" noChangeAspect="1" noMove="1" noResize="1" noEditPoints="1" noAdjustHandles="1" noChangeArrowheads="1" noChangeShapeType="1" noTextEdit="1"/>
                  </p:cNvSpPr>
                  <p:nvPr/>
                </p:nvSpPr>
                <p:spPr bwMode="auto">
                  <a:xfrm>
                    <a:off x="2450" y="1786"/>
                    <a:ext cx="336" cy="368"/>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34" name="Line 79"/>
              <p:cNvSpPr>
                <a:spLocks noChangeShapeType="1"/>
              </p:cNvSpPr>
              <p:nvPr/>
            </p:nvSpPr>
            <p:spPr bwMode="auto">
              <a:xfrm flipV="1">
                <a:off x="2470" y="1867"/>
                <a:ext cx="28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nl-NL"/>
              </a:p>
            </p:txBody>
          </p:sp>
        </p:grpSp>
      </p:grpSp>
      <mc:AlternateContent xmlns:mc="http://schemas.openxmlformats.org/markup-compatibility/2006" xmlns:a14="http://schemas.microsoft.com/office/drawing/2010/main">
        <mc:Choice Requires="a14">
          <p:sp>
            <p:nvSpPr>
              <p:cNvPr id="218114" name="Text Box 2"/>
              <p:cNvSpPr txBox="1">
                <a:spLocks noChangeArrowheads="1"/>
              </p:cNvSpPr>
              <p:nvPr/>
            </p:nvSpPr>
            <p:spPr bwMode="auto">
              <a:xfrm>
                <a:off x="4660900" y="1641475"/>
                <a:ext cx="4483100" cy="11264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en-US" altLang="nl-NL" sz="2800" dirty="0">
                    <a:latin typeface="Arial" charset="0"/>
                    <a:cs typeface="Times New Roman" pitchFamily="18" charset="0"/>
                    <a:sym typeface="Symbol" pitchFamily="18" charset="2"/>
                  </a:rPr>
                  <a:t>In insensitivity region, </a:t>
                </a:r>
                <a14:m>
                  <m:oMath xmlns:m="http://schemas.openxmlformats.org/officeDocument/2006/math">
                    <m:r>
                      <a:rPr lang="en-US" altLang="nl-NL" sz="2800" b="0" i="1" smtClean="0">
                        <a:latin typeface="Cambria Math" panose="02040503050406030204" pitchFamily="18" charset="0"/>
                        <a:cs typeface="Times New Roman" pitchFamily="18" charset="0"/>
                        <a:sym typeface="Symbol" pitchFamily="18" charset="2"/>
                      </a:rPr>
                      <m:t>𝑤</m:t>
                    </m:r>
                  </m:oMath>
                </a14:m>
                <a:r>
                  <a:rPr lang="en-US" altLang="nl-NL" sz="2800" dirty="0">
                    <a:latin typeface="Arial" charset="0"/>
                    <a:cs typeface="Times New Roman" pitchFamily="18" charset="0"/>
                    <a:sym typeface="Symbol" pitchFamily="18" charset="2"/>
                  </a:rPr>
                  <a:t> differences smaller than at extremes.</a:t>
                </a:r>
                <a:endParaRPr lang="en-GB" altLang="nl-NL" sz="2800" dirty="0">
                  <a:latin typeface="Arial" charset="0"/>
                  <a:sym typeface="Symbol" pitchFamily="18" charset="2"/>
                </a:endParaRPr>
              </a:p>
            </p:txBody>
          </p:sp>
        </mc:Choice>
        <mc:Fallback xmlns="">
          <p:sp>
            <p:nvSpPr>
              <p:cNvPr id="218114" name="Text Box 2"/>
              <p:cNvSpPr txBox="1">
                <a:spLocks noRot="1" noChangeAspect="1" noMove="1" noResize="1" noEditPoints="1" noAdjustHandles="1" noChangeArrowheads="1" noChangeShapeType="1" noTextEdit="1"/>
              </p:cNvSpPr>
              <p:nvPr/>
            </p:nvSpPr>
            <p:spPr bwMode="auto">
              <a:xfrm>
                <a:off x="4660900" y="1641475"/>
                <a:ext cx="4483100" cy="1126462"/>
              </a:xfrm>
              <a:prstGeom prst="rect">
                <a:avLst/>
              </a:prstGeom>
              <a:blipFill>
                <a:blip r:embed="rId9"/>
                <a:stretch>
                  <a:fillRect l="-2857" t="-12973" r="-2041" b="-140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8145" name="Text Box 33"/>
              <p:cNvSpPr txBox="1">
                <a:spLocks noChangeArrowheads="1"/>
              </p:cNvSpPr>
              <p:nvPr/>
            </p:nvSpPr>
            <p:spPr bwMode="auto">
              <a:xfrm>
                <a:off x="35496" y="4700588"/>
                <a:ext cx="3562352" cy="55656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marL="495300" indent="-4953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Clr>
                    <a:schemeClr val="tx1"/>
                  </a:buClr>
                  <a:buFont typeface="Math3" pitchFamily="2" charset="2"/>
                  <a:buAutoNum type="romanLcParenBoth"/>
                </a:pPr>
                <a:r>
                  <a:rPr lang="en-US" altLang="nl-NL" sz="2800" dirty="0">
                    <a:solidFill>
                      <a:srgbClr val="EAEAEA"/>
                    </a:solidFill>
                    <a:latin typeface="Arial" charset="0"/>
                    <a:sym typeface="Symbol" pitchFamily="18" charset="2"/>
                  </a:rPr>
                  <a:t> </a:t>
                </a:r>
                <a14:m>
                  <m:oMath xmlns:m="http://schemas.openxmlformats.org/officeDocument/2006/math">
                    <m:r>
                      <a:rPr lang="en-US" altLang="nl-NL" b="0" i="1" smtClean="0">
                        <a:latin typeface="Cambria Math" panose="02040503050406030204" pitchFamily="18" charset="0"/>
                        <a:sym typeface="Symbol" pitchFamily="18" charset="2"/>
                      </a:rPr>
                      <m:t>𝜋</m:t>
                    </m:r>
                    <m:d>
                      <m:dPr>
                        <m:ctrlPr>
                          <a:rPr lang="en-US" altLang="nl-NL" b="0" i="1" smtClean="0">
                            <a:latin typeface="Cambria Math" panose="02040503050406030204" pitchFamily="18" charset="0"/>
                            <a:sym typeface="Symbol" pitchFamily="18" charset="2"/>
                          </a:rPr>
                        </m:ctrlPr>
                      </m:dPr>
                      <m:e>
                        <m:sSup>
                          <m:sSupPr>
                            <m:ctrlPr>
                              <a:rPr lang="en-US" altLang="nl-NL" b="0" i="1" smtClean="0">
                                <a:latin typeface="Cambria Math" panose="02040503050406030204" pitchFamily="18" charset="0"/>
                                <a:sym typeface="Symbol" pitchFamily="18" charset="2"/>
                              </a:rPr>
                            </m:ctrlPr>
                          </m:sSupPr>
                          <m:e>
                            <m:r>
                              <a:rPr lang="en-US" altLang="nl-NL" b="0" i="1" smtClean="0">
                                <a:latin typeface="Cambria Math" panose="02040503050406030204" pitchFamily="18" charset="0"/>
                                <a:sym typeface="Symbol" pitchFamily="18" charset="2"/>
                              </a:rPr>
                              <m:t>𝑝</m:t>
                            </m:r>
                          </m:e>
                          <m:sup>
                            <m:r>
                              <a:rPr lang="en-US" altLang="nl-NL" b="0" i="1" smtClean="0">
                                <a:latin typeface="Cambria Math" panose="02040503050406030204" pitchFamily="18" charset="0"/>
                                <a:sym typeface="Symbol" pitchFamily="18" charset="2"/>
                              </a:rPr>
                              <m:t>𝑏</m:t>
                            </m:r>
                          </m:sup>
                        </m:sSup>
                      </m:e>
                    </m:d>
                    <m:r>
                      <a:rPr lang="en-US" altLang="nl-NL" b="0" i="1" smtClean="0">
                        <a:latin typeface="Cambria Math" panose="02040503050406030204" pitchFamily="18" charset="0"/>
                        <a:sym typeface="Symbol" pitchFamily="18" charset="2"/>
                      </a:rPr>
                      <m:t>≥</m:t>
                    </m:r>
                    <m:r>
                      <a:rPr lang="en-US" altLang="nl-NL" b="0" i="1" smtClean="0">
                        <a:latin typeface="Cambria Math" panose="02040503050406030204" pitchFamily="18" charset="0"/>
                        <a:sym typeface="Symbol" pitchFamily="18" charset="2"/>
                      </a:rPr>
                      <m:t>𝜋</m:t>
                    </m:r>
                    <m:r>
                      <a:rPr lang="en-US" altLang="nl-NL" b="0" i="1" smtClean="0">
                        <a:latin typeface="Cambria Math" panose="02040503050406030204" pitchFamily="18" charset="0"/>
                        <a:sym typeface="Symbol" pitchFamily="18" charset="2"/>
                      </a:rPr>
                      <m:t>(</m:t>
                    </m:r>
                    <m:sSup>
                      <m:sSupPr>
                        <m:ctrlPr>
                          <a:rPr lang="en-US" altLang="nl-NL" b="0" i="1" smtClean="0">
                            <a:latin typeface="Cambria Math" panose="02040503050406030204" pitchFamily="18" charset="0"/>
                            <a:sym typeface="Symbol" pitchFamily="18" charset="2"/>
                          </a:rPr>
                        </m:ctrlPr>
                      </m:sSupPr>
                      <m:e>
                        <m:r>
                          <a:rPr lang="en-US" altLang="nl-NL" b="0" i="1" smtClean="0">
                            <a:latin typeface="Cambria Math" panose="02040503050406030204" pitchFamily="18" charset="0"/>
                            <a:sym typeface="Symbol" pitchFamily="18" charset="2"/>
                          </a:rPr>
                          <m:t>𝑝</m:t>
                        </m:r>
                      </m:e>
                      <m:sup>
                        <m:r>
                          <a:rPr lang="en-US" altLang="nl-NL" b="0" i="1" smtClean="0">
                            <a:latin typeface="Cambria Math" panose="02040503050406030204" pitchFamily="18" charset="0"/>
                            <a:sym typeface="Symbol" pitchFamily="18" charset="2"/>
                          </a:rPr>
                          <m:t>𝑟</m:t>
                        </m:r>
                      </m:sup>
                    </m:sSup>
                    <m:r>
                      <a:rPr lang="en-US" altLang="nl-NL" b="0" i="1" smtClean="0">
                        <a:latin typeface="Cambria Math" panose="02040503050406030204" pitchFamily="18" charset="0"/>
                        <a:sym typeface="Symbol" pitchFamily="18" charset="2"/>
                      </a:rPr>
                      <m:t>)</m:t>
                    </m:r>
                  </m:oMath>
                </a14:m>
                <a:endParaRPr lang="en-GB" altLang="nl-NL" dirty="0">
                  <a:latin typeface="Arial" charset="0"/>
                  <a:sym typeface="Symbol" pitchFamily="18" charset="2"/>
                </a:endParaRPr>
              </a:p>
            </p:txBody>
          </p:sp>
        </mc:Choice>
        <mc:Fallback xmlns="">
          <p:sp>
            <p:nvSpPr>
              <p:cNvPr id="218145" name="Text Box 33"/>
              <p:cNvSpPr txBox="1">
                <a:spLocks noRot="1" noChangeAspect="1" noMove="1" noResize="1" noEditPoints="1" noAdjustHandles="1" noChangeArrowheads="1" noChangeShapeType="1" noTextEdit="1"/>
              </p:cNvSpPr>
              <p:nvPr/>
            </p:nvSpPr>
            <p:spPr bwMode="auto">
              <a:xfrm>
                <a:off x="35496" y="4700588"/>
                <a:ext cx="3562352" cy="556563"/>
              </a:xfrm>
              <a:prstGeom prst="rect">
                <a:avLst/>
              </a:prstGeom>
              <a:blipFill>
                <a:blip r:embed="rId10"/>
                <a:stretch>
                  <a:fillRect l="-3082" t="-8791" b="-175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 name="Group 107"/>
          <p:cNvGrpSpPr>
            <a:grpSpLocks/>
          </p:cNvGrpSpPr>
          <p:nvPr/>
        </p:nvGrpSpPr>
        <p:grpSpPr bwMode="auto">
          <a:xfrm>
            <a:off x="2740033" y="1004888"/>
            <a:ext cx="731839" cy="2227262"/>
            <a:chOff x="1726" y="633"/>
            <a:chExt cx="461" cy="1403"/>
          </a:xfrm>
        </p:grpSpPr>
        <mc:AlternateContent xmlns:mc="http://schemas.openxmlformats.org/markup-compatibility/2006" xmlns:a14="http://schemas.microsoft.com/office/drawing/2010/main">
          <mc:Choice Requires="a14">
            <p:sp>
              <p:nvSpPr>
                <p:cNvPr id="3128" name="Text Box 36"/>
                <p:cNvSpPr txBox="1">
                  <a:spLocks noChangeArrowheads="1"/>
                </p:cNvSpPr>
                <p:nvPr/>
              </p:nvSpPr>
              <p:spPr bwMode="auto">
                <a:xfrm>
                  <a:off x="1726" y="1751"/>
                  <a:ext cx="461" cy="2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b>
                          <m:sSubPr>
                            <m:ctrlPr>
                              <a:rPr lang="en-US" altLang="nl-NL" sz="2400" b="0" i="1" smtClean="0">
                                <a:latin typeface="Cambria Math" panose="02040503050406030204" pitchFamily="18" charset="0"/>
                              </a:rPr>
                            </m:ctrlPr>
                          </m:sSubPr>
                          <m:e>
                            <m:r>
                              <a:rPr lang="en-US" altLang="nl-NL" sz="2400" b="0" i="1" smtClean="0">
                                <a:latin typeface="Cambria Math" panose="02040503050406030204" pitchFamily="18" charset="0"/>
                              </a:rPr>
                              <m:t>𝑤</m:t>
                            </m:r>
                          </m:e>
                          <m:sub>
                            <m:r>
                              <a:rPr lang="en-US" altLang="nl-NL" sz="2400" b="0" i="1" smtClean="0">
                                <a:latin typeface="Cambria Math" panose="02040503050406030204" pitchFamily="18" charset="0"/>
                              </a:rPr>
                              <m:t>𝑟𝑏</m:t>
                            </m:r>
                          </m:sub>
                        </m:sSub>
                      </m:oMath>
                    </m:oMathPara>
                  </a14:m>
                  <a:endParaRPr lang="en-US" altLang="nl-NL" sz="2400" baseline="-25000" dirty="0">
                    <a:latin typeface="Arial" charset="0"/>
                  </a:endParaRPr>
                </a:p>
              </p:txBody>
            </p:sp>
          </mc:Choice>
          <mc:Fallback xmlns="">
            <p:sp>
              <p:nvSpPr>
                <p:cNvPr id="3128" name="Text Box 36"/>
                <p:cNvSpPr txBox="1">
                  <a:spLocks noRot="1" noChangeAspect="1" noMove="1" noResize="1" noEditPoints="1" noAdjustHandles="1" noChangeArrowheads="1" noChangeShapeType="1" noTextEdit="1"/>
                </p:cNvSpPr>
                <p:nvPr/>
              </p:nvSpPr>
              <p:spPr bwMode="auto">
                <a:xfrm>
                  <a:off x="1726" y="1751"/>
                  <a:ext cx="461" cy="285"/>
                </a:xfrm>
                <a:prstGeom prst="rect">
                  <a:avLst/>
                </a:prstGeom>
                <a:blipFill>
                  <a:blip r:embed="rId11"/>
                  <a:stretch>
                    <a:fillRect b="-54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29" name="Line 41"/>
            <p:cNvSpPr>
              <a:spLocks noChangeShapeType="1"/>
            </p:cNvSpPr>
            <p:nvPr/>
          </p:nvSpPr>
          <p:spPr bwMode="auto">
            <a:xfrm>
              <a:off x="2056" y="633"/>
              <a:ext cx="0" cy="1191"/>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8" name="Group 86"/>
          <p:cNvGrpSpPr>
            <a:grpSpLocks/>
          </p:cNvGrpSpPr>
          <p:nvPr/>
        </p:nvGrpSpPr>
        <p:grpSpPr bwMode="auto">
          <a:xfrm>
            <a:off x="3143251" y="3403600"/>
            <a:ext cx="1684338" cy="725488"/>
            <a:chOff x="1980" y="2136"/>
            <a:chExt cx="1061" cy="457"/>
          </a:xfrm>
        </p:grpSpPr>
        <p:sp>
          <p:nvSpPr>
            <p:cNvPr id="3126" name="AutoShape 42"/>
            <p:cNvSpPr>
              <a:spLocks/>
            </p:cNvSpPr>
            <p:nvPr/>
          </p:nvSpPr>
          <p:spPr bwMode="auto">
            <a:xfrm rot="-5400000">
              <a:off x="2166" y="2082"/>
              <a:ext cx="84" cy="192"/>
            </a:xfrm>
            <a:prstGeom prst="leftBrace">
              <a:avLst>
                <a:gd name="adj1" fmla="val 19048"/>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sp>
          <p:nvSpPr>
            <p:cNvPr id="3127" name="Text Box 43"/>
            <p:cNvSpPr txBox="1">
              <a:spLocks noChangeArrowheads="1"/>
            </p:cNvSpPr>
            <p:nvPr/>
          </p:nvSpPr>
          <p:spPr bwMode="auto">
            <a:xfrm>
              <a:off x="1980" y="2209"/>
              <a:ext cx="1061"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5000"/>
                </a:lnSpc>
                <a:spcBef>
                  <a:spcPct val="0"/>
                </a:spcBef>
                <a:buFontTx/>
                <a:buNone/>
              </a:pPr>
              <a:r>
                <a:rPr lang="en-US" altLang="nl-NL" sz="2000" dirty="0">
                  <a:latin typeface="Arial" charset="0"/>
                </a:rPr>
                <a:t>worst-rank region</a:t>
              </a:r>
            </a:p>
          </p:txBody>
        </p:sp>
      </p:grpSp>
      <p:grpSp>
        <p:nvGrpSpPr>
          <p:cNvPr id="9" name="Group 88"/>
          <p:cNvGrpSpPr>
            <a:grpSpLocks/>
          </p:cNvGrpSpPr>
          <p:nvPr/>
        </p:nvGrpSpPr>
        <p:grpSpPr bwMode="auto">
          <a:xfrm>
            <a:off x="1101724" y="2413000"/>
            <a:ext cx="671513" cy="896938"/>
            <a:chOff x="694" y="1512"/>
            <a:chExt cx="423" cy="565"/>
          </a:xfrm>
        </p:grpSpPr>
        <mc:AlternateContent xmlns:mc="http://schemas.openxmlformats.org/markup-compatibility/2006" xmlns:a14="http://schemas.microsoft.com/office/drawing/2010/main">
          <mc:Choice Requires="a14">
            <p:sp>
              <p:nvSpPr>
                <p:cNvPr id="3124" name="Text Box 40"/>
                <p:cNvSpPr txBox="1">
                  <a:spLocks noChangeArrowheads="1"/>
                </p:cNvSpPr>
                <p:nvPr/>
              </p:nvSpPr>
              <p:spPr bwMode="auto">
                <a:xfrm>
                  <a:off x="694" y="1792"/>
                  <a:ext cx="423" cy="2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b>
                          <m:sSubPr>
                            <m:ctrlPr>
                              <a:rPr lang="en-US" altLang="nl-NL" sz="2400" b="0" i="1" smtClean="0">
                                <a:latin typeface="Cambria Math" panose="02040503050406030204" pitchFamily="18" charset="0"/>
                              </a:rPr>
                            </m:ctrlPr>
                          </m:sSubPr>
                          <m:e>
                            <m:r>
                              <a:rPr lang="en-US" altLang="nl-NL" sz="2400" b="0" i="1" smtClean="0">
                                <a:latin typeface="Cambria Math" panose="02040503050406030204" pitchFamily="18" charset="0"/>
                              </a:rPr>
                              <m:t>𝑏</m:t>
                            </m:r>
                          </m:e>
                          <m:sub>
                            <m:r>
                              <a:rPr lang="en-US" altLang="nl-NL" sz="2400" b="0" i="1" smtClean="0">
                                <a:latin typeface="Cambria Math" panose="02040503050406030204" pitchFamily="18" charset="0"/>
                              </a:rPr>
                              <m:t>𝑟𝑏</m:t>
                            </m:r>
                          </m:sub>
                        </m:sSub>
                      </m:oMath>
                    </m:oMathPara>
                  </a14:m>
                  <a:endParaRPr lang="en-US" altLang="nl-NL" sz="2800" baseline="-25000" dirty="0">
                    <a:latin typeface="Arial" charset="0"/>
                  </a:endParaRPr>
                </a:p>
              </p:txBody>
            </p:sp>
          </mc:Choice>
          <mc:Fallback xmlns="">
            <p:sp>
              <p:nvSpPr>
                <p:cNvPr id="3124" name="Text Box 40"/>
                <p:cNvSpPr txBox="1">
                  <a:spLocks noRot="1" noChangeAspect="1" noMove="1" noResize="1" noEditPoints="1" noAdjustHandles="1" noChangeArrowheads="1" noChangeShapeType="1" noTextEdit="1"/>
                </p:cNvSpPr>
                <p:nvPr/>
              </p:nvSpPr>
              <p:spPr bwMode="auto">
                <a:xfrm>
                  <a:off x="694" y="1792"/>
                  <a:ext cx="423" cy="285"/>
                </a:xfrm>
                <a:prstGeom prst="rect">
                  <a:avLst/>
                </a:prstGeom>
                <a:blipFill>
                  <a:blip r:embed="rId12"/>
                  <a:stretch>
                    <a:fillRect b="-54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25" name="Line 44"/>
            <p:cNvSpPr>
              <a:spLocks noChangeShapeType="1"/>
            </p:cNvSpPr>
            <p:nvPr/>
          </p:nvSpPr>
          <p:spPr bwMode="auto">
            <a:xfrm flipH="1">
              <a:off x="803" y="1512"/>
              <a:ext cx="2" cy="332"/>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10" name="Group 85"/>
          <p:cNvGrpSpPr>
            <a:grpSpLocks/>
          </p:cNvGrpSpPr>
          <p:nvPr/>
        </p:nvGrpSpPr>
        <p:grpSpPr bwMode="auto">
          <a:xfrm>
            <a:off x="253999" y="3409950"/>
            <a:ext cx="1512888" cy="744538"/>
            <a:chOff x="160" y="2148"/>
            <a:chExt cx="953" cy="469"/>
          </a:xfrm>
        </p:grpSpPr>
        <p:sp>
          <p:nvSpPr>
            <p:cNvPr id="3122" name="AutoShape 45"/>
            <p:cNvSpPr>
              <a:spLocks/>
            </p:cNvSpPr>
            <p:nvPr/>
          </p:nvSpPr>
          <p:spPr bwMode="auto">
            <a:xfrm rot="-5400000">
              <a:off x="654" y="2094"/>
              <a:ext cx="84" cy="192"/>
            </a:xfrm>
            <a:prstGeom prst="leftBrace">
              <a:avLst>
                <a:gd name="adj1" fmla="val 19048"/>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sp>
          <p:nvSpPr>
            <p:cNvPr id="3123" name="Text Box 46"/>
            <p:cNvSpPr txBox="1">
              <a:spLocks noChangeArrowheads="1"/>
            </p:cNvSpPr>
            <p:nvPr/>
          </p:nvSpPr>
          <p:spPr bwMode="auto">
            <a:xfrm>
              <a:off x="160" y="2233"/>
              <a:ext cx="95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5000"/>
                </a:lnSpc>
                <a:spcBef>
                  <a:spcPct val="0"/>
                </a:spcBef>
                <a:buFontTx/>
                <a:buNone/>
              </a:pPr>
              <a:r>
                <a:rPr lang="en-US" altLang="nl-NL" sz="2000" dirty="0">
                  <a:latin typeface="Arial" charset="0"/>
                </a:rPr>
                <a:t>best-rank region</a:t>
              </a:r>
            </a:p>
          </p:txBody>
        </p:sp>
      </p:grpSp>
      <p:grpSp>
        <p:nvGrpSpPr>
          <p:cNvPr id="11" name="Group 103"/>
          <p:cNvGrpSpPr>
            <a:grpSpLocks/>
          </p:cNvGrpSpPr>
          <p:nvPr/>
        </p:nvGrpSpPr>
        <p:grpSpPr bwMode="auto">
          <a:xfrm>
            <a:off x="1276350" y="3371850"/>
            <a:ext cx="2470150" cy="887413"/>
            <a:chOff x="804" y="2124"/>
            <a:chExt cx="1556" cy="559"/>
          </a:xfrm>
        </p:grpSpPr>
        <p:sp>
          <p:nvSpPr>
            <p:cNvPr id="3120" name="AutoShape 47"/>
            <p:cNvSpPr>
              <a:spLocks/>
            </p:cNvSpPr>
            <p:nvPr/>
          </p:nvSpPr>
          <p:spPr bwMode="auto">
            <a:xfrm rot="-5400000">
              <a:off x="1392" y="1536"/>
              <a:ext cx="120" cy="1296"/>
            </a:xfrm>
            <a:prstGeom prst="leftBrace">
              <a:avLst>
                <a:gd name="adj1" fmla="val 90000"/>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sp>
          <p:nvSpPr>
            <p:cNvPr id="3121" name="Text Box 48"/>
            <p:cNvSpPr txBox="1">
              <a:spLocks noChangeArrowheads="1"/>
            </p:cNvSpPr>
            <p:nvPr/>
          </p:nvSpPr>
          <p:spPr bwMode="auto">
            <a:xfrm>
              <a:off x="866" y="2233"/>
              <a:ext cx="1494"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5000"/>
                </a:lnSpc>
                <a:spcBef>
                  <a:spcPct val="0"/>
                </a:spcBef>
                <a:buFontTx/>
                <a:buNone/>
              </a:pPr>
              <a:r>
                <a:rPr lang="en-US" altLang="nl-NL" sz="2400">
                  <a:latin typeface="Arial" charset="0"/>
                </a:rPr>
                <a:t>insensitivity-region</a:t>
              </a:r>
            </a:p>
          </p:txBody>
        </p:sp>
      </p:grpSp>
      <p:grpSp>
        <p:nvGrpSpPr>
          <p:cNvPr id="12" name="Group 93"/>
          <p:cNvGrpSpPr>
            <a:grpSpLocks/>
          </p:cNvGrpSpPr>
          <p:nvPr/>
        </p:nvGrpSpPr>
        <p:grpSpPr bwMode="auto">
          <a:xfrm>
            <a:off x="41275" y="1570038"/>
            <a:ext cx="923925" cy="387350"/>
            <a:chOff x="26" y="989"/>
            <a:chExt cx="582" cy="244"/>
          </a:xfrm>
        </p:grpSpPr>
        <mc:AlternateContent xmlns:mc="http://schemas.openxmlformats.org/markup-compatibility/2006" xmlns:a14="http://schemas.microsoft.com/office/drawing/2010/main">
          <mc:Choice Requires="a14">
            <p:sp>
              <p:nvSpPr>
                <p:cNvPr id="3118" name="Text Box 56"/>
                <p:cNvSpPr txBox="1">
                  <a:spLocks noChangeArrowheads="1"/>
                </p:cNvSpPr>
                <p:nvPr/>
              </p:nvSpPr>
              <p:spPr bwMode="auto">
                <a:xfrm>
                  <a:off x="26" y="989"/>
                  <a:ext cx="532" cy="24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14:m>
                    <m:oMathPara xmlns:m="http://schemas.openxmlformats.org/officeDocument/2006/math">
                      <m:oMathParaPr>
                        <m:jc m:val="centerGroup"/>
                      </m:oMathParaPr>
                      <m:oMath xmlns:m="http://schemas.openxmlformats.org/officeDocument/2006/math">
                        <m:r>
                          <a:rPr lang="en-US" altLang="nl-NL" sz="2400" b="0" i="1" smtClean="0">
                            <a:latin typeface="Cambria Math" panose="02040503050406030204" pitchFamily="18" charset="0"/>
                            <a:sym typeface="Symbol" pitchFamily="18" charset="2"/>
                          </a:rPr>
                          <m:t>𝜋</m:t>
                        </m:r>
                        <m:r>
                          <a:rPr lang="en-US" altLang="nl-NL" sz="2400" b="0" i="1" smtClean="0">
                            <a:latin typeface="Cambria Math" panose="02040503050406030204" pitchFamily="18" charset="0"/>
                            <a:sym typeface="Symbol" pitchFamily="18" charset="2"/>
                          </a:rPr>
                          <m:t>(</m:t>
                        </m:r>
                        <m:sSup>
                          <m:sSupPr>
                            <m:ctrlPr>
                              <a:rPr lang="en-US" altLang="nl-NL" sz="2400" b="0" i="1" smtClean="0">
                                <a:latin typeface="Cambria Math" panose="02040503050406030204" pitchFamily="18" charset="0"/>
                                <a:sym typeface="Symbol" pitchFamily="18" charset="2"/>
                              </a:rPr>
                            </m:ctrlPr>
                          </m:sSupPr>
                          <m:e>
                            <m:r>
                              <a:rPr lang="en-US" altLang="nl-NL" sz="2400" b="0" i="1" smtClean="0">
                                <a:latin typeface="Cambria Math" panose="02040503050406030204" pitchFamily="18" charset="0"/>
                                <a:sym typeface="Symbol" pitchFamily="18" charset="2"/>
                              </a:rPr>
                              <m:t>𝑝</m:t>
                            </m:r>
                          </m:e>
                          <m:sup>
                            <m:r>
                              <a:rPr lang="en-US" altLang="nl-NL" sz="2400" b="0" i="1" smtClean="0">
                                <a:latin typeface="Cambria Math" panose="02040503050406030204" pitchFamily="18" charset="0"/>
                                <a:sym typeface="Symbol" pitchFamily="18" charset="2"/>
                              </a:rPr>
                              <m:t>𝑟</m:t>
                            </m:r>
                          </m:sup>
                        </m:sSup>
                        <m:r>
                          <a:rPr lang="en-US" altLang="nl-NL" sz="2400" b="0" i="1" smtClean="0">
                            <a:latin typeface="Cambria Math" panose="02040503050406030204" pitchFamily="18" charset="0"/>
                            <a:sym typeface="Symbol" pitchFamily="18" charset="2"/>
                          </a:rPr>
                          <m:t>)</m:t>
                        </m:r>
                      </m:oMath>
                    </m:oMathPara>
                  </a14:m>
                  <a:endParaRPr lang="en-GB" altLang="nl-NL" sz="2400" dirty="0">
                    <a:latin typeface="Arial" charset="0"/>
                    <a:sym typeface="Symbol" pitchFamily="18" charset="2"/>
                  </a:endParaRPr>
                </a:p>
              </p:txBody>
            </p:sp>
          </mc:Choice>
          <mc:Fallback xmlns="">
            <p:sp>
              <p:nvSpPr>
                <p:cNvPr id="3118" name="Text Box 56"/>
                <p:cNvSpPr txBox="1">
                  <a:spLocks noRot="1" noChangeAspect="1" noMove="1" noResize="1" noEditPoints="1" noAdjustHandles="1" noChangeArrowheads="1" noChangeShapeType="1" noTextEdit="1"/>
                </p:cNvSpPr>
                <p:nvPr/>
              </p:nvSpPr>
              <p:spPr bwMode="auto">
                <a:xfrm>
                  <a:off x="26" y="989"/>
                  <a:ext cx="532" cy="244"/>
                </a:xfrm>
                <a:prstGeom prst="rect">
                  <a:avLst/>
                </a:prstGeom>
                <a:blipFill>
                  <a:blip r:embed="rId13"/>
                  <a:stretch>
                    <a:fillRect t="-4762" r="-18116" b="-253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19" name="AutoShape 57"/>
            <p:cNvSpPr>
              <a:spLocks/>
            </p:cNvSpPr>
            <p:nvPr/>
          </p:nvSpPr>
          <p:spPr bwMode="auto">
            <a:xfrm>
              <a:off x="552" y="1064"/>
              <a:ext cx="56" cy="64"/>
            </a:xfrm>
            <a:prstGeom prst="leftBrace">
              <a:avLst>
                <a:gd name="adj1" fmla="val 9524"/>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grpSp>
      <p:grpSp>
        <p:nvGrpSpPr>
          <p:cNvPr id="13" name="Group 91"/>
          <p:cNvGrpSpPr>
            <a:grpSpLocks/>
          </p:cNvGrpSpPr>
          <p:nvPr/>
        </p:nvGrpSpPr>
        <p:grpSpPr bwMode="auto">
          <a:xfrm>
            <a:off x="990600" y="1790700"/>
            <a:ext cx="1235075" cy="1130300"/>
            <a:chOff x="624" y="1128"/>
            <a:chExt cx="778" cy="712"/>
          </a:xfrm>
        </p:grpSpPr>
        <p:sp>
          <p:nvSpPr>
            <p:cNvPr id="3116" name="Line 54"/>
            <p:cNvSpPr>
              <a:spLocks noChangeShapeType="1"/>
            </p:cNvSpPr>
            <p:nvPr/>
          </p:nvSpPr>
          <p:spPr bwMode="auto">
            <a:xfrm flipH="1">
              <a:off x="624" y="1128"/>
              <a:ext cx="778" cy="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sp>
          <p:nvSpPr>
            <p:cNvPr id="3117" name="Line 58"/>
            <p:cNvSpPr>
              <a:spLocks noChangeShapeType="1"/>
            </p:cNvSpPr>
            <p:nvPr/>
          </p:nvSpPr>
          <p:spPr bwMode="auto">
            <a:xfrm>
              <a:off x="1392" y="1136"/>
              <a:ext cx="0" cy="704"/>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14" name="Group 92"/>
          <p:cNvGrpSpPr>
            <a:grpSpLocks/>
          </p:cNvGrpSpPr>
          <p:nvPr/>
        </p:nvGrpSpPr>
        <p:grpSpPr bwMode="auto">
          <a:xfrm>
            <a:off x="1009650" y="1695450"/>
            <a:ext cx="1390650" cy="1225550"/>
            <a:chOff x="636" y="1068"/>
            <a:chExt cx="876" cy="772"/>
          </a:xfrm>
        </p:grpSpPr>
        <p:sp>
          <p:nvSpPr>
            <p:cNvPr id="3114" name="Line 55"/>
            <p:cNvSpPr>
              <a:spLocks noChangeShapeType="1"/>
            </p:cNvSpPr>
            <p:nvPr/>
          </p:nvSpPr>
          <p:spPr bwMode="auto">
            <a:xfrm flipH="1">
              <a:off x="636" y="1068"/>
              <a:ext cx="876" cy="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sp>
          <p:nvSpPr>
            <p:cNvPr id="3115" name="Line 59"/>
            <p:cNvSpPr>
              <a:spLocks noChangeShapeType="1"/>
            </p:cNvSpPr>
            <p:nvPr/>
          </p:nvSpPr>
          <p:spPr bwMode="auto">
            <a:xfrm>
              <a:off x="1504" y="1072"/>
              <a:ext cx="0" cy="768"/>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mc:AlternateContent xmlns:mc="http://schemas.openxmlformats.org/markup-compatibility/2006" xmlns:a14="http://schemas.microsoft.com/office/drawing/2010/main">
        <mc:Choice Requires="a14">
          <p:sp>
            <p:nvSpPr>
              <p:cNvPr id="218172" name="Text Box 60"/>
              <p:cNvSpPr txBox="1">
                <a:spLocks noChangeArrowheads="1"/>
              </p:cNvSpPr>
              <p:nvPr/>
            </p:nvSpPr>
            <p:spPr bwMode="auto">
              <a:xfrm>
                <a:off x="1988257" y="2832334"/>
                <a:ext cx="382669"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𝑟</m:t>
                      </m:r>
                    </m:oMath>
                  </m:oMathPara>
                </a14:m>
                <a:endParaRPr lang="en-US" altLang="nl-NL" sz="2400" dirty="0">
                  <a:latin typeface="Arial" charset="0"/>
                </a:endParaRPr>
              </a:p>
            </p:txBody>
          </p:sp>
        </mc:Choice>
        <mc:Fallback xmlns="">
          <p:sp>
            <p:nvSpPr>
              <p:cNvPr id="218172" name="Text Box 60"/>
              <p:cNvSpPr txBox="1">
                <a:spLocks noRot="1" noChangeAspect="1" noMove="1" noResize="1" noEditPoints="1" noAdjustHandles="1" noChangeArrowheads="1" noChangeShapeType="1" noTextEdit="1"/>
              </p:cNvSpPr>
              <p:nvPr/>
            </p:nvSpPr>
            <p:spPr bwMode="auto">
              <a:xfrm>
                <a:off x="1988257" y="2832334"/>
                <a:ext cx="382669" cy="400110"/>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8174" name="Text Box 62"/>
              <p:cNvSpPr txBox="1">
                <a:spLocks noChangeArrowheads="1"/>
              </p:cNvSpPr>
              <p:nvPr/>
            </p:nvSpPr>
            <p:spPr bwMode="auto">
              <a:xfrm>
                <a:off x="857957" y="2770188"/>
                <a:ext cx="48878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800" b="0" i="1" smtClean="0">
                          <a:latin typeface="Cambria Math" panose="02040503050406030204" pitchFamily="18" charset="0"/>
                        </a:rPr>
                        <m:t>𝑝</m:t>
                      </m:r>
                    </m:oMath>
                  </m:oMathPara>
                </a14:m>
                <a:endParaRPr lang="en-US" altLang="nl-NL" sz="2800" dirty="0">
                  <a:latin typeface="Arial" charset="0"/>
                </a:endParaRPr>
              </a:p>
            </p:txBody>
          </p:sp>
        </mc:Choice>
        <mc:Fallback xmlns="">
          <p:sp>
            <p:nvSpPr>
              <p:cNvPr id="218174" name="Text Box 62"/>
              <p:cNvSpPr txBox="1">
                <a:spLocks noRot="1" noChangeAspect="1" noMove="1" noResize="1" noEditPoints="1" noAdjustHandles="1" noChangeArrowheads="1" noChangeShapeType="1" noTextEdit="1"/>
              </p:cNvSpPr>
              <p:nvPr/>
            </p:nvSpPr>
            <p:spPr bwMode="auto">
              <a:xfrm>
                <a:off x="857957" y="2770188"/>
                <a:ext cx="488787" cy="523220"/>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5" name="Group 94"/>
          <p:cNvGrpSpPr>
            <a:grpSpLocks/>
          </p:cNvGrpSpPr>
          <p:nvPr/>
        </p:nvGrpSpPr>
        <p:grpSpPr bwMode="auto">
          <a:xfrm>
            <a:off x="981075" y="2549525"/>
            <a:ext cx="130175" cy="390525"/>
            <a:chOff x="618" y="1606"/>
            <a:chExt cx="82" cy="246"/>
          </a:xfrm>
        </p:grpSpPr>
        <p:sp>
          <p:nvSpPr>
            <p:cNvPr id="3112" name="Line 61"/>
            <p:cNvSpPr>
              <a:spLocks noChangeShapeType="1"/>
            </p:cNvSpPr>
            <p:nvPr/>
          </p:nvSpPr>
          <p:spPr bwMode="auto">
            <a:xfrm flipH="1">
              <a:off x="618" y="1606"/>
              <a:ext cx="82" cy="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sp>
          <p:nvSpPr>
            <p:cNvPr id="3113" name="Line 63"/>
            <p:cNvSpPr>
              <a:spLocks noChangeShapeType="1"/>
            </p:cNvSpPr>
            <p:nvPr/>
          </p:nvSpPr>
          <p:spPr bwMode="auto">
            <a:xfrm>
              <a:off x="700" y="1608"/>
              <a:ext cx="0" cy="244"/>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16" name="Group 95"/>
          <p:cNvGrpSpPr>
            <a:grpSpLocks/>
          </p:cNvGrpSpPr>
          <p:nvPr/>
        </p:nvGrpSpPr>
        <p:grpSpPr bwMode="auto">
          <a:xfrm>
            <a:off x="50800" y="2525713"/>
            <a:ext cx="927100" cy="401637"/>
            <a:chOff x="32" y="1591"/>
            <a:chExt cx="584" cy="253"/>
          </a:xfrm>
        </p:grpSpPr>
        <mc:AlternateContent xmlns:mc="http://schemas.openxmlformats.org/markup-compatibility/2006" xmlns:a14="http://schemas.microsoft.com/office/drawing/2010/main">
          <mc:Choice Requires="a14">
            <p:sp>
              <p:nvSpPr>
                <p:cNvPr id="3110" name="Text Box 64"/>
                <p:cNvSpPr txBox="1">
                  <a:spLocks noChangeArrowheads="1"/>
                </p:cNvSpPr>
                <p:nvPr/>
              </p:nvSpPr>
              <p:spPr bwMode="auto">
                <a:xfrm>
                  <a:off x="32" y="1591"/>
                  <a:ext cx="532" cy="2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14:m>
                    <m:oMathPara xmlns:m="http://schemas.openxmlformats.org/officeDocument/2006/math">
                      <m:oMathParaPr>
                        <m:jc m:val="centerGroup"/>
                      </m:oMathParaPr>
                      <m:oMath xmlns:m="http://schemas.openxmlformats.org/officeDocument/2006/math">
                        <m:r>
                          <a:rPr lang="en-US" altLang="nl-NL" sz="2400" b="0" i="1" smtClean="0">
                            <a:latin typeface="Cambria Math" panose="02040503050406030204" pitchFamily="18" charset="0"/>
                            <a:sym typeface="Symbol" pitchFamily="18" charset="2"/>
                          </a:rPr>
                          <m:t>𝜋</m:t>
                        </m:r>
                        <m:r>
                          <a:rPr lang="en-US" altLang="nl-NL" sz="2400" b="0" i="1" smtClean="0">
                            <a:latin typeface="Cambria Math" panose="02040503050406030204" pitchFamily="18" charset="0"/>
                            <a:sym typeface="Symbol" pitchFamily="18" charset="2"/>
                          </a:rPr>
                          <m:t>(</m:t>
                        </m:r>
                        <m:sSup>
                          <m:sSupPr>
                            <m:ctrlPr>
                              <a:rPr lang="en-US" altLang="nl-NL" sz="2400" b="0" i="1" smtClean="0">
                                <a:latin typeface="Cambria Math" panose="02040503050406030204" pitchFamily="18" charset="0"/>
                                <a:sym typeface="Symbol" pitchFamily="18" charset="2"/>
                              </a:rPr>
                            </m:ctrlPr>
                          </m:sSupPr>
                          <m:e>
                            <m:r>
                              <a:rPr lang="en-US" altLang="nl-NL" sz="2400" b="0" i="1" smtClean="0">
                                <a:latin typeface="Cambria Math" panose="02040503050406030204" pitchFamily="18" charset="0"/>
                                <a:sym typeface="Symbol" pitchFamily="18" charset="2"/>
                              </a:rPr>
                              <m:t>𝑝</m:t>
                            </m:r>
                          </m:e>
                          <m:sup>
                            <m:r>
                              <a:rPr lang="en-US" altLang="nl-NL" sz="2400" b="0" i="1" smtClean="0">
                                <a:latin typeface="Cambria Math" panose="02040503050406030204" pitchFamily="18" charset="0"/>
                                <a:sym typeface="Symbol" pitchFamily="18" charset="2"/>
                              </a:rPr>
                              <m:t>𝑏</m:t>
                            </m:r>
                          </m:sup>
                        </m:sSup>
                        <m:r>
                          <a:rPr lang="en-US" altLang="nl-NL" sz="2400" b="0" i="1" smtClean="0">
                            <a:latin typeface="Cambria Math" panose="02040503050406030204" pitchFamily="18" charset="0"/>
                            <a:sym typeface="Symbol" pitchFamily="18" charset="2"/>
                          </a:rPr>
                          <m:t>)</m:t>
                        </m:r>
                      </m:oMath>
                    </m:oMathPara>
                  </a14:m>
                  <a:endParaRPr lang="en-GB" altLang="nl-NL" sz="2400" dirty="0">
                    <a:latin typeface="Arial" charset="0"/>
                    <a:sym typeface="Symbol" pitchFamily="18" charset="2"/>
                  </a:endParaRPr>
                </a:p>
              </p:txBody>
            </p:sp>
          </mc:Choice>
          <mc:Fallback xmlns="">
            <p:sp>
              <p:nvSpPr>
                <p:cNvPr id="3110" name="Text Box 64"/>
                <p:cNvSpPr txBox="1">
                  <a:spLocks noRot="1" noChangeAspect="1" noMove="1" noResize="1" noEditPoints="1" noAdjustHandles="1" noChangeArrowheads="1" noChangeShapeType="1" noTextEdit="1"/>
                </p:cNvSpPr>
                <p:nvPr/>
              </p:nvSpPr>
              <p:spPr bwMode="auto">
                <a:xfrm>
                  <a:off x="32" y="1591"/>
                  <a:ext cx="532" cy="248"/>
                </a:xfrm>
                <a:prstGeom prst="rect">
                  <a:avLst/>
                </a:prstGeom>
                <a:blipFill>
                  <a:blip r:embed="rId16"/>
                  <a:stretch>
                    <a:fillRect t="-6154" r="-19424" b="-230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11" name="AutoShape 65"/>
            <p:cNvSpPr>
              <a:spLocks/>
            </p:cNvSpPr>
            <p:nvPr/>
          </p:nvSpPr>
          <p:spPr bwMode="auto">
            <a:xfrm>
              <a:off x="565" y="1605"/>
              <a:ext cx="51" cy="239"/>
            </a:xfrm>
            <a:prstGeom prst="leftBrace">
              <a:avLst>
                <a:gd name="adj1" fmla="val 39052"/>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grpSp>
      <p:grpSp>
        <p:nvGrpSpPr>
          <p:cNvPr id="17" name="Group 108"/>
          <p:cNvGrpSpPr>
            <a:grpSpLocks/>
          </p:cNvGrpSpPr>
          <p:nvPr/>
        </p:nvGrpSpPr>
        <p:grpSpPr bwMode="auto">
          <a:xfrm>
            <a:off x="3403600" y="787400"/>
            <a:ext cx="168275" cy="2120900"/>
            <a:chOff x="2144" y="496"/>
            <a:chExt cx="106" cy="1336"/>
          </a:xfrm>
        </p:grpSpPr>
        <p:sp>
          <p:nvSpPr>
            <p:cNvPr id="3108" name="Line 67"/>
            <p:cNvSpPr>
              <a:spLocks noChangeShapeType="1"/>
            </p:cNvSpPr>
            <p:nvPr/>
          </p:nvSpPr>
          <p:spPr bwMode="auto">
            <a:xfrm>
              <a:off x="2152" y="497"/>
              <a:ext cx="0" cy="1335"/>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sp>
          <p:nvSpPr>
            <p:cNvPr id="3109" name="Line 68"/>
            <p:cNvSpPr>
              <a:spLocks noChangeShapeType="1"/>
            </p:cNvSpPr>
            <p:nvPr/>
          </p:nvSpPr>
          <p:spPr bwMode="auto">
            <a:xfrm flipH="1">
              <a:off x="2144" y="496"/>
              <a:ext cx="106" cy="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nl-NL"/>
            </a:p>
          </p:txBody>
        </p:sp>
      </p:grpSp>
      <p:grpSp>
        <p:nvGrpSpPr>
          <p:cNvPr id="18" name="Group 101"/>
          <p:cNvGrpSpPr>
            <a:grpSpLocks/>
          </p:cNvGrpSpPr>
          <p:nvPr/>
        </p:nvGrpSpPr>
        <p:grpSpPr bwMode="auto">
          <a:xfrm>
            <a:off x="3606800" y="282575"/>
            <a:ext cx="974725" cy="509588"/>
            <a:chOff x="2272" y="178"/>
            <a:chExt cx="614" cy="321"/>
          </a:xfrm>
        </p:grpSpPr>
        <mc:AlternateContent xmlns:mc="http://schemas.openxmlformats.org/markup-compatibility/2006" xmlns:a14="http://schemas.microsoft.com/office/drawing/2010/main">
          <mc:Choice Requires="a14">
            <p:sp>
              <p:nvSpPr>
                <p:cNvPr id="3106" name="Text Box 35"/>
                <p:cNvSpPr txBox="1">
                  <a:spLocks noChangeArrowheads="1"/>
                </p:cNvSpPr>
                <p:nvPr/>
              </p:nvSpPr>
              <p:spPr bwMode="auto">
                <a:xfrm>
                  <a:off x="2274" y="213"/>
                  <a:ext cx="612" cy="24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14:m>
                    <m:oMathPara xmlns:m="http://schemas.openxmlformats.org/officeDocument/2006/math">
                      <m:oMathParaPr>
                        <m:jc m:val="centerGroup"/>
                      </m:oMathParaPr>
                      <m:oMath xmlns:m="http://schemas.openxmlformats.org/officeDocument/2006/math">
                        <m:r>
                          <a:rPr lang="en-US" altLang="nl-NL" sz="2400" b="0" i="1" smtClean="0">
                            <a:latin typeface="Cambria Math" panose="02040503050406030204" pitchFamily="18" charset="0"/>
                            <a:sym typeface="Symbol" pitchFamily="18" charset="2"/>
                          </a:rPr>
                          <m:t>𝜋</m:t>
                        </m:r>
                        <m:r>
                          <a:rPr lang="en-US" altLang="nl-NL" sz="2400" b="0" i="1" smtClean="0">
                            <a:latin typeface="Cambria Math" panose="02040503050406030204" pitchFamily="18" charset="0"/>
                            <a:sym typeface="Symbol" pitchFamily="18" charset="2"/>
                          </a:rPr>
                          <m:t>(</m:t>
                        </m:r>
                        <m:sSup>
                          <m:sSupPr>
                            <m:ctrlPr>
                              <a:rPr lang="en-US" altLang="nl-NL" sz="2400" b="0" i="1" smtClean="0">
                                <a:latin typeface="Cambria Math" panose="02040503050406030204" pitchFamily="18" charset="0"/>
                                <a:sym typeface="Symbol" pitchFamily="18" charset="2"/>
                              </a:rPr>
                            </m:ctrlPr>
                          </m:sSupPr>
                          <m:e>
                            <m:r>
                              <a:rPr lang="en-US" altLang="nl-NL" sz="2400" b="0" i="1" smtClean="0">
                                <a:latin typeface="Cambria Math" panose="02040503050406030204" pitchFamily="18" charset="0"/>
                                <a:sym typeface="Symbol" pitchFamily="18" charset="2"/>
                              </a:rPr>
                              <m:t>𝑝</m:t>
                            </m:r>
                          </m:e>
                          <m:sup>
                            <m:r>
                              <a:rPr lang="en-US" altLang="nl-NL" sz="2400" b="0" i="1" smtClean="0">
                                <a:latin typeface="Cambria Math" panose="02040503050406030204" pitchFamily="18" charset="0"/>
                                <a:sym typeface="Symbol" pitchFamily="18" charset="2"/>
                              </a:rPr>
                              <m:t>𝑤</m:t>
                            </m:r>
                          </m:sup>
                        </m:sSup>
                        <m:r>
                          <a:rPr lang="en-US" altLang="nl-NL" sz="2400" b="0" i="1" smtClean="0">
                            <a:latin typeface="Cambria Math" panose="02040503050406030204" pitchFamily="18" charset="0"/>
                            <a:sym typeface="Symbol" pitchFamily="18" charset="2"/>
                          </a:rPr>
                          <m:t>)</m:t>
                        </m:r>
                      </m:oMath>
                    </m:oMathPara>
                  </a14:m>
                  <a:endParaRPr lang="en-GB" altLang="nl-NL" sz="2400" dirty="0">
                    <a:latin typeface="Arial" charset="0"/>
                    <a:sym typeface="Symbol" pitchFamily="18" charset="2"/>
                  </a:endParaRPr>
                </a:p>
              </p:txBody>
            </p:sp>
          </mc:Choice>
          <mc:Fallback xmlns="">
            <p:sp>
              <p:nvSpPr>
                <p:cNvPr id="3106" name="Text Box 35"/>
                <p:cNvSpPr txBox="1">
                  <a:spLocks noRot="1" noChangeAspect="1" noMove="1" noResize="1" noEditPoints="1" noAdjustHandles="1" noChangeArrowheads="1" noChangeShapeType="1" noTextEdit="1"/>
                </p:cNvSpPr>
                <p:nvPr/>
              </p:nvSpPr>
              <p:spPr bwMode="auto">
                <a:xfrm>
                  <a:off x="2274" y="213"/>
                  <a:ext cx="612" cy="244"/>
                </a:xfrm>
                <a:prstGeom prst="rect">
                  <a:avLst/>
                </a:prstGeom>
                <a:blipFill>
                  <a:blip r:embed="rId17"/>
                  <a:stretch>
                    <a:fillRect t="-3125" r="-8750" b="-2343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107" name="AutoShape 69"/>
            <p:cNvSpPr>
              <a:spLocks/>
            </p:cNvSpPr>
            <p:nvPr/>
          </p:nvSpPr>
          <p:spPr bwMode="auto">
            <a:xfrm>
              <a:off x="2272" y="178"/>
              <a:ext cx="56" cy="321"/>
            </a:xfrm>
            <a:prstGeom prst="rightBrace">
              <a:avLst>
                <a:gd name="adj1" fmla="val 47768"/>
                <a:gd name="adj2" fmla="val 50000"/>
              </a:avLst>
            </a:prstGeom>
            <a:noFill/>
            <a:ln w="9525"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grpSp>
      <p:grpSp>
        <p:nvGrpSpPr>
          <p:cNvPr id="19" name="Group 104"/>
          <p:cNvGrpSpPr>
            <a:grpSpLocks/>
          </p:cNvGrpSpPr>
          <p:nvPr/>
        </p:nvGrpSpPr>
        <p:grpSpPr bwMode="auto">
          <a:xfrm>
            <a:off x="323189" y="4323562"/>
            <a:ext cx="3998913" cy="434976"/>
            <a:chOff x="2845" y="2397"/>
            <a:chExt cx="2519" cy="274"/>
          </a:xfrm>
        </p:grpSpPr>
        <p:sp>
          <p:nvSpPr>
            <p:cNvPr id="3104" name="Line 70"/>
            <p:cNvSpPr>
              <a:spLocks noChangeShapeType="1"/>
            </p:cNvSpPr>
            <p:nvPr/>
          </p:nvSpPr>
          <p:spPr bwMode="auto">
            <a:xfrm flipV="1">
              <a:off x="2845" y="2532"/>
              <a:ext cx="272" cy="139"/>
            </a:xfrm>
            <a:prstGeom prst="line">
              <a:avLst/>
            </a:prstGeom>
            <a:noFill/>
            <a:ln w="9525">
              <a:solidFill>
                <a:srgbClr val="0000FF"/>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nl-NL" sz="1400"/>
            </a:p>
          </p:txBody>
        </p:sp>
        <p:sp>
          <p:nvSpPr>
            <p:cNvPr id="3105" name="Text Box 71"/>
            <p:cNvSpPr txBox="1">
              <a:spLocks noChangeArrowheads="1"/>
            </p:cNvSpPr>
            <p:nvPr/>
          </p:nvSpPr>
          <p:spPr bwMode="auto">
            <a:xfrm>
              <a:off x="3072" y="2397"/>
              <a:ext cx="229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75000"/>
                </a:lnSpc>
                <a:spcBef>
                  <a:spcPct val="0"/>
                </a:spcBef>
                <a:buFont typeface="Math3" pitchFamily="2" charset="2"/>
                <a:buNone/>
              </a:pPr>
              <a:r>
                <a:rPr lang="en-GB" altLang="nl-NL" sz="2400" dirty="0">
                  <a:solidFill>
                    <a:srgbClr val="CC9900"/>
                  </a:solidFill>
                  <a:latin typeface="Arial" charset="0"/>
                  <a:sym typeface="Symbol" pitchFamily="18" charset="2"/>
                </a:rPr>
                <a:t>best-rank overweighting</a:t>
              </a:r>
            </a:p>
          </p:txBody>
        </p:sp>
      </p:grpSp>
      <p:grpSp>
        <p:nvGrpSpPr>
          <p:cNvPr id="20" name="Group 106"/>
          <p:cNvGrpSpPr>
            <a:grpSpLocks/>
          </p:cNvGrpSpPr>
          <p:nvPr/>
        </p:nvGrpSpPr>
        <p:grpSpPr bwMode="auto">
          <a:xfrm>
            <a:off x="457200" y="5562603"/>
            <a:ext cx="9048750" cy="1208088"/>
            <a:chOff x="288" y="3504"/>
            <a:chExt cx="5700" cy="761"/>
          </a:xfrm>
        </p:grpSpPr>
        <p:sp>
          <p:nvSpPr>
            <p:cNvPr id="3102" name="Text Box 72"/>
            <p:cNvSpPr txBox="1">
              <a:spLocks noChangeArrowheads="1"/>
            </p:cNvSpPr>
            <p:nvPr/>
          </p:nvSpPr>
          <p:spPr bwMode="auto">
            <a:xfrm>
              <a:off x="3888" y="3878"/>
              <a:ext cx="2100" cy="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70000"/>
                </a:lnSpc>
                <a:spcBef>
                  <a:spcPct val="0"/>
                </a:spcBef>
                <a:buFont typeface="Math3" pitchFamily="2" charset="2"/>
                <a:buNone/>
              </a:pPr>
              <a:r>
                <a:rPr lang="en-GB" altLang="nl-NL" sz="2400" dirty="0">
                  <a:solidFill>
                    <a:srgbClr val="CC9900"/>
                  </a:solidFill>
                  <a:latin typeface="Arial" charset="0"/>
                  <a:sym typeface="Symbol" pitchFamily="18" charset="2"/>
                </a:rPr>
                <a:t>worst-rank overweighting</a:t>
              </a:r>
              <a:endParaRPr lang="en-GB" altLang="nl-NL" dirty="0">
                <a:solidFill>
                  <a:srgbClr val="CC9900"/>
                </a:solidFill>
                <a:latin typeface="Arial" charset="0"/>
                <a:sym typeface="Symbol" pitchFamily="18" charset="2"/>
              </a:endParaRPr>
            </a:p>
          </p:txBody>
        </p:sp>
        <p:sp>
          <p:nvSpPr>
            <p:cNvPr id="3103" name="Freeform 73"/>
            <p:cNvSpPr>
              <a:spLocks/>
            </p:cNvSpPr>
            <p:nvPr/>
          </p:nvSpPr>
          <p:spPr bwMode="auto">
            <a:xfrm>
              <a:off x="288" y="3504"/>
              <a:ext cx="3640" cy="564"/>
            </a:xfrm>
            <a:custGeom>
              <a:avLst/>
              <a:gdLst>
                <a:gd name="T0" fmla="*/ 0 w 3640"/>
                <a:gd name="T1" fmla="*/ 0 h 564"/>
                <a:gd name="T2" fmla="*/ 72 w 3640"/>
                <a:gd name="T3" fmla="*/ 564 h 564"/>
                <a:gd name="T4" fmla="*/ 3640 w 3640"/>
                <a:gd name="T5" fmla="*/ 548 h 564"/>
                <a:gd name="T6" fmla="*/ 0 60000 65536"/>
                <a:gd name="T7" fmla="*/ 0 60000 65536"/>
                <a:gd name="T8" fmla="*/ 0 60000 65536"/>
                <a:gd name="T9" fmla="*/ 0 w 3640"/>
                <a:gd name="T10" fmla="*/ 0 h 564"/>
                <a:gd name="T11" fmla="*/ 3640 w 3640"/>
                <a:gd name="T12" fmla="*/ 564 h 564"/>
              </a:gdLst>
              <a:ahLst/>
              <a:cxnLst>
                <a:cxn ang="T6">
                  <a:pos x="T0" y="T1"/>
                </a:cxn>
                <a:cxn ang="T7">
                  <a:pos x="T2" y="T3"/>
                </a:cxn>
                <a:cxn ang="T8">
                  <a:pos x="T4" y="T5"/>
                </a:cxn>
              </a:cxnLst>
              <a:rect l="T9" t="T10" r="T11" b="T12"/>
              <a:pathLst>
                <a:path w="3640" h="564">
                  <a:moveTo>
                    <a:pt x="0" y="0"/>
                  </a:moveTo>
                  <a:lnTo>
                    <a:pt x="72" y="564"/>
                  </a:lnTo>
                  <a:lnTo>
                    <a:pt x="3640" y="548"/>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nl-NL"/>
            </a:p>
          </p:txBody>
        </p:sp>
      </p:grpSp>
      <mc:AlternateContent xmlns:mc="http://schemas.openxmlformats.org/markup-compatibility/2006" xmlns:a14="http://schemas.microsoft.com/office/drawing/2010/main">
        <mc:Choice Requires="a14">
          <p:sp>
            <p:nvSpPr>
              <p:cNvPr id="218208" name="Text Box 96"/>
              <p:cNvSpPr txBox="1">
                <a:spLocks noChangeArrowheads="1"/>
              </p:cNvSpPr>
              <p:nvPr/>
            </p:nvSpPr>
            <p:spPr bwMode="auto">
              <a:xfrm>
                <a:off x="95249" y="5208588"/>
                <a:ext cx="3428755" cy="4862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marL="495300" indent="-4953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en-US" altLang="nl-NL" dirty="0">
                    <a:latin typeface="Arial" charset="0"/>
                    <a:sym typeface="Symbol" pitchFamily="18" charset="2"/>
                  </a:rPr>
                  <a:t>(ii)</a:t>
                </a:r>
                <a:r>
                  <a:rPr lang="en-US" altLang="nl-NL" dirty="0">
                    <a:solidFill>
                      <a:srgbClr val="EAEAEA"/>
                    </a:solidFill>
                    <a:latin typeface="Arial" charset="0"/>
                    <a:sym typeface="Symbol" pitchFamily="18" charset="2"/>
                  </a:rPr>
                  <a:t> </a:t>
                </a:r>
                <a14:m>
                  <m:oMath xmlns:m="http://schemas.openxmlformats.org/officeDocument/2006/math">
                    <m:r>
                      <a:rPr lang="en-US" altLang="nl-NL" i="1">
                        <a:latin typeface="Cambria Math" panose="02040503050406030204" pitchFamily="18" charset="0"/>
                        <a:sym typeface="Symbol" pitchFamily="18" charset="2"/>
                      </a:rPr>
                      <m:t>𝜋</m:t>
                    </m:r>
                    <m:d>
                      <m:dPr>
                        <m:ctrlPr>
                          <a:rPr lang="en-US" altLang="nl-NL" i="1">
                            <a:latin typeface="Cambria Math" panose="02040503050406030204" pitchFamily="18" charset="0"/>
                            <a:sym typeface="Symbol" pitchFamily="18" charset="2"/>
                          </a:rPr>
                        </m:ctrlPr>
                      </m:dPr>
                      <m:e>
                        <m:sSup>
                          <m:sSupPr>
                            <m:ctrlPr>
                              <a:rPr lang="en-US" altLang="nl-NL" i="1">
                                <a:latin typeface="Cambria Math" panose="02040503050406030204" pitchFamily="18" charset="0"/>
                                <a:sym typeface="Symbol" pitchFamily="18" charset="2"/>
                              </a:rPr>
                            </m:ctrlPr>
                          </m:sSupPr>
                          <m:e>
                            <m:r>
                              <a:rPr lang="en-US" altLang="nl-NL" i="1">
                                <a:latin typeface="Cambria Math" panose="02040503050406030204" pitchFamily="18" charset="0"/>
                                <a:sym typeface="Symbol" pitchFamily="18" charset="2"/>
                              </a:rPr>
                              <m:t>𝑝</m:t>
                            </m:r>
                          </m:e>
                          <m:sup>
                            <m:r>
                              <a:rPr lang="en-US" altLang="nl-NL" b="0" i="1" smtClean="0">
                                <a:latin typeface="Cambria Math" panose="02040503050406030204" pitchFamily="18" charset="0"/>
                                <a:sym typeface="Symbol" pitchFamily="18" charset="2"/>
                              </a:rPr>
                              <m:t>𝑤</m:t>
                            </m:r>
                          </m:sup>
                        </m:sSup>
                      </m:e>
                    </m:d>
                    <m:r>
                      <a:rPr lang="en-US" altLang="nl-NL" b="0" i="1" smtClean="0">
                        <a:latin typeface="Cambria Math" panose="02040503050406030204" pitchFamily="18" charset="0"/>
                        <a:sym typeface="Symbol" pitchFamily="18" charset="2"/>
                      </a:rPr>
                      <m:t>≥</m:t>
                    </m:r>
                    <m:r>
                      <a:rPr lang="en-US" altLang="nl-NL" i="1">
                        <a:latin typeface="Cambria Math" panose="02040503050406030204" pitchFamily="18" charset="0"/>
                        <a:sym typeface="Symbol" pitchFamily="18" charset="2"/>
                      </a:rPr>
                      <m:t>𝜋</m:t>
                    </m:r>
                    <m:r>
                      <a:rPr lang="en-US" altLang="nl-NL" i="1">
                        <a:latin typeface="Cambria Math" panose="02040503050406030204" pitchFamily="18" charset="0"/>
                        <a:sym typeface="Symbol" pitchFamily="18" charset="2"/>
                      </a:rPr>
                      <m:t>(</m:t>
                    </m:r>
                    <m:sSup>
                      <m:sSupPr>
                        <m:ctrlPr>
                          <a:rPr lang="en-US" altLang="nl-NL" i="1">
                            <a:latin typeface="Cambria Math" panose="02040503050406030204" pitchFamily="18" charset="0"/>
                            <a:sym typeface="Symbol" pitchFamily="18" charset="2"/>
                          </a:rPr>
                        </m:ctrlPr>
                      </m:sSupPr>
                      <m:e>
                        <m:r>
                          <a:rPr lang="en-US" altLang="nl-NL" i="1">
                            <a:latin typeface="Cambria Math" panose="02040503050406030204" pitchFamily="18" charset="0"/>
                            <a:sym typeface="Symbol" pitchFamily="18" charset="2"/>
                          </a:rPr>
                          <m:t>𝑝</m:t>
                        </m:r>
                      </m:e>
                      <m:sup>
                        <m:r>
                          <a:rPr lang="en-US" altLang="nl-NL" i="1">
                            <a:latin typeface="Cambria Math" panose="02040503050406030204" pitchFamily="18" charset="0"/>
                            <a:sym typeface="Symbol" pitchFamily="18" charset="2"/>
                          </a:rPr>
                          <m:t>𝑟</m:t>
                        </m:r>
                      </m:sup>
                    </m:sSup>
                    <m:r>
                      <a:rPr lang="en-US" altLang="nl-NL" i="1">
                        <a:latin typeface="Cambria Math" panose="02040503050406030204" pitchFamily="18" charset="0"/>
                        <a:sym typeface="Symbol" pitchFamily="18" charset="2"/>
                      </a:rPr>
                      <m:t>)</m:t>
                    </m:r>
                  </m:oMath>
                </a14:m>
                <a:endParaRPr lang="en-GB" altLang="nl-NL" dirty="0">
                  <a:latin typeface="Arial" charset="0"/>
                  <a:sym typeface="Symbol" pitchFamily="18" charset="2"/>
                </a:endParaRPr>
              </a:p>
            </p:txBody>
          </p:sp>
        </mc:Choice>
        <mc:Fallback xmlns="">
          <p:sp>
            <p:nvSpPr>
              <p:cNvPr id="218208" name="Text Box 96"/>
              <p:cNvSpPr txBox="1">
                <a:spLocks noRot="1" noChangeAspect="1" noMove="1" noResize="1" noEditPoints="1" noAdjustHandles="1" noChangeArrowheads="1" noChangeShapeType="1" noTextEdit="1"/>
              </p:cNvSpPr>
              <p:nvPr/>
            </p:nvSpPr>
            <p:spPr bwMode="auto">
              <a:xfrm>
                <a:off x="95249" y="5208588"/>
                <a:ext cx="3428755" cy="486287"/>
              </a:xfrm>
              <a:prstGeom prst="rect">
                <a:avLst/>
              </a:prstGeom>
              <a:blipFill>
                <a:blip r:embed="rId18"/>
                <a:stretch>
                  <a:fillRect l="-4626" t="-36250" b="-4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8209" name="Text Box 97"/>
              <p:cNvSpPr txBox="1">
                <a:spLocks noChangeArrowheads="1"/>
              </p:cNvSpPr>
              <p:nvPr/>
            </p:nvSpPr>
            <p:spPr bwMode="auto">
              <a:xfrm>
                <a:off x="3316736" y="4700588"/>
                <a:ext cx="4783655" cy="4862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marL="495300" indent="-4953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nl-NL" altLang="nl-NL" dirty="0">
                    <a:latin typeface="Arial" charset="0"/>
                    <a:sym typeface="Symbol" pitchFamily="18" charset="2"/>
                  </a:rPr>
                  <a:t>on</a:t>
                </a:r>
                <a:r>
                  <a:rPr lang="nl-NL" altLang="nl-NL" baseline="30000" dirty="0">
                    <a:latin typeface="Arial" charset="0"/>
                    <a:sym typeface="Symbol" pitchFamily="18" charset="2"/>
                  </a:rPr>
                  <a:t>*</a:t>
                </a:r>
                <a:r>
                  <a:rPr lang="nl-NL" altLang="nl-NL" dirty="0">
                    <a:latin typeface="Arial" charset="0"/>
                    <a:sym typeface="Symbol" pitchFamily="18" charset="2"/>
                  </a:rPr>
                  <a:t> </a:t>
                </a:r>
                <a14:m>
                  <m:oMath xmlns:m="http://schemas.openxmlformats.org/officeDocument/2006/math">
                    <m:r>
                      <a:rPr lang="en-US" altLang="nl-NL" b="0" i="1" smtClean="0">
                        <a:latin typeface="Cambria Math" panose="02040503050406030204" pitchFamily="18" charset="0"/>
                        <a:sym typeface="Symbol" pitchFamily="18" charset="2"/>
                      </a:rPr>
                      <m:t>[0,</m:t>
                    </m:r>
                    <m:sSub>
                      <m:sSubPr>
                        <m:ctrlPr>
                          <a:rPr lang="en-US" altLang="nl-NL" b="0" i="1" smtClean="0">
                            <a:latin typeface="Cambria Math" panose="02040503050406030204" pitchFamily="18" charset="0"/>
                            <a:sym typeface="Symbol" pitchFamily="18" charset="2"/>
                          </a:rPr>
                        </m:ctrlPr>
                      </m:sSubPr>
                      <m:e>
                        <m:r>
                          <a:rPr lang="en-US" altLang="nl-NL" b="0" i="1" smtClean="0">
                            <a:latin typeface="Cambria Math" panose="02040503050406030204" pitchFamily="18" charset="0"/>
                            <a:sym typeface="Symbol" pitchFamily="18" charset="2"/>
                          </a:rPr>
                          <m:t>𝑤</m:t>
                        </m:r>
                      </m:e>
                      <m:sub>
                        <m:r>
                          <a:rPr lang="en-US" altLang="nl-NL" b="0" i="1" smtClean="0">
                            <a:latin typeface="Cambria Math" panose="02040503050406030204" pitchFamily="18" charset="0"/>
                            <a:sym typeface="Symbol" pitchFamily="18" charset="2"/>
                          </a:rPr>
                          <m:t>𝑟𝑏</m:t>
                        </m:r>
                      </m:sub>
                    </m:sSub>
                    <m:r>
                      <a:rPr lang="en-US" altLang="nl-NL" b="0" i="1" smtClean="0">
                        <a:latin typeface="Cambria Math" panose="02040503050406030204" pitchFamily="18" charset="0"/>
                        <a:sym typeface="Symbol" pitchFamily="18" charset="2"/>
                      </a:rPr>
                      <m:t>]</m:t>
                    </m:r>
                  </m:oMath>
                </a14:m>
                <a:r>
                  <a:rPr lang="nl-NL" altLang="nl-NL" dirty="0">
                    <a:latin typeface="Arial" charset="0"/>
                    <a:sym typeface="Symbol" pitchFamily="18" charset="2"/>
                  </a:rPr>
                  <a:t> </a:t>
                </a:r>
                <a14:m>
                  <m:oMath xmlns:m="http://schemas.openxmlformats.org/officeDocument/2006/math">
                    <m:r>
                      <a:rPr lang="en-US" altLang="nl-NL" b="0" i="1" dirty="0" smtClean="0">
                        <a:latin typeface="Cambria Math" panose="02040503050406030204" pitchFamily="18" charset="0"/>
                        <a:sym typeface="Symbol" pitchFamily="18" charset="2"/>
                      </a:rPr>
                      <m:t>(</m:t>
                    </m:r>
                    <m:r>
                      <a:rPr lang="en-US" altLang="nl-NL" b="0" i="1" dirty="0" smtClean="0">
                        <a:latin typeface="Cambria Math" panose="02040503050406030204" pitchFamily="18" charset="0"/>
                        <a:sym typeface="Symbol" pitchFamily="18" charset="2"/>
                      </a:rPr>
                      <m:t>𝑟</m:t>
                    </m:r>
                    <m:r>
                      <a:rPr lang="en-US" altLang="nl-NL" b="0" i="1" dirty="0" smtClean="0">
                        <a:latin typeface="Cambria Math" panose="02040503050406030204" pitchFamily="18" charset="0"/>
                        <a:sym typeface="Symbol" pitchFamily="18" charset="2"/>
                      </a:rPr>
                      <m:t>+</m:t>
                    </m:r>
                    <m:r>
                      <a:rPr lang="en-US" altLang="nl-NL" b="0" i="1" dirty="0" smtClean="0">
                        <a:latin typeface="Cambria Math" panose="02040503050406030204" pitchFamily="18" charset="0"/>
                        <a:sym typeface="Symbol" pitchFamily="18" charset="2"/>
                      </a:rPr>
                      <m:t>𝑝</m:t>
                    </m:r>
                    <m:r>
                      <a:rPr lang="en-US" altLang="nl-NL" b="0" i="1" dirty="0" smtClean="0">
                        <a:latin typeface="Cambria Math" panose="02040503050406030204" pitchFamily="18" charset="0"/>
                        <a:sym typeface="Symbol" pitchFamily="18" charset="2"/>
                      </a:rPr>
                      <m:t>≤</m:t>
                    </m:r>
                    <m:sSub>
                      <m:sSubPr>
                        <m:ctrlPr>
                          <a:rPr lang="en-US" altLang="nl-NL" b="0" i="1" dirty="0" smtClean="0">
                            <a:latin typeface="Cambria Math" panose="02040503050406030204" pitchFamily="18" charset="0"/>
                            <a:sym typeface="Symbol" pitchFamily="18" charset="2"/>
                          </a:rPr>
                        </m:ctrlPr>
                      </m:sSubPr>
                      <m:e>
                        <m:r>
                          <a:rPr lang="en-US" altLang="nl-NL" b="0" i="1" dirty="0" smtClean="0">
                            <a:latin typeface="Cambria Math" panose="02040503050406030204" pitchFamily="18" charset="0"/>
                            <a:sym typeface="Symbol" pitchFamily="18" charset="2"/>
                          </a:rPr>
                          <m:t>𝑤</m:t>
                        </m:r>
                      </m:e>
                      <m:sub>
                        <m:r>
                          <a:rPr lang="en-US" altLang="nl-NL" b="0" i="1" dirty="0" smtClean="0">
                            <a:latin typeface="Cambria Math" panose="02040503050406030204" pitchFamily="18" charset="0"/>
                            <a:sym typeface="Symbol" pitchFamily="18" charset="2"/>
                          </a:rPr>
                          <m:t>𝑟𝑏</m:t>
                        </m:r>
                      </m:sub>
                    </m:sSub>
                    <m:r>
                      <a:rPr lang="en-US" altLang="nl-NL" b="0" i="1" dirty="0" smtClean="0">
                        <a:latin typeface="Cambria Math" panose="02040503050406030204" pitchFamily="18" charset="0"/>
                        <a:sym typeface="Symbol" pitchFamily="18" charset="2"/>
                      </a:rPr>
                      <m:t>)</m:t>
                    </m:r>
                  </m:oMath>
                </a14:m>
                <a:endParaRPr lang="en-GB" altLang="nl-NL" dirty="0">
                  <a:latin typeface="Arial" charset="0"/>
                  <a:sym typeface="Symbol" pitchFamily="18" charset="2"/>
                </a:endParaRPr>
              </a:p>
            </p:txBody>
          </p:sp>
        </mc:Choice>
        <mc:Fallback xmlns="">
          <p:sp>
            <p:nvSpPr>
              <p:cNvPr id="218209" name="Text Box 97"/>
              <p:cNvSpPr txBox="1">
                <a:spLocks noRot="1" noChangeAspect="1" noMove="1" noResize="1" noEditPoints="1" noAdjustHandles="1" noChangeArrowheads="1" noChangeShapeType="1" noTextEdit="1"/>
              </p:cNvSpPr>
              <p:nvPr/>
            </p:nvSpPr>
            <p:spPr bwMode="auto">
              <a:xfrm>
                <a:off x="3316736" y="4700588"/>
                <a:ext cx="4783655" cy="486287"/>
              </a:xfrm>
              <a:prstGeom prst="rect">
                <a:avLst/>
              </a:prstGeom>
              <a:blipFill>
                <a:blip r:embed="rId19"/>
                <a:stretch>
                  <a:fillRect l="-3185" t="-36250" b="-4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8211" name="Text Box 99"/>
              <p:cNvSpPr txBox="1">
                <a:spLocks noChangeArrowheads="1"/>
              </p:cNvSpPr>
              <p:nvPr/>
            </p:nvSpPr>
            <p:spPr bwMode="auto">
              <a:xfrm>
                <a:off x="3324383" y="5208588"/>
                <a:ext cx="4071718" cy="4862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marL="495300" indent="-495300">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spcBef>
                    <a:spcPct val="0"/>
                  </a:spcBef>
                  <a:buFont typeface="Math3" pitchFamily="2" charset="2"/>
                  <a:buNone/>
                </a:pPr>
                <a:r>
                  <a:rPr lang="nl-NL" altLang="nl-NL" dirty="0">
                    <a:latin typeface="Arial" charset="0"/>
                    <a:sym typeface="Symbol" pitchFamily="18" charset="2"/>
                  </a:rPr>
                  <a:t>on</a:t>
                </a:r>
                <a:r>
                  <a:rPr lang="nl-NL" altLang="nl-NL" baseline="30000" dirty="0">
                    <a:latin typeface="Arial" charset="0"/>
                    <a:sym typeface="Symbol" pitchFamily="18" charset="2"/>
                  </a:rPr>
                  <a:t>*</a:t>
                </a:r>
                <a:r>
                  <a:rPr lang="nl-NL" altLang="nl-NL" dirty="0">
                    <a:latin typeface="Arial" charset="0"/>
                    <a:sym typeface="Symbol" pitchFamily="18" charset="2"/>
                  </a:rPr>
                  <a:t> </a:t>
                </a:r>
                <a14:m>
                  <m:oMath xmlns:m="http://schemas.openxmlformats.org/officeDocument/2006/math">
                    <m:d>
                      <m:dPr>
                        <m:begChr m:val="["/>
                        <m:endChr m:val="]"/>
                        <m:ctrlPr>
                          <a:rPr lang="en-US" altLang="nl-NL" b="0" i="1" smtClean="0">
                            <a:latin typeface="Cambria Math" panose="02040503050406030204" pitchFamily="18" charset="0"/>
                            <a:sym typeface="Symbol" pitchFamily="18" charset="2"/>
                          </a:rPr>
                        </m:ctrlPr>
                      </m:dPr>
                      <m:e>
                        <m:sSub>
                          <m:sSubPr>
                            <m:ctrlPr>
                              <a:rPr lang="en-US" altLang="nl-NL" b="0" i="1" smtClean="0">
                                <a:latin typeface="Cambria Math" panose="02040503050406030204" pitchFamily="18" charset="0"/>
                                <a:sym typeface="Symbol" pitchFamily="18" charset="2"/>
                              </a:rPr>
                            </m:ctrlPr>
                          </m:sSubPr>
                          <m:e>
                            <m:r>
                              <a:rPr lang="en-US" altLang="nl-NL" b="0" i="1" smtClean="0">
                                <a:latin typeface="Cambria Math" panose="02040503050406030204" pitchFamily="18" charset="0"/>
                                <a:sym typeface="Symbol" pitchFamily="18" charset="2"/>
                              </a:rPr>
                              <m:t>𝑏</m:t>
                            </m:r>
                          </m:e>
                          <m:sub>
                            <m:r>
                              <a:rPr lang="en-US" altLang="nl-NL" b="0" i="1" smtClean="0">
                                <a:latin typeface="Cambria Math" panose="02040503050406030204" pitchFamily="18" charset="0"/>
                                <a:sym typeface="Symbol" pitchFamily="18" charset="2"/>
                              </a:rPr>
                              <m:t>𝑟𝑏</m:t>
                            </m:r>
                          </m:sub>
                        </m:sSub>
                        <m:r>
                          <a:rPr lang="en-US" altLang="nl-NL" b="0" i="1" smtClean="0">
                            <a:latin typeface="Cambria Math" panose="02040503050406030204" pitchFamily="18" charset="0"/>
                            <a:sym typeface="Symbol" pitchFamily="18" charset="2"/>
                          </a:rPr>
                          <m:t>,1</m:t>
                        </m:r>
                      </m:e>
                    </m:d>
                  </m:oMath>
                </a14:m>
                <a:r>
                  <a:rPr lang="nl-NL" altLang="nl-NL" dirty="0">
                    <a:latin typeface="Arial" charset="0"/>
                    <a:sym typeface="Symbol" pitchFamily="18" charset="2"/>
                  </a:rPr>
                  <a:t> (</a:t>
                </a:r>
                <a14:m>
                  <m:oMath xmlns:m="http://schemas.openxmlformats.org/officeDocument/2006/math">
                    <m:r>
                      <a:rPr lang="en-US" altLang="nl-NL" b="0" i="1" dirty="0" smtClean="0">
                        <a:latin typeface="Cambria Math" panose="02040503050406030204" pitchFamily="18" charset="0"/>
                        <a:sym typeface="Symbol" pitchFamily="18" charset="2"/>
                      </a:rPr>
                      <m:t>𝑟</m:t>
                    </m:r>
                    <m:r>
                      <a:rPr lang="en-US" altLang="nl-NL" b="0" i="1" dirty="0" smtClean="0">
                        <a:latin typeface="Cambria Math" panose="02040503050406030204" pitchFamily="18" charset="0"/>
                        <a:sym typeface="Symbol" pitchFamily="18" charset="2"/>
                      </a:rPr>
                      <m:t>≥</m:t>
                    </m:r>
                    <m:sSub>
                      <m:sSubPr>
                        <m:ctrlPr>
                          <a:rPr lang="en-US" altLang="nl-NL" b="0" i="1" dirty="0" smtClean="0">
                            <a:latin typeface="Cambria Math" panose="02040503050406030204" pitchFamily="18" charset="0"/>
                            <a:sym typeface="Symbol" pitchFamily="18" charset="2"/>
                          </a:rPr>
                        </m:ctrlPr>
                      </m:sSubPr>
                      <m:e>
                        <m:r>
                          <a:rPr lang="en-US" altLang="nl-NL" b="0" i="1" dirty="0" smtClean="0">
                            <a:latin typeface="Cambria Math" panose="02040503050406030204" pitchFamily="18" charset="0"/>
                            <a:sym typeface="Symbol" pitchFamily="18" charset="2"/>
                          </a:rPr>
                          <m:t>𝑏</m:t>
                        </m:r>
                      </m:e>
                      <m:sub>
                        <m:r>
                          <a:rPr lang="en-US" altLang="nl-NL" b="0" i="1" dirty="0" smtClean="0">
                            <a:latin typeface="Cambria Math" panose="02040503050406030204" pitchFamily="18" charset="0"/>
                            <a:sym typeface="Symbol" pitchFamily="18" charset="2"/>
                          </a:rPr>
                          <m:t>𝑟𝑏</m:t>
                        </m:r>
                      </m:sub>
                    </m:sSub>
                  </m:oMath>
                </a14:m>
                <a:r>
                  <a:rPr lang="nl-NL" altLang="nl-NL" dirty="0">
                    <a:latin typeface="Arial" charset="0"/>
                    <a:sym typeface="Symbol" pitchFamily="18" charset="2"/>
                  </a:rPr>
                  <a:t>)</a:t>
                </a:r>
                <a:endParaRPr lang="en-GB" altLang="nl-NL" dirty="0">
                  <a:latin typeface="Arial" charset="0"/>
                  <a:sym typeface="Symbol" pitchFamily="18" charset="2"/>
                </a:endParaRPr>
              </a:p>
            </p:txBody>
          </p:sp>
        </mc:Choice>
        <mc:Fallback xmlns="">
          <p:sp>
            <p:nvSpPr>
              <p:cNvPr id="218211" name="Text Box 99"/>
              <p:cNvSpPr txBox="1">
                <a:spLocks noRot="1" noChangeAspect="1" noMove="1" noResize="1" noEditPoints="1" noAdjustHandles="1" noChangeArrowheads="1" noChangeShapeType="1" noTextEdit="1"/>
              </p:cNvSpPr>
              <p:nvPr/>
            </p:nvSpPr>
            <p:spPr bwMode="auto">
              <a:xfrm>
                <a:off x="3324383" y="5208588"/>
                <a:ext cx="4071718" cy="486287"/>
              </a:xfrm>
              <a:prstGeom prst="rect">
                <a:avLst/>
              </a:prstGeom>
              <a:blipFill>
                <a:blip r:embed="rId20"/>
                <a:stretch>
                  <a:fillRect l="-3743" t="-36250" b="-4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69" name="Text Box 3">
            <a:extLst>
              <a:ext uri="{FF2B5EF4-FFF2-40B4-BE49-F238E27FC236}">
                <a16:creationId xmlns:a16="http://schemas.microsoft.com/office/drawing/2014/main" id="{D07AE3B5-D2A3-4C28-926A-58092FDA0B51}"/>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110</a:t>
            </a:fld>
            <a:endParaRPr lang="en-US" altLang="nl-NL" sz="1600"/>
          </a:p>
        </p:txBody>
      </p:sp>
      <p:grpSp>
        <p:nvGrpSpPr>
          <p:cNvPr id="70" name="Group 69">
            <a:extLst>
              <a:ext uri="{FF2B5EF4-FFF2-40B4-BE49-F238E27FC236}">
                <a16:creationId xmlns:a16="http://schemas.microsoft.com/office/drawing/2014/main" id="{DBFBE546-A16F-4B84-BA74-8ACF4C488C66}"/>
              </a:ext>
            </a:extLst>
          </p:cNvPr>
          <p:cNvGrpSpPr/>
          <p:nvPr/>
        </p:nvGrpSpPr>
        <p:grpSpPr>
          <a:xfrm>
            <a:off x="3210327" y="2836027"/>
            <a:ext cx="714685" cy="371807"/>
            <a:chOff x="3241184" y="2805760"/>
            <a:chExt cx="714685" cy="408988"/>
          </a:xfrm>
        </p:grpSpPr>
        <mc:AlternateContent xmlns:mc="http://schemas.openxmlformats.org/markup-compatibility/2006" xmlns:a14="http://schemas.microsoft.com/office/drawing/2010/main">
          <mc:Choice Requires="a14">
            <p:sp>
              <p:nvSpPr>
                <p:cNvPr id="71" name="Text Box 66">
                  <a:extLst>
                    <a:ext uri="{FF2B5EF4-FFF2-40B4-BE49-F238E27FC236}">
                      <a16:creationId xmlns:a16="http://schemas.microsoft.com/office/drawing/2014/main" id="{41D093A2-96A5-4B72-BCB2-C5AD677DF5D3}"/>
                    </a:ext>
                  </a:extLst>
                </p:cNvPr>
                <p:cNvSpPr txBox="1">
                  <a:spLocks noChangeArrowheads="1"/>
                </p:cNvSpPr>
                <p:nvPr/>
              </p:nvSpPr>
              <p:spPr bwMode="auto">
                <a:xfrm>
                  <a:off x="3241184" y="2814638"/>
                  <a:ext cx="397866"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1</m:t>
                        </m:r>
                      </m:oMath>
                    </m:oMathPara>
                  </a14:m>
                  <a:endParaRPr lang="en-US" altLang="nl-NL" sz="2400" dirty="0">
                    <a:latin typeface="Arial" charset="0"/>
                  </a:endParaRPr>
                </a:p>
              </p:txBody>
            </p:sp>
          </mc:Choice>
          <mc:Fallback xmlns="">
            <p:sp>
              <p:nvSpPr>
                <p:cNvPr id="71" name="Text Box 66">
                  <a:extLst>
                    <a:ext uri="{FF2B5EF4-FFF2-40B4-BE49-F238E27FC236}">
                      <a16:creationId xmlns:a16="http://schemas.microsoft.com/office/drawing/2014/main" id="{41D093A2-96A5-4B72-BCB2-C5AD677DF5D3}"/>
                    </a:ext>
                  </a:extLst>
                </p:cNvPr>
                <p:cNvSpPr txBox="1">
                  <a:spLocks noRot="1" noChangeAspect="1" noMove="1" noResize="1" noEditPoints="1" noAdjustHandles="1" noChangeArrowheads="1" noChangeShapeType="1" noTextEdit="1"/>
                </p:cNvSpPr>
                <p:nvPr/>
              </p:nvSpPr>
              <p:spPr bwMode="auto">
                <a:xfrm>
                  <a:off x="3241184" y="2814638"/>
                  <a:ext cx="397866" cy="400110"/>
                </a:xfrm>
                <a:prstGeom prst="rect">
                  <a:avLst/>
                </a:prstGeom>
                <a:blipFill>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2" name="Text Box 66">
                  <a:extLst>
                    <a:ext uri="{FF2B5EF4-FFF2-40B4-BE49-F238E27FC236}">
                      <a16:creationId xmlns:a16="http://schemas.microsoft.com/office/drawing/2014/main" id="{F490D45A-0EEE-4FED-AC66-C10ABC133CAE}"/>
                    </a:ext>
                  </a:extLst>
                </p:cNvPr>
                <p:cNvSpPr txBox="1">
                  <a:spLocks noChangeArrowheads="1"/>
                </p:cNvSpPr>
                <p:nvPr/>
              </p:nvSpPr>
              <p:spPr bwMode="auto">
                <a:xfrm>
                  <a:off x="3375760" y="2841272"/>
                  <a:ext cx="421910"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1800" b="0" i="1" smtClean="0">
                            <a:latin typeface="Cambria Math" panose="02040503050406030204" pitchFamily="18" charset="0"/>
                          </a:rPr>
                          <m:t>−</m:t>
                        </m:r>
                      </m:oMath>
                    </m:oMathPara>
                  </a14:m>
                  <a:endParaRPr lang="en-US" altLang="nl-NL" sz="2000" dirty="0">
                    <a:latin typeface="Arial" charset="0"/>
                  </a:endParaRPr>
                </a:p>
              </p:txBody>
            </p:sp>
          </mc:Choice>
          <mc:Fallback xmlns="">
            <p:sp>
              <p:nvSpPr>
                <p:cNvPr id="72" name="Text Box 66">
                  <a:extLst>
                    <a:ext uri="{FF2B5EF4-FFF2-40B4-BE49-F238E27FC236}">
                      <a16:creationId xmlns:a16="http://schemas.microsoft.com/office/drawing/2014/main" id="{F490D45A-0EEE-4FED-AC66-C10ABC133CAE}"/>
                    </a:ext>
                  </a:extLst>
                </p:cNvPr>
                <p:cNvSpPr txBox="1">
                  <a:spLocks noRot="1" noChangeAspect="1" noMove="1" noResize="1" noEditPoints="1" noAdjustHandles="1" noChangeArrowheads="1" noChangeShapeType="1" noTextEdit="1"/>
                </p:cNvSpPr>
                <p:nvPr/>
              </p:nvSpPr>
              <p:spPr bwMode="auto">
                <a:xfrm>
                  <a:off x="3375760" y="2841272"/>
                  <a:ext cx="421910" cy="369332"/>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3" name="Text Box 66">
                  <a:extLst>
                    <a:ext uri="{FF2B5EF4-FFF2-40B4-BE49-F238E27FC236}">
                      <a16:creationId xmlns:a16="http://schemas.microsoft.com/office/drawing/2014/main" id="{62D07F2E-F570-43B9-96F6-C90FB2FDB862}"/>
                    </a:ext>
                  </a:extLst>
                </p:cNvPr>
                <p:cNvSpPr txBox="1">
                  <a:spLocks noChangeArrowheads="1"/>
                </p:cNvSpPr>
                <p:nvPr/>
              </p:nvSpPr>
              <p:spPr bwMode="auto">
                <a:xfrm>
                  <a:off x="3554862" y="2805760"/>
                  <a:ext cx="401007"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r>
                          <a:rPr lang="en-US" altLang="nl-NL" sz="2000" b="0" i="1" smtClean="0">
                            <a:latin typeface="Cambria Math" panose="02040503050406030204" pitchFamily="18" charset="0"/>
                          </a:rPr>
                          <m:t>𝑝</m:t>
                        </m:r>
                      </m:oMath>
                    </m:oMathPara>
                  </a14:m>
                  <a:endParaRPr lang="en-US" altLang="nl-NL" sz="2400" dirty="0">
                    <a:latin typeface="Arial" charset="0"/>
                  </a:endParaRPr>
                </a:p>
              </p:txBody>
            </p:sp>
          </mc:Choice>
          <mc:Fallback xmlns="">
            <p:sp>
              <p:nvSpPr>
                <p:cNvPr id="73" name="Text Box 66">
                  <a:extLst>
                    <a:ext uri="{FF2B5EF4-FFF2-40B4-BE49-F238E27FC236}">
                      <a16:creationId xmlns:a16="http://schemas.microsoft.com/office/drawing/2014/main" id="{62D07F2E-F570-43B9-96F6-C90FB2FDB862}"/>
                    </a:ext>
                  </a:extLst>
                </p:cNvPr>
                <p:cNvSpPr txBox="1">
                  <a:spLocks noRot="1" noChangeAspect="1" noMove="1" noResize="1" noEditPoints="1" noAdjustHandles="1" noChangeArrowheads="1" noChangeShapeType="1" noTextEdit="1"/>
                </p:cNvSpPr>
                <p:nvPr/>
              </p:nvSpPr>
              <p:spPr bwMode="auto">
                <a:xfrm>
                  <a:off x="3554862" y="2805760"/>
                  <a:ext cx="401007" cy="400110"/>
                </a:xfrm>
                <a:prstGeom prst="rect">
                  <a:avLst/>
                </a:prstGeom>
                <a:blipFill>
                  <a:blip r:embed="rId23"/>
                  <a:stretch>
                    <a:fillRect b="-1060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Tree>
    <p:extLst>
      <p:ext uri="{BB962C8B-B14F-4D97-AF65-F5344CB8AC3E}">
        <p14:creationId xmlns:p14="http://schemas.microsoft.com/office/powerpoint/2010/main" val="159360166"/>
      </p:ext>
    </p:extLst>
  </p:cSld>
  <p:clrMapOvr>
    <a:masterClrMapping/>
  </p:clrMapOvr>
  <p:transition advTm="576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1811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1817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1817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499"/>
                                          </p:stCondLst>
                                        </p:cTn>
                                        <p:tgtEl>
                                          <p:spTgt spid="1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7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499"/>
                                          </p:stCondLst>
                                        </p:cTn>
                                        <p:tgtEl>
                                          <p:spTgt spid="1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499"/>
                                          </p:stCondLst>
                                        </p:cTn>
                                        <p:tgtEl>
                                          <p:spTgt spid="1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218145"/>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499"/>
                                          </p:stCondLst>
                                        </p:cTn>
                                        <p:tgtEl>
                                          <p:spTgt spid="1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21820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499"/>
                                          </p:stCondLst>
                                        </p:cTn>
                                        <p:tgtEl>
                                          <p:spTgt spid="21821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499"/>
                                          </p:stCondLst>
                                        </p:cTn>
                                        <p:tgtEl>
                                          <p:spTgt spid="218209"/>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218211"/>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218214"/>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nodeType="clickEffect">
                                  <p:stCondLst>
                                    <p:cond delay="0"/>
                                  </p:stCondLst>
                                  <p:childTnLst>
                                    <p:set>
                                      <p:cBhvr>
                                        <p:cTn id="94" dur="1" fill="hold">
                                          <p:stCondLst>
                                            <p:cond delay="499"/>
                                          </p:stCondLst>
                                        </p:cTn>
                                        <p:tgtEl>
                                          <p:spTgt spid="19"/>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nodeType="clickEffect">
                                  <p:stCondLst>
                                    <p:cond delay="0"/>
                                  </p:stCondLst>
                                  <p:childTnLst>
                                    <p:set>
                                      <p:cBhvr>
                                        <p:cTn id="98" dur="1" fill="hold">
                                          <p:stCondLst>
                                            <p:cond delay="499"/>
                                          </p:stCondLst>
                                        </p:cTn>
                                        <p:tgtEl>
                                          <p:spTgt spid="20"/>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499"/>
                                          </p:stCondLst>
                                        </p:cTn>
                                        <p:tgtEl>
                                          <p:spTgt spid="10"/>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499"/>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214" grpId="0" autoUpdateAnimBg="0"/>
      <p:bldP spid="218114" grpId="0" build="p" autoUpdateAnimBg="0"/>
      <p:bldP spid="218145" grpId="0" autoUpdateAnimBg="0"/>
      <p:bldP spid="218172" grpId="0" autoUpdateAnimBg="0"/>
      <p:bldP spid="218174" grpId="0" autoUpdateAnimBg="0"/>
      <p:bldP spid="218208" grpId="0" autoUpdateAnimBg="0"/>
      <p:bldP spid="218211"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589296" y="662098"/>
            <a:ext cx="8251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111</a:t>
            </a:fld>
            <a:endParaRPr lang="en-US" altLang="nl-NL" sz="1600"/>
          </a:p>
        </p:txBody>
      </p:sp>
      <p:sp>
        <p:nvSpPr>
          <p:cNvPr id="10" name="Text Box 2">
            <a:extLst>
              <a:ext uri="{FF2B5EF4-FFF2-40B4-BE49-F238E27FC236}">
                <a16:creationId xmlns:a16="http://schemas.microsoft.com/office/drawing/2014/main" id="{7DDFD490-F5EC-4E81-8BA1-D6BFE602C3FF}"/>
              </a:ext>
            </a:extLst>
          </p:cNvPr>
          <p:cNvSpPr txBox="1">
            <a:spLocks noChangeArrowheads="1"/>
          </p:cNvSpPr>
          <p:nvPr/>
        </p:nvSpPr>
        <p:spPr bwMode="auto">
          <a:xfrm>
            <a:off x="-89780" y="-99392"/>
            <a:ext cx="35816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6.4-6.5</a:t>
            </a:r>
            <a:r>
              <a:rPr lang="en-GB" sz="2000" dirty="0">
                <a:latin typeface="Arial" panose="020B0604020202020204" pitchFamily="34" charset="0"/>
                <a:cs typeface="Times New Roman" panose="02020603050405020304" pitchFamily="18" charset="0"/>
                <a:sym typeface="Math3" panose="00000400000000000000" pitchFamily="2" charset="2"/>
              </a:rPr>
              <a:t> (5</a:t>
            </a:r>
            <a:r>
              <a:rPr lang="en-GB" sz="2000" baseline="30000" dirty="0">
                <a:latin typeface="Arial" panose="020B0604020202020204" pitchFamily="34" charset="0"/>
                <a:cs typeface="Times New Roman" panose="02020603050405020304" pitchFamily="18" charset="0"/>
                <a:sym typeface="Math3" panose="00000400000000000000" pitchFamily="2" charset="2"/>
              </a:rPr>
              <a:t>th</a:t>
            </a:r>
            <a:r>
              <a:rPr lang="en-GB"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386937974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10"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Text Box 3">
            <a:extLst>
              <a:ext uri="{FF2B5EF4-FFF2-40B4-BE49-F238E27FC236}">
                <a16:creationId xmlns:a16="http://schemas.microsoft.com/office/drawing/2014/main" id="{1085A97B-B8C9-4CE2-8751-6D33316B09C9}"/>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112</a:t>
            </a:fld>
            <a:endParaRPr lang="en-US" altLang="nl-NL" sz="1600" dirty="0"/>
          </a:p>
        </p:txBody>
      </p:sp>
      <p:grpSp>
        <p:nvGrpSpPr>
          <p:cNvPr id="2" name="Group 1">
            <a:extLst>
              <a:ext uri="{FF2B5EF4-FFF2-40B4-BE49-F238E27FC236}">
                <a16:creationId xmlns:a16="http://schemas.microsoft.com/office/drawing/2014/main" id="{926A88ED-E294-4792-8D0B-208A61FF179A}"/>
              </a:ext>
            </a:extLst>
          </p:cNvPr>
          <p:cNvGrpSpPr/>
          <p:nvPr/>
        </p:nvGrpSpPr>
        <p:grpSpPr>
          <a:xfrm>
            <a:off x="17741" y="111605"/>
            <a:ext cx="3173299" cy="2796494"/>
            <a:chOff x="17741" y="111605"/>
            <a:chExt cx="3173299" cy="2796494"/>
          </a:xfrm>
        </p:grpSpPr>
        <p:grpSp>
          <p:nvGrpSpPr>
            <p:cNvPr id="48" name="Group 47">
              <a:extLst>
                <a:ext uri="{FF2B5EF4-FFF2-40B4-BE49-F238E27FC236}">
                  <a16:creationId xmlns:a16="http://schemas.microsoft.com/office/drawing/2014/main" id="{239DB2D9-4CAF-4CA3-B688-60BD58C7CCFA}"/>
                </a:ext>
              </a:extLst>
            </p:cNvPr>
            <p:cNvGrpSpPr/>
            <p:nvPr/>
          </p:nvGrpSpPr>
          <p:grpSpPr>
            <a:xfrm>
              <a:off x="17741" y="111605"/>
              <a:ext cx="3142987" cy="1318927"/>
              <a:chOff x="6030781" y="4988897"/>
              <a:chExt cx="3142987" cy="1318927"/>
            </a:xfrm>
          </p:grpSpPr>
          <p:sp>
            <p:nvSpPr>
              <p:cNvPr id="49" name="Text Box 33902">
                <a:extLst>
                  <a:ext uri="{FF2B5EF4-FFF2-40B4-BE49-F238E27FC236}">
                    <a16:creationId xmlns:a16="http://schemas.microsoft.com/office/drawing/2014/main" id="{22F9FE20-3E10-43E1-A696-1F61CBF50789}"/>
                  </a:ext>
                </a:extLst>
              </p:cNvPr>
              <p:cNvSpPr txBox="1">
                <a:spLocks noChangeArrowheads="1"/>
              </p:cNvSpPr>
              <p:nvPr/>
            </p:nvSpPr>
            <p:spPr bwMode="auto">
              <a:xfrm>
                <a:off x="6030781" y="4988897"/>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4.1.1</a:t>
                </a:r>
                <a:r>
                  <a:rPr lang="en-US" sz="1100" dirty="0">
                    <a:latin typeface="Times New Roman" panose="02020603050405020304" pitchFamily="18" charset="0"/>
                    <a:ea typeface="Times New Roman" panose="02020603050405020304" pitchFamily="18" charset="0"/>
                  </a:rPr>
                  <a:t>a</a:t>
                </a:r>
                <a:endParaRPr lang="en-US" sz="1100" dirty="0">
                  <a:effectLst/>
                  <a:latin typeface="Times New Roman" panose="02020603050405020304" pitchFamily="18" charset="0"/>
                  <a:ea typeface="Times New Roman" panose="02020603050405020304" pitchFamily="18" charset="0"/>
                </a:endParaRPr>
              </a:p>
            </p:txBody>
          </p:sp>
          <p:sp>
            <p:nvSpPr>
              <p:cNvPr id="50" name="Text Box 33905">
                <a:extLst>
                  <a:ext uri="{FF2B5EF4-FFF2-40B4-BE49-F238E27FC236}">
                    <a16:creationId xmlns:a16="http://schemas.microsoft.com/office/drawing/2014/main" id="{D8AB2F39-E614-44A0-A8B8-986E261CA7A0}"/>
                  </a:ext>
                </a:extLst>
              </p:cNvPr>
              <p:cNvSpPr txBox="1">
                <a:spLocks noChangeArrowheads="1"/>
              </p:cNvSpPr>
              <p:nvPr/>
            </p:nvSpPr>
            <p:spPr bwMode="auto">
              <a:xfrm>
                <a:off x="6489601" y="5120024"/>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grpSp>
            <p:nvGrpSpPr>
              <p:cNvPr id="51" name="Group 50">
                <a:extLst>
                  <a:ext uri="{FF2B5EF4-FFF2-40B4-BE49-F238E27FC236}">
                    <a16:creationId xmlns:a16="http://schemas.microsoft.com/office/drawing/2014/main" id="{DEA8F7B3-5CDC-4A81-89F6-0D98F8A7A523}"/>
                  </a:ext>
                </a:extLst>
              </p:cNvPr>
              <p:cNvGrpSpPr>
                <a:grpSpLocks/>
              </p:cNvGrpSpPr>
              <p:nvPr/>
            </p:nvGrpSpPr>
            <p:grpSpPr bwMode="auto">
              <a:xfrm>
                <a:off x="6250098" y="5416629"/>
                <a:ext cx="887730" cy="661035"/>
                <a:chOff x="3237" y="3062"/>
                <a:chExt cx="1398" cy="1041"/>
              </a:xfrm>
            </p:grpSpPr>
            <p:sp>
              <p:nvSpPr>
                <p:cNvPr id="66" name="Freeform 143">
                  <a:extLst>
                    <a:ext uri="{FF2B5EF4-FFF2-40B4-BE49-F238E27FC236}">
                      <a16:creationId xmlns:a16="http://schemas.microsoft.com/office/drawing/2014/main" id="{B2E27730-0729-4D98-A320-98E8EAA10C8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67" name="Freeform 144">
                  <a:extLst>
                    <a:ext uri="{FF2B5EF4-FFF2-40B4-BE49-F238E27FC236}">
                      <a16:creationId xmlns:a16="http://schemas.microsoft.com/office/drawing/2014/main" id="{2D403ED0-515A-4A21-A01C-13F8BE9EA3D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52" name="Oval 51">
                <a:extLst>
                  <a:ext uri="{FF2B5EF4-FFF2-40B4-BE49-F238E27FC236}">
                    <a16:creationId xmlns:a16="http://schemas.microsoft.com/office/drawing/2014/main" id="{B15C2958-D522-4D47-92E4-00750DB84392}"/>
                  </a:ext>
                </a:extLst>
              </p:cNvPr>
              <p:cNvSpPr>
                <a:spLocks noChangeArrowheads="1"/>
              </p:cNvSpPr>
              <p:nvPr/>
            </p:nvSpPr>
            <p:spPr bwMode="auto">
              <a:xfrm>
                <a:off x="61834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53" name="Text Box 33910">
                <a:extLst>
                  <a:ext uri="{FF2B5EF4-FFF2-40B4-BE49-F238E27FC236}">
                    <a16:creationId xmlns:a16="http://schemas.microsoft.com/office/drawing/2014/main" id="{00330E7A-8B4E-4348-B834-253712757395}"/>
                  </a:ext>
                </a:extLst>
              </p:cNvPr>
              <p:cNvSpPr txBox="1">
                <a:spLocks noChangeArrowheads="1"/>
              </p:cNvSpPr>
              <p:nvPr/>
            </p:nvSpPr>
            <p:spPr bwMode="auto">
              <a:xfrm>
                <a:off x="6508004" y="5969787"/>
                <a:ext cx="610235" cy="251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54" name="Text Box 33912">
                <a:extLst>
                  <a:ext uri="{FF2B5EF4-FFF2-40B4-BE49-F238E27FC236}">
                    <a16:creationId xmlns:a16="http://schemas.microsoft.com/office/drawing/2014/main" id="{A2ED6A5D-025E-46C5-8AC7-468DEE5AE987}"/>
                  </a:ext>
                </a:extLst>
              </p:cNvPr>
              <p:cNvSpPr txBox="1">
                <a:spLocks noChangeArrowheads="1"/>
              </p:cNvSpPr>
              <p:nvPr/>
            </p:nvSpPr>
            <p:spPr bwMode="auto">
              <a:xfrm>
                <a:off x="7111158" y="591827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55" name="Text Box 33913">
                <a:extLst>
                  <a:ext uri="{FF2B5EF4-FFF2-40B4-BE49-F238E27FC236}">
                    <a16:creationId xmlns:a16="http://schemas.microsoft.com/office/drawing/2014/main" id="{5E7C1B47-CE64-42B5-BD26-2329E819E214}"/>
                  </a:ext>
                </a:extLst>
              </p:cNvPr>
              <p:cNvSpPr txBox="1">
                <a:spLocks noChangeArrowheads="1"/>
              </p:cNvSpPr>
              <p:nvPr/>
            </p:nvSpPr>
            <p:spPr bwMode="auto">
              <a:xfrm>
                <a:off x="7389923" y="5451554"/>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56" name="Text Box 33914">
                <a:extLst>
                  <a:ext uri="{FF2B5EF4-FFF2-40B4-BE49-F238E27FC236}">
                    <a16:creationId xmlns:a16="http://schemas.microsoft.com/office/drawing/2014/main" id="{6E6E7D0A-4E0D-4CFA-8951-6EC598E7D4CB}"/>
                  </a:ext>
                </a:extLst>
              </p:cNvPr>
              <p:cNvSpPr txBox="1">
                <a:spLocks noChangeArrowheads="1"/>
              </p:cNvSpPr>
              <p:nvPr/>
            </p:nvSpPr>
            <p:spPr bwMode="auto">
              <a:xfrm>
                <a:off x="8143069" y="5120024"/>
                <a:ext cx="6673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a:p>
                <a:pPr marL="0" marR="0">
                  <a:lnSpc>
                    <a:spcPct val="150000"/>
                  </a:lnSpc>
                  <a:spcBef>
                    <a:spcPts val="0"/>
                  </a:spcBef>
                  <a:spcAft>
                    <a:spcPts val="0"/>
                  </a:spcAft>
                  <a:tabLst>
                    <a:tab pos="269875" algn="l"/>
                  </a:tabLst>
                </a:pPr>
                <a:endParaRPr lang="en-US" sz="1600" dirty="0">
                  <a:effectLst/>
                  <a:latin typeface="Times New Roman" panose="02020603050405020304" pitchFamily="18" charset="0"/>
                  <a:ea typeface="Times New Roman" panose="02020603050405020304" pitchFamily="18" charset="0"/>
                </a:endParaRPr>
              </a:p>
            </p:txBody>
          </p:sp>
          <p:grpSp>
            <p:nvGrpSpPr>
              <p:cNvPr id="57" name="Group 56">
                <a:extLst>
                  <a:ext uri="{FF2B5EF4-FFF2-40B4-BE49-F238E27FC236}">
                    <a16:creationId xmlns:a16="http://schemas.microsoft.com/office/drawing/2014/main" id="{B0BE01BA-7B4E-48C7-8EE0-B4D80FAC3A0E}"/>
                  </a:ext>
                </a:extLst>
              </p:cNvPr>
              <p:cNvGrpSpPr>
                <a:grpSpLocks/>
              </p:cNvGrpSpPr>
              <p:nvPr/>
            </p:nvGrpSpPr>
            <p:grpSpPr bwMode="auto">
              <a:xfrm>
                <a:off x="7850298" y="5416629"/>
                <a:ext cx="887730" cy="661035"/>
                <a:chOff x="3237" y="3062"/>
                <a:chExt cx="1398" cy="1041"/>
              </a:xfrm>
            </p:grpSpPr>
            <p:sp>
              <p:nvSpPr>
                <p:cNvPr id="64" name="Freeform 141">
                  <a:extLst>
                    <a:ext uri="{FF2B5EF4-FFF2-40B4-BE49-F238E27FC236}">
                      <a16:creationId xmlns:a16="http://schemas.microsoft.com/office/drawing/2014/main" id="{AE91D3B7-D87B-4524-A233-778BBDEBC1D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65" name="Freeform 142">
                  <a:extLst>
                    <a:ext uri="{FF2B5EF4-FFF2-40B4-BE49-F238E27FC236}">
                      <a16:creationId xmlns:a16="http://schemas.microsoft.com/office/drawing/2014/main" id="{773D4F64-2944-41BD-A616-0EA1A9A9E135}"/>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58" name="Oval 57">
                <a:extLst>
                  <a:ext uri="{FF2B5EF4-FFF2-40B4-BE49-F238E27FC236}">
                    <a16:creationId xmlns:a16="http://schemas.microsoft.com/office/drawing/2014/main" id="{2352342C-69E8-46DD-B405-1E2EEB549570}"/>
                  </a:ext>
                </a:extLst>
              </p:cNvPr>
              <p:cNvSpPr>
                <a:spLocks noChangeArrowheads="1"/>
              </p:cNvSpPr>
              <p:nvPr/>
            </p:nvSpPr>
            <p:spPr bwMode="auto">
              <a:xfrm>
                <a:off x="77836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59" name="Text Box 33919">
                <a:extLst>
                  <a:ext uri="{FF2B5EF4-FFF2-40B4-BE49-F238E27FC236}">
                    <a16:creationId xmlns:a16="http://schemas.microsoft.com/office/drawing/2014/main" id="{184BBF2D-8656-4599-9B9F-6CFDDED3DB00}"/>
                  </a:ext>
                </a:extLst>
              </p:cNvPr>
              <p:cNvSpPr txBox="1">
                <a:spLocks noChangeArrowheads="1"/>
              </p:cNvSpPr>
              <p:nvPr/>
            </p:nvSpPr>
            <p:spPr bwMode="auto">
              <a:xfrm>
                <a:off x="8143716" y="5970936"/>
                <a:ext cx="61023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1600" baseline="-25000" dirty="0">
                  <a:effectLst/>
                  <a:latin typeface="Times New Roman" panose="02020603050405020304" pitchFamily="18" charset="0"/>
                  <a:ea typeface="Times New Roman" panose="02020603050405020304" pitchFamily="18" charset="0"/>
                </a:endParaRPr>
              </a:p>
            </p:txBody>
          </p:sp>
          <p:sp>
            <p:nvSpPr>
              <p:cNvPr id="60" name="Text Box 33921">
                <a:extLst>
                  <a:ext uri="{FF2B5EF4-FFF2-40B4-BE49-F238E27FC236}">
                    <a16:creationId xmlns:a16="http://schemas.microsoft.com/office/drawing/2014/main" id="{57D658E9-5C2F-4785-A9C6-12EC72596CED}"/>
                  </a:ext>
                </a:extLst>
              </p:cNvPr>
              <p:cNvSpPr txBox="1">
                <a:spLocks noChangeArrowheads="1"/>
              </p:cNvSpPr>
              <p:nvPr/>
            </p:nvSpPr>
            <p:spPr bwMode="auto">
              <a:xfrm>
                <a:off x="8711358" y="592843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61" name="Text Box 33939">
                <a:extLst>
                  <a:ext uri="{FF2B5EF4-FFF2-40B4-BE49-F238E27FC236}">
                    <a16:creationId xmlns:a16="http://schemas.microsoft.com/office/drawing/2014/main" id="{C99AAA6E-ABE4-4377-9CBD-27BD0F5E3D7A}"/>
                  </a:ext>
                </a:extLst>
              </p:cNvPr>
              <p:cNvSpPr txBox="1">
                <a:spLocks noChangeArrowheads="1"/>
              </p:cNvSpPr>
              <p:nvPr/>
            </p:nvSpPr>
            <p:spPr bwMode="auto">
              <a:xfrm>
                <a:off x="8680373" y="5149508"/>
                <a:ext cx="493395" cy="429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effectLst/>
                    <a:latin typeface="Times New Roman" panose="02020603050405020304" pitchFamily="18" charset="0"/>
                    <a:ea typeface="Times New Roman" panose="02020603050405020304" pitchFamily="18" charset="0"/>
                  </a:rPr>
                  <a:t>1</a:t>
                </a:r>
                <a:endParaRPr lang="en-US" sz="1600" dirty="0">
                  <a:effectLst/>
                  <a:latin typeface="Times New Roman" panose="02020603050405020304" pitchFamily="18" charset="0"/>
                  <a:ea typeface="Times New Roman" panose="02020603050405020304" pitchFamily="18" charset="0"/>
                </a:endParaRPr>
              </a:p>
            </p:txBody>
          </p:sp>
          <p:sp>
            <p:nvSpPr>
              <p:cNvPr id="62" name="Text Box 33939">
                <a:extLst>
                  <a:ext uri="{FF2B5EF4-FFF2-40B4-BE49-F238E27FC236}">
                    <a16:creationId xmlns:a16="http://schemas.microsoft.com/office/drawing/2014/main" id="{E2635D4C-D60D-4575-81E1-68B15029669B}"/>
                  </a:ext>
                </a:extLst>
              </p:cNvPr>
              <p:cNvSpPr txBox="1">
                <a:spLocks noChangeArrowheads="1"/>
              </p:cNvSpPr>
              <p:nvPr/>
            </p:nvSpPr>
            <p:spPr bwMode="auto">
              <a:xfrm>
                <a:off x="6888522" y="5285753"/>
                <a:ext cx="1069459"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60000"/>
                  </a:lnSpc>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    </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0</a:t>
                </a:r>
                <a:r>
                  <a:rPr lang="nl-NL" sz="1600" dirty="0">
                    <a:latin typeface="Times New Roman" panose="02020603050405020304" pitchFamily="18" charset="0"/>
                    <a:ea typeface="Times New Roman" panose="02020603050405020304" pitchFamily="18" charset="0"/>
                    <a:sym typeface="Symbol" panose="05050102010706020507" pitchFamily="18" charset="2"/>
                  </a:rPr>
                  <a:t>  </a:t>
                </a:r>
                <a:br>
                  <a:rPr lang="nl-NL" sz="1600" dirty="0">
                    <a:latin typeface="Times New Roman" panose="02020603050405020304" pitchFamily="18" charset="0"/>
                    <a:ea typeface="Times New Roman" panose="02020603050405020304" pitchFamily="18" charset="0"/>
                    <a:sym typeface="Symbol" panose="05050102010706020507" pitchFamily="18" charset="2"/>
                  </a:rPr>
                </a:br>
                <a:r>
                  <a:rPr lang="nl-NL" sz="1600" dirty="0">
                    <a:latin typeface="Times New Roman" panose="02020603050405020304" pitchFamily="18" charset="0"/>
                    <a:ea typeface="Times New Roman" panose="02020603050405020304" pitchFamily="18" charset="0"/>
                    <a:sym typeface="Symbol" panose="05050102010706020507" pitchFamily="18" charset="2"/>
                  </a:rPr>
                  <a:t> </a:t>
                </a:r>
                <a:r>
                  <a:rPr lang="nl-NL" sz="1400" dirty="0">
                    <a:latin typeface="Times New Roman" panose="02020603050405020304" pitchFamily="18" charset="0"/>
                    <a:ea typeface="Times New Roman" panose="02020603050405020304" pitchFamily="18" charset="0"/>
                    <a:sym typeface="Symbol" panose="05050102010706020507" pitchFamily="18" charset="2"/>
                  </a:rPr>
                  <a:t>(= 10)</a:t>
                </a:r>
                <a:endParaRPr lang="en-US" sz="1600" dirty="0">
                  <a:effectLst/>
                  <a:latin typeface="Times New Roman" panose="02020603050405020304" pitchFamily="18" charset="0"/>
                  <a:ea typeface="Times New Roman" panose="02020603050405020304" pitchFamily="18" charset="0"/>
                </a:endParaRPr>
              </a:p>
            </p:txBody>
          </p:sp>
          <p:sp>
            <p:nvSpPr>
              <p:cNvPr id="63" name="Rectangle 62">
                <a:extLst>
                  <a:ext uri="{FF2B5EF4-FFF2-40B4-BE49-F238E27FC236}">
                    <a16:creationId xmlns:a16="http://schemas.microsoft.com/office/drawing/2014/main" id="{D41A2D5B-DFDD-4430-9894-B628DD70D8B6}"/>
                  </a:ext>
                </a:extLst>
              </p:cNvPr>
              <p:cNvSpPr>
                <a:spLocks noChangeArrowheads="1"/>
              </p:cNvSpPr>
              <p:nvPr/>
            </p:nvSpPr>
            <p:spPr bwMode="auto">
              <a:xfrm>
                <a:off x="6129085" y="5232503"/>
                <a:ext cx="2879591" cy="1075321"/>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nvGrpSpPr>
            <p:cNvPr id="68" name="Group 67">
              <a:extLst>
                <a:ext uri="{FF2B5EF4-FFF2-40B4-BE49-F238E27FC236}">
                  <a16:creationId xmlns:a16="http://schemas.microsoft.com/office/drawing/2014/main" id="{E3382FD9-BCE3-4BF5-806C-1AAED50E7583}"/>
                </a:ext>
              </a:extLst>
            </p:cNvPr>
            <p:cNvGrpSpPr/>
            <p:nvPr/>
          </p:nvGrpSpPr>
          <p:grpSpPr>
            <a:xfrm>
              <a:off x="53251" y="1583429"/>
              <a:ext cx="3137789" cy="1324670"/>
              <a:chOff x="6039659" y="3371822"/>
              <a:chExt cx="3137789" cy="1324670"/>
            </a:xfrm>
          </p:grpSpPr>
          <p:grpSp>
            <p:nvGrpSpPr>
              <p:cNvPr id="69" name="Group 68">
                <a:extLst>
                  <a:ext uri="{FF2B5EF4-FFF2-40B4-BE49-F238E27FC236}">
                    <a16:creationId xmlns:a16="http://schemas.microsoft.com/office/drawing/2014/main" id="{404F1268-CA8F-4067-B3A2-B42D4203F9C3}"/>
                  </a:ext>
                </a:extLst>
              </p:cNvPr>
              <p:cNvGrpSpPr>
                <a:grpSpLocks/>
              </p:cNvGrpSpPr>
              <p:nvPr/>
            </p:nvGrpSpPr>
            <p:grpSpPr bwMode="auto">
              <a:xfrm>
                <a:off x="6250098" y="3810064"/>
                <a:ext cx="887730" cy="661035"/>
                <a:chOff x="3237" y="3062"/>
                <a:chExt cx="1398" cy="1041"/>
              </a:xfrm>
            </p:grpSpPr>
            <p:sp>
              <p:nvSpPr>
                <p:cNvPr id="86" name="Freeform 123">
                  <a:extLst>
                    <a:ext uri="{FF2B5EF4-FFF2-40B4-BE49-F238E27FC236}">
                      <a16:creationId xmlns:a16="http://schemas.microsoft.com/office/drawing/2014/main" id="{D4B63677-8280-4826-ABE8-900BA3D10C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87" name="Freeform 124">
                  <a:extLst>
                    <a:ext uri="{FF2B5EF4-FFF2-40B4-BE49-F238E27FC236}">
                      <a16:creationId xmlns:a16="http://schemas.microsoft.com/office/drawing/2014/main" id="{2F506D95-CAC2-4287-B8EC-A94CC612395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70" name="Oval 69">
                <a:extLst>
                  <a:ext uri="{FF2B5EF4-FFF2-40B4-BE49-F238E27FC236}">
                    <a16:creationId xmlns:a16="http://schemas.microsoft.com/office/drawing/2014/main" id="{56F543D3-A341-4BF7-995C-AF2F7A6E568D}"/>
                  </a:ext>
                </a:extLst>
              </p:cNvPr>
              <p:cNvSpPr>
                <a:spLocks noChangeArrowheads="1"/>
              </p:cNvSpPr>
              <p:nvPr/>
            </p:nvSpPr>
            <p:spPr bwMode="auto">
              <a:xfrm>
                <a:off x="61834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71" name="Text Box 33929">
                <a:extLst>
                  <a:ext uri="{FF2B5EF4-FFF2-40B4-BE49-F238E27FC236}">
                    <a16:creationId xmlns:a16="http://schemas.microsoft.com/office/drawing/2014/main" id="{128375E0-818D-4A12-B071-C34F3EED6059}"/>
                  </a:ext>
                </a:extLst>
              </p:cNvPr>
              <p:cNvSpPr txBox="1">
                <a:spLocks noChangeArrowheads="1"/>
              </p:cNvSpPr>
              <p:nvPr/>
            </p:nvSpPr>
            <p:spPr bwMode="auto">
              <a:xfrm>
                <a:off x="6538520" y="4355493"/>
                <a:ext cx="566141"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72" name="Text Box 33931">
                <a:extLst>
                  <a:ext uri="{FF2B5EF4-FFF2-40B4-BE49-F238E27FC236}">
                    <a16:creationId xmlns:a16="http://schemas.microsoft.com/office/drawing/2014/main" id="{5506991E-401B-4824-87EE-3D5D14485C85}"/>
                  </a:ext>
                </a:extLst>
              </p:cNvPr>
              <p:cNvSpPr txBox="1">
                <a:spLocks noChangeArrowheads="1"/>
              </p:cNvSpPr>
              <p:nvPr/>
            </p:nvSpPr>
            <p:spPr bwMode="auto">
              <a:xfrm>
                <a:off x="7111158" y="430155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73" name="Text Box 33932">
                <a:extLst>
                  <a:ext uri="{FF2B5EF4-FFF2-40B4-BE49-F238E27FC236}">
                    <a16:creationId xmlns:a16="http://schemas.microsoft.com/office/drawing/2014/main" id="{1475E589-C93F-4308-A4BD-1EE7F36DDE0F}"/>
                  </a:ext>
                </a:extLst>
              </p:cNvPr>
              <p:cNvSpPr txBox="1">
                <a:spLocks noChangeArrowheads="1"/>
              </p:cNvSpPr>
              <p:nvPr/>
            </p:nvSpPr>
            <p:spPr bwMode="auto">
              <a:xfrm>
                <a:off x="7389923" y="3844989"/>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grpSp>
            <p:nvGrpSpPr>
              <p:cNvPr id="74" name="Group 73">
                <a:extLst>
                  <a:ext uri="{FF2B5EF4-FFF2-40B4-BE49-F238E27FC236}">
                    <a16:creationId xmlns:a16="http://schemas.microsoft.com/office/drawing/2014/main" id="{5AC5CE61-B2E7-40BA-BA7B-4A3D4EE42BC0}"/>
                  </a:ext>
                </a:extLst>
              </p:cNvPr>
              <p:cNvGrpSpPr>
                <a:grpSpLocks/>
              </p:cNvGrpSpPr>
              <p:nvPr/>
            </p:nvGrpSpPr>
            <p:grpSpPr bwMode="auto">
              <a:xfrm>
                <a:off x="7850298" y="3810064"/>
                <a:ext cx="887730" cy="661035"/>
                <a:chOff x="3237" y="3062"/>
                <a:chExt cx="1398" cy="1041"/>
              </a:xfrm>
            </p:grpSpPr>
            <p:sp>
              <p:nvSpPr>
                <p:cNvPr id="84" name="Freeform 121">
                  <a:extLst>
                    <a:ext uri="{FF2B5EF4-FFF2-40B4-BE49-F238E27FC236}">
                      <a16:creationId xmlns:a16="http://schemas.microsoft.com/office/drawing/2014/main" id="{18409DDF-7764-47AF-B29E-839BCCB9CAD2}"/>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85" name="Freeform 122">
                  <a:extLst>
                    <a:ext uri="{FF2B5EF4-FFF2-40B4-BE49-F238E27FC236}">
                      <a16:creationId xmlns:a16="http://schemas.microsoft.com/office/drawing/2014/main" id="{594B0102-E529-40B1-8F80-69007AAE96D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75" name="Oval 74">
                <a:extLst>
                  <a:ext uri="{FF2B5EF4-FFF2-40B4-BE49-F238E27FC236}">
                    <a16:creationId xmlns:a16="http://schemas.microsoft.com/office/drawing/2014/main" id="{411172D6-8064-4E89-A434-F5A421DF4E53}"/>
                  </a:ext>
                </a:extLst>
              </p:cNvPr>
              <p:cNvSpPr>
                <a:spLocks noChangeArrowheads="1"/>
              </p:cNvSpPr>
              <p:nvPr/>
            </p:nvSpPr>
            <p:spPr bwMode="auto">
              <a:xfrm>
                <a:off x="77836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76" name="Text Box 33938">
                <a:extLst>
                  <a:ext uri="{FF2B5EF4-FFF2-40B4-BE49-F238E27FC236}">
                    <a16:creationId xmlns:a16="http://schemas.microsoft.com/office/drawing/2014/main" id="{A0F1D265-8F17-4AAB-8075-32C42D9269F7}"/>
                  </a:ext>
                </a:extLst>
              </p:cNvPr>
              <p:cNvSpPr txBox="1">
                <a:spLocks noChangeArrowheads="1"/>
              </p:cNvSpPr>
              <p:nvPr/>
            </p:nvSpPr>
            <p:spPr bwMode="auto">
              <a:xfrm>
                <a:off x="8138720" y="4346615"/>
                <a:ext cx="61023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77" name="Text Box 33939">
                <a:extLst>
                  <a:ext uri="{FF2B5EF4-FFF2-40B4-BE49-F238E27FC236}">
                    <a16:creationId xmlns:a16="http://schemas.microsoft.com/office/drawing/2014/main" id="{BDC29672-A4CA-4A4E-9A92-641ACAA0BC66}"/>
                  </a:ext>
                </a:extLst>
              </p:cNvPr>
              <p:cNvSpPr txBox="1">
                <a:spLocks noChangeArrowheads="1"/>
              </p:cNvSpPr>
              <p:nvPr/>
            </p:nvSpPr>
            <p:spPr bwMode="auto">
              <a:xfrm>
                <a:off x="8684053" y="3535744"/>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78" name="Text Box 33940">
                <a:extLst>
                  <a:ext uri="{FF2B5EF4-FFF2-40B4-BE49-F238E27FC236}">
                    <a16:creationId xmlns:a16="http://schemas.microsoft.com/office/drawing/2014/main" id="{68370912-3AEF-4853-91DE-8BFCB38D8451}"/>
                  </a:ext>
                </a:extLst>
              </p:cNvPr>
              <p:cNvSpPr txBox="1">
                <a:spLocks noChangeArrowheads="1"/>
              </p:cNvSpPr>
              <p:nvPr/>
            </p:nvSpPr>
            <p:spPr bwMode="auto">
              <a:xfrm>
                <a:off x="8711358" y="431171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79" name="Text Box 33958">
                <a:extLst>
                  <a:ext uri="{FF2B5EF4-FFF2-40B4-BE49-F238E27FC236}">
                    <a16:creationId xmlns:a16="http://schemas.microsoft.com/office/drawing/2014/main" id="{1753A04F-2C23-4F54-ACA5-12F9153BC5CE}"/>
                  </a:ext>
                </a:extLst>
              </p:cNvPr>
              <p:cNvSpPr txBox="1">
                <a:spLocks noChangeArrowheads="1"/>
              </p:cNvSpPr>
              <p:nvPr/>
            </p:nvSpPr>
            <p:spPr bwMode="auto">
              <a:xfrm>
                <a:off x="7087673" y="3539108"/>
                <a:ext cx="493395" cy="44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1</a:t>
                </a:r>
                <a:endParaRPr lang="en-US" sz="1600" dirty="0">
                  <a:effectLst/>
                  <a:latin typeface="Times New Roman" panose="02020603050405020304" pitchFamily="18" charset="0"/>
                  <a:ea typeface="Times New Roman" panose="02020603050405020304" pitchFamily="18" charset="0"/>
                </a:endParaRPr>
              </a:p>
            </p:txBody>
          </p:sp>
          <p:sp>
            <p:nvSpPr>
              <p:cNvPr id="80" name="Text Box 33902">
                <a:extLst>
                  <a:ext uri="{FF2B5EF4-FFF2-40B4-BE49-F238E27FC236}">
                    <a16:creationId xmlns:a16="http://schemas.microsoft.com/office/drawing/2014/main" id="{70C90E75-ED3E-4F4B-85C9-1BC2A6C071FF}"/>
                  </a:ext>
                </a:extLst>
              </p:cNvPr>
              <p:cNvSpPr txBox="1">
                <a:spLocks noChangeArrowheads="1"/>
              </p:cNvSpPr>
              <p:nvPr/>
            </p:nvSpPr>
            <p:spPr bwMode="auto">
              <a:xfrm>
                <a:off x="6039659" y="3371822"/>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b</a:t>
                </a:r>
                <a:endParaRPr lang="en-US" sz="1100" dirty="0">
                  <a:effectLst/>
                  <a:latin typeface="Times New Roman" panose="02020603050405020304" pitchFamily="18" charset="0"/>
                  <a:ea typeface="Times New Roman" panose="02020603050405020304" pitchFamily="18" charset="0"/>
                </a:endParaRPr>
              </a:p>
            </p:txBody>
          </p:sp>
          <p:sp>
            <p:nvSpPr>
              <p:cNvPr id="81" name="Text Box 33924">
                <a:extLst>
                  <a:ext uri="{FF2B5EF4-FFF2-40B4-BE49-F238E27FC236}">
                    <a16:creationId xmlns:a16="http://schemas.microsoft.com/office/drawing/2014/main" id="{5AF7CFDB-5FB1-4333-B2D3-EF34996F9CE7}"/>
                  </a:ext>
                </a:extLst>
              </p:cNvPr>
              <p:cNvSpPr txBox="1">
                <a:spLocks noChangeArrowheads="1"/>
              </p:cNvSpPr>
              <p:nvPr/>
            </p:nvSpPr>
            <p:spPr bwMode="auto">
              <a:xfrm>
                <a:off x="6528998" y="3518458"/>
                <a:ext cx="55867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82" name="Text Box 33933">
                <a:extLst>
                  <a:ext uri="{FF2B5EF4-FFF2-40B4-BE49-F238E27FC236}">
                    <a16:creationId xmlns:a16="http://schemas.microsoft.com/office/drawing/2014/main" id="{3919D0C8-EB16-455F-8B69-CA25953F402B}"/>
                  </a:ext>
                </a:extLst>
              </p:cNvPr>
              <p:cNvSpPr txBox="1">
                <a:spLocks noChangeArrowheads="1"/>
              </p:cNvSpPr>
              <p:nvPr/>
            </p:nvSpPr>
            <p:spPr bwMode="auto">
              <a:xfrm>
                <a:off x="8146951" y="3509580"/>
                <a:ext cx="5530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83" name="Rectangle 82">
                <a:extLst>
                  <a:ext uri="{FF2B5EF4-FFF2-40B4-BE49-F238E27FC236}">
                    <a16:creationId xmlns:a16="http://schemas.microsoft.com/office/drawing/2014/main" id="{E41B69D7-3FB9-44C3-BE70-B55ECC5581A3}"/>
                  </a:ext>
                </a:extLst>
              </p:cNvPr>
              <p:cNvSpPr>
                <a:spLocks noChangeArrowheads="1"/>
              </p:cNvSpPr>
              <p:nvPr/>
            </p:nvSpPr>
            <p:spPr bwMode="auto">
              <a:xfrm>
                <a:off x="6129085" y="3621172"/>
                <a:ext cx="2879591" cy="107532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grpSp>
        <p:nvGrpSpPr>
          <p:cNvPr id="11" name="Group 10">
            <a:extLst>
              <a:ext uri="{FF2B5EF4-FFF2-40B4-BE49-F238E27FC236}">
                <a16:creationId xmlns:a16="http://schemas.microsoft.com/office/drawing/2014/main" id="{430FB1C1-1917-4C79-B711-7E73D4A3159F}"/>
              </a:ext>
            </a:extLst>
          </p:cNvPr>
          <p:cNvGrpSpPr/>
          <p:nvPr/>
        </p:nvGrpSpPr>
        <p:grpSpPr>
          <a:xfrm>
            <a:off x="481778" y="244775"/>
            <a:ext cx="2277816" cy="2647210"/>
            <a:chOff x="481778" y="244775"/>
            <a:chExt cx="2277816" cy="2647210"/>
          </a:xfrm>
        </p:grpSpPr>
        <p:grpSp>
          <p:nvGrpSpPr>
            <p:cNvPr id="275" name="Group 274">
              <a:extLst>
                <a:ext uri="{FF2B5EF4-FFF2-40B4-BE49-F238E27FC236}">
                  <a16:creationId xmlns:a16="http://schemas.microsoft.com/office/drawing/2014/main" id="{9910C63E-5E95-4667-8C6B-21154E59E493}"/>
                </a:ext>
              </a:extLst>
            </p:cNvPr>
            <p:cNvGrpSpPr/>
            <p:nvPr/>
          </p:nvGrpSpPr>
          <p:grpSpPr>
            <a:xfrm>
              <a:off x="481778" y="244775"/>
              <a:ext cx="606277" cy="333987"/>
              <a:chOff x="837584" y="125510"/>
              <a:chExt cx="606277" cy="333987"/>
            </a:xfrm>
          </p:grpSpPr>
          <p:sp>
            <p:nvSpPr>
              <p:cNvPr id="276" name="Text Box 33905">
                <a:extLst>
                  <a:ext uri="{FF2B5EF4-FFF2-40B4-BE49-F238E27FC236}">
                    <a16:creationId xmlns:a16="http://schemas.microsoft.com/office/drawing/2014/main" id="{7C9EEFE0-190B-4CF0-92EA-39BF2BFEA3E0}"/>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277" name="Rectangle 276">
                <a:extLst>
                  <a:ext uri="{FF2B5EF4-FFF2-40B4-BE49-F238E27FC236}">
                    <a16:creationId xmlns:a16="http://schemas.microsoft.com/office/drawing/2014/main" id="{EFEBCCAB-6C23-41F7-86F1-D3A0AD25DE18}"/>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78" name="Text Box 4">
                <a:extLst>
                  <a:ext uri="{FF2B5EF4-FFF2-40B4-BE49-F238E27FC236}">
                    <a16:creationId xmlns:a16="http://schemas.microsoft.com/office/drawing/2014/main" id="{F52ABB98-B8C2-4D91-9192-D4EC997E0538}"/>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5" name="Group 4">
              <a:extLst>
                <a:ext uri="{FF2B5EF4-FFF2-40B4-BE49-F238E27FC236}">
                  <a16:creationId xmlns:a16="http://schemas.microsoft.com/office/drawing/2014/main" id="{1071E520-F570-405B-A295-924A25E08876}"/>
                </a:ext>
              </a:extLst>
            </p:cNvPr>
            <p:cNvGrpSpPr/>
            <p:nvPr/>
          </p:nvGrpSpPr>
          <p:grpSpPr>
            <a:xfrm>
              <a:off x="548429" y="1725880"/>
              <a:ext cx="2211165" cy="1166105"/>
              <a:chOff x="1187624" y="2977631"/>
              <a:chExt cx="2211165" cy="1166105"/>
            </a:xfrm>
          </p:grpSpPr>
          <p:grpSp>
            <p:nvGrpSpPr>
              <p:cNvPr id="93" name="Group 92">
                <a:extLst>
                  <a:ext uri="{FF2B5EF4-FFF2-40B4-BE49-F238E27FC236}">
                    <a16:creationId xmlns:a16="http://schemas.microsoft.com/office/drawing/2014/main" id="{824C3367-3E05-4070-99D2-BBDCB9C1763A}"/>
                  </a:ext>
                </a:extLst>
              </p:cNvPr>
              <p:cNvGrpSpPr/>
              <p:nvPr/>
            </p:nvGrpSpPr>
            <p:grpSpPr>
              <a:xfrm>
                <a:off x="1187624" y="2977631"/>
                <a:ext cx="606277" cy="333987"/>
                <a:chOff x="837584" y="125510"/>
                <a:chExt cx="606277" cy="333987"/>
              </a:xfrm>
            </p:grpSpPr>
            <p:sp>
              <p:nvSpPr>
                <p:cNvPr id="94" name="Text Box 33905">
                  <a:extLst>
                    <a:ext uri="{FF2B5EF4-FFF2-40B4-BE49-F238E27FC236}">
                      <a16:creationId xmlns:a16="http://schemas.microsoft.com/office/drawing/2014/main" id="{A773FFE1-4520-4023-9A14-FA93067D8DE8}"/>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95" name="Rectangle 94">
                  <a:extLst>
                    <a:ext uri="{FF2B5EF4-FFF2-40B4-BE49-F238E27FC236}">
                      <a16:creationId xmlns:a16="http://schemas.microsoft.com/office/drawing/2014/main" id="{DCCFC793-4904-423C-BED3-DA94FDE981EC}"/>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96" name="Text Box 4">
                  <a:extLst>
                    <a:ext uri="{FF2B5EF4-FFF2-40B4-BE49-F238E27FC236}">
                      <a16:creationId xmlns:a16="http://schemas.microsoft.com/office/drawing/2014/main" id="{BA66E573-C17A-4575-A355-5A847ED047A0}"/>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97" name="Group 96">
                <a:extLst>
                  <a:ext uri="{FF2B5EF4-FFF2-40B4-BE49-F238E27FC236}">
                    <a16:creationId xmlns:a16="http://schemas.microsoft.com/office/drawing/2014/main" id="{FA2A0F5C-536E-4C59-AA51-F382C910CE94}"/>
                  </a:ext>
                </a:extLst>
              </p:cNvPr>
              <p:cNvGrpSpPr/>
              <p:nvPr/>
            </p:nvGrpSpPr>
            <p:grpSpPr>
              <a:xfrm>
                <a:off x="2785977" y="2979111"/>
                <a:ext cx="606277" cy="333987"/>
                <a:chOff x="837584" y="125510"/>
                <a:chExt cx="606277" cy="333987"/>
              </a:xfrm>
            </p:grpSpPr>
            <p:sp>
              <p:nvSpPr>
                <p:cNvPr id="98" name="Text Box 33905">
                  <a:extLst>
                    <a:ext uri="{FF2B5EF4-FFF2-40B4-BE49-F238E27FC236}">
                      <a16:creationId xmlns:a16="http://schemas.microsoft.com/office/drawing/2014/main" id="{CB5BA510-02FD-4799-AE4A-174F6920411A}"/>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99" name="Rectangle 98">
                  <a:extLst>
                    <a:ext uri="{FF2B5EF4-FFF2-40B4-BE49-F238E27FC236}">
                      <a16:creationId xmlns:a16="http://schemas.microsoft.com/office/drawing/2014/main" id="{F28BC4FA-ECCF-4E9C-ACF0-E079946E8350}"/>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00" name="Text Box 4">
                  <a:extLst>
                    <a:ext uri="{FF2B5EF4-FFF2-40B4-BE49-F238E27FC236}">
                      <a16:creationId xmlns:a16="http://schemas.microsoft.com/office/drawing/2014/main" id="{C021C60A-721E-45C0-A35D-AED9D87E8CD4}"/>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01" name="Group 100">
                <a:extLst>
                  <a:ext uri="{FF2B5EF4-FFF2-40B4-BE49-F238E27FC236}">
                    <a16:creationId xmlns:a16="http://schemas.microsoft.com/office/drawing/2014/main" id="{D699EB9E-E7CC-4706-AC33-A55FFEBA2BD4}"/>
                  </a:ext>
                </a:extLst>
              </p:cNvPr>
              <p:cNvGrpSpPr/>
              <p:nvPr/>
            </p:nvGrpSpPr>
            <p:grpSpPr>
              <a:xfrm>
                <a:off x="2792512" y="3809749"/>
                <a:ext cx="606277" cy="333987"/>
                <a:chOff x="837584" y="125510"/>
                <a:chExt cx="606277" cy="333987"/>
              </a:xfrm>
            </p:grpSpPr>
            <p:sp>
              <p:nvSpPr>
                <p:cNvPr id="102" name="Text Box 33905">
                  <a:extLst>
                    <a:ext uri="{FF2B5EF4-FFF2-40B4-BE49-F238E27FC236}">
                      <a16:creationId xmlns:a16="http://schemas.microsoft.com/office/drawing/2014/main" id="{5608C32A-996F-4DF4-99D6-80BD74CE1EDD}"/>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03" name="Rectangle 102">
                  <a:extLst>
                    <a:ext uri="{FF2B5EF4-FFF2-40B4-BE49-F238E27FC236}">
                      <a16:creationId xmlns:a16="http://schemas.microsoft.com/office/drawing/2014/main" id="{9775CD83-869F-41BC-B318-36608BE2A255}"/>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04" name="Text Box 4">
                  <a:extLst>
                    <a:ext uri="{FF2B5EF4-FFF2-40B4-BE49-F238E27FC236}">
                      <a16:creationId xmlns:a16="http://schemas.microsoft.com/office/drawing/2014/main" id="{7F6311F8-FC87-4F42-B042-2DB7C765A43D}"/>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05" name="Group 104">
                <a:extLst>
                  <a:ext uri="{FF2B5EF4-FFF2-40B4-BE49-F238E27FC236}">
                    <a16:creationId xmlns:a16="http://schemas.microsoft.com/office/drawing/2014/main" id="{E7C16337-AE6F-4EAA-B9D8-3B90F3A364C9}"/>
                  </a:ext>
                </a:extLst>
              </p:cNvPr>
              <p:cNvGrpSpPr/>
              <p:nvPr/>
            </p:nvGrpSpPr>
            <p:grpSpPr>
              <a:xfrm>
                <a:off x="1187624" y="3809749"/>
                <a:ext cx="606277" cy="333987"/>
                <a:chOff x="837584" y="125510"/>
                <a:chExt cx="606277" cy="333987"/>
              </a:xfrm>
            </p:grpSpPr>
            <p:sp>
              <p:nvSpPr>
                <p:cNvPr id="106" name="Text Box 33905">
                  <a:extLst>
                    <a:ext uri="{FF2B5EF4-FFF2-40B4-BE49-F238E27FC236}">
                      <a16:creationId xmlns:a16="http://schemas.microsoft.com/office/drawing/2014/main" id="{C28726F0-4B75-4B84-94A6-48EA0DE9049E}"/>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07" name="Rectangle 106">
                  <a:extLst>
                    <a:ext uri="{FF2B5EF4-FFF2-40B4-BE49-F238E27FC236}">
                      <a16:creationId xmlns:a16="http://schemas.microsoft.com/office/drawing/2014/main" id="{2E448E36-3B8F-4516-AC25-65C08208F1A4}"/>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26" name="Text Box 4">
                  <a:extLst>
                    <a:ext uri="{FF2B5EF4-FFF2-40B4-BE49-F238E27FC236}">
                      <a16:creationId xmlns:a16="http://schemas.microsoft.com/office/drawing/2014/main" id="{2135FC0A-45CD-4DEB-8B6E-8F541D7E275F}"/>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nvGrpSpPr>
            <p:cNvPr id="4" name="Group 3">
              <a:extLst>
                <a:ext uri="{FF2B5EF4-FFF2-40B4-BE49-F238E27FC236}">
                  <a16:creationId xmlns:a16="http://schemas.microsoft.com/office/drawing/2014/main" id="{B2E2DA1F-BBD6-42CB-963F-ED3299432069}"/>
                </a:ext>
              </a:extLst>
            </p:cNvPr>
            <p:cNvGrpSpPr/>
            <p:nvPr/>
          </p:nvGrpSpPr>
          <p:grpSpPr>
            <a:xfrm>
              <a:off x="481778" y="244775"/>
              <a:ext cx="2249584" cy="1182295"/>
              <a:chOff x="1147605" y="1060630"/>
              <a:chExt cx="2249584" cy="1182295"/>
            </a:xfrm>
          </p:grpSpPr>
          <p:grpSp>
            <p:nvGrpSpPr>
              <p:cNvPr id="89" name="Group 88">
                <a:extLst>
                  <a:ext uri="{FF2B5EF4-FFF2-40B4-BE49-F238E27FC236}">
                    <a16:creationId xmlns:a16="http://schemas.microsoft.com/office/drawing/2014/main" id="{C16AE294-C595-4FA5-951D-296FD0E49307}"/>
                  </a:ext>
                </a:extLst>
              </p:cNvPr>
              <p:cNvGrpSpPr/>
              <p:nvPr/>
            </p:nvGrpSpPr>
            <p:grpSpPr>
              <a:xfrm>
                <a:off x="2790912" y="1060630"/>
                <a:ext cx="606277" cy="333987"/>
                <a:chOff x="837584" y="125510"/>
                <a:chExt cx="606277" cy="333987"/>
              </a:xfrm>
            </p:grpSpPr>
            <p:sp>
              <p:nvSpPr>
                <p:cNvPr id="90" name="Text Box 33905">
                  <a:extLst>
                    <a:ext uri="{FF2B5EF4-FFF2-40B4-BE49-F238E27FC236}">
                      <a16:creationId xmlns:a16="http://schemas.microsoft.com/office/drawing/2014/main" id="{EF1E48AB-4DF6-4F35-B72C-1CA1BA41AB1E}"/>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91" name="Rectangle 90">
                  <a:extLst>
                    <a:ext uri="{FF2B5EF4-FFF2-40B4-BE49-F238E27FC236}">
                      <a16:creationId xmlns:a16="http://schemas.microsoft.com/office/drawing/2014/main" id="{177C254E-DB81-4634-BCD8-3EA3AB13349C}"/>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92" name="Text Box 4">
                  <a:extLst>
                    <a:ext uri="{FF2B5EF4-FFF2-40B4-BE49-F238E27FC236}">
                      <a16:creationId xmlns:a16="http://schemas.microsoft.com/office/drawing/2014/main" id="{7A3B4DEB-376E-49D5-BD97-122D4F9CB588}"/>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8" name="Group 127">
                <a:extLst>
                  <a:ext uri="{FF2B5EF4-FFF2-40B4-BE49-F238E27FC236}">
                    <a16:creationId xmlns:a16="http://schemas.microsoft.com/office/drawing/2014/main" id="{C5F70446-E90E-41B5-8143-4FDB98B9A8CA}"/>
                  </a:ext>
                </a:extLst>
              </p:cNvPr>
              <p:cNvGrpSpPr/>
              <p:nvPr/>
            </p:nvGrpSpPr>
            <p:grpSpPr>
              <a:xfrm>
                <a:off x="1147605" y="1908938"/>
                <a:ext cx="606277" cy="333987"/>
                <a:chOff x="837584" y="125510"/>
                <a:chExt cx="606277" cy="333987"/>
              </a:xfrm>
            </p:grpSpPr>
            <p:sp>
              <p:nvSpPr>
                <p:cNvPr id="139" name="Text Box 33905">
                  <a:extLst>
                    <a:ext uri="{FF2B5EF4-FFF2-40B4-BE49-F238E27FC236}">
                      <a16:creationId xmlns:a16="http://schemas.microsoft.com/office/drawing/2014/main" id="{62048FDD-80BD-4C57-8D59-EB464AF7362E}"/>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46" name="Rectangle 145">
                  <a:extLst>
                    <a:ext uri="{FF2B5EF4-FFF2-40B4-BE49-F238E27FC236}">
                      <a16:creationId xmlns:a16="http://schemas.microsoft.com/office/drawing/2014/main" id="{F24B2899-2A97-4E84-A841-0D9ECBD4AD32}"/>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47" name="Text Box 4">
                  <a:extLst>
                    <a:ext uri="{FF2B5EF4-FFF2-40B4-BE49-F238E27FC236}">
                      <a16:creationId xmlns:a16="http://schemas.microsoft.com/office/drawing/2014/main" id="{805DA80A-448A-4BC6-8A27-4EFAC7FA8276}"/>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48" name="Group 147">
                <a:extLst>
                  <a:ext uri="{FF2B5EF4-FFF2-40B4-BE49-F238E27FC236}">
                    <a16:creationId xmlns:a16="http://schemas.microsoft.com/office/drawing/2014/main" id="{E7795CED-9D46-4C78-B1E1-EA7904A7A8DC}"/>
                  </a:ext>
                </a:extLst>
              </p:cNvPr>
              <p:cNvGrpSpPr/>
              <p:nvPr/>
            </p:nvGrpSpPr>
            <p:grpSpPr>
              <a:xfrm>
                <a:off x="2790912" y="1908938"/>
                <a:ext cx="606277" cy="333987"/>
                <a:chOff x="837584" y="125510"/>
                <a:chExt cx="606277" cy="333987"/>
              </a:xfrm>
            </p:grpSpPr>
            <p:sp>
              <p:nvSpPr>
                <p:cNvPr id="149" name="Text Box 33905">
                  <a:extLst>
                    <a:ext uri="{FF2B5EF4-FFF2-40B4-BE49-F238E27FC236}">
                      <a16:creationId xmlns:a16="http://schemas.microsoft.com/office/drawing/2014/main" id="{530457E6-D20D-4A97-A888-A7E3780C2A7B}"/>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50" name="Rectangle 149">
                  <a:extLst>
                    <a:ext uri="{FF2B5EF4-FFF2-40B4-BE49-F238E27FC236}">
                      <a16:creationId xmlns:a16="http://schemas.microsoft.com/office/drawing/2014/main" id="{9386E399-007A-4F09-B880-146ED12D296C}"/>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51" name="Text Box 4">
                  <a:extLst>
                    <a:ext uri="{FF2B5EF4-FFF2-40B4-BE49-F238E27FC236}">
                      <a16:creationId xmlns:a16="http://schemas.microsoft.com/office/drawing/2014/main" id="{5D42F926-F0F3-44FD-B9AA-A50A8C5BBC1F}"/>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mc:AlternateContent xmlns:mc="http://schemas.openxmlformats.org/markup-compatibility/2006" xmlns:a14="http://schemas.microsoft.com/office/drawing/2010/main">
        <mc:Choice Requires="a14">
          <p:sp>
            <p:nvSpPr>
              <p:cNvPr id="152" name="Text Box 2">
                <a:extLst>
                  <a:ext uri="{FF2B5EF4-FFF2-40B4-BE49-F238E27FC236}">
                    <a16:creationId xmlns:a16="http://schemas.microsoft.com/office/drawing/2014/main" id="{30F8BC74-406A-4718-92F6-ECDE5EDAD3D2}"/>
                  </a:ext>
                </a:extLst>
              </p:cNvPr>
              <p:cNvSpPr txBox="1">
                <a:spLocks noChangeArrowheads="1"/>
              </p:cNvSpPr>
              <p:nvPr/>
            </p:nvSpPr>
            <p:spPr bwMode="auto">
              <a:xfrm>
                <a:off x="3515952" y="368976"/>
                <a:ext cx="5425615" cy="13135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a:t>
                </a:r>
                <a:r>
                  <a:rPr lang="en-US" altLang="en-US" sz="2800" dirty="0">
                    <a:latin typeface="Arial" panose="020B0604020202020204" pitchFamily="34" charset="0"/>
                    <a:cs typeface="Times New Roman" panose="02020603050405020304" pitchFamily="18" charset="0"/>
                    <a:sym typeface="Math3" panose="00000400000000000000" pitchFamily="2" charset="2"/>
                  </a:rPr>
                  <a:t>Assume objective </a:t>
                </a:r>
                <a14:m>
                  <m:oMath xmlns:m="http://schemas.openxmlformats.org/officeDocument/2006/math">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𝑃</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𝑐𝑎𝑛</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𝑑</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=0.5=</m:t>
                    </m:r>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𝑃</m:t>
                    </m:r>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m:t>
                    </m:r>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𝑐𝑎𝑛</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𝑑</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DUR, and RDU.</a:t>
                </a:r>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2" name="Text Box 2">
                <a:extLst>
                  <a:ext uri="{FF2B5EF4-FFF2-40B4-BE49-F238E27FC236}">
                    <a16:creationId xmlns:a16="http://schemas.microsoft.com/office/drawing/2014/main" id="{30F8BC74-406A-4718-92F6-ECDE5EDAD3D2}"/>
                  </a:ext>
                </a:extLst>
              </p:cNvPr>
              <p:cNvSpPr txBox="1">
                <a:spLocks noRot="1" noChangeAspect="1" noMove="1" noResize="1" noEditPoints="1" noAdjustHandles="1" noChangeArrowheads="1" noChangeShapeType="1" noTextEdit="1"/>
              </p:cNvSpPr>
              <p:nvPr/>
            </p:nvSpPr>
            <p:spPr bwMode="auto">
              <a:xfrm>
                <a:off x="3515952" y="368976"/>
                <a:ext cx="5425615" cy="1313501"/>
              </a:xfrm>
              <a:prstGeom prst="rect">
                <a:avLst/>
              </a:prstGeom>
              <a:blipFill>
                <a:blip r:embed="rId3"/>
                <a:stretch>
                  <a:fillRect l="-2360" t="-5116" r="-2921" b="-102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 name="Group 5">
            <a:extLst>
              <a:ext uri="{FF2B5EF4-FFF2-40B4-BE49-F238E27FC236}">
                <a16:creationId xmlns:a16="http://schemas.microsoft.com/office/drawing/2014/main" id="{A0064BB3-6B93-410F-B249-C890CC8C7EBD}"/>
              </a:ext>
            </a:extLst>
          </p:cNvPr>
          <p:cNvGrpSpPr/>
          <p:nvPr/>
        </p:nvGrpSpPr>
        <p:grpSpPr>
          <a:xfrm>
            <a:off x="43390" y="3396449"/>
            <a:ext cx="3166623" cy="2809971"/>
            <a:chOff x="43390" y="3396449"/>
            <a:chExt cx="3166623" cy="2809971"/>
          </a:xfrm>
        </p:grpSpPr>
        <p:grpSp>
          <p:nvGrpSpPr>
            <p:cNvPr id="88" name="Group 87">
              <a:extLst>
                <a:ext uri="{FF2B5EF4-FFF2-40B4-BE49-F238E27FC236}">
                  <a16:creationId xmlns:a16="http://schemas.microsoft.com/office/drawing/2014/main" id="{C52C241F-EBBB-4E5B-80D6-415019F85991}"/>
                </a:ext>
              </a:extLst>
            </p:cNvPr>
            <p:cNvGrpSpPr/>
            <p:nvPr/>
          </p:nvGrpSpPr>
          <p:grpSpPr>
            <a:xfrm>
              <a:off x="43390" y="3396449"/>
              <a:ext cx="3146667" cy="1265681"/>
              <a:chOff x="6030781" y="1826923"/>
              <a:chExt cx="3146667" cy="1265681"/>
            </a:xfrm>
          </p:grpSpPr>
          <p:sp>
            <p:nvSpPr>
              <p:cNvPr id="108" name="Text Box 33943">
                <a:extLst>
                  <a:ext uri="{FF2B5EF4-FFF2-40B4-BE49-F238E27FC236}">
                    <a16:creationId xmlns:a16="http://schemas.microsoft.com/office/drawing/2014/main" id="{F40A8C70-A91A-4690-8347-ABCDEB653771}"/>
                  </a:ext>
                </a:extLst>
              </p:cNvPr>
              <p:cNvSpPr txBox="1">
                <a:spLocks noChangeArrowheads="1"/>
              </p:cNvSpPr>
              <p:nvPr/>
            </p:nvSpPr>
            <p:spPr bwMode="auto">
              <a:xfrm>
                <a:off x="6540465" y="1928274"/>
                <a:ext cx="570693"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109" name="Group 108">
                <a:extLst>
                  <a:ext uri="{FF2B5EF4-FFF2-40B4-BE49-F238E27FC236}">
                    <a16:creationId xmlns:a16="http://schemas.microsoft.com/office/drawing/2014/main" id="{3FA942C0-E2DE-4ECE-8A15-0A555F0E58F7}"/>
                  </a:ext>
                </a:extLst>
              </p:cNvPr>
              <p:cNvGrpSpPr>
                <a:grpSpLocks/>
              </p:cNvGrpSpPr>
              <p:nvPr/>
            </p:nvGrpSpPr>
            <p:grpSpPr bwMode="auto">
              <a:xfrm>
                <a:off x="6250098" y="2226161"/>
                <a:ext cx="887730" cy="661035"/>
                <a:chOff x="3237" y="3062"/>
                <a:chExt cx="1398" cy="1041"/>
              </a:xfrm>
            </p:grpSpPr>
            <p:sp>
              <p:nvSpPr>
                <p:cNvPr id="125" name="Freeform 103">
                  <a:extLst>
                    <a:ext uri="{FF2B5EF4-FFF2-40B4-BE49-F238E27FC236}">
                      <a16:creationId xmlns:a16="http://schemas.microsoft.com/office/drawing/2014/main" id="{55CFE560-B5D1-4C2C-8E7F-4C4A8C817A3F}"/>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27" name="Freeform 104">
                  <a:extLst>
                    <a:ext uri="{FF2B5EF4-FFF2-40B4-BE49-F238E27FC236}">
                      <a16:creationId xmlns:a16="http://schemas.microsoft.com/office/drawing/2014/main" id="{0175E772-D6D1-4F2E-85FA-6562BF81FCC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10" name="Oval 109">
                <a:extLst>
                  <a:ext uri="{FF2B5EF4-FFF2-40B4-BE49-F238E27FC236}">
                    <a16:creationId xmlns:a16="http://schemas.microsoft.com/office/drawing/2014/main" id="{466942A6-892A-4CBD-89EE-2E4250C4EFAA}"/>
                  </a:ext>
                </a:extLst>
              </p:cNvPr>
              <p:cNvSpPr>
                <a:spLocks noChangeArrowheads="1"/>
              </p:cNvSpPr>
              <p:nvPr/>
            </p:nvSpPr>
            <p:spPr bwMode="auto">
              <a:xfrm>
                <a:off x="61834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11" name="Text Box 33948">
                <a:extLst>
                  <a:ext uri="{FF2B5EF4-FFF2-40B4-BE49-F238E27FC236}">
                    <a16:creationId xmlns:a16="http://schemas.microsoft.com/office/drawing/2014/main" id="{E38DE27E-9C58-4FCF-B5CC-64E07B0F2E42}"/>
                  </a:ext>
                </a:extLst>
              </p:cNvPr>
              <p:cNvSpPr txBox="1">
                <a:spLocks noChangeArrowheads="1"/>
              </p:cNvSpPr>
              <p:nvPr/>
            </p:nvSpPr>
            <p:spPr bwMode="auto">
              <a:xfrm>
                <a:off x="6532231" y="2769026"/>
                <a:ext cx="652332"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112" name="Text Box 33950">
                <a:extLst>
                  <a:ext uri="{FF2B5EF4-FFF2-40B4-BE49-F238E27FC236}">
                    <a16:creationId xmlns:a16="http://schemas.microsoft.com/office/drawing/2014/main" id="{CE4CC6C7-839A-472B-9FEE-22ADA33D2710}"/>
                  </a:ext>
                </a:extLst>
              </p:cNvPr>
              <p:cNvSpPr txBox="1">
                <a:spLocks noChangeArrowheads="1"/>
              </p:cNvSpPr>
              <p:nvPr/>
            </p:nvSpPr>
            <p:spPr bwMode="auto">
              <a:xfrm>
                <a:off x="7111158" y="274813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113" name="Text Box 33951">
                <a:extLst>
                  <a:ext uri="{FF2B5EF4-FFF2-40B4-BE49-F238E27FC236}">
                    <a16:creationId xmlns:a16="http://schemas.microsoft.com/office/drawing/2014/main" id="{094558C0-0ECD-4007-82E9-5941540B881B}"/>
                  </a:ext>
                </a:extLst>
              </p:cNvPr>
              <p:cNvSpPr txBox="1">
                <a:spLocks noChangeArrowheads="1"/>
              </p:cNvSpPr>
              <p:nvPr/>
            </p:nvSpPr>
            <p:spPr bwMode="auto">
              <a:xfrm>
                <a:off x="7389923" y="226108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114" name="Text Box 33952">
                <a:extLst>
                  <a:ext uri="{FF2B5EF4-FFF2-40B4-BE49-F238E27FC236}">
                    <a16:creationId xmlns:a16="http://schemas.microsoft.com/office/drawing/2014/main" id="{30C19755-83F5-449C-B9D0-DF0803182063}"/>
                  </a:ext>
                </a:extLst>
              </p:cNvPr>
              <p:cNvSpPr txBox="1">
                <a:spLocks noChangeArrowheads="1"/>
              </p:cNvSpPr>
              <p:nvPr/>
            </p:nvSpPr>
            <p:spPr bwMode="auto">
              <a:xfrm>
                <a:off x="8140661" y="1928274"/>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115" name="Group 114">
                <a:extLst>
                  <a:ext uri="{FF2B5EF4-FFF2-40B4-BE49-F238E27FC236}">
                    <a16:creationId xmlns:a16="http://schemas.microsoft.com/office/drawing/2014/main" id="{BBF07EBC-5493-414D-B1B6-4DE0EC77A7AF}"/>
                  </a:ext>
                </a:extLst>
              </p:cNvPr>
              <p:cNvGrpSpPr>
                <a:grpSpLocks/>
              </p:cNvGrpSpPr>
              <p:nvPr/>
            </p:nvGrpSpPr>
            <p:grpSpPr bwMode="auto">
              <a:xfrm>
                <a:off x="7850298" y="2226161"/>
                <a:ext cx="887730" cy="661035"/>
                <a:chOff x="3237" y="3062"/>
                <a:chExt cx="1398" cy="1041"/>
              </a:xfrm>
            </p:grpSpPr>
            <p:sp>
              <p:nvSpPr>
                <p:cNvPr id="123" name="Freeform 101">
                  <a:extLst>
                    <a:ext uri="{FF2B5EF4-FFF2-40B4-BE49-F238E27FC236}">
                      <a16:creationId xmlns:a16="http://schemas.microsoft.com/office/drawing/2014/main" id="{F16F98F2-03FE-4992-9CF6-13C30009C7B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24" name="Freeform 102">
                  <a:extLst>
                    <a:ext uri="{FF2B5EF4-FFF2-40B4-BE49-F238E27FC236}">
                      <a16:creationId xmlns:a16="http://schemas.microsoft.com/office/drawing/2014/main" id="{01B6B657-81E8-404C-8EF9-D15FEFC9ACC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16" name="Oval 115">
                <a:extLst>
                  <a:ext uri="{FF2B5EF4-FFF2-40B4-BE49-F238E27FC236}">
                    <a16:creationId xmlns:a16="http://schemas.microsoft.com/office/drawing/2014/main" id="{BE93F715-23B9-4271-8A7C-9A939F666C6D}"/>
                  </a:ext>
                </a:extLst>
              </p:cNvPr>
              <p:cNvSpPr>
                <a:spLocks noChangeArrowheads="1"/>
              </p:cNvSpPr>
              <p:nvPr/>
            </p:nvSpPr>
            <p:spPr bwMode="auto">
              <a:xfrm>
                <a:off x="77836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17" name="Text Box 33957">
                <a:extLst>
                  <a:ext uri="{FF2B5EF4-FFF2-40B4-BE49-F238E27FC236}">
                    <a16:creationId xmlns:a16="http://schemas.microsoft.com/office/drawing/2014/main" id="{F090BAE6-BB54-463A-823B-03BC06315FC3}"/>
                  </a:ext>
                </a:extLst>
              </p:cNvPr>
              <p:cNvSpPr txBox="1">
                <a:spLocks noChangeArrowheads="1"/>
              </p:cNvSpPr>
              <p:nvPr/>
            </p:nvSpPr>
            <p:spPr bwMode="auto">
              <a:xfrm>
                <a:off x="8150465" y="2760147"/>
                <a:ext cx="668041" cy="269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118" name="Text Box 33958">
                <a:extLst>
                  <a:ext uri="{FF2B5EF4-FFF2-40B4-BE49-F238E27FC236}">
                    <a16:creationId xmlns:a16="http://schemas.microsoft.com/office/drawing/2014/main" id="{17108813-3B1B-4FDE-AA0E-3B1C101F06ED}"/>
                  </a:ext>
                </a:extLst>
              </p:cNvPr>
              <p:cNvSpPr txBox="1">
                <a:spLocks noChangeArrowheads="1"/>
              </p:cNvSpPr>
              <p:nvPr/>
            </p:nvSpPr>
            <p:spPr bwMode="auto">
              <a:xfrm>
                <a:off x="8684053" y="1950252"/>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3</a:t>
                </a:r>
                <a:endParaRPr lang="en-US" sz="1600" dirty="0">
                  <a:effectLst/>
                  <a:latin typeface="Times New Roman" panose="02020603050405020304" pitchFamily="18" charset="0"/>
                  <a:ea typeface="Times New Roman" panose="02020603050405020304" pitchFamily="18" charset="0"/>
                </a:endParaRPr>
              </a:p>
            </p:txBody>
          </p:sp>
          <p:sp>
            <p:nvSpPr>
              <p:cNvPr id="119" name="Text Box 33959">
                <a:extLst>
                  <a:ext uri="{FF2B5EF4-FFF2-40B4-BE49-F238E27FC236}">
                    <a16:creationId xmlns:a16="http://schemas.microsoft.com/office/drawing/2014/main" id="{B608D59B-1357-4151-B772-5C3BF247CF28}"/>
                  </a:ext>
                </a:extLst>
              </p:cNvPr>
              <p:cNvSpPr txBox="1">
                <a:spLocks noChangeArrowheads="1"/>
              </p:cNvSpPr>
              <p:nvPr/>
            </p:nvSpPr>
            <p:spPr bwMode="auto">
              <a:xfrm>
                <a:off x="8711358" y="272781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120" name="Text Box 33977">
                <a:extLst>
                  <a:ext uri="{FF2B5EF4-FFF2-40B4-BE49-F238E27FC236}">
                    <a16:creationId xmlns:a16="http://schemas.microsoft.com/office/drawing/2014/main" id="{7D907D15-38CF-4E2D-9D56-8E391BBB1591}"/>
                  </a:ext>
                </a:extLst>
              </p:cNvPr>
              <p:cNvSpPr txBox="1">
                <a:spLocks noChangeArrowheads="1"/>
              </p:cNvSpPr>
              <p:nvPr/>
            </p:nvSpPr>
            <p:spPr bwMode="auto">
              <a:xfrm>
                <a:off x="7106842" y="1962676"/>
                <a:ext cx="493395" cy="427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121" name="Text Box 33902">
                <a:extLst>
                  <a:ext uri="{FF2B5EF4-FFF2-40B4-BE49-F238E27FC236}">
                    <a16:creationId xmlns:a16="http://schemas.microsoft.com/office/drawing/2014/main" id="{B47EED3E-B80F-4873-A3EE-C79DB2BC2DAF}"/>
                  </a:ext>
                </a:extLst>
              </p:cNvPr>
              <p:cNvSpPr txBox="1">
                <a:spLocks noChangeArrowheads="1"/>
              </p:cNvSpPr>
              <p:nvPr/>
            </p:nvSpPr>
            <p:spPr bwMode="auto">
              <a:xfrm>
                <a:off x="6030781" y="1826923"/>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c</a:t>
                </a:r>
                <a:endParaRPr lang="en-US" sz="1100" dirty="0">
                  <a:effectLst/>
                  <a:latin typeface="Times New Roman" panose="02020603050405020304" pitchFamily="18" charset="0"/>
                  <a:ea typeface="Times New Roman" panose="02020603050405020304" pitchFamily="18" charset="0"/>
                </a:endParaRPr>
              </a:p>
            </p:txBody>
          </p:sp>
          <p:sp>
            <p:nvSpPr>
              <p:cNvPr id="122" name="Rectangle 121">
                <a:extLst>
                  <a:ext uri="{FF2B5EF4-FFF2-40B4-BE49-F238E27FC236}">
                    <a16:creationId xmlns:a16="http://schemas.microsoft.com/office/drawing/2014/main" id="{9ADF2515-6F9D-44D8-A38F-7FBE429DB389}"/>
                  </a:ext>
                </a:extLst>
              </p:cNvPr>
              <p:cNvSpPr>
                <a:spLocks noChangeArrowheads="1"/>
              </p:cNvSpPr>
              <p:nvPr/>
            </p:nvSpPr>
            <p:spPr bwMode="auto">
              <a:xfrm>
                <a:off x="6129085" y="2034848"/>
                <a:ext cx="2879591" cy="105775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nvGrpSpPr>
            <p:cNvPr id="129" name="Group 128">
              <a:extLst>
                <a:ext uri="{FF2B5EF4-FFF2-40B4-BE49-F238E27FC236}">
                  <a16:creationId xmlns:a16="http://schemas.microsoft.com/office/drawing/2014/main" id="{6CDB0EB3-3D25-4303-AA81-FF7F90CC15E7}"/>
                </a:ext>
              </a:extLst>
            </p:cNvPr>
            <p:cNvGrpSpPr/>
            <p:nvPr/>
          </p:nvGrpSpPr>
          <p:grpSpPr>
            <a:xfrm>
              <a:off x="88168" y="4909333"/>
              <a:ext cx="3121845" cy="1297087"/>
              <a:chOff x="6075559" y="688662"/>
              <a:chExt cx="3121845" cy="1297087"/>
            </a:xfrm>
          </p:grpSpPr>
          <p:sp>
            <p:nvSpPr>
              <p:cNvPr id="130" name="Text Box 33967">
                <a:extLst>
                  <a:ext uri="{FF2B5EF4-FFF2-40B4-BE49-F238E27FC236}">
                    <a16:creationId xmlns:a16="http://schemas.microsoft.com/office/drawing/2014/main" id="{C1215783-FD5F-40C7-9463-811A3024DB12}"/>
                  </a:ext>
                </a:extLst>
              </p:cNvPr>
              <p:cNvSpPr txBox="1">
                <a:spLocks noChangeArrowheads="1"/>
              </p:cNvSpPr>
              <p:nvPr/>
            </p:nvSpPr>
            <p:spPr bwMode="auto">
              <a:xfrm>
                <a:off x="6578302" y="1662132"/>
                <a:ext cx="578361"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nvGrpSpPr>
              <p:cNvPr id="131" name="Group 130">
                <a:extLst>
                  <a:ext uri="{FF2B5EF4-FFF2-40B4-BE49-F238E27FC236}">
                    <a16:creationId xmlns:a16="http://schemas.microsoft.com/office/drawing/2014/main" id="{3C93ADB6-DA64-481A-ABDB-E8729DD1FD09}"/>
                  </a:ext>
                </a:extLst>
              </p:cNvPr>
              <p:cNvGrpSpPr/>
              <p:nvPr/>
            </p:nvGrpSpPr>
            <p:grpSpPr>
              <a:xfrm>
                <a:off x="7792973" y="830555"/>
                <a:ext cx="1404431" cy="1028171"/>
                <a:chOff x="6170723" y="360913"/>
                <a:chExt cx="1404431" cy="1028171"/>
              </a:xfrm>
            </p:grpSpPr>
            <p:grpSp>
              <p:nvGrpSpPr>
                <p:cNvPr id="153" name="Group 152">
                  <a:extLst>
                    <a:ext uri="{FF2B5EF4-FFF2-40B4-BE49-F238E27FC236}">
                      <a16:creationId xmlns:a16="http://schemas.microsoft.com/office/drawing/2014/main" id="{47C7B366-5465-4629-A531-8AAF89365046}"/>
                    </a:ext>
                  </a:extLst>
                </p:cNvPr>
                <p:cNvGrpSpPr>
                  <a:grpSpLocks/>
                </p:cNvGrpSpPr>
                <p:nvPr/>
              </p:nvGrpSpPr>
              <p:grpSpPr bwMode="auto">
                <a:xfrm>
                  <a:off x="6237398" y="636925"/>
                  <a:ext cx="887730" cy="661035"/>
                  <a:chOff x="3237" y="3062"/>
                  <a:chExt cx="1398" cy="1041"/>
                </a:xfrm>
              </p:grpSpPr>
              <p:sp>
                <p:nvSpPr>
                  <p:cNvPr id="157" name="Freeform 163">
                    <a:extLst>
                      <a:ext uri="{FF2B5EF4-FFF2-40B4-BE49-F238E27FC236}">
                        <a16:creationId xmlns:a16="http://schemas.microsoft.com/office/drawing/2014/main" id="{7E187B42-6E4E-4820-BF24-113CE8FE2DF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58" name="Freeform 164">
                    <a:extLst>
                      <a:ext uri="{FF2B5EF4-FFF2-40B4-BE49-F238E27FC236}">
                        <a16:creationId xmlns:a16="http://schemas.microsoft.com/office/drawing/2014/main" id="{E877DB57-F923-445D-9ACA-3FCAD2B63ED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54" name="Oval 153">
                  <a:extLst>
                    <a:ext uri="{FF2B5EF4-FFF2-40B4-BE49-F238E27FC236}">
                      <a16:creationId xmlns:a16="http://schemas.microsoft.com/office/drawing/2014/main" id="{CBA104C7-D7A7-40F1-9E7B-26EA1F1864A2}"/>
                    </a:ext>
                  </a:extLst>
                </p:cNvPr>
                <p:cNvSpPr>
                  <a:spLocks noChangeArrowheads="1"/>
                </p:cNvSpPr>
                <p:nvPr/>
              </p:nvSpPr>
              <p:spPr bwMode="auto">
                <a:xfrm>
                  <a:off x="61707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55" name="Text Box 33969">
                  <a:extLst>
                    <a:ext uri="{FF2B5EF4-FFF2-40B4-BE49-F238E27FC236}">
                      <a16:creationId xmlns:a16="http://schemas.microsoft.com/office/drawing/2014/main" id="{12C5757F-124A-4E9E-B57C-08E045B51180}"/>
                    </a:ext>
                  </a:extLst>
                </p:cNvPr>
                <p:cNvSpPr txBox="1">
                  <a:spLocks noChangeArrowheads="1"/>
                </p:cNvSpPr>
                <p:nvPr/>
              </p:nvSpPr>
              <p:spPr bwMode="auto">
                <a:xfrm>
                  <a:off x="7098458" y="114270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x-none" sz="1600">
                      <a:effectLst/>
                      <a:latin typeface="Times New Roman" panose="02020603050405020304" pitchFamily="18" charset="0"/>
                      <a:ea typeface="Times New Roman" panose="02020603050405020304" pitchFamily="18" charset="0"/>
                    </a:rPr>
                    <a:t>1</a:t>
                  </a:r>
                  <a:endParaRPr lang="en-US" sz="1400">
                    <a:effectLst/>
                    <a:latin typeface="Times New Roman" panose="02020603050405020304" pitchFamily="18" charset="0"/>
                    <a:ea typeface="Times New Roman" panose="02020603050405020304" pitchFamily="18" charset="0"/>
                  </a:endParaRPr>
                </a:p>
              </p:txBody>
            </p:sp>
            <p:sp>
              <p:nvSpPr>
                <p:cNvPr id="156" name="Text Box 33977">
                  <a:extLst>
                    <a:ext uri="{FF2B5EF4-FFF2-40B4-BE49-F238E27FC236}">
                      <a16:creationId xmlns:a16="http://schemas.microsoft.com/office/drawing/2014/main" id="{51D1187B-07E3-4DC1-AE95-0BC59F53CA6C}"/>
                    </a:ext>
                  </a:extLst>
                </p:cNvPr>
                <p:cNvSpPr txBox="1">
                  <a:spLocks noChangeArrowheads="1"/>
                </p:cNvSpPr>
                <p:nvPr/>
              </p:nvSpPr>
              <p:spPr bwMode="auto">
                <a:xfrm>
                  <a:off x="7081759" y="360913"/>
                  <a:ext cx="493395" cy="445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4</a:t>
                  </a:r>
                  <a:endParaRPr lang="en-US" sz="1600" dirty="0">
                    <a:effectLst/>
                    <a:latin typeface="Times New Roman" panose="02020603050405020304" pitchFamily="18" charset="0"/>
                    <a:ea typeface="Times New Roman" panose="02020603050405020304" pitchFamily="18" charset="0"/>
                  </a:endParaRPr>
                </a:p>
              </p:txBody>
            </p:sp>
          </p:grpSp>
          <p:grpSp>
            <p:nvGrpSpPr>
              <p:cNvPr id="132" name="Group 131">
                <a:extLst>
                  <a:ext uri="{FF2B5EF4-FFF2-40B4-BE49-F238E27FC236}">
                    <a16:creationId xmlns:a16="http://schemas.microsoft.com/office/drawing/2014/main" id="{C5E0D5D2-49D1-46AB-8C2B-62281EED4F22}"/>
                  </a:ext>
                </a:extLst>
              </p:cNvPr>
              <p:cNvGrpSpPr/>
              <p:nvPr/>
            </p:nvGrpSpPr>
            <p:grpSpPr>
              <a:xfrm>
                <a:off x="6196390" y="815940"/>
                <a:ext cx="1401762" cy="1045917"/>
                <a:chOff x="7770923" y="339038"/>
                <a:chExt cx="1401762" cy="1045917"/>
              </a:xfrm>
            </p:grpSpPr>
            <p:sp>
              <p:nvSpPr>
                <p:cNvPr id="138" name="Text Box 33971">
                  <a:extLst>
                    <a:ext uri="{FF2B5EF4-FFF2-40B4-BE49-F238E27FC236}">
                      <a16:creationId xmlns:a16="http://schemas.microsoft.com/office/drawing/2014/main" id="{85743671-ECAA-4DA1-B972-5E979B54659F}"/>
                    </a:ext>
                  </a:extLst>
                </p:cNvPr>
                <p:cNvSpPr txBox="1">
                  <a:spLocks noChangeArrowheads="1"/>
                </p:cNvSpPr>
                <p:nvPr/>
              </p:nvSpPr>
              <p:spPr bwMode="auto">
                <a:xfrm>
                  <a:off x="8146263" y="339038"/>
                  <a:ext cx="64502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140" name="Group 139">
                  <a:extLst>
                    <a:ext uri="{FF2B5EF4-FFF2-40B4-BE49-F238E27FC236}">
                      <a16:creationId xmlns:a16="http://schemas.microsoft.com/office/drawing/2014/main" id="{D3BF8DE3-583A-4CC1-AD0C-F202052786EB}"/>
                    </a:ext>
                  </a:extLst>
                </p:cNvPr>
                <p:cNvGrpSpPr>
                  <a:grpSpLocks/>
                </p:cNvGrpSpPr>
                <p:nvPr/>
              </p:nvGrpSpPr>
              <p:grpSpPr bwMode="auto">
                <a:xfrm>
                  <a:off x="7837598" y="636925"/>
                  <a:ext cx="887730" cy="661035"/>
                  <a:chOff x="3237" y="3062"/>
                  <a:chExt cx="1398" cy="1041"/>
                </a:xfrm>
              </p:grpSpPr>
              <p:sp>
                <p:nvSpPr>
                  <p:cNvPr id="144" name="Freeform 210">
                    <a:extLst>
                      <a:ext uri="{FF2B5EF4-FFF2-40B4-BE49-F238E27FC236}">
                        <a16:creationId xmlns:a16="http://schemas.microsoft.com/office/drawing/2014/main" id="{9A99233F-B185-44D8-BC97-2AD09B9C328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45" name="Freeform 211">
                    <a:extLst>
                      <a:ext uri="{FF2B5EF4-FFF2-40B4-BE49-F238E27FC236}">
                        <a16:creationId xmlns:a16="http://schemas.microsoft.com/office/drawing/2014/main" id="{61521FF6-5715-4376-BFE1-3267D9A7070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41" name="Oval 140">
                  <a:extLst>
                    <a:ext uri="{FF2B5EF4-FFF2-40B4-BE49-F238E27FC236}">
                      <a16:creationId xmlns:a16="http://schemas.microsoft.com/office/drawing/2014/main" id="{F0783717-8422-439B-B8D9-F57F8B87CF39}"/>
                    </a:ext>
                  </a:extLst>
                </p:cNvPr>
                <p:cNvSpPr>
                  <a:spLocks noChangeArrowheads="1"/>
                </p:cNvSpPr>
                <p:nvPr/>
              </p:nvSpPr>
              <p:spPr bwMode="auto">
                <a:xfrm>
                  <a:off x="77709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42" name="Text Box 33977">
                  <a:extLst>
                    <a:ext uri="{FF2B5EF4-FFF2-40B4-BE49-F238E27FC236}">
                      <a16:creationId xmlns:a16="http://schemas.microsoft.com/office/drawing/2014/main" id="{8919AF19-65C3-42A8-A58D-7B773758D0CB}"/>
                    </a:ext>
                  </a:extLst>
                </p:cNvPr>
                <p:cNvSpPr txBox="1">
                  <a:spLocks noChangeArrowheads="1"/>
                </p:cNvSpPr>
                <p:nvPr/>
              </p:nvSpPr>
              <p:spPr bwMode="auto">
                <a:xfrm>
                  <a:off x="8679290" y="357842"/>
                  <a:ext cx="493395" cy="45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effectLst/>
                      <a:latin typeface="Times New Roman" panose="02020603050405020304" pitchFamily="18" charset="0"/>
                      <a:ea typeface="Times New Roman" panose="02020603050405020304" pitchFamily="18" charset="0"/>
                    </a:rPr>
                    <a:t>3</a:t>
                  </a:r>
                  <a:endParaRPr lang="en-US" sz="1600" dirty="0">
                    <a:effectLst/>
                    <a:latin typeface="Times New Roman" panose="02020603050405020304" pitchFamily="18" charset="0"/>
                    <a:ea typeface="Times New Roman" panose="02020603050405020304" pitchFamily="18" charset="0"/>
                  </a:endParaRPr>
                </a:p>
              </p:txBody>
            </p:sp>
            <p:sp>
              <p:nvSpPr>
                <p:cNvPr id="143" name="Text Box 33978">
                  <a:extLst>
                    <a:ext uri="{FF2B5EF4-FFF2-40B4-BE49-F238E27FC236}">
                      <a16:creationId xmlns:a16="http://schemas.microsoft.com/office/drawing/2014/main" id="{555F9EA0-EEC5-42E5-9417-AFB2D2367DC5}"/>
                    </a:ext>
                  </a:extLst>
                </p:cNvPr>
                <p:cNvSpPr txBox="1">
                  <a:spLocks noChangeArrowheads="1"/>
                </p:cNvSpPr>
                <p:nvPr/>
              </p:nvSpPr>
              <p:spPr bwMode="auto">
                <a:xfrm>
                  <a:off x="8698658" y="1138575"/>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600">
                      <a:effectLst/>
                      <a:latin typeface="Times New Roman" panose="02020603050405020304" pitchFamily="18" charset="0"/>
                      <a:ea typeface="Times New Roman" panose="02020603050405020304" pitchFamily="18" charset="0"/>
                    </a:rPr>
                    <a:t>8</a:t>
                  </a:r>
                  <a:endParaRPr lang="en-US" sz="1400">
                    <a:effectLst/>
                    <a:latin typeface="Times New Roman" panose="02020603050405020304" pitchFamily="18" charset="0"/>
                    <a:ea typeface="Times New Roman" panose="02020603050405020304" pitchFamily="18" charset="0"/>
                  </a:endParaRPr>
                </a:p>
              </p:txBody>
            </p:sp>
          </p:grpSp>
          <p:sp>
            <p:nvSpPr>
              <p:cNvPr id="133" name="Rectangle 132">
                <a:extLst>
                  <a:ext uri="{FF2B5EF4-FFF2-40B4-BE49-F238E27FC236}">
                    <a16:creationId xmlns:a16="http://schemas.microsoft.com/office/drawing/2014/main" id="{74634B07-1718-4110-AE47-2CA3D0AAF547}"/>
                  </a:ext>
                </a:extLst>
              </p:cNvPr>
              <p:cNvSpPr>
                <a:spLocks noChangeArrowheads="1"/>
              </p:cNvSpPr>
              <p:nvPr/>
            </p:nvSpPr>
            <p:spPr bwMode="auto">
              <a:xfrm>
                <a:off x="6159929" y="915073"/>
                <a:ext cx="2879591" cy="107067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34" name="Text Box 33970">
                <a:extLst>
                  <a:ext uri="{FF2B5EF4-FFF2-40B4-BE49-F238E27FC236}">
                    <a16:creationId xmlns:a16="http://schemas.microsoft.com/office/drawing/2014/main" id="{0BE42F83-9424-4F31-BB35-84098AF361D1}"/>
                  </a:ext>
                </a:extLst>
              </p:cNvPr>
              <p:cNvSpPr txBox="1">
                <a:spLocks noChangeArrowheads="1"/>
              </p:cNvSpPr>
              <p:nvPr/>
            </p:nvSpPr>
            <p:spPr bwMode="auto">
              <a:xfrm>
                <a:off x="7408067" y="1141492"/>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135" name="Text Box 33902">
                <a:extLst>
                  <a:ext uri="{FF2B5EF4-FFF2-40B4-BE49-F238E27FC236}">
                    <a16:creationId xmlns:a16="http://schemas.microsoft.com/office/drawing/2014/main" id="{31561212-59F2-420E-A18D-0926AE4069B2}"/>
                  </a:ext>
                </a:extLst>
              </p:cNvPr>
              <p:cNvSpPr txBox="1">
                <a:spLocks noChangeArrowheads="1"/>
              </p:cNvSpPr>
              <p:nvPr/>
            </p:nvSpPr>
            <p:spPr bwMode="auto">
              <a:xfrm>
                <a:off x="6075559" y="688662"/>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d</a:t>
                </a:r>
                <a:endParaRPr lang="en-US" sz="1100" dirty="0">
                  <a:effectLst/>
                  <a:latin typeface="Times New Roman" panose="02020603050405020304" pitchFamily="18" charset="0"/>
                  <a:ea typeface="Times New Roman" panose="02020603050405020304" pitchFamily="18" charset="0"/>
                </a:endParaRPr>
              </a:p>
            </p:txBody>
          </p:sp>
          <p:sp>
            <p:nvSpPr>
              <p:cNvPr id="136" name="Text Box 33952">
                <a:extLst>
                  <a:ext uri="{FF2B5EF4-FFF2-40B4-BE49-F238E27FC236}">
                    <a16:creationId xmlns:a16="http://schemas.microsoft.com/office/drawing/2014/main" id="{BA21596F-D3BC-4487-A822-748BF070D665}"/>
                  </a:ext>
                </a:extLst>
              </p:cNvPr>
              <p:cNvSpPr txBox="1">
                <a:spLocks noChangeArrowheads="1"/>
              </p:cNvSpPr>
              <p:nvPr/>
            </p:nvSpPr>
            <p:spPr bwMode="auto">
              <a:xfrm>
                <a:off x="8154501" y="804902"/>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137" name="Text Box 33957">
                <a:extLst>
                  <a:ext uri="{FF2B5EF4-FFF2-40B4-BE49-F238E27FC236}">
                    <a16:creationId xmlns:a16="http://schemas.microsoft.com/office/drawing/2014/main" id="{F4951E6D-1CEA-4415-A547-380A8B3CED0A}"/>
                  </a:ext>
                </a:extLst>
              </p:cNvPr>
              <p:cNvSpPr txBox="1">
                <a:spLocks noChangeArrowheads="1"/>
              </p:cNvSpPr>
              <p:nvPr/>
            </p:nvSpPr>
            <p:spPr bwMode="auto">
              <a:xfrm>
                <a:off x="8124260" y="1649476"/>
                <a:ext cx="539404" cy="321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grpSp>
      <p:grpSp>
        <p:nvGrpSpPr>
          <p:cNvPr id="10" name="Group 9">
            <a:extLst>
              <a:ext uri="{FF2B5EF4-FFF2-40B4-BE49-F238E27FC236}">
                <a16:creationId xmlns:a16="http://schemas.microsoft.com/office/drawing/2014/main" id="{812A7874-34E6-4120-8777-00F02B325EA7}"/>
              </a:ext>
            </a:extLst>
          </p:cNvPr>
          <p:cNvGrpSpPr/>
          <p:nvPr/>
        </p:nvGrpSpPr>
        <p:grpSpPr>
          <a:xfrm>
            <a:off x="542590" y="3509250"/>
            <a:ext cx="2220332" cy="2710306"/>
            <a:chOff x="542590" y="3509250"/>
            <a:chExt cx="2220332" cy="2710306"/>
          </a:xfrm>
        </p:grpSpPr>
        <p:grpSp>
          <p:nvGrpSpPr>
            <p:cNvPr id="9" name="Group 8">
              <a:extLst>
                <a:ext uri="{FF2B5EF4-FFF2-40B4-BE49-F238E27FC236}">
                  <a16:creationId xmlns:a16="http://schemas.microsoft.com/office/drawing/2014/main" id="{49EDB43E-E65F-4085-8967-0219BBF90E64}"/>
                </a:ext>
              </a:extLst>
            </p:cNvPr>
            <p:cNvGrpSpPr/>
            <p:nvPr/>
          </p:nvGrpSpPr>
          <p:grpSpPr>
            <a:xfrm>
              <a:off x="542590" y="3509250"/>
              <a:ext cx="2217521" cy="1171046"/>
              <a:chOff x="545401" y="3500427"/>
              <a:chExt cx="2217521" cy="1171046"/>
            </a:xfrm>
          </p:grpSpPr>
          <p:grpSp>
            <p:nvGrpSpPr>
              <p:cNvPr id="7" name="Group 6">
                <a:extLst>
                  <a:ext uri="{FF2B5EF4-FFF2-40B4-BE49-F238E27FC236}">
                    <a16:creationId xmlns:a16="http://schemas.microsoft.com/office/drawing/2014/main" id="{B748FB41-7507-4B82-9E00-EB16EE05776C}"/>
                  </a:ext>
                </a:extLst>
              </p:cNvPr>
              <p:cNvGrpSpPr/>
              <p:nvPr/>
            </p:nvGrpSpPr>
            <p:grpSpPr>
              <a:xfrm>
                <a:off x="545401" y="3500427"/>
                <a:ext cx="2217521" cy="336945"/>
                <a:chOff x="545401" y="3500427"/>
                <a:chExt cx="2217521" cy="336945"/>
              </a:xfrm>
            </p:grpSpPr>
            <p:grpSp>
              <p:nvGrpSpPr>
                <p:cNvPr id="242" name="Group 241">
                  <a:extLst>
                    <a:ext uri="{FF2B5EF4-FFF2-40B4-BE49-F238E27FC236}">
                      <a16:creationId xmlns:a16="http://schemas.microsoft.com/office/drawing/2014/main" id="{A728A457-A050-40FE-86B1-E9BFBB0D9770}"/>
                    </a:ext>
                  </a:extLst>
                </p:cNvPr>
                <p:cNvGrpSpPr/>
                <p:nvPr/>
              </p:nvGrpSpPr>
              <p:grpSpPr>
                <a:xfrm>
                  <a:off x="545401" y="3500427"/>
                  <a:ext cx="606277" cy="333987"/>
                  <a:chOff x="837584" y="125510"/>
                  <a:chExt cx="606277" cy="333987"/>
                </a:xfrm>
              </p:grpSpPr>
              <p:sp>
                <p:nvSpPr>
                  <p:cNvPr id="243" name="Text Box 33905">
                    <a:extLst>
                      <a:ext uri="{FF2B5EF4-FFF2-40B4-BE49-F238E27FC236}">
                        <a16:creationId xmlns:a16="http://schemas.microsoft.com/office/drawing/2014/main" id="{3305E740-224D-4BA8-B1DD-3A98A15923DE}"/>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244" name="Rectangle 243">
                    <a:extLst>
                      <a:ext uri="{FF2B5EF4-FFF2-40B4-BE49-F238E27FC236}">
                        <a16:creationId xmlns:a16="http://schemas.microsoft.com/office/drawing/2014/main" id="{FF81DDF6-AD64-4A34-8AF0-2331AD5F1007}"/>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45" name="Text Box 4">
                    <a:extLst>
                      <a:ext uri="{FF2B5EF4-FFF2-40B4-BE49-F238E27FC236}">
                        <a16:creationId xmlns:a16="http://schemas.microsoft.com/office/drawing/2014/main" id="{E180F215-7EAF-4EBD-A6ED-705FBA254DBA}"/>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46" name="Group 245">
                  <a:extLst>
                    <a:ext uri="{FF2B5EF4-FFF2-40B4-BE49-F238E27FC236}">
                      <a16:creationId xmlns:a16="http://schemas.microsoft.com/office/drawing/2014/main" id="{8908ABC2-ED28-4E40-90E6-04C59E422BEC}"/>
                    </a:ext>
                  </a:extLst>
                </p:cNvPr>
                <p:cNvGrpSpPr/>
                <p:nvPr/>
              </p:nvGrpSpPr>
              <p:grpSpPr>
                <a:xfrm>
                  <a:off x="2156645" y="3503385"/>
                  <a:ext cx="606277" cy="333987"/>
                  <a:chOff x="837584" y="125510"/>
                  <a:chExt cx="606277" cy="333987"/>
                </a:xfrm>
              </p:grpSpPr>
              <p:sp>
                <p:nvSpPr>
                  <p:cNvPr id="247" name="Text Box 33905">
                    <a:extLst>
                      <a:ext uri="{FF2B5EF4-FFF2-40B4-BE49-F238E27FC236}">
                        <a16:creationId xmlns:a16="http://schemas.microsoft.com/office/drawing/2014/main" id="{0E0E47ED-0028-4EF9-8269-4A0E6DFBE427}"/>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248" name="Rectangle 247">
                    <a:extLst>
                      <a:ext uri="{FF2B5EF4-FFF2-40B4-BE49-F238E27FC236}">
                        <a16:creationId xmlns:a16="http://schemas.microsoft.com/office/drawing/2014/main" id="{785FFA64-349C-441C-9D03-A3D27254A7A0}"/>
                      </a:ext>
                    </a:extLst>
                  </p:cNvPr>
                  <p:cNvSpPr/>
                  <p:nvPr/>
                </p:nvSpPr>
                <p:spPr>
                  <a:xfrm>
                    <a:off x="927653" y="258326"/>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49" name="Text Box 4">
                    <a:extLst>
                      <a:ext uri="{FF2B5EF4-FFF2-40B4-BE49-F238E27FC236}">
                        <a16:creationId xmlns:a16="http://schemas.microsoft.com/office/drawing/2014/main" id="{035F15A6-E1A6-4CA5-883A-559DC15B3851}"/>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nvGrpSpPr>
              <p:cNvPr id="8" name="Group 7">
                <a:extLst>
                  <a:ext uri="{FF2B5EF4-FFF2-40B4-BE49-F238E27FC236}">
                    <a16:creationId xmlns:a16="http://schemas.microsoft.com/office/drawing/2014/main" id="{D891B81D-9B52-4FE2-A6E0-6C3D6777F50E}"/>
                  </a:ext>
                </a:extLst>
              </p:cNvPr>
              <p:cNvGrpSpPr/>
              <p:nvPr/>
            </p:nvGrpSpPr>
            <p:grpSpPr>
              <a:xfrm>
                <a:off x="546462" y="4337486"/>
                <a:ext cx="2216460" cy="333987"/>
                <a:chOff x="546462" y="4337486"/>
                <a:chExt cx="2216460" cy="333987"/>
              </a:xfrm>
            </p:grpSpPr>
            <p:grpSp>
              <p:nvGrpSpPr>
                <p:cNvPr id="250" name="Group 249">
                  <a:extLst>
                    <a:ext uri="{FF2B5EF4-FFF2-40B4-BE49-F238E27FC236}">
                      <a16:creationId xmlns:a16="http://schemas.microsoft.com/office/drawing/2014/main" id="{A25D477C-77A4-4049-8DD2-96A858C78537}"/>
                    </a:ext>
                  </a:extLst>
                </p:cNvPr>
                <p:cNvGrpSpPr/>
                <p:nvPr/>
              </p:nvGrpSpPr>
              <p:grpSpPr>
                <a:xfrm>
                  <a:off x="546462" y="4337486"/>
                  <a:ext cx="606277" cy="333987"/>
                  <a:chOff x="837584" y="125510"/>
                  <a:chExt cx="606277" cy="333987"/>
                </a:xfrm>
              </p:grpSpPr>
              <p:sp>
                <p:nvSpPr>
                  <p:cNvPr id="251" name="Text Box 33905">
                    <a:extLst>
                      <a:ext uri="{FF2B5EF4-FFF2-40B4-BE49-F238E27FC236}">
                        <a16:creationId xmlns:a16="http://schemas.microsoft.com/office/drawing/2014/main" id="{2F01A7DC-6CE6-41E1-96B6-D6DA7F5F9A88}"/>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252" name="Rectangle 251">
                    <a:extLst>
                      <a:ext uri="{FF2B5EF4-FFF2-40B4-BE49-F238E27FC236}">
                        <a16:creationId xmlns:a16="http://schemas.microsoft.com/office/drawing/2014/main" id="{624867E7-71B9-4F82-939F-62035EA997F7}"/>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53" name="Text Box 4">
                    <a:extLst>
                      <a:ext uri="{FF2B5EF4-FFF2-40B4-BE49-F238E27FC236}">
                        <a16:creationId xmlns:a16="http://schemas.microsoft.com/office/drawing/2014/main" id="{4BB5C2D6-11D1-4A76-BB81-7F9DD5D5E768}"/>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54" name="Group 253">
                  <a:extLst>
                    <a:ext uri="{FF2B5EF4-FFF2-40B4-BE49-F238E27FC236}">
                      <a16:creationId xmlns:a16="http://schemas.microsoft.com/office/drawing/2014/main" id="{20C27F40-6DF6-40C9-990A-53678FA77A64}"/>
                    </a:ext>
                  </a:extLst>
                </p:cNvPr>
                <p:cNvGrpSpPr/>
                <p:nvPr/>
              </p:nvGrpSpPr>
              <p:grpSpPr>
                <a:xfrm>
                  <a:off x="2156645" y="4337486"/>
                  <a:ext cx="606277" cy="333987"/>
                  <a:chOff x="837584" y="125510"/>
                  <a:chExt cx="606277" cy="333987"/>
                </a:xfrm>
              </p:grpSpPr>
              <p:sp>
                <p:nvSpPr>
                  <p:cNvPr id="255" name="Text Box 33905">
                    <a:extLst>
                      <a:ext uri="{FF2B5EF4-FFF2-40B4-BE49-F238E27FC236}">
                        <a16:creationId xmlns:a16="http://schemas.microsoft.com/office/drawing/2014/main" id="{8CC49B72-3742-457D-81A0-9916CBA17285}"/>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256" name="Rectangle 255">
                    <a:extLst>
                      <a:ext uri="{FF2B5EF4-FFF2-40B4-BE49-F238E27FC236}">
                        <a16:creationId xmlns:a16="http://schemas.microsoft.com/office/drawing/2014/main" id="{8C813420-34D6-4A15-8CD7-47A71F08956F}"/>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57" name="Text Box 4">
                    <a:extLst>
                      <a:ext uri="{FF2B5EF4-FFF2-40B4-BE49-F238E27FC236}">
                        <a16:creationId xmlns:a16="http://schemas.microsoft.com/office/drawing/2014/main" id="{F9CF0041-46A9-4134-88C5-A599A027AC84}"/>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grpSp>
          <p:nvGrpSpPr>
            <p:cNvPr id="3" name="Group 2">
              <a:extLst>
                <a:ext uri="{FF2B5EF4-FFF2-40B4-BE49-F238E27FC236}">
                  <a16:creationId xmlns:a16="http://schemas.microsoft.com/office/drawing/2014/main" id="{489B3F5A-79FD-48E9-8617-557EC5090EF8}"/>
                </a:ext>
              </a:extLst>
            </p:cNvPr>
            <p:cNvGrpSpPr/>
            <p:nvPr/>
          </p:nvGrpSpPr>
          <p:grpSpPr>
            <a:xfrm>
              <a:off x="572032" y="5030351"/>
              <a:ext cx="2190890" cy="1189205"/>
              <a:chOff x="572032" y="5030351"/>
              <a:chExt cx="2190890" cy="1189205"/>
            </a:xfrm>
          </p:grpSpPr>
          <p:grpSp>
            <p:nvGrpSpPr>
              <p:cNvPr id="159" name="Group 158">
                <a:extLst>
                  <a:ext uri="{FF2B5EF4-FFF2-40B4-BE49-F238E27FC236}">
                    <a16:creationId xmlns:a16="http://schemas.microsoft.com/office/drawing/2014/main" id="{B1475543-4A64-4E39-9041-D31D819BF601}"/>
                  </a:ext>
                </a:extLst>
              </p:cNvPr>
              <p:cNvGrpSpPr/>
              <p:nvPr/>
            </p:nvGrpSpPr>
            <p:grpSpPr>
              <a:xfrm>
                <a:off x="572032" y="5039229"/>
                <a:ext cx="606277" cy="333987"/>
                <a:chOff x="837584" y="125510"/>
                <a:chExt cx="606277" cy="333987"/>
              </a:xfrm>
            </p:grpSpPr>
            <p:sp>
              <p:nvSpPr>
                <p:cNvPr id="160" name="Text Box 33905">
                  <a:extLst>
                    <a:ext uri="{FF2B5EF4-FFF2-40B4-BE49-F238E27FC236}">
                      <a16:creationId xmlns:a16="http://schemas.microsoft.com/office/drawing/2014/main" id="{F7AED569-0836-4D9B-8655-1E09895AC67E}"/>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61" name="Rectangle 160">
                  <a:extLst>
                    <a:ext uri="{FF2B5EF4-FFF2-40B4-BE49-F238E27FC236}">
                      <a16:creationId xmlns:a16="http://schemas.microsoft.com/office/drawing/2014/main" id="{0328918A-56C9-435A-8406-C5879A943D5F}"/>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62" name="Text Box 4">
                  <a:extLst>
                    <a:ext uri="{FF2B5EF4-FFF2-40B4-BE49-F238E27FC236}">
                      <a16:creationId xmlns:a16="http://schemas.microsoft.com/office/drawing/2014/main" id="{BF86F5B3-FAF8-4FD4-B3E5-4B33438C8F14}"/>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63" name="Group 162">
                <a:extLst>
                  <a:ext uri="{FF2B5EF4-FFF2-40B4-BE49-F238E27FC236}">
                    <a16:creationId xmlns:a16="http://schemas.microsoft.com/office/drawing/2014/main" id="{1BEBD68D-CB14-4C0C-B618-6B28DFA88352}"/>
                  </a:ext>
                </a:extLst>
              </p:cNvPr>
              <p:cNvGrpSpPr/>
              <p:nvPr/>
            </p:nvGrpSpPr>
            <p:grpSpPr>
              <a:xfrm>
                <a:off x="2156645" y="5030351"/>
                <a:ext cx="606277" cy="333987"/>
                <a:chOff x="837584" y="125510"/>
                <a:chExt cx="606277" cy="333987"/>
              </a:xfrm>
            </p:grpSpPr>
            <p:sp>
              <p:nvSpPr>
                <p:cNvPr id="164" name="Text Box 33905">
                  <a:extLst>
                    <a:ext uri="{FF2B5EF4-FFF2-40B4-BE49-F238E27FC236}">
                      <a16:creationId xmlns:a16="http://schemas.microsoft.com/office/drawing/2014/main" id="{BAC46546-F08D-49B9-9B5A-385807511765}"/>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65" name="Rectangle 164">
                  <a:extLst>
                    <a:ext uri="{FF2B5EF4-FFF2-40B4-BE49-F238E27FC236}">
                      <a16:creationId xmlns:a16="http://schemas.microsoft.com/office/drawing/2014/main" id="{B07FA085-C75C-448F-A6DE-AFB436691123}"/>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66" name="Text Box 4">
                  <a:extLst>
                    <a:ext uri="{FF2B5EF4-FFF2-40B4-BE49-F238E27FC236}">
                      <a16:creationId xmlns:a16="http://schemas.microsoft.com/office/drawing/2014/main" id="{04E54155-9AEE-4A17-BEA2-12439C940504}"/>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67" name="Group 166">
                <a:extLst>
                  <a:ext uri="{FF2B5EF4-FFF2-40B4-BE49-F238E27FC236}">
                    <a16:creationId xmlns:a16="http://schemas.microsoft.com/office/drawing/2014/main" id="{294BB475-F7EA-4199-918C-E61224AD0575}"/>
                  </a:ext>
                </a:extLst>
              </p:cNvPr>
              <p:cNvGrpSpPr/>
              <p:nvPr/>
            </p:nvGrpSpPr>
            <p:grpSpPr>
              <a:xfrm>
                <a:off x="580910" y="5885569"/>
                <a:ext cx="606277" cy="333987"/>
                <a:chOff x="837584" y="125510"/>
                <a:chExt cx="606277" cy="333987"/>
              </a:xfrm>
            </p:grpSpPr>
            <p:sp>
              <p:nvSpPr>
                <p:cNvPr id="168" name="Text Box 33905">
                  <a:extLst>
                    <a:ext uri="{FF2B5EF4-FFF2-40B4-BE49-F238E27FC236}">
                      <a16:creationId xmlns:a16="http://schemas.microsoft.com/office/drawing/2014/main" id="{0BA4EA3C-8932-43A7-82B8-05396593C525}"/>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69" name="Rectangle 168">
                  <a:extLst>
                    <a:ext uri="{FF2B5EF4-FFF2-40B4-BE49-F238E27FC236}">
                      <a16:creationId xmlns:a16="http://schemas.microsoft.com/office/drawing/2014/main" id="{693078B3-FB79-4583-B5DD-7801CE06AEC1}"/>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70" name="Text Box 4">
                  <a:extLst>
                    <a:ext uri="{FF2B5EF4-FFF2-40B4-BE49-F238E27FC236}">
                      <a16:creationId xmlns:a16="http://schemas.microsoft.com/office/drawing/2014/main" id="{A6A3750A-AE7A-40C7-B375-BA1B6891E94E}"/>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75" name="Group 174">
                <a:extLst>
                  <a:ext uri="{FF2B5EF4-FFF2-40B4-BE49-F238E27FC236}">
                    <a16:creationId xmlns:a16="http://schemas.microsoft.com/office/drawing/2014/main" id="{A762C184-2941-49F0-BC1A-84A5F654CEC8}"/>
                  </a:ext>
                </a:extLst>
              </p:cNvPr>
              <p:cNvGrpSpPr/>
              <p:nvPr/>
            </p:nvGrpSpPr>
            <p:grpSpPr>
              <a:xfrm>
                <a:off x="2147767" y="5867813"/>
                <a:ext cx="606277" cy="333987"/>
                <a:chOff x="837584" y="125510"/>
                <a:chExt cx="606277" cy="333987"/>
              </a:xfrm>
            </p:grpSpPr>
            <p:sp>
              <p:nvSpPr>
                <p:cNvPr id="176" name="Text Box 33905">
                  <a:extLst>
                    <a:ext uri="{FF2B5EF4-FFF2-40B4-BE49-F238E27FC236}">
                      <a16:creationId xmlns:a16="http://schemas.microsoft.com/office/drawing/2014/main" id="{DF8F9E1D-AA14-46A0-97A8-25A0B8C95A20}"/>
                    </a:ext>
                  </a:extLst>
                </p:cNvPr>
                <p:cNvSpPr txBox="1">
                  <a:spLocks noChangeArrowheads="1"/>
                </p:cNvSpPr>
                <p:nvPr/>
              </p:nvSpPr>
              <p:spPr bwMode="auto">
                <a:xfrm>
                  <a:off x="837584" y="125510"/>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sp>
              <p:nvSpPr>
                <p:cNvPr id="177" name="Rectangle 176">
                  <a:extLst>
                    <a:ext uri="{FF2B5EF4-FFF2-40B4-BE49-F238E27FC236}">
                      <a16:creationId xmlns:a16="http://schemas.microsoft.com/office/drawing/2014/main" id="{3FF2BA06-F858-4C3A-B93C-8109A1E9357D}"/>
                    </a:ext>
                  </a:extLst>
                </p:cNvPr>
                <p:cNvSpPr/>
                <p:nvPr/>
              </p:nvSpPr>
              <p:spPr>
                <a:xfrm>
                  <a:off x="927653" y="266231"/>
                  <a:ext cx="344252"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78" name="Text Box 4">
                  <a:extLst>
                    <a:ext uri="{FF2B5EF4-FFF2-40B4-BE49-F238E27FC236}">
                      <a16:creationId xmlns:a16="http://schemas.microsoft.com/office/drawing/2014/main" id="{143F6DCE-8461-49E9-A2CF-D7CCF8A1659E}"/>
                    </a:ext>
                  </a:extLst>
                </p:cNvPr>
                <p:cNvSpPr txBox="1">
                  <a:spLocks noChangeArrowheads="1"/>
                </p:cNvSpPr>
                <p:nvPr/>
              </p:nvSpPr>
              <p:spPr bwMode="auto">
                <a:xfrm>
                  <a:off x="885027" y="197887"/>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mc:AlternateContent xmlns:mc="http://schemas.openxmlformats.org/markup-compatibility/2006" xmlns:a14="http://schemas.microsoft.com/office/drawing/2010/main">
        <mc:Choice Requires="a14">
          <p:sp>
            <p:nvSpPr>
              <p:cNvPr id="179" name="Text Box 2">
                <a:extLst>
                  <a:ext uri="{FF2B5EF4-FFF2-40B4-BE49-F238E27FC236}">
                    <a16:creationId xmlns:a16="http://schemas.microsoft.com/office/drawing/2014/main" id="{1CF3D2B9-8CD0-4D67-B9F4-AC6C085D90C3}"/>
                  </a:ext>
                </a:extLst>
              </p:cNvPr>
              <p:cNvSpPr txBox="1">
                <a:spLocks noChangeArrowheads="1"/>
              </p:cNvSpPr>
              <p:nvPr/>
            </p:nvSpPr>
            <p:spPr bwMode="auto">
              <a:xfrm>
                <a:off x="3574785" y="3668874"/>
                <a:ext cx="5640847" cy="89255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continued: </a:t>
                </a:r>
                <a:r>
                  <a:rPr lang="en-GB" altLang="en-US" sz="2400" dirty="0">
                    <a:latin typeface="Arial" panose="020B0604020202020204" pitchFamily="34" charset="0"/>
                    <a:cs typeface="Times New Roman" panose="02020603050405020304" pitchFamily="18" charset="0"/>
                    <a:sym typeface="Math3" panose="00000400000000000000" pitchFamily="2" charset="2"/>
                  </a:rPr>
                  <a:t>What are </a:t>
                </a:r>
                <a14:m>
                  <m:oMath xmlns:m="http://schemas.openxmlformats.org/officeDocument/2006/math">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𝑈</m:t>
                    </m:r>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3</m:t>
                        </m:r>
                      </m:sup>
                    </m:s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en-US" sz="2400" i="1">
                        <a:latin typeface="Cambria Math" panose="02040503050406030204" pitchFamily="18" charset="0"/>
                        <a:cs typeface="Times New Roman" panose="02020603050405020304" pitchFamily="18" charset="0"/>
                        <a:sym typeface="Math3" panose="00000400000000000000" pitchFamily="2" charset="2"/>
                      </a:rPr>
                      <m:t>𝑈</m:t>
                    </m:r>
                    <m:r>
                      <a:rPr lang="en-US" altLang="en-US" sz="2400" i="1">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4</m:t>
                        </m:r>
                      </m:sup>
                    </m:sSup>
                    <m:r>
                      <a:rPr lang="en-US" altLang="en-US" sz="2400" i="1">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79" name="Text Box 2">
                <a:extLst>
                  <a:ext uri="{FF2B5EF4-FFF2-40B4-BE49-F238E27FC236}">
                    <a16:creationId xmlns:a16="http://schemas.microsoft.com/office/drawing/2014/main" id="{1CF3D2B9-8CD0-4D67-B9F4-AC6C085D90C3}"/>
                  </a:ext>
                </a:extLst>
              </p:cNvPr>
              <p:cNvSpPr txBox="1">
                <a:spLocks noRot="1" noChangeAspect="1" noMove="1" noResize="1" noEditPoints="1" noAdjustHandles="1" noChangeArrowheads="1" noChangeShapeType="1" noTextEdit="1"/>
              </p:cNvSpPr>
              <p:nvPr/>
            </p:nvSpPr>
            <p:spPr bwMode="auto">
              <a:xfrm>
                <a:off x="3574785" y="3668874"/>
                <a:ext cx="5640847" cy="892552"/>
              </a:xfrm>
              <a:prstGeom prst="rect">
                <a:avLst/>
              </a:prstGeom>
              <a:blipFill>
                <a:blip r:embed="rId4"/>
                <a:stretch>
                  <a:fillRect l="-2160" t="-7534" b="-1575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71" name="Text Box 2">
            <a:extLst>
              <a:ext uri="{FF2B5EF4-FFF2-40B4-BE49-F238E27FC236}">
                <a16:creationId xmlns:a16="http://schemas.microsoft.com/office/drawing/2014/main" id="{66F9C34D-1A6A-498F-8196-CEA8A9C32114}"/>
              </a:ext>
            </a:extLst>
          </p:cNvPr>
          <p:cNvSpPr txBox="1">
            <a:spLocks noChangeArrowheads="1"/>
          </p:cNvSpPr>
          <p:nvPr/>
        </p:nvSpPr>
        <p:spPr bwMode="auto">
          <a:xfrm>
            <a:off x="3576259" y="4797152"/>
            <a:ext cx="3321027"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400" dirty="0">
                <a:latin typeface="Arial" panose="020B0604020202020204" pitchFamily="34" charset="0"/>
                <a:cs typeface="Times New Roman" panose="02020603050405020304" pitchFamily="18" charset="0"/>
                <a:sym typeface="Math3" panose="00000400000000000000" pitchFamily="2" charset="2"/>
              </a:rPr>
              <a:t>You work …</a:t>
            </a:r>
          </a:p>
          <a:p>
            <a:pPr>
              <a:spcBef>
                <a:spcPct val="0"/>
              </a:spcBef>
              <a:buFont typeface="Math3" panose="00000400000000000000" pitchFamily="2" charset="2"/>
              <a:buNone/>
            </a:pPr>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endParaRPr lang="en-GB"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73" name="Text Box 2">
                <a:extLst>
                  <a:ext uri="{FF2B5EF4-FFF2-40B4-BE49-F238E27FC236}">
                    <a16:creationId xmlns:a16="http://schemas.microsoft.com/office/drawing/2014/main" id="{CF449E2A-EF9E-4C61-999C-CB5D78813843}"/>
                  </a:ext>
                </a:extLst>
              </p:cNvPr>
              <p:cNvSpPr txBox="1">
                <a:spLocks noChangeArrowheads="1"/>
              </p:cNvSpPr>
              <p:nvPr/>
            </p:nvSpPr>
            <p:spPr bwMode="auto">
              <a:xfrm>
                <a:off x="3515952" y="1219994"/>
                <a:ext cx="5425615" cy="175432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400" b="0" dirty="0">
                    <a:latin typeface="Arial" panose="020B0604020202020204" pitchFamily="34" charset="0"/>
                    <a:cs typeface="Times New Roman" panose="02020603050405020304" pitchFamily="18" charset="0"/>
                    <a:sym typeface="Math3" panose="00000400000000000000" pitchFamily="2" charset="2"/>
                  </a:rPr>
                  <a:t>                 Set </a:t>
                </a:r>
                <a14:m>
                  <m:oMath xmlns:m="http://schemas.openxmlformats.org/officeDocument/2006/math">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0</m:t>
                            </m:r>
                          </m:sup>
                        </m:sSup>
                      </m:e>
                    </m:d>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=0</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4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400" i="1">
                        <a:latin typeface="Cambria Math" panose="02040503050406030204" pitchFamily="18" charset="0"/>
                        <a:cs typeface="Times New Roman" panose="02020603050405020304" pitchFamily="18" charset="0"/>
                        <a:sym typeface="Math3" panose="00000400000000000000" pitchFamily="2" charset="2"/>
                      </a:rPr>
                      <m:t>=</m:t>
                    </m:r>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1/4</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 What is </a:t>
                </a:r>
                <a14:m>
                  <m:oMath xmlns:m="http://schemas.openxmlformats.org/officeDocument/2006/math">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𝑈</m:t>
                    </m:r>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2</m:t>
                        </m:r>
                      </m:sup>
                    </m:s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en-US" sz="2400" dirty="0">
                    <a:latin typeface="Arial" panose="020B0604020202020204" pitchFamily="34" charset="0"/>
                    <a:cs typeface="Times New Roman" panose="02020603050405020304" pitchFamily="18" charset="0"/>
                    <a:sym typeface="Math3" panose="00000400000000000000" pitchFamily="2" charset="2"/>
                  </a:rPr>
                  <a:t> </a:t>
                </a:r>
                <a:r>
                  <a:rPr lang="en-US" dirty="0"/>
                  <a:t> </a:t>
                </a:r>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3" name="Text Box 2">
                <a:extLst>
                  <a:ext uri="{FF2B5EF4-FFF2-40B4-BE49-F238E27FC236}">
                    <a16:creationId xmlns:a16="http://schemas.microsoft.com/office/drawing/2014/main" id="{CF449E2A-EF9E-4C61-999C-CB5D78813843}"/>
                  </a:ext>
                </a:extLst>
              </p:cNvPr>
              <p:cNvSpPr txBox="1">
                <a:spLocks noRot="1" noChangeAspect="1" noMove="1" noResize="1" noEditPoints="1" noAdjustHandles="1" noChangeArrowheads="1" noChangeShapeType="1" noTextEdit="1"/>
              </p:cNvSpPr>
              <p:nvPr/>
            </p:nvSpPr>
            <p:spPr bwMode="auto">
              <a:xfrm>
                <a:off x="3515952" y="1219994"/>
                <a:ext cx="5425615" cy="1754326"/>
              </a:xfrm>
              <a:prstGeom prst="rect">
                <a:avLst/>
              </a:prstGeom>
              <a:blipFill>
                <a:blip r:embed="rId5"/>
                <a:stretch>
                  <a:fillRect l="-337" t="-243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125658017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5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3">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73">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79">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71">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7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build="p" autoUpdateAnimBg="0"/>
      <p:bldP spid="179" grpId="0" build="p" autoUpdateAnimBg="0"/>
      <p:bldP spid="171" grpId="0" build="p" autoUpdateAnimBg="0"/>
      <p:bldP spid="173"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Fig.a</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98" name="Text Box 2"/>
          <p:cNvSpPr txBox="1">
            <a:spLocks noChangeArrowheads="1"/>
          </p:cNvSpPr>
          <p:nvPr/>
        </p:nvSpPr>
        <p:spPr bwMode="auto">
          <a:xfrm>
            <a:off x="48768" y="1953968"/>
            <a:ext cx="64209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Calculations under EU</a:t>
            </a:r>
            <a:r>
              <a:rPr lang="en-US" altLang="en-US" sz="2000" dirty="0">
                <a:latin typeface="Arial" panose="020B0604020202020204" pitchFamily="34" charset="0"/>
                <a:cs typeface="Times New Roman" panose="02020603050405020304" pitchFamily="18" charset="0"/>
                <a:sym typeface="Math3" panose="00000400000000000000" pitchFamily="2" charset="2"/>
              </a:rPr>
              <a:t> (with probs ½)</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1775876" y="2323533"/>
            <a:ext cx="6715648" cy="639511"/>
            <a:chOff x="1775876" y="2323533"/>
            <a:chExt cx="6715648" cy="639511"/>
          </a:xfrm>
        </p:grpSpPr>
        <mc:AlternateContent xmlns:mc="http://schemas.openxmlformats.org/markup-compatibility/2006" xmlns:a14="http://schemas.microsoft.com/office/drawing/2010/main">
          <mc:Choice Requires="a14">
            <p:sp>
              <p:nvSpPr>
                <p:cNvPr id="210"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14"/>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5"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1"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21"/>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2"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4" name="Group 23"/>
          <p:cNvGrpSpPr/>
          <p:nvPr/>
        </p:nvGrpSpPr>
        <p:grpSpPr>
          <a:xfrm>
            <a:off x="1998762" y="3000180"/>
            <a:ext cx="6414442" cy="613181"/>
            <a:chOff x="1998762" y="3000180"/>
            <a:chExt cx="6414442" cy="613181"/>
          </a:xfrm>
        </p:grpSpPr>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7"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998762" y="3002425"/>
                  <a:ext cx="277233" cy="610936"/>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5884934" y="3000180"/>
                  <a:ext cx="277233" cy="610936"/>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6"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6"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7"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 name="Group 21"/>
          <p:cNvGrpSpPr/>
          <p:nvPr/>
        </p:nvGrpSpPr>
        <p:grpSpPr>
          <a:xfrm>
            <a:off x="77632" y="3924514"/>
            <a:ext cx="8408559" cy="1289828"/>
            <a:chOff x="77632" y="3924514"/>
            <a:chExt cx="8408559" cy="1289828"/>
          </a:xfrm>
        </p:grpSpPr>
        <p:sp>
          <p:nvSpPr>
            <p:cNvPr id="11" name="Text Box 2"/>
            <p:cNvSpPr txBox="1">
              <a:spLocks noChangeArrowheads="1"/>
            </p:cNvSpPr>
            <p:nvPr/>
          </p:nvSpPr>
          <p:spPr bwMode="auto">
            <a:xfrm>
              <a:off x="77632" y="4089960"/>
              <a:ext cx="982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19" name="Group 118"/>
            <p:cNvGrpSpPr/>
            <p:nvPr/>
          </p:nvGrpSpPr>
          <p:grpSpPr>
            <a:xfrm>
              <a:off x="1770543" y="3924514"/>
              <a:ext cx="6715648" cy="1289828"/>
              <a:chOff x="1775876" y="2323533"/>
              <a:chExt cx="6715648" cy="1289828"/>
            </a:xfrm>
          </p:grpSpPr>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7"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4"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8"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37"/>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3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39"/>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4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762547" y="3322120"/>
                    <a:ext cx="277233" cy="610936"/>
                  </a:xfrm>
                  <a:prstGeom prst="rect">
                    <a:avLst/>
                  </a:prstGeom>
                  <a:blipFill rotWithShape="1">
                    <a:blip r:embed="rId4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3694021" y="1501157"/>
                    <a:ext cx="277233" cy="610936"/>
                  </a:xfrm>
                  <a:prstGeom prst="rect">
                    <a:avLst/>
                  </a:prstGeom>
                  <a:blipFill rotWithShape="1">
                    <a:blip r:embed="rId4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8"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4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2" name="Group 231"/>
          <p:cNvGrpSpPr/>
          <p:nvPr/>
        </p:nvGrpSpPr>
        <p:grpSpPr>
          <a:xfrm>
            <a:off x="3036123" y="1633169"/>
            <a:ext cx="1069459" cy="708992"/>
            <a:chOff x="3036123" y="1633169"/>
            <a:chExt cx="1069459" cy="708992"/>
          </a:xfrm>
        </p:grpSpPr>
        <p:sp>
          <p:nvSpPr>
            <p:cNvPr id="233" name="Text Box 2"/>
            <p:cNvSpPr txBox="1">
              <a:spLocks noChangeArrowheads="1"/>
            </p:cNvSpPr>
            <p:nvPr/>
          </p:nvSpPr>
          <p:spPr bwMode="auto">
            <a:xfrm>
              <a:off x="3036123" y="1633169"/>
              <a:ext cx="10694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RDU</a:t>
              </a:r>
            </a:p>
          </p:txBody>
        </p:sp>
        <p:grpSp>
          <p:nvGrpSpPr>
            <p:cNvPr id="234" name="Group 233"/>
            <p:cNvGrpSpPr/>
            <p:nvPr/>
          </p:nvGrpSpPr>
          <p:grpSpPr>
            <a:xfrm>
              <a:off x="3262139" y="2058743"/>
              <a:ext cx="381330" cy="283418"/>
              <a:chOff x="7740352" y="193962"/>
              <a:chExt cx="216024" cy="216024"/>
            </a:xfrm>
          </p:grpSpPr>
          <p:cxnSp>
            <p:nvCxnSpPr>
              <p:cNvPr id="235" name="Straight Connector 234"/>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68" name="Group 267"/>
          <p:cNvGrpSpPr/>
          <p:nvPr/>
        </p:nvGrpSpPr>
        <p:grpSpPr>
          <a:xfrm>
            <a:off x="1480989" y="2407223"/>
            <a:ext cx="720080" cy="478781"/>
            <a:chOff x="3525600" y="1945407"/>
            <a:chExt cx="720080" cy="478781"/>
          </a:xfrm>
        </p:grpSpPr>
        <p:sp>
          <p:nvSpPr>
            <p:cNvPr id="26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0"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7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0" name="Group 289"/>
          <p:cNvGrpSpPr/>
          <p:nvPr/>
        </p:nvGrpSpPr>
        <p:grpSpPr>
          <a:xfrm>
            <a:off x="1475656" y="4011289"/>
            <a:ext cx="720080" cy="478781"/>
            <a:chOff x="3525600" y="1945407"/>
            <a:chExt cx="720080" cy="478781"/>
          </a:xfrm>
        </p:grpSpPr>
        <p:sp>
          <p:nvSpPr>
            <p:cNvPr id="29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2"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4" name="Group 293"/>
          <p:cNvGrpSpPr/>
          <p:nvPr/>
        </p:nvGrpSpPr>
        <p:grpSpPr>
          <a:xfrm>
            <a:off x="5066531" y="4016622"/>
            <a:ext cx="720080" cy="478781"/>
            <a:chOff x="3525600" y="1945407"/>
            <a:chExt cx="720080" cy="478781"/>
          </a:xfrm>
        </p:grpSpPr>
        <p:sp>
          <p:nvSpPr>
            <p:cNvPr id="29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9"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0"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1" name="Group 300"/>
          <p:cNvGrpSpPr/>
          <p:nvPr/>
        </p:nvGrpSpPr>
        <p:grpSpPr>
          <a:xfrm>
            <a:off x="1691186" y="4678411"/>
            <a:ext cx="720080" cy="478781"/>
            <a:chOff x="3525600" y="1945407"/>
            <a:chExt cx="720080" cy="478781"/>
          </a:xfrm>
        </p:grpSpPr>
        <p:sp>
          <p:nvSpPr>
            <p:cNvPr id="302"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3"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4"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6611654" y="2370409"/>
            <a:ext cx="1052498" cy="524164"/>
            <a:chOff x="2348324" y="3933253"/>
            <a:chExt cx="1052498" cy="524164"/>
          </a:xfrm>
        </p:grpSpPr>
        <p:sp>
          <p:nvSpPr>
            <p:cNvPr id="2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37"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38"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0"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0" name="Group 249"/>
          <p:cNvGrpSpPr/>
          <p:nvPr/>
        </p:nvGrpSpPr>
        <p:grpSpPr>
          <a:xfrm>
            <a:off x="5247694" y="3048852"/>
            <a:ext cx="1052498" cy="524164"/>
            <a:chOff x="2348324" y="3933253"/>
            <a:chExt cx="1052498" cy="524164"/>
          </a:xfrm>
        </p:grpSpPr>
        <p:sp>
          <p:nvSpPr>
            <p:cNvPr id="25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6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5"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6"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7"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8"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9" name="Group 308"/>
          <p:cNvGrpSpPr/>
          <p:nvPr/>
        </p:nvGrpSpPr>
        <p:grpSpPr>
          <a:xfrm>
            <a:off x="3078882" y="3994481"/>
            <a:ext cx="1052498" cy="524164"/>
            <a:chOff x="2348324" y="3933253"/>
            <a:chExt cx="1052498" cy="524164"/>
          </a:xfrm>
        </p:grpSpPr>
        <p:sp>
          <p:nvSpPr>
            <p:cNvPr id="31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1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13"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4"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5"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6"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7" name="Group 316"/>
          <p:cNvGrpSpPr/>
          <p:nvPr/>
        </p:nvGrpSpPr>
        <p:grpSpPr>
          <a:xfrm>
            <a:off x="6607274" y="3942581"/>
            <a:ext cx="1052498" cy="524164"/>
            <a:chOff x="2348324" y="3933253"/>
            <a:chExt cx="1052498" cy="524164"/>
          </a:xfrm>
        </p:grpSpPr>
        <p:sp>
          <p:nvSpPr>
            <p:cNvPr id="3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1"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25" name="Group 324"/>
          <p:cNvGrpSpPr/>
          <p:nvPr/>
        </p:nvGrpSpPr>
        <p:grpSpPr>
          <a:xfrm>
            <a:off x="5257219" y="4647803"/>
            <a:ext cx="1052498" cy="524164"/>
            <a:chOff x="2348324" y="3933253"/>
            <a:chExt cx="1052498" cy="524164"/>
          </a:xfrm>
        </p:grpSpPr>
        <p:sp>
          <p:nvSpPr>
            <p:cNvPr id="3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9"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3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91" name="Text Box 3">
            <a:extLst>
              <a:ext uri="{FF2B5EF4-FFF2-40B4-BE49-F238E27FC236}">
                <a16:creationId xmlns:a16="http://schemas.microsoft.com/office/drawing/2014/main" id="{49D74734-395E-4671-B16C-F8B1B3B7287D}"/>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113</a:t>
            </a:fld>
            <a:endParaRPr lang="en-US" altLang="nl-NL" sz="1600" dirty="0"/>
          </a:p>
        </p:txBody>
      </p:sp>
      <p:grpSp>
        <p:nvGrpSpPr>
          <p:cNvPr id="192" name="Group 191">
            <a:extLst>
              <a:ext uri="{FF2B5EF4-FFF2-40B4-BE49-F238E27FC236}">
                <a16:creationId xmlns:a16="http://schemas.microsoft.com/office/drawing/2014/main" id="{5D51EB54-D658-42DA-ACED-6D27BFA45BA9}"/>
              </a:ext>
            </a:extLst>
          </p:cNvPr>
          <p:cNvGrpSpPr/>
          <p:nvPr/>
        </p:nvGrpSpPr>
        <p:grpSpPr>
          <a:xfrm>
            <a:off x="3076604" y="2391902"/>
            <a:ext cx="1052498" cy="524164"/>
            <a:chOff x="2348324" y="3933253"/>
            <a:chExt cx="1052498" cy="524164"/>
          </a:xfrm>
        </p:grpSpPr>
        <p:sp>
          <p:nvSpPr>
            <p:cNvPr id="193" name="Text Box 2">
              <a:extLst>
                <a:ext uri="{FF2B5EF4-FFF2-40B4-BE49-F238E27FC236}">
                  <a16:creationId xmlns:a16="http://schemas.microsoft.com/office/drawing/2014/main" id="{CDD1C981-5439-41E9-B89F-E9721D828230}"/>
                </a:ext>
              </a:extLst>
            </p:cNvPr>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4" name="Text Box 2">
                  <a:extLst>
                    <a:ext uri="{FF2B5EF4-FFF2-40B4-BE49-F238E27FC236}">
                      <a16:creationId xmlns:a16="http://schemas.microsoft.com/office/drawing/2014/main" id="{4430940A-0099-4140-B1D7-6C3B72781224}"/>
                    </a:ext>
                  </a:extLst>
                </p:cNvPr>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5" name="Text Box 2">
              <a:extLst>
                <a:ext uri="{FF2B5EF4-FFF2-40B4-BE49-F238E27FC236}">
                  <a16:creationId xmlns:a16="http://schemas.microsoft.com/office/drawing/2014/main" id="{2272CE8F-DEB9-4DA0-A63B-E5D6FBC2581E}"/>
                </a:ext>
              </a:extLst>
            </p:cNvPr>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7" name="Picture 2">
              <a:extLst>
                <a:ext uri="{FF2B5EF4-FFF2-40B4-BE49-F238E27FC236}">
                  <a16:creationId xmlns:a16="http://schemas.microsoft.com/office/drawing/2014/main" id="{FAAE5EA2-2E6C-4738-9B24-39A760513CC1}"/>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2" name="Text Box 2">
                  <a:extLst>
                    <a:ext uri="{FF2B5EF4-FFF2-40B4-BE49-F238E27FC236}">
                      <a16:creationId xmlns:a16="http://schemas.microsoft.com/office/drawing/2014/main" id="{28768017-DC04-4D6C-A15A-ADCC5C61066B}"/>
                    </a:ext>
                  </a:extLst>
                </p:cNvPr>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3" name="Text Box 2">
                  <a:extLst>
                    <a:ext uri="{FF2B5EF4-FFF2-40B4-BE49-F238E27FC236}">
                      <a16:creationId xmlns:a16="http://schemas.microsoft.com/office/drawing/2014/main" id="{E8AA32D4-C84D-4534-8928-2C76E657C2D4}"/>
                    </a:ext>
                  </a:extLst>
                </p:cNvPr>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4" name="Text Box 2">
                  <a:extLst>
                    <a:ext uri="{FF2B5EF4-FFF2-40B4-BE49-F238E27FC236}">
                      <a16:creationId xmlns:a16="http://schemas.microsoft.com/office/drawing/2014/main" id="{0BD16182-FC54-40C4-830F-4171BF97312C}"/>
                    </a:ext>
                  </a:extLst>
                </p:cNvPr>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7" name="Group 206">
            <a:extLst>
              <a:ext uri="{FF2B5EF4-FFF2-40B4-BE49-F238E27FC236}">
                <a16:creationId xmlns:a16="http://schemas.microsoft.com/office/drawing/2014/main" id="{DED3AE81-3CA0-4EB8-A5C5-285F0112F9CA}"/>
              </a:ext>
            </a:extLst>
          </p:cNvPr>
          <p:cNvGrpSpPr/>
          <p:nvPr/>
        </p:nvGrpSpPr>
        <p:grpSpPr>
          <a:xfrm>
            <a:off x="5076056" y="2374155"/>
            <a:ext cx="720080" cy="478781"/>
            <a:chOff x="3525600" y="1945407"/>
            <a:chExt cx="720080" cy="478781"/>
          </a:xfrm>
        </p:grpSpPr>
        <p:sp>
          <p:nvSpPr>
            <p:cNvPr id="208" name="Text Box 2">
              <a:extLst>
                <a:ext uri="{FF2B5EF4-FFF2-40B4-BE49-F238E27FC236}">
                  <a16:creationId xmlns:a16="http://schemas.microsoft.com/office/drawing/2014/main" id="{66C5D9BA-588B-4667-B897-57EAE05E1B38}"/>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9" name="Picture 2">
              <a:extLst>
                <a:ext uri="{FF2B5EF4-FFF2-40B4-BE49-F238E27FC236}">
                  <a16:creationId xmlns:a16="http://schemas.microsoft.com/office/drawing/2014/main" id="{EB1BA1B2-4E18-4D65-8CB7-B181988A78B6}"/>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1" name="Text Box 2">
                  <a:extLst>
                    <a:ext uri="{FF2B5EF4-FFF2-40B4-BE49-F238E27FC236}">
                      <a16:creationId xmlns:a16="http://schemas.microsoft.com/office/drawing/2014/main" id="{42895C77-B274-43B8-882D-58BD6FFF912D}"/>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2" name="Group 211">
            <a:extLst>
              <a:ext uri="{FF2B5EF4-FFF2-40B4-BE49-F238E27FC236}">
                <a16:creationId xmlns:a16="http://schemas.microsoft.com/office/drawing/2014/main" id="{49410E5D-6BEE-4328-AD03-6F4BC9051350}"/>
              </a:ext>
            </a:extLst>
          </p:cNvPr>
          <p:cNvGrpSpPr/>
          <p:nvPr/>
        </p:nvGrpSpPr>
        <p:grpSpPr>
          <a:xfrm>
            <a:off x="1701542" y="3053795"/>
            <a:ext cx="720080" cy="478781"/>
            <a:chOff x="3525600" y="1945407"/>
            <a:chExt cx="720080" cy="478781"/>
          </a:xfrm>
        </p:grpSpPr>
        <p:sp>
          <p:nvSpPr>
            <p:cNvPr id="217" name="Text Box 2">
              <a:extLst>
                <a:ext uri="{FF2B5EF4-FFF2-40B4-BE49-F238E27FC236}">
                  <a16:creationId xmlns:a16="http://schemas.microsoft.com/office/drawing/2014/main" id="{43318447-F90B-42E9-9243-EA5859BCC036}"/>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8" name="Picture 2">
              <a:extLst>
                <a:ext uri="{FF2B5EF4-FFF2-40B4-BE49-F238E27FC236}">
                  <a16:creationId xmlns:a16="http://schemas.microsoft.com/office/drawing/2014/main" id="{79D1A04F-0855-41BB-9B4F-A5DE05D0B794}"/>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9" name="Text Box 2">
                  <a:extLst>
                    <a:ext uri="{FF2B5EF4-FFF2-40B4-BE49-F238E27FC236}">
                      <a16:creationId xmlns:a16="http://schemas.microsoft.com/office/drawing/2014/main" id="{7D91A33A-EF6A-434F-B237-8369D984E72E}"/>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89" name="Text Box 2">
                <a:extLst>
                  <a:ext uri="{FF2B5EF4-FFF2-40B4-BE49-F238E27FC236}">
                    <a16:creationId xmlns:a16="http://schemas.microsoft.com/office/drawing/2014/main" id="{DFB08B22-BACD-4B43-816F-B6BAE541AC28}"/>
                  </a:ext>
                </a:extLst>
              </p:cNvPr>
              <p:cNvSpPr txBox="1">
                <a:spLocks noChangeArrowheads="1"/>
              </p:cNvSpPr>
              <p:nvPr/>
            </p:nvSpPr>
            <p:spPr bwMode="auto">
              <a:xfrm>
                <a:off x="6398676" y="6120914"/>
                <a:ext cx="23122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800" b="0" i="1" smtClean="0">
                        <a:solidFill>
                          <a:srgbClr val="FF0000"/>
                        </a:solidFill>
                        <a:latin typeface="Cambria Math"/>
                        <a:cs typeface="Times New Roman" panose="02020603050405020304" pitchFamily="18" charset="0"/>
                        <a:sym typeface="Math3" panose="00000400000000000000" pitchFamily="2" charset="2"/>
                      </a:rPr>
                      <m:t>𝑈</m:t>
                    </m:r>
                    <m:d>
                      <m:dPr>
                        <m:ctrlPr>
                          <a:rPr lang="en-US" altLang="en-US"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FF0000"/>
                                </a:solidFill>
                                <a:latin typeface="Cambria Math"/>
                                <a:cs typeface="Times New Roman" panose="02020603050405020304" pitchFamily="18" charset="0"/>
                                <a:sym typeface="Math3" panose="00000400000000000000" pitchFamily="2" charset="2"/>
                              </a:rPr>
                              <m:t>𝛼</m:t>
                            </m:r>
                          </m:e>
                          <m:sup>
                            <m:r>
                              <a:rPr lang="en-US" altLang="en-US" sz="2800" b="0" i="1" smtClean="0">
                                <a:solidFill>
                                  <a:srgbClr val="FF0000"/>
                                </a:solidFill>
                                <a:latin typeface="Cambria Math"/>
                                <a:cs typeface="Times New Roman" panose="02020603050405020304" pitchFamily="18" charset="0"/>
                                <a:sym typeface="Math3" panose="00000400000000000000" pitchFamily="2" charset="2"/>
                              </a:rPr>
                              <m:t>2</m:t>
                            </m:r>
                          </m:sup>
                        </m:sSup>
                      </m:e>
                    </m:d>
                    <m:r>
                      <a:rPr lang="en-US" altLang="en-US" sz="2800" b="0" i="1" smtClean="0">
                        <a:solidFill>
                          <a:srgbClr val="FF0000"/>
                        </a:solidFill>
                        <a:latin typeface="Cambria Math"/>
                        <a:cs typeface="Times New Roman" panose="02020603050405020304" pitchFamily="18" charset="0"/>
                        <a:sym typeface="Math3" panose="00000400000000000000" pitchFamily="2" charset="2"/>
                      </a:rPr>
                      <m:t>=2/4</m:t>
                    </m:r>
                  </m:oMath>
                </a14:m>
                <a:r>
                  <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89" name="Text Box 2">
                <a:extLst>
                  <a:ext uri="{FF2B5EF4-FFF2-40B4-BE49-F238E27FC236}">
                    <a16:creationId xmlns:a16="http://schemas.microsoft.com/office/drawing/2014/main" id="{DFB08B22-BACD-4B43-816F-B6BAE541AC28}"/>
                  </a:ext>
                </a:extLst>
              </p:cNvPr>
              <p:cNvSpPr txBox="1">
                <a:spLocks noRot="1" noChangeAspect="1" noMove="1" noResize="1" noEditPoints="1" noAdjustHandles="1" noChangeArrowheads="1" noChangeShapeType="1" noTextEdit="1"/>
              </p:cNvSpPr>
              <p:nvPr/>
            </p:nvSpPr>
            <p:spPr bwMode="auto">
              <a:xfrm>
                <a:off x="6398676" y="6120914"/>
                <a:ext cx="2312298" cy="523220"/>
              </a:xfrm>
              <a:prstGeom prst="rect">
                <a:avLst/>
              </a:prstGeom>
              <a:blipFill>
                <a:blip r:embed="rId61"/>
                <a:stretch>
                  <a:fillRect t="-11628" r="-3694"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3" name="Group 2">
            <a:extLst>
              <a:ext uri="{FF2B5EF4-FFF2-40B4-BE49-F238E27FC236}">
                <a16:creationId xmlns:a16="http://schemas.microsoft.com/office/drawing/2014/main" id="{908E9C78-164E-4F76-AEA6-4F4C2CF8E2E2}"/>
              </a:ext>
            </a:extLst>
          </p:cNvPr>
          <p:cNvGrpSpPr/>
          <p:nvPr/>
        </p:nvGrpSpPr>
        <p:grpSpPr>
          <a:xfrm>
            <a:off x="251885" y="84310"/>
            <a:ext cx="1851833" cy="1597708"/>
            <a:chOff x="251885" y="84310"/>
            <a:chExt cx="1851833" cy="1597708"/>
          </a:xfrm>
        </p:grpSpPr>
        <p:grpSp>
          <p:nvGrpSpPr>
            <p:cNvPr id="190" name="Group 189">
              <a:extLst>
                <a:ext uri="{FF2B5EF4-FFF2-40B4-BE49-F238E27FC236}">
                  <a16:creationId xmlns:a16="http://schemas.microsoft.com/office/drawing/2014/main" id="{CBE70D12-33D8-4A8B-8034-CD811EB8A160}"/>
                </a:ext>
              </a:extLst>
            </p:cNvPr>
            <p:cNvGrpSpPr/>
            <p:nvPr/>
          </p:nvGrpSpPr>
          <p:grpSpPr>
            <a:xfrm>
              <a:off x="251885" y="84310"/>
              <a:ext cx="1556240" cy="763108"/>
              <a:chOff x="-5290" y="1027285"/>
              <a:chExt cx="1556240" cy="763108"/>
            </a:xfrm>
          </p:grpSpPr>
          <p:sp>
            <p:nvSpPr>
              <p:cNvPr id="198" name="Text Box 2">
                <a:extLst>
                  <a:ext uri="{FF2B5EF4-FFF2-40B4-BE49-F238E27FC236}">
                    <a16:creationId xmlns:a16="http://schemas.microsoft.com/office/drawing/2014/main" id="{11D544EC-D838-4888-8611-FB3781D3236A}"/>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99" name="Group 198">
                <a:extLst>
                  <a:ext uri="{FF2B5EF4-FFF2-40B4-BE49-F238E27FC236}">
                    <a16:creationId xmlns:a16="http://schemas.microsoft.com/office/drawing/2014/main" id="{7CE8CF21-0C2B-4752-963E-C7793F292A7C}"/>
                  </a:ext>
                </a:extLst>
              </p:cNvPr>
              <p:cNvGrpSpPr/>
              <p:nvPr/>
            </p:nvGrpSpPr>
            <p:grpSpPr>
              <a:xfrm>
                <a:off x="95564" y="1286138"/>
                <a:ext cx="1265127" cy="504255"/>
                <a:chOff x="146424" y="942242"/>
                <a:chExt cx="1265127" cy="504255"/>
              </a:xfrm>
            </p:grpSpPr>
            <p:grpSp>
              <p:nvGrpSpPr>
                <p:cNvPr id="200" name="Group 199">
                  <a:extLst>
                    <a:ext uri="{FF2B5EF4-FFF2-40B4-BE49-F238E27FC236}">
                      <a16:creationId xmlns:a16="http://schemas.microsoft.com/office/drawing/2014/main" id="{49F34111-3B72-43AB-87D6-599E7B47EC65}"/>
                    </a:ext>
                  </a:extLst>
                </p:cNvPr>
                <p:cNvGrpSpPr>
                  <a:grpSpLocks/>
                </p:cNvGrpSpPr>
                <p:nvPr/>
              </p:nvGrpSpPr>
              <p:grpSpPr bwMode="auto">
                <a:xfrm>
                  <a:off x="185644" y="1134892"/>
                  <a:ext cx="284916" cy="212159"/>
                  <a:chOff x="3237" y="3062"/>
                  <a:chExt cx="1398" cy="1041"/>
                </a:xfrm>
              </p:grpSpPr>
              <p:sp>
                <p:nvSpPr>
                  <p:cNvPr id="242" name="Freeform 47102">
                    <a:extLst>
                      <a:ext uri="{FF2B5EF4-FFF2-40B4-BE49-F238E27FC236}">
                        <a16:creationId xmlns:a16="http://schemas.microsoft.com/office/drawing/2014/main" id="{B372C271-1ABC-48AA-90A2-3CDE3AA5CF2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3" name="Freeform 30869">
                    <a:extLst>
                      <a:ext uri="{FF2B5EF4-FFF2-40B4-BE49-F238E27FC236}">
                        <a16:creationId xmlns:a16="http://schemas.microsoft.com/office/drawing/2014/main" id="{F4710987-7385-4333-98A8-2828AA8B780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01" name="Oval 200">
                  <a:extLst>
                    <a:ext uri="{FF2B5EF4-FFF2-40B4-BE49-F238E27FC236}">
                      <a16:creationId xmlns:a16="http://schemas.microsoft.com/office/drawing/2014/main" id="{3C8F9CAD-AD5C-4262-ADF1-E62B04CEE9B2}"/>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13" name="Text Box 30838">
                  <a:extLst>
                    <a:ext uri="{FF2B5EF4-FFF2-40B4-BE49-F238E27FC236}">
                      <a16:creationId xmlns:a16="http://schemas.microsoft.com/office/drawing/2014/main" id="{6EE99FB4-A4EF-429C-9F4E-B8A3A3B3469B}"/>
                    </a:ext>
                  </a:extLst>
                </p:cNvPr>
                <p:cNvSpPr txBox="1">
                  <a:spLocks noChangeArrowheads="1"/>
                </p:cNvSpPr>
                <p:nvPr/>
              </p:nvSpPr>
              <p:spPr bwMode="auto">
                <a:xfrm>
                  <a:off x="454552" y="1224152"/>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14" name="Rectangle 213">
                  <a:extLst>
                    <a:ext uri="{FF2B5EF4-FFF2-40B4-BE49-F238E27FC236}">
                      <a16:creationId xmlns:a16="http://schemas.microsoft.com/office/drawing/2014/main" id="{ADC2C4DA-6067-42C9-9F31-9A0363506302}"/>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5" name="Text Box 30882">
                  <a:extLst>
                    <a:ext uri="{FF2B5EF4-FFF2-40B4-BE49-F238E27FC236}">
                      <a16:creationId xmlns:a16="http://schemas.microsoft.com/office/drawing/2014/main" id="{0B23AE0A-6D7F-404C-BF15-F969378B31BE}"/>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16" name="Group 215">
                  <a:extLst>
                    <a:ext uri="{FF2B5EF4-FFF2-40B4-BE49-F238E27FC236}">
                      <a16:creationId xmlns:a16="http://schemas.microsoft.com/office/drawing/2014/main" id="{51BF2729-F6D4-4EEE-A6D0-A26B49489C28}"/>
                    </a:ext>
                  </a:extLst>
                </p:cNvPr>
                <p:cNvGrpSpPr/>
                <p:nvPr/>
              </p:nvGrpSpPr>
              <p:grpSpPr>
                <a:xfrm>
                  <a:off x="832419" y="998123"/>
                  <a:ext cx="579132" cy="344165"/>
                  <a:chOff x="1220777" y="1126711"/>
                  <a:chExt cx="579132" cy="344165"/>
                </a:xfrm>
              </p:grpSpPr>
              <p:grpSp>
                <p:nvGrpSpPr>
                  <p:cNvPr id="221" name="Group 220">
                    <a:extLst>
                      <a:ext uri="{FF2B5EF4-FFF2-40B4-BE49-F238E27FC236}">
                        <a16:creationId xmlns:a16="http://schemas.microsoft.com/office/drawing/2014/main" id="{5725C500-F01C-4FE9-A906-BAC922B10037}"/>
                      </a:ext>
                    </a:extLst>
                  </p:cNvPr>
                  <p:cNvGrpSpPr>
                    <a:grpSpLocks/>
                  </p:cNvGrpSpPr>
                  <p:nvPr/>
                </p:nvGrpSpPr>
                <p:grpSpPr bwMode="auto">
                  <a:xfrm>
                    <a:off x="1242177" y="1258717"/>
                    <a:ext cx="284916" cy="212159"/>
                    <a:chOff x="3237" y="3062"/>
                    <a:chExt cx="1398" cy="1041"/>
                  </a:xfrm>
                </p:grpSpPr>
                <p:sp>
                  <p:nvSpPr>
                    <p:cNvPr id="239" name="Freeform 47282">
                      <a:extLst>
                        <a:ext uri="{FF2B5EF4-FFF2-40B4-BE49-F238E27FC236}">
                          <a16:creationId xmlns:a16="http://schemas.microsoft.com/office/drawing/2014/main" id="{D4AE890A-2DDC-448A-8007-6B1F0AEBC89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1" name="Freeform 47283">
                      <a:extLst>
                        <a:ext uri="{FF2B5EF4-FFF2-40B4-BE49-F238E27FC236}">
                          <a16:creationId xmlns:a16="http://schemas.microsoft.com/office/drawing/2014/main" id="{9F4763CB-2338-404F-8C51-D87A52B5125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22" name="Oval 221">
                    <a:extLst>
                      <a:ext uri="{FF2B5EF4-FFF2-40B4-BE49-F238E27FC236}">
                        <a16:creationId xmlns:a16="http://schemas.microsoft.com/office/drawing/2014/main" id="{E24964B9-20CE-4735-B004-447CEBE0E8A2}"/>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23" name="Text Box 30838">
                    <a:extLst>
                      <a:ext uri="{FF2B5EF4-FFF2-40B4-BE49-F238E27FC236}">
                        <a16:creationId xmlns:a16="http://schemas.microsoft.com/office/drawing/2014/main" id="{DC248AC6-F443-4BB6-A852-7053C83D3EB5}"/>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24" name="Text Box 30838">
                        <a:extLst>
                          <a:ext uri="{FF2B5EF4-FFF2-40B4-BE49-F238E27FC236}">
                            <a16:creationId xmlns:a16="http://schemas.microsoft.com/office/drawing/2014/main" id="{E08C6F5B-0F06-4256-9AC7-13307433267E}"/>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4" name="Text Box 30838">
                        <a:extLst>
                          <a:ext uri="{FF2B5EF4-FFF2-40B4-BE49-F238E27FC236}">
                            <a16:creationId xmlns:a16="http://schemas.microsoft.com/office/drawing/2014/main" id="{4091920D-3B06-4CDC-9F38-1E96C6CC9167}"/>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20" name="Text Box 30838">
                      <a:extLst>
                        <a:ext uri="{FF2B5EF4-FFF2-40B4-BE49-F238E27FC236}">
                          <a16:creationId xmlns:a16="http://schemas.microsoft.com/office/drawing/2014/main" id="{E065E320-31A0-47C7-9E59-6EA0970598A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44" name="Group 243">
              <a:extLst>
                <a:ext uri="{FF2B5EF4-FFF2-40B4-BE49-F238E27FC236}">
                  <a16:creationId xmlns:a16="http://schemas.microsoft.com/office/drawing/2014/main" id="{DDB2379F-7C79-47AF-8E79-9824E3E53E72}"/>
                </a:ext>
              </a:extLst>
            </p:cNvPr>
            <p:cNvGrpSpPr/>
            <p:nvPr/>
          </p:nvGrpSpPr>
          <p:grpSpPr>
            <a:xfrm>
              <a:off x="267009" y="919386"/>
              <a:ext cx="1836709" cy="762632"/>
              <a:chOff x="309" y="2654750"/>
              <a:chExt cx="1836709" cy="762632"/>
            </a:xfrm>
          </p:grpSpPr>
          <p:sp>
            <p:nvSpPr>
              <p:cNvPr id="245" name="Text Box 2">
                <a:extLst>
                  <a:ext uri="{FF2B5EF4-FFF2-40B4-BE49-F238E27FC236}">
                    <a16:creationId xmlns:a16="http://schemas.microsoft.com/office/drawing/2014/main" id="{AE07CE53-08F2-4E1A-93AE-5D87631F414C}"/>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46" name="Group 245">
                <a:extLst>
                  <a:ext uri="{FF2B5EF4-FFF2-40B4-BE49-F238E27FC236}">
                    <a16:creationId xmlns:a16="http://schemas.microsoft.com/office/drawing/2014/main" id="{6EABD3C7-0AFC-4CE2-A0CA-8CE4D693A581}"/>
                  </a:ext>
                </a:extLst>
              </p:cNvPr>
              <p:cNvGrpSpPr/>
              <p:nvPr/>
            </p:nvGrpSpPr>
            <p:grpSpPr>
              <a:xfrm>
                <a:off x="101140" y="2913127"/>
                <a:ext cx="1272270" cy="504255"/>
                <a:chOff x="139281" y="942242"/>
                <a:chExt cx="1272270" cy="504255"/>
              </a:xfrm>
            </p:grpSpPr>
            <p:grpSp>
              <p:nvGrpSpPr>
                <p:cNvPr id="247" name="Group 246">
                  <a:extLst>
                    <a:ext uri="{FF2B5EF4-FFF2-40B4-BE49-F238E27FC236}">
                      <a16:creationId xmlns:a16="http://schemas.microsoft.com/office/drawing/2014/main" id="{8EAD21DE-CCC5-4E3F-8FE2-23C557EA3BCC}"/>
                    </a:ext>
                  </a:extLst>
                </p:cNvPr>
                <p:cNvGrpSpPr>
                  <a:grpSpLocks/>
                </p:cNvGrpSpPr>
                <p:nvPr/>
              </p:nvGrpSpPr>
              <p:grpSpPr bwMode="auto">
                <a:xfrm>
                  <a:off x="185644" y="1134892"/>
                  <a:ext cx="284916" cy="212159"/>
                  <a:chOff x="3237" y="3062"/>
                  <a:chExt cx="1398" cy="1041"/>
                </a:xfrm>
              </p:grpSpPr>
              <p:sp>
                <p:nvSpPr>
                  <p:cNvPr id="275" name="Freeform 47102">
                    <a:extLst>
                      <a:ext uri="{FF2B5EF4-FFF2-40B4-BE49-F238E27FC236}">
                        <a16:creationId xmlns:a16="http://schemas.microsoft.com/office/drawing/2014/main" id="{27DAECC5-202A-482A-A8B3-F448D1DB71E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6" name="Freeform 30869">
                    <a:extLst>
                      <a:ext uri="{FF2B5EF4-FFF2-40B4-BE49-F238E27FC236}">
                        <a16:creationId xmlns:a16="http://schemas.microsoft.com/office/drawing/2014/main" id="{D61C0071-4D67-497B-BA08-650F10E15F2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48" name="Oval 247">
                  <a:extLst>
                    <a:ext uri="{FF2B5EF4-FFF2-40B4-BE49-F238E27FC236}">
                      <a16:creationId xmlns:a16="http://schemas.microsoft.com/office/drawing/2014/main" id="{91838924-F801-40CF-83F6-6B17A74453A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54" name="Text Box 30838">
                  <a:extLst>
                    <a:ext uri="{FF2B5EF4-FFF2-40B4-BE49-F238E27FC236}">
                      <a16:creationId xmlns:a16="http://schemas.microsoft.com/office/drawing/2014/main" id="{0E03B438-0FF4-4A83-A3C0-CE5E4386C494}"/>
                    </a:ext>
                  </a:extLst>
                </p:cNvPr>
                <p:cNvSpPr txBox="1">
                  <a:spLocks noChangeArrowheads="1"/>
                </p:cNvSpPr>
                <p:nvPr/>
              </p:nvSpPr>
              <p:spPr bwMode="auto">
                <a:xfrm>
                  <a:off x="447409" y="123606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56" name="Rectangle 255">
                  <a:extLst>
                    <a:ext uri="{FF2B5EF4-FFF2-40B4-BE49-F238E27FC236}">
                      <a16:creationId xmlns:a16="http://schemas.microsoft.com/office/drawing/2014/main" id="{0AAFA53C-E1E0-4059-B47B-6246C713ED2E}"/>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57" name="Text Box 30882">
                  <a:extLst>
                    <a:ext uri="{FF2B5EF4-FFF2-40B4-BE49-F238E27FC236}">
                      <a16:creationId xmlns:a16="http://schemas.microsoft.com/office/drawing/2014/main" id="{A9160F82-FCC0-4DFC-905E-DFD0F6D37E89}"/>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58" name="Group 257">
                  <a:extLst>
                    <a:ext uri="{FF2B5EF4-FFF2-40B4-BE49-F238E27FC236}">
                      <a16:creationId xmlns:a16="http://schemas.microsoft.com/office/drawing/2014/main" id="{994A432C-FEB9-4C35-B590-C7D5A4B8308C}"/>
                    </a:ext>
                  </a:extLst>
                </p:cNvPr>
                <p:cNvGrpSpPr/>
                <p:nvPr/>
              </p:nvGrpSpPr>
              <p:grpSpPr>
                <a:xfrm>
                  <a:off x="832419" y="998123"/>
                  <a:ext cx="579132" cy="344165"/>
                  <a:chOff x="1220777" y="1126711"/>
                  <a:chExt cx="579132" cy="344165"/>
                </a:xfrm>
              </p:grpSpPr>
              <p:grpSp>
                <p:nvGrpSpPr>
                  <p:cNvPr id="263" name="Group 262">
                    <a:extLst>
                      <a:ext uri="{FF2B5EF4-FFF2-40B4-BE49-F238E27FC236}">
                        <a16:creationId xmlns:a16="http://schemas.microsoft.com/office/drawing/2014/main" id="{3F90B465-B9C2-4F65-BE31-EC7B04D34FEE}"/>
                      </a:ext>
                    </a:extLst>
                  </p:cNvPr>
                  <p:cNvGrpSpPr>
                    <a:grpSpLocks/>
                  </p:cNvGrpSpPr>
                  <p:nvPr/>
                </p:nvGrpSpPr>
                <p:grpSpPr bwMode="auto">
                  <a:xfrm>
                    <a:off x="1242177" y="1258717"/>
                    <a:ext cx="284916" cy="212159"/>
                    <a:chOff x="3237" y="3062"/>
                    <a:chExt cx="1398" cy="1041"/>
                  </a:xfrm>
                </p:grpSpPr>
                <p:sp>
                  <p:nvSpPr>
                    <p:cNvPr id="273" name="Freeform 47282">
                      <a:extLst>
                        <a:ext uri="{FF2B5EF4-FFF2-40B4-BE49-F238E27FC236}">
                          <a16:creationId xmlns:a16="http://schemas.microsoft.com/office/drawing/2014/main" id="{7BF65E97-58D2-4A9B-9367-A05EC6591F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4" name="Freeform 47283">
                      <a:extLst>
                        <a:ext uri="{FF2B5EF4-FFF2-40B4-BE49-F238E27FC236}">
                          <a16:creationId xmlns:a16="http://schemas.microsoft.com/office/drawing/2014/main" id="{5AC8DC05-22BF-4B96-B7CF-097F9D147D2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64" name="Oval 263">
                    <a:extLst>
                      <a:ext uri="{FF2B5EF4-FFF2-40B4-BE49-F238E27FC236}">
                        <a16:creationId xmlns:a16="http://schemas.microsoft.com/office/drawing/2014/main" id="{C4431FF1-85AB-4DB5-A8B1-3A102034174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5" name="Text Box 30838">
                    <a:extLst>
                      <a:ext uri="{FF2B5EF4-FFF2-40B4-BE49-F238E27FC236}">
                        <a16:creationId xmlns:a16="http://schemas.microsoft.com/office/drawing/2014/main" id="{10B4B178-4024-4DF2-BFE2-9F2E545EDDBA}"/>
                      </a:ext>
                    </a:extLst>
                  </p:cNvPr>
                  <p:cNvSpPr txBox="1">
                    <a:spLocks noChangeArrowheads="1"/>
                  </p:cNvSpPr>
                  <p:nvPr/>
                </p:nvSpPr>
                <p:spPr bwMode="auto">
                  <a:xfrm>
                    <a:off x="1517303" y="13551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66" name="Text Box 30838">
                        <a:extLst>
                          <a:ext uri="{FF2B5EF4-FFF2-40B4-BE49-F238E27FC236}">
                            <a16:creationId xmlns:a16="http://schemas.microsoft.com/office/drawing/2014/main" id="{D0FB1482-DF51-482C-ADA7-3B8BE0993F7D}"/>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59" name="Text Box 30838">
                      <a:extLst>
                        <a:ext uri="{FF2B5EF4-FFF2-40B4-BE49-F238E27FC236}">
                          <a16:creationId xmlns:a16="http://schemas.microsoft.com/office/drawing/2014/main" id="{F9F4D944-4C08-4E28-AFDA-F374991FBC40}"/>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59" name="Text Box 30838">
                      <a:extLst>
                        <a:ext uri="{FF2B5EF4-FFF2-40B4-BE49-F238E27FC236}">
                          <a16:creationId xmlns:a16="http://schemas.microsoft.com/office/drawing/2014/main" id="{F9F4D944-4C08-4E28-AFDA-F374991FBC40}"/>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4"/>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spTree>
    <p:extLst>
      <p:ext uri="{BB962C8B-B14F-4D97-AF65-F5344CB8AC3E}">
        <p14:creationId xmlns:p14="http://schemas.microsoft.com/office/powerpoint/2010/main" val="25218251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270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2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3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6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0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2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1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25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29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09"/>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29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17"/>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01"/>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nodeType="clickEffect">
                                  <p:stCondLst>
                                    <p:cond delay="0"/>
                                  </p:stCondLst>
                                  <p:childTnLst>
                                    <p:set>
                                      <p:cBhvr>
                                        <p:cTn id="90" dur="1" fill="hold">
                                          <p:stCondLst>
                                            <p:cond delay="0"/>
                                          </p:stCondLst>
                                        </p:cTn>
                                        <p:tgtEl>
                                          <p:spTgt spid="325"/>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p:bldP spid="298" grpId="0"/>
      <p:bldP spid="18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8768" y="1953968"/>
            <a:ext cx="9199560" cy="4683225"/>
            <a:chOff x="48768" y="1953968"/>
            <a:chExt cx="9199560" cy="4683225"/>
          </a:xfrm>
        </p:grpSpPr>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98" name="Text Box 2"/>
            <p:cNvSpPr txBox="1">
              <a:spLocks noChangeArrowheads="1"/>
            </p:cNvSpPr>
            <p:nvPr/>
          </p:nvSpPr>
          <p:spPr bwMode="auto">
            <a:xfrm>
              <a:off x="48768" y="1953968"/>
              <a:ext cx="40001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1775876" y="2323533"/>
              <a:ext cx="6715648" cy="639511"/>
              <a:chOff x="1775876" y="2323533"/>
              <a:chExt cx="6715648" cy="639511"/>
            </a:xfrm>
          </p:grpSpPr>
          <mc:AlternateContent xmlns:mc="http://schemas.openxmlformats.org/markup-compatibility/2006" xmlns:a14="http://schemas.microsoft.com/office/drawing/2010/main">
            <mc:Choice Requires="a14">
              <p:sp>
                <p:nvSpPr>
                  <p:cNvPr id="210"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15"/>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5"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1"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22"/>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2"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4" name="Group 23"/>
            <p:cNvGrpSpPr/>
            <p:nvPr/>
          </p:nvGrpSpPr>
          <p:grpSpPr>
            <a:xfrm>
              <a:off x="1998762" y="3000180"/>
              <a:ext cx="6414442" cy="613181"/>
              <a:chOff x="1998762" y="3000180"/>
              <a:chExt cx="6414442" cy="613181"/>
            </a:xfrm>
          </p:grpSpPr>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7"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998762" y="3002425"/>
                    <a:ext cx="277233" cy="610936"/>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5884934" y="3000180"/>
                    <a:ext cx="277233" cy="610936"/>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6"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6"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7"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 name="Group 21"/>
            <p:cNvGrpSpPr/>
            <p:nvPr/>
          </p:nvGrpSpPr>
          <p:grpSpPr>
            <a:xfrm>
              <a:off x="77632" y="3924514"/>
              <a:ext cx="8408559" cy="1289828"/>
              <a:chOff x="77632" y="3924514"/>
              <a:chExt cx="8408559" cy="1289828"/>
            </a:xfrm>
          </p:grpSpPr>
          <p:sp>
            <p:nvSpPr>
              <p:cNvPr id="11" name="Text Box 2"/>
              <p:cNvSpPr txBox="1">
                <a:spLocks noChangeArrowheads="1"/>
              </p:cNvSpPr>
              <p:nvPr/>
            </p:nvSpPr>
            <p:spPr bwMode="auto">
              <a:xfrm>
                <a:off x="77632" y="4089960"/>
                <a:ext cx="982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Fig.c</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19" name="Group 118"/>
              <p:cNvGrpSpPr/>
              <p:nvPr/>
            </p:nvGrpSpPr>
            <p:grpSpPr>
              <a:xfrm>
                <a:off x="1770543" y="3924514"/>
                <a:ext cx="6715648" cy="1289828"/>
                <a:chOff x="1775876" y="2323533"/>
                <a:chExt cx="6715648" cy="1289828"/>
              </a:xfrm>
            </p:grpSpPr>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7"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4"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3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8"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38"/>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3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40"/>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4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762547" y="3322120"/>
                      <a:ext cx="277233" cy="610936"/>
                    </a:xfrm>
                    <a:prstGeom prst="rect">
                      <a:avLst/>
                    </a:prstGeom>
                    <a:blipFill rotWithShape="1">
                      <a:blip r:embed="rId4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3694021" y="1501157"/>
                      <a:ext cx="277233" cy="610936"/>
                    </a:xfrm>
                    <a:prstGeom prst="rect">
                      <a:avLst/>
                    </a:prstGeom>
                    <a:blipFill rotWithShape="1">
                      <a:blip r:embed="rId4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8"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4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2" name="Group 231"/>
            <p:cNvGrpSpPr/>
            <p:nvPr/>
          </p:nvGrpSpPr>
          <p:grpSpPr>
            <a:xfrm>
              <a:off x="5077099" y="4018137"/>
              <a:ext cx="720080" cy="478781"/>
              <a:chOff x="3525600" y="1945407"/>
              <a:chExt cx="720080" cy="478781"/>
            </a:xfrm>
          </p:grpSpPr>
          <p:sp>
            <p:nvSpPr>
              <p:cNvPr id="233"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34"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35"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6" name="Group 235"/>
            <p:cNvGrpSpPr/>
            <p:nvPr/>
          </p:nvGrpSpPr>
          <p:grpSpPr>
            <a:xfrm>
              <a:off x="6603082" y="2374143"/>
              <a:ext cx="1052498" cy="524164"/>
              <a:chOff x="2348324" y="3933253"/>
              <a:chExt cx="1052498" cy="524164"/>
            </a:xfrm>
          </p:grpSpPr>
          <p:sp>
            <p:nvSpPr>
              <p:cNvPr id="26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6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69"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0"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78"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9"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0"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81" name="Group 280"/>
            <p:cNvGrpSpPr/>
            <p:nvPr/>
          </p:nvGrpSpPr>
          <p:grpSpPr>
            <a:xfrm>
              <a:off x="1479848" y="2420888"/>
              <a:ext cx="720080" cy="478781"/>
              <a:chOff x="3525600" y="1945407"/>
              <a:chExt cx="720080" cy="478781"/>
            </a:xfrm>
          </p:grpSpPr>
          <p:sp>
            <p:nvSpPr>
              <p:cNvPr id="28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87"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8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89" name="Group 288"/>
            <p:cNvGrpSpPr/>
            <p:nvPr/>
          </p:nvGrpSpPr>
          <p:grpSpPr>
            <a:xfrm>
              <a:off x="5081389" y="2420888"/>
              <a:ext cx="720080" cy="478781"/>
              <a:chOff x="3525600" y="1945407"/>
              <a:chExt cx="720080" cy="478781"/>
            </a:xfrm>
          </p:grpSpPr>
          <p:sp>
            <p:nvSpPr>
              <p:cNvPr id="29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1"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3" name="Group 292"/>
            <p:cNvGrpSpPr/>
            <p:nvPr/>
          </p:nvGrpSpPr>
          <p:grpSpPr>
            <a:xfrm>
              <a:off x="1701205" y="3056135"/>
              <a:ext cx="720080" cy="478781"/>
              <a:chOff x="3525600" y="1945407"/>
              <a:chExt cx="720080" cy="478781"/>
            </a:xfrm>
          </p:grpSpPr>
          <p:sp>
            <p:nvSpPr>
              <p:cNvPr id="294"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5"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0" name="Group 299"/>
            <p:cNvGrpSpPr/>
            <p:nvPr/>
          </p:nvGrpSpPr>
          <p:grpSpPr>
            <a:xfrm>
              <a:off x="1480989" y="4020814"/>
              <a:ext cx="720080" cy="478781"/>
              <a:chOff x="3525600" y="1945407"/>
              <a:chExt cx="720080" cy="478781"/>
            </a:xfrm>
          </p:grpSpPr>
          <p:sp>
            <p:nvSpPr>
              <p:cNvPr id="30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4" name="Group 303"/>
            <p:cNvGrpSpPr/>
            <p:nvPr/>
          </p:nvGrpSpPr>
          <p:grpSpPr>
            <a:xfrm>
              <a:off x="1687488" y="4692128"/>
              <a:ext cx="720080" cy="478781"/>
              <a:chOff x="3525600" y="1945407"/>
              <a:chExt cx="720080" cy="478781"/>
            </a:xfrm>
          </p:grpSpPr>
          <p:sp>
            <p:nvSpPr>
              <p:cNvPr id="30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6"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7"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8" name="Group 307"/>
            <p:cNvGrpSpPr/>
            <p:nvPr/>
          </p:nvGrpSpPr>
          <p:grpSpPr>
            <a:xfrm>
              <a:off x="3067481" y="3976489"/>
              <a:ext cx="1052498" cy="524164"/>
              <a:chOff x="2348324" y="3933253"/>
              <a:chExt cx="1052498" cy="524164"/>
            </a:xfrm>
          </p:grpSpPr>
          <p:sp>
            <p:nvSpPr>
              <p:cNvPr id="309"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0"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11"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1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3"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4"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5"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6" name="Group 315"/>
            <p:cNvGrpSpPr/>
            <p:nvPr/>
          </p:nvGrpSpPr>
          <p:grpSpPr>
            <a:xfrm>
              <a:off x="3077839" y="2391255"/>
              <a:ext cx="1052498" cy="524164"/>
              <a:chOff x="2348324" y="3933253"/>
              <a:chExt cx="1052498" cy="524164"/>
            </a:xfrm>
          </p:grpSpPr>
          <p:sp>
            <p:nvSpPr>
              <p:cNvPr id="31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3"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4"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25"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6"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28" name="Group 327"/>
            <p:cNvGrpSpPr/>
            <p:nvPr/>
          </p:nvGrpSpPr>
          <p:grpSpPr>
            <a:xfrm>
              <a:off x="5248647" y="3059435"/>
              <a:ext cx="1052498" cy="524164"/>
              <a:chOff x="2348324" y="3933253"/>
              <a:chExt cx="1052498" cy="524164"/>
            </a:xfrm>
          </p:grpSpPr>
          <p:sp>
            <p:nvSpPr>
              <p:cNvPr id="329"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30"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31"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3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33"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4"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5"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36" name="Group 335"/>
            <p:cNvGrpSpPr/>
            <p:nvPr/>
          </p:nvGrpSpPr>
          <p:grpSpPr>
            <a:xfrm>
              <a:off x="6596150" y="3956432"/>
              <a:ext cx="1052498" cy="524164"/>
              <a:chOff x="2348324" y="3933253"/>
              <a:chExt cx="1052498" cy="524164"/>
            </a:xfrm>
          </p:grpSpPr>
          <p:sp>
            <p:nvSpPr>
              <p:cNvPr id="33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3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39"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40"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41"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2"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3"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44" name="Group 343"/>
            <p:cNvGrpSpPr/>
            <p:nvPr/>
          </p:nvGrpSpPr>
          <p:grpSpPr>
            <a:xfrm>
              <a:off x="5258172" y="4677281"/>
              <a:ext cx="1052498" cy="524164"/>
              <a:chOff x="2348324" y="3933253"/>
              <a:chExt cx="1052498" cy="524164"/>
            </a:xfrm>
          </p:grpSpPr>
          <p:sp>
            <p:nvSpPr>
              <p:cNvPr id="345"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46"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4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48"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49"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0"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1"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191" name="Text Box 3">
            <a:extLst>
              <a:ext uri="{FF2B5EF4-FFF2-40B4-BE49-F238E27FC236}">
                <a16:creationId xmlns:a16="http://schemas.microsoft.com/office/drawing/2014/main" id="{1A840567-3091-4B53-ACD0-127E1E95026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114</a:t>
            </a:fld>
            <a:endParaRPr lang="en-US" altLang="nl-NL" sz="1600" dirty="0"/>
          </a:p>
        </p:txBody>
      </p:sp>
      <p:grpSp>
        <p:nvGrpSpPr>
          <p:cNvPr id="189" name="Group 188">
            <a:extLst>
              <a:ext uri="{FF2B5EF4-FFF2-40B4-BE49-F238E27FC236}">
                <a16:creationId xmlns:a16="http://schemas.microsoft.com/office/drawing/2014/main" id="{B269927D-A828-4CCA-B496-ED5FCC9E56DD}"/>
              </a:ext>
            </a:extLst>
          </p:cNvPr>
          <p:cNvGrpSpPr/>
          <p:nvPr/>
        </p:nvGrpSpPr>
        <p:grpSpPr>
          <a:xfrm>
            <a:off x="251885" y="0"/>
            <a:ext cx="1851833" cy="1597708"/>
            <a:chOff x="251885" y="84310"/>
            <a:chExt cx="1851833" cy="1597708"/>
          </a:xfrm>
        </p:grpSpPr>
        <p:grpSp>
          <p:nvGrpSpPr>
            <p:cNvPr id="192" name="Group 191">
              <a:extLst>
                <a:ext uri="{FF2B5EF4-FFF2-40B4-BE49-F238E27FC236}">
                  <a16:creationId xmlns:a16="http://schemas.microsoft.com/office/drawing/2014/main" id="{1F33421B-48D8-4AFC-AE8D-594AA9701F99}"/>
                </a:ext>
              </a:extLst>
            </p:cNvPr>
            <p:cNvGrpSpPr/>
            <p:nvPr/>
          </p:nvGrpSpPr>
          <p:grpSpPr>
            <a:xfrm>
              <a:off x="251885" y="84310"/>
              <a:ext cx="1556240" cy="763108"/>
              <a:chOff x="-5290" y="1027285"/>
              <a:chExt cx="1556240" cy="763108"/>
            </a:xfrm>
          </p:grpSpPr>
          <p:sp>
            <p:nvSpPr>
              <p:cNvPr id="215" name="Text Box 2">
                <a:extLst>
                  <a:ext uri="{FF2B5EF4-FFF2-40B4-BE49-F238E27FC236}">
                    <a16:creationId xmlns:a16="http://schemas.microsoft.com/office/drawing/2014/main" id="{58B0551C-DD7D-4A05-B0D3-8B7BAEC4837D}"/>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16" name="Group 215">
                <a:extLst>
                  <a:ext uri="{FF2B5EF4-FFF2-40B4-BE49-F238E27FC236}">
                    <a16:creationId xmlns:a16="http://schemas.microsoft.com/office/drawing/2014/main" id="{0EA9C605-B3EB-4857-96D4-5FBEF0B05189}"/>
                  </a:ext>
                </a:extLst>
              </p:cNvPr>
              <p:cNvGrpSpPr/>
              <p:nvPr/>
            </p:nvGrpSpPr>
            <p:grpSpPr>
              <a:xfrm>
                <a:off x="95564" y="1286138"/>
                <a:ext cx="1265127" cy="504255"/>
                <a:chOff x="146424" y="942242"/>
                <a:chExt cx="1265127" cy="504255"/>
              </a:xfrm>
            </p:grpSpPr>
            <p:grpSp>
              <p:nvGrpSpPr>
                <p:cNvPr id="217" name="Group 216">
                  <a:extLst>
                    <a:ext uri="{FF2B5EF4-FFF2-40B4-BE49-F238E27FC236}">
                      <a16:creationId xmlns:a16="http://schemas.microsoft.com/office/drawing/2014/main" id="{AA6583BA-17C2-4ABB-81D6-81E4FC7DDCBF}"/>
                    </a:ext>
                  </a:extLst>
                </p:cNvPr>
                <p:cNvGrpSpPr>
                  <a:grpSpLocks/>
                </p:cNvGrpSpPr>
                <p:nvPr/>
              </p:nvGrpSpPr>
              <p:grpSpPr bwMode="auto">
                <a:xfrm>
                  <a:off x="185644" y="1134892"/>
                  <a:ext cx="284916" cy="212159"/>
                  <a:chOff x="3237" y="3062"/>
                  <a:chExt cx="1398" cy="1041"/>
                </a:xfrm>
              </p:grpSpPr>
              <p:sp>
                <p:nvSpPr>
                  <p:cNvPr id="238" name="Freeform 47102">
                    <a:extLst>
                      <a:ext uri="{FF2B5EF4-FFF2-40B4-BE49-F238E27FC236}">
                        <a16:creationId xmlns:a16="http://schemas.microsoft.com/office/drawing/2014/main" id="{81BB1CD7-1C00-41D4-9B8A-7D99B628F63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39" name="Freeform 30869">
                    <a:extLst>
                      <a:ext uri="{FF2B5EF4-FFF2-40B4-BE49-F238E27FC236}">
                        <a16:creationId xmlns:a16="http://schemas.microsoft.com/office/drawing/2014/main" id="{65D4AFF9-BA91-43A2-839D-475C40744E1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18" name="Oval 217">
                  <a:extLst>
                    <a:ext uri="{FF2B5EF4-FFF2-40B4-BE49-F238E27FC236}">
                      <a16:creationId xmlns:a16="http://schemas.microsoft.com/office/drawing/2014/main" id="{B9A67994-5063-4C23-8A11-CD3C8461689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19" name="Text Box 30838">
                  <a:extLst>
                    <a:ext uri="{FF2B5EF4-FFF2-40B4-BE49-F238E27FC236}">
                      <a16:creationId xmlns:a16="http://schemas.microsoft.com/office/drawing/2014/main" id="{5BE7A275-1972-4D01-9454-8EA38BE5203B}"/>
                    </a:ext>
                  </a:extLst>
                </p:cNvPr>
                <p:cNvSpPr txBox="1">
                  <a:spLocks noChangeArrowheads="1"/>
                </p:cNvSpPr>
                <p:nvPr/>
              </p:nvSpPr>
              <p:spPr bwMode="auto">
                <a:xfrm>
                  <a:off x="454552" y="1224152"/>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20" name="Rectangle 219">
                  <a:extLst>
                    <a:ext uri="{FF2B5EF4-FFF2-40B4-BE49-F238E27FC236}">
                      <a16:creationId xmlns:a16="http://schemas.microsoft.com/office/drawing/2014/main" id="{ADE87486-40D5-4EE7-8659-A09FF0F972E0}"/>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21" name="Text Box 30882">
                  <a:extLst>
                    <a:ext uri="{FF2B5EF4-FFF2-40B4-BE49-F238E27FC236}">
                      <a16:creationId xmlns:a16="http://schemas.microsoft.com/office/drawing/2014/main" id="{C74E816F-E5EA-400A-97D4-B4CD77752AE7}"/>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22" name="Group 221">
                  <a:extLst>
                    <a:ext uri="{FF2B5EF4-FFF2-40B4-BE49-F238E27FC236}">
                      <a16:creationId xmlns:a16="http://schemas.microsoft.com/office/drawing/2014/main" id="{492E8D0C-285E-4D55-9C26-6F21124E6DAA}"/>
                    </a:ext>
                  </a:extLst>
                </p:cNvPr>
                <p:cNvGrpSpPr/>
                <p:nvPr/>
              </p:nvGrpSpPr>
              <p:grpSpPr>
                <a:xfrm>
                  <a:off x="832419" y="998123"/>
                  <a:ext cx="579132" cy="344165"/>
                  <a:chOff x="1220777" y="1126711"/>
                  <a:chExt cx="579132" cy="344165"/>
                </a:xfrm>
              </p:grpSpPr>
              <p:grpSp>
                <p:nvGrpSpPr>
                  <p:cNvPr id="224" name="Group 223">
                    <a:extLst>
                      <a:ext uri="{FF2B5EF4-FFF2-40B4-BE49-F238E27FC236}">
                        <a16:creationId xmlns:a16="http://schemas.microsoft.com/office/drawing/2014/main" id="{1EFF0E8A-4837-46CD-A9A5-6C45CF71F4D5}"/>
                      </a:ext>
                    </a:extLst>
                  </p:cNvPr>
                  <p:cNvGrpSpPr>
                    <a:grpSpLocks/>
                  </p:cNvGrpSpPr>
                  <p:nvPr/>
                </p:nvGrpSpPr>
                <p:grpSpPr bwMode="auto">
                  <a:xfrm>
                    <a:off x="1242177" y="1258717"/>
                    <a:ext cx="284916" cy="212159"/>
                    <a:chOff x="3237" y="3062"/>
                    <a:chExt cx="1398" cy="1041"/>
                  </a:xfrm>
                </p:grpSpPr>
                <p:sp>
                  <p:nvSpPr>
                    <p:cNvPr id="228" name="Freeform 47282">
                      <a:extLst>
                        <a:ext uri="{FF2B5EF4-FFF2-40B4-BE49-F238E27FC236}">
                          <a16:creationId xmlns:a16="http://schemas.microsoft.com/office/drawing/2014/main" id="{A2C92131-4956-425E-A9A2-E3FE27E337A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37" name="Freeform 47283">
                      <a:extLst>
                        <a:ext uri="{FF2B5EF4-FFF2-40B4-BE49-F238E27FC236}">
                          <a16:creationId xmlns:a16="http://schemas.microsoft.com/office/drawing/2014/main" id="{AE226540-B06D-4B6C-8E45-87804B02BF2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25" name="Oval 224">
                    <a:extLst>
                      <a:ext uri="{FF2B5EF4-FFF2-40B4-BE49-F238E27FC236}">
                        <a16:creationId xmlns:a16="http://schemas.microsoft.com/office/drawing/2014/main" id="{DBBA1DD0-11BC-4100-A102-2AAAD996E265}"/>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26" name="Text Box 30838">
                    <a:extLst>
                      <a:ext uri="{FF2B5EF4-FFF2-40B4-BE49-F238E27FC236}">
                        <a16:creationId xmlns:a16="http://schemas.microsoft.com/office/drawing/2014/main" id="{84C1AA9D-734B-4308-857A-C4C950C465C8}"/>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27" name="Text Box 30838">
                        <a:extLst>
                          <a:ext uri="{FF2B5EF4-FFF2-40B4-BE49-F238E27FC236}">
                            <a16:creationId xmlns:a16="http://schemas.microsoft.com/office/drawing/2014/main" id="{E08AD004-4F6D-4568-A312-7EBD72D8A56B}"/>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7" name="Text Box 30838">
                        <a:extLst>
                          <a:ext uri="{FF2B5EF4-FFF2-40B4-BE49-F238E27FC236}">
                            <a16:creationId xmlns:a16="http://schemas.microsoft.com/office/drawing/2014/main" id="{E08AD004-4F6D-4568-A312-7EBD72D8A56B}"/>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1"/>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23" name="Text Box 30838">
                      <a:extLst>
                        <a:ext uri="{FF2B5EF4-FFF2-40B4-BE49-F238E27FC236}">
                          <a16:creationId xmlns:a16="http://schemas.microsoft.com/office/drawing/2014/main" id="{D6FAB2E1-D413-4D1B-8CA7-1AEE6AF449C5}"/>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3" name="Text Box 30838">
                      <a:extLst>
                        <a:ext uri="{FF2B5EF4-FFF2-40B4-BE49-F238E27FC236}">
                          <a16:creationId xmlns:a16="http://schemas.microsoft.com/office/drawing/2014/main" id="{D6FAB2E1-D413-4D1B-8CA7-1AEE6AF449C5}"/>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2"/>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93" name="Group 192">
              <a:extLst>
                <a:ext uri="{FF2B5EF4-FFF2-40B4-BE49-F238E27FC236}">
                  <a16:creationId xmlns:a16="http://schemas.microsoft.com/office/drawing/2014/main" id="{E3C966EF-AEB5-44D1-A531-65FC9A637AE2}"/>
                </a:ext>
              </a:extLst>
            </p:cNvPr>
            <p:cNvGrpSpPr/>
            <p:nvPr/>
          </p:nvGrpSpPr>
          <p:grpSpPr>
            <a:xfrm>
              <a:off x="267009" y="919386"/>
              <a:ext cx="1836709" cy="762632"/>
              <a:chOff x="309" y="2654750"/>
              <a:chExt cx="1836709" cy="762632"/>
            </a:xfrm>
          </p:grpSpPr>
          <p:sp>
            <p:nvSpPr>
              <p:cNvPr id="194" name="Text Box 2">
                <a:extLst>
                  <a:ext uri="{FF2B5EF4-FFF2-40B4-BE49-F238E27FC236}">
                    <a16:creationId xmlns:a16="http://schemas.microsoft.com/office/drawing/2014/main" id="{F6FA63DB-DE4C-4CAE-9E2E-B728C6FC564B}"/>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95" name="Group 194">
                <a:extLst>
                  <a:ext uri="{FF2B5EF4-FFF2-40B4-BE49-F238E27FC236}">
                    <a16:creationId xmlns:a16="http://schemas.microsoft.com/office/drawing/2014/main" id="{F23EBBC0-F1F3-4DB0-A8B8-ACA5AB17A302}"/>
                  </a:ext>
                </a:extLst>
              </p:cNvPr>
              <p:cNvGrpSpPr/>
              <p:nvPr/>
            </p:nvGrpSpPr>
            <p:grpSpPr>
              <a:xfrm>
                <a:off x="101140" y="2913127"/>
                <a:ext cx="1272270" cy="504255"/>
                <a:chOff x="139281" y="942242"/>
                <a:chExt cx="1272270" cy="504255"/>
              </a:xfrm>
            </p:grpSpPr>
            <p:grpSp>
              <p:nvGrpSpPr>
                <p:cNvPr id="197" name="Group 196">
                  <a:extLst>
                    <a:ext uri="{FF2B5EF4-FFF2-40B4-BE49-F238E27FC236}">
                      <a16:creationId xmlns:a16="http://schemas.microsoft.com/office/drawing/2014/main" id="{F8AE0E60-7C1B-45F5-931C-311A13CBE7FE}"/>
                    </a:ext>
                  </a:extLst>
                </p:cNvPr>
                <p:cNvGrpSpPr>
                  <a:grpSpLocks/>
                </p:cNvGrpSpPr>
                <p:nvPr/>
              </p:nvGrpSpPr>
              <p:grpSpPr bwMode="auto">
                <a:xfrm>
                  <a:off x="185644" y="1134892"/>
                  <a:ext cx="284916" cy="212159"/>
                  <a:chOff x="3237" y="3062"/>
                  <a:chExt cx="1398" cy="1041"/>
                </a:xfrm>
              </p:grpSpPr>
              <p:sp>
                <p:nvSpPr>
                  <p:cNvPr id="213" name="Freeform 47102">
                    <a:extLst>
                      <a:ext uri="{FF2B5EF4-FFF2-40B4-BE49-F238E27FC236}">
                        <a16:creationId xmlns:a16="http://schemas.microsoft.com/office/drawing/2014/main" id="{D85843F2-B7A4-416E-9E32-A62889E391F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4" name="Freeform 30869">
                    <a:extLst>
                      <a:ext uri="{FF2B5EF4-FFF2-40B4-BE49-F238E27FC236}">
                        <a16:creationId xmlns:a16="http://schemas.microsoft.com/office/drawing/2014/main" id="{C62B0051-C425-40C6-94D5-0B08E6C2F0B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8" name="Oval 197">
                  <a:extLst>
                    <a:ext uri="{FF2B5EF4-FFF2-40B4-BE49-F238E27FC236}">
                      <a16:creationId xmlns:a16="http://schemas.microsoft.com/office/drawing/2014/main" id="{31C4E950-4F46-4364-8316-572E98ACB28B}"/>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99" name="Text Box 30838">
                  <a:extLst>
                    <a:ext uri="{FF2B5EF4-FFF2-40B4-BE49-F238E27FC236}">
                      <a16:creationId xmlns:a16="http://schemas.microsoft.com/office/drawing/2014/main" id="{79872994-F9FA-438D-B7A1-878A3287FFC4}"/>
                    </a:ext>
                  </a:extLst>
                </p:cNvPr>
                <p:cNvSpPr txBox="1">
                  <a:spLocks noChangeArrowheads="1"/>
                </p:cNvSpPr>
                <p:nvPr/>
              </p:nvSpPr>
              <p:spPr bwMode="auto">
                <a:xfrm>
                  <a:off x="447409" y="123606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00" name="Rectangle 199">
                  <a:extLst>
                    <a:ext uri="{FF2B5EF4-FFF2-40B4-BE49-F238E27FC236}">
                      <a16:creationId xmlns:a16="http://schemas.microsoft.com/office/drawing/2014/main" id="{4343508D-E28C-4209-A9ED-9E0AC5D9C09D}"/>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01" name="Text Box 30882">
                  <a:extLst>
                    <a:ext uri="{FF2B5EF4-FFF2-40B4-BE49-F238E27FC236}">
                      <a16:creationId xmlns:a16="http://schemas.microsoft.com/office/drawing/2014/main" id="{50E0C594-83AC-4C93-AC40-AA4A3A54438A}"/>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02" name="Group 201">
                  <a:extLst>
                    <a:ext uri="{FF2B5EF4-FFF2-40B4-BE49-F238E27FC236}">
                      <a16:creationId xmlns:a16="http://schemas.microsoft.com/office/drawing/2014/main" id="{93E4D38A-8601-4E43-9AA5-6A9FC2C7EEA6}"/>
                    </a:ext>
                  </a:extLst>
                </p:cNvPr>
                <p:cNvGrpSpPr/>
                <p:nvPr/>
              </p:nvGrpSpPr>
              <p:grpSpPr>
                <a:xfrm>
                  <a:off x="832419" y="998123"/>
                  <a:ext cx="579132" cy="344165"/>
                  <a:chOff x="1220777" y="1126711"/>
                  <a:chExt cx="579132" cy="344165"/>
                </a:xfrm>
              </p:grpSpPr>
              <p:grpSp>
                <p:nvGrpSpPr>
                  <p:cNvPr id="204" name="Group 203">
                    <a:extLst>
                      <a:ext uri="{FF2B5EF4-FFF2-40B4-BE49-F238E27FC236}">
                        <a16:creationId xmlns:a16="http://schemas.microsoft.com/office/drawing/2014/main" id="{C2D499AB-F6FB-45E7-A881-D944391A5C60}"/>
                      </a:ext>
                    </a:extLst>
                  </p:cNvPr>
                  <p:cNvGrpSpPr>
                    <a:grpSpLocks/>
                  </p:cNvGrpSpPr>
                  <p:nvPr/>
                </p:nvGrpSpPr>
                <p:grpSpPr bwMode="auto">
                  <a:xfrm>
                    <a:off x="1242177" y="1258717"/>
                    <a:ext cx="284916" cy="212159"/>
                    <a:chOff x="3237" y="3062"/>
                    <a:chExt cx="1398" cy="1041"/>
                  </a:xfrm>
                </p:grpSpPr>
                <p:sp>
                  <p:nvSpPr>
                    <p:cNvPr id="211" name="Freeform 47282">
                      <a:extLst>
                        <a:ext uri="{FF2B5EF4-FFF2-40B4-BE49-F238E27FC236}">
                          <a16:creationId xmlns:a16="http://schemas.microsoft.com/office/drawing/2014/main" id="{ED7A4210-F14E-4627-9881-B9526E643FA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2" name="Freeform 47283">
                      <a:extLst>
                        <a:ext uri="{FF2B5EF4-FFF2-40B4-BE49-F238E27FC236}">
                          <a16:creationId xmlns:a16="http://schemas.microsoft.com/office/drawing/2014/main" id="{6E4BFF30-980F-4C6D-9081-36A225FA450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07" name="Oval 206">
                    <a:extLst>
                      <a:ext uri="{FF2B5EF4-FFF2-40B4-BE49-F238E27FC236}">
                        <a16:creationId xmlns:a16="http://schemas.microsoft.com/office/drawing/2014/main" id="{CEED0C9A-5AB7-47CB-A2BF-981AA1545B0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08" name="Text Box 30838">
                    <a:extLst>
                      <a:ext uri="{FF2B5EF4-FFF2-40B4-BE49-F238E27FC236}">
                        <a16:creationId xmlns:a16="http://schemas.microsoft.com/office/drawing/2014/main" id="{A67E1989-B285-40DB-80D5-7C332688F013}"/>
                      </a:ext>
                    </a:extLst>
                  </p:cNvPr>
                  <p:cNvSpPr txBox="1">
                    <a:spLocks noChangeArrowheads="1"/>
                  </p:cNvSpPr>
                  <p:nvPr/>
                </p:nvSpPr>
                <p:spPr bwMode="auto">
                  <a:xfrm>
                    <a:off x="1517303" y="13551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09" name="Text Box 30838">
                        <a:extLst>
                          <a:ext uri="{FF2B5EF4-FFF2-40B4-BE49-F238E27FC236}">
                            <a16:creationId xmlns:a16="http://schemas.microsoft.com/office/drawing/2014/main" id="{9845FCFC-86C0-4529-B16A-77F13CB9AAD5}"/>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09" name="Text Box 30838">
                        <a:extLst>
                          <a:ext uri="{FF2B5EF4-FFF2-40B4-BE49-F238E27FC236}">
                            <a16:creationId xmlns:a16="http://schemas.microsoft.com/office/drawing/2014/main" id="{9845FCFC-86C0-4529-B16A-77F13CB9AAD5}"/>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3"/>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03" name="Text Box 30838">
                      <a:extLst>
                        <a:ext uri="{FF2B5EF4-FFF2-40B4-BE49-F238E27FC236}">
                          <a16:creationId xmlns:a16="http://schemas.microsoft.com/office/drawing/2014/main" id="{42C65160-3A7E-4239-8E03-4AEBD4BA24F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03" name="Text Box 30838">
                      <a:extLst>
                        <a:ext uri="{FF2B5EF4-FFF2-40B4-BE49-F238E27FC236}">
                          <a16:creationId xmlns:a16="http://schemas.microsoft.com/office/drawing/2014/main" id="{42C65160-3A7E-4239-8E03-4AEBD4BA24FC}"/>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4"/>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mc:AlternateContent xmlns:mc="http://schemas.openxmlformats.org/markup-compatibility/2006" xmlns:a14="http://schemas.microsoft.com/office/drawing/2010/main">
        <mc:Choice Requires="a14">
          <p:sp>
            <p:nvSpPr>
              <p:cNvPr id="240" name="Text Box 2">
                <a:extLst>
                  <a:ext uri="{FF2B5EF4-FFF2-40B4-BE49-F238E27FC236}">
                    <a16:creationId xmlns:a16="http://schemas.microsoft.com/office/drawing/2014/main" id="{9D82EAC6-158B-4860-8603-FAE7CFEBC74E}"/>
                  </a:ext>
                </a:extLst>
              </p:cNvPr>
              <p:cNvSpPr txBox="1">
                <a:spLocks noChangeArrowheads="1"/>
              </p:cNvSpPr>
              <p:nvPr/>
            </p:nvSpPr>
            <p:spPr bwMode="auto">
              <a:xfrm>
                <a:off x="6191588" y="6149569"/>
                <a:ext cx="23122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3</m:t>
                              </m:r>
                            </m:sup>
                          </m:sSup>
                        </m:e>
                      </m:d>
                      <m:r>
                        <a:rPr lang="en-US" altLang="en-US" sz="2800" b="0" i="1" smtClean="0">
                          <a:solidFill>
                            <a:schemeClr val="tx1"/>
                          </a:solidFill>
                          <a:latin typeface="Cambria Math"/>
                          <a:cs typeface="Times New Roman" panose="02020603050405020304" pitchFamily="18" charset="0"/>
                          <a:sym typeface="Math3" panose="00000400000000000000" pitchFamily="2" charset="2"/>
                        </a:rPr>
                        <m:t>=</m:t>
                      </m:r>
                      <m: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3</m:t>
                      </m:r>
                      <m:r>
                        <a:rPr lang="en-US" altLang="en-US" sz="2800" b="0" i="1" smtClean="0">
                          <a:solidFill>
                            <a:schemeClr val="tx1"/>
                          </a:solidFill>
                          <a:latin typeface="Cambria Math"/>
                          <a:cs typeface="Times New Roman" panose="02020603050405020304" pitchFamily="18" charset="0"/>
                          <a:sym typeface="Math3" panose="00000400000000000000" pitchFamily="2" charset="2"/>
                        </a:rPr>
                        <m:t>/4</m:t>
                      </m:r>
                      <m:r>
                        <a:rPr lang="en-US" altLang="en-US" sz="2800" b="0" i="0"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0" name="Text Box 2">
                <a:extLst>
                  <a:ext uri="{FF2B5EF4-FFF2-40B4-BE49-F238E27FC236}">
                    <a16:creationId xmlns:a16="http://schemas.microsoft.com/office/drawing/2014/main" id="{9D82EAC6-158B-4860-8603-FAE7CFEBC74E}"/>
                  </a:ext>
                </a:extLst>
              </p:cNvPr>
              <p:cNvSpPr txBox="1">
                <a:spLocks noRot="1" noChangeAspect="1" noMove="1" noResize="1" noEditPoints="1" noAdjustHandles="1" noChangeArrowheads="1" noChangeShapeType="1" noTextEdit="1"/>
              </p:cNvSpPr>
              <p:nvPr/>
            </p:nvSpPr>
            <p:spPr bwMode="auto">
              <a:xfrm>
                <a:off x="6191588" y="6149569"/>
                <a:ext cx="2312298" cy="523220"/>
              </a:xfrm>
              <a:prstGeom prst="rect">
                <a:avLst/>
              </a:prstGeom>
              <a:blipFill>
                <a:blip r:embed="rId6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284805780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8768" y="1953968"/>
            <a:ext cx="9199560" cy="4683225"/>
            <a:chOff x="48768" y="1953968"/>
            <a:chExt cx="9199560" cy="4683225"/>
          </a:xfrm>
        </p:grpSpPr>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98" name="Text Box 2"/>
            <p:cNvSpPr txBox="1">
              <a:spLocks noChangeArrowheads="1"/>
            </p:cNvSpPr>
            <p:nvPr/>
          </p:nvSpPr>
          <p:spPr bwMode="auto">
            <a:xfrm>
              <a:off x="48768" y="1953968"/>
              <a:ext cx="40001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1775876" y="2323533"/>
              <a:ext cx="6715648" cy="639511"/>
              <a:chOff x="1775876" y="2323533"/>
              <a:chExt cx="6715648" cy="639511"/>
            </a:xfrm>
          </p:grpSpPr>
          <mc:AlternateContent xmlns:mc="http://schemas.openxmlformats.org/markup-compatibility/2006" xmlns:a14="http://schemas.microsoft.com/office/drawing/2010/main">
            <mc:Choice Requires="a14">
              <p:sp>
                <p:nvSpPr>
                  <p:cNvPr id="210"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a:blip r:embed="rId15"/>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5"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1"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a:blip r:embed="rId22"/>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72"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4" name="Group 23"/>
            <p:cNvGrpSpPr/>
            <p:nvPr/>
          </p:nvGrpSpPr>
          <p:grpSpPr>
            <a:xfrm>
              <a:off x="1998762" y="3000180"/>
              <a:ext cx="6414442" cy="613181"/>
              <a:chOff x="1998762" y="3000180"/>
              <a:chExt cx="6414442" cy="613181"/>
            </a:xfrm>
          </p:grpSpPr>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77"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998762" y="3002425"/>
                    <a:ext cx="277233" cy="610936"/>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5884934" y="3000180"/>
                    <a:ext cx="277233" cy="610936"/>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6"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6"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7"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 name="Group 21"/>
            <p:cNvGrpSpPr/>
            <p:nvPr/>
          </p:nvGrpSpPr>
          <p:grpSpPr>
            <a:xfrm>
              <a:off x="77632" y="3924514"/>
              <a:ext cx="8408559" cy="1289828"/>
              <a:chOff x="77632" y="3924514"/>
              <a:chExt cx="8408559" cy="1289828"/>
            </a:xfrm>
          </p:grpSpPr>
          <p:sp>
            <p:nvSpPr>
              <p:cNvPr id="11" name="Text Box 2"/>
              <p:cNvSpPr txBox="1">
                <a:spLocks noChangeArrowheads="1"/>
              </p:cNvSpPr>
              <p:nvPr/>
            </p:nvSpPr>
            <p:spPr bwMode="auto">
              <a:xfrm>
                <a:off x="77632" y="4089960"/>
                <a:ext cx="982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Fig.c</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19" name="Group 118"/>
              <p:cNvGrpSpPr/>
              <p:nvPr/>
            </p:nvGrpSpPr>
            <p:grpSpPr>
              <a:xfrm>
                <a:off x="1770543" y="3924514"/>
                <a:ext cx="6715648" cy="1289828"/>
                <a:chOff x="1775876" y="2323533"/>
                <a:chExt cx="6715648" cy="1289828"/>
              </a:xfrm>
            </p:grpSpPr>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7"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4"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3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8"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a:blip r:embed="rId38"/>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3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a:blip r:embed="rId40"/>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4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762547" y="3322120"/>
                      <a:ext cx="277233" cy="610936"/>
                    </a:xfrm>
                    <a:prstGeom prst="rect">
                      <a:avLst/>
                    </a:prstGeom>
                    <a:blipFill rotWithShape="1">
                      <a:blip r:embed="rId4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3694021" y="1501157"/>
                      <a:ext cx="277233" cy="610936"/>
                    </a:xfrm>
                    <a:prstGeom prst="rect">
                      <a:avLst/>
                    </a:prstGeom>
                    <a:blipFill rotWithShape="1">
                      <a:blip r:embed="rId4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8"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4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2" name="Group 231"/>
            <p:cNvGrpSpPr/>
            <p:nvPr/>
          </p:nvGrpSpPr>
          <p:grpSpPr>
            <a:xfrm>
              <a:off x="5077099" y="4018137"/>
              <a:ext cx="720080" cy="478781"/>
              <a:chOff x="3525600" y="1945407"/>
              <a:chExt cx="720080" cy="478781"/>
            </a:xfrm>
          </p:grpSpPr>
          <p:sp>
            <p:nvSpPr>
              <p:cNvPr id="233"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34"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35"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6" name="Group 235"/>
            <p:cNvGrpSpPr/>
            <p:nvPr/>
          </p:nvGrpSpPr>
          <p:grpSpPr>
            <a:xfrm>
              <a:off x="6603082" y="2374143"/>
              <a:ext cx="1052498" cy="524164"/>
              <a:chOff x="2348324" y="3933253"/>
              <a:chExt cx="1052498" cy="524164"/>
            </a:xfrm>
          </p:grpSpPr>
          <p:sp>
            <p:nvSpPr>
              <p:cNvPr id="26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6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69"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0"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78"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9"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0"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81" name="Group 280"/>
            <p:cNvGrpSpPr/>
            <p:nvPr/>
          </p:nvGrpSpPr>
          <p:grpSpPr>
            <a:xfrm>
              <a:off x="1479848" y="2420888"/>
              <a:ext cx="720080" cy="478781"/>
              <a:chOff x="3525600" y="1945407"/>
              <a:chExt cx="720080" cy="478781"/>
            </a:xfrm>
          </p:grpSpPr>
          <p:sp>
            <p:nvSpPr>
              <p:cNvPr id="28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87"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8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89" name="Group 288"/>
            <p:cNvGrpSpPr/>
            <p:nvPr/>
          </p:nvGrpSpPr>
          <p:grpSpPr>
            <a:xfrm>
              <a:off x="5081389" y="2420888"/>
              <a:ext cx="720080" cy="478781"/>
              <a:chOff x="3525600" y="1945407"/>
              <a:chExt cx="720080" cy="478781"/>
            </a:xfrm>
          </p:grpSpPr>
          <p:sp>
            <p:nvSpPr>
              <p:cNvPr id="29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1"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3" name="Group 292"/>
            <p:cNvGrpSpPr/>
            <p:nvPr/>
          </p:nvGrpSpPr>
          <p:grpSpPr>
            <a:xfrm>
              <a:off x="1701205" y="3056135"/>
              <a:ext cx="720080" cy="478781"/>
              <a:chOff x="3525600" y="1945407"/>
              <a:chExt cx="720080" cy="478781"/>
            </a:xfrm>
          </p:grpSpPr>
          <p:sp>
            <p:nvSpPr>
              <p:cNvPr id="294"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5"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0" name="Group 299"/>
            <p:cNvGrpSpPr/>
            <p:nvPr/>
          </p:nvGrpSpPr>
          <p:grpSpPr>
            <a:xfrm>
              <a:off x="1480989" y="4020814"/>
              <a:ext cx="720080" cy="478781"/>
              <a:chOff x="3525600" y="1945407"/>
              <a:chExt cx="720080" cy="478781"/>
            </a:xfrm>
          </p:grpSpPr>
          <p:sp>
            <p:nvSpPr>
              <p:cNvPr id="30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4" name="Group 303"/>
            <p:cNvGrpSpPr/>
            <p:nvPr/>
          </p:nvGrpSpPr>
          <p:grpSpPr>
            <a:xfrm>
              <a:off x="1687488" y="4692128"/>
              <a:ext cx="720080" cy="478781"/>
              <a:chOff x="3525600" y="1945407"/>
              <a:chExt cx="720080" cy="478781"/>
            </a:xfrm>
          </p:grpSpPr>
          <p:sp>
            <p:nvSpPr>
              <p:cNvPr id="30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6"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7"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8" name="Group 307"/>
            <p:cNvGrpSpPr/>
            <p:nvPr/>
          </p:nvGrpSpPr>
          <p:grpSpPr>
            <a:xfrm>
              <a:off x="3067481" y="3976489"/>
              <a:ext cx="1052498" cy="524164"/>
              <a:chOff x="2348324" y="3933253"/>
              <a:chExt cx="1052498" cy="524164"/>
            </a:xfrm>
          </p:grpSpPr>
          <p:sp>
            <p:nvSpPr>
              <p:cNvPr id="309"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0"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11"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1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3"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4"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5"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6" name="Group 315"/>
            <p:cNvGrpSpPr/>
            <p:nvPr/>
          </p:nvGrpSpPr>
          <p:grpSpPr>
            <a:xfrm>
              <a:off x="3077839" y="2391255"/>
              <a:ext cx="1052498" cy="524164"/>
              <a:chOff x="2348324" y="3933253"/>
              <a:chExt cx="1052498" cy="524164"/>
            </a:xfrm>
          </p:grpSpPr>
          <p:sp>
            <p:nvSpPr>
              <p:cNvPr id="31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3"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4"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25"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6"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28" name="Group 327"/>
            <p:cNvGrpSpPr/>
            <p:nvPr/>
          </p:nvGrpSpPr>
          <p:grpSpPr>
            <a:xfrm>
              <a:off x="5248647" y="3059435"/>
              <a:ext cx="1052498" cy="524164"/>
              <a:chOff x="2348324" y="3933253"/>
              <a:chExt cx="1052498" cy="524164"/>
            </a:xfrm>
          </p:grpSpPr>
          <p:sp>
            <p:nvSpPr>
              <p:cNvPr id="329"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30"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31"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32"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33"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4"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5"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36" name="Group 335"/>
            <p:cNvGrpSpPr/>
            <p:nvPr/>
          </p:nvGrpSpPr>
          <p:grpSpPr>
            <a:xfrm>
              <a:off x="6596150" y="3956432"/>
              <a:ext cx="1052498" cy="524164"/>
              <a:chOff x="2348324" y="3933253"/>
              <a:chExt cx="1052498" cy="524164"/>
            </a:xfrm>
          </p:grpSpPr>
          <p:sp>
            <p:nvSpPr>
              <p:cNvPr id="337"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38"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39"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40"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41"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2"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3"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44" name="Group 343"/>
            <p:cNvGrpSpPr/>
            <p:nvPr/>
          </p:nvGrpSpPr>
          <p:grpSpPr>
            <a:xfrm>
              <a:off x="5258172" y="4677281"/>
              <a:ext cx="1052498" cy="524164"/>
              <a:chOff x="2348324" y="3933253"/>
              <a:chExt cx="1052498" cy="524164"/>
            </a:xfrm>
          </p:grpSpPr>
          <p:sp>
            <p:nvSpPr>
              <p:cNvPr id="345"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46"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4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48"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49"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0"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1"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191" name="Text Box 3">
            <a:extLst>
              <a:ext uri="{FF2B5EF4-FFF2-40B4-BE49-F238E27FC236}">
                <a16:creationId xmlns:a16="http://schemas.microsoft.com/office/drawing/2014/main" id="{1A840567-3091-4B53-ACD0-127E1E95026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115</a:t>
            </a:fld>
            <a:endParaRPr lang="en-US" altLang="nl-NL" sz="1600" dirty="0"/>
          </a:p>
        </p:txBody>
      </p:sp>
      <p:grpSp>
        <p:nvGrpSpPr>
          <p:cNvPr id="189" name="Group 188">
            <a:extLst>
              <a:ext uri="{FF2B5EF4-FFF2-40B4-BE49-F238E27FC236}">
                <a16:creationId xmlns:a16="http://schemas.microsoft.com/office/drawing/2014/main" id="{B269927D-A828-4CCA-B496-ED5FCC9E56DD}"/>
              </a:ext>
            </a:extLst>
          </p:cNvPr>
          <p:cNvGrpSpPr/>
          <p:nvPr/>
        </p:nvGrpSpPr>
        <p:grpSpPr>
          <a:xfrm>
            <a:off x="251885" y="0"/>
            <a:ext cx="1851833" cy="1597708"/>
            <a:chOff x="251885" y="84310"/>
            <a:chExt cx="1851833" cy="1597708"/>
          </a:xfrm>
        </p:grpSpPr>
        <p:grpSp>
          <p:nvGrpSpPr>
            <p:cNvPr id="192" name="Group 191">
              <a:extLst>
                <a:ext uri="{FF2B5EF4-FFF2-40B4-BE49-F238E27FC236}">
                  <a16:creationId xmlns:a16="http://schemas.microsoft.com/office/drawing/2014/main" id="{1F33421B-48D8-4AFC-AE8D-594AA9701F99}"/>
                </a:ext>
              </a:extLst>
            </p:cNvPr>
            <p:cNvGrpSpPr/>
            <p:nvPr/>
          </p:nvGrpSpPr>
          <p:grpSpPr>
            <a:xfrm>
              <a:off x="251885" y="84310"/>
              <a:ext cx="1556240" cy="763108"/>
              <a:chOff x="-5290" y="1027285"/>
              <a:chExt cx="1556240" cy="763108"/>
            </a:xfrm>
          </p:grpSpPr>
          <p:sp>
            <p:nvSpPr>
              <p:cNvPr id="215" name="Text Box 2">
                <a:extLst>
                  <a:ext uri="{FF2B5EF4-FFF2-40B4-BE49-F238E27FC236}">
                    <a16:creationId xmlns:a16="http://schemas.microsoft.com/office/drawing/2014/main" id="{58B0551C-DD7D-4A05-B0D3-8B7BAEC4837D}"/>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16" name="Group 215">
                <a:extLst>
                  <a:ext uri="{FF2B5EF4-FFF2-40B4-BE49-F238E27FC236}">
                    <a16:creationId xmlns:a16="http://schemas.microsoft.com/office/drawing/2014/main" id="{0EA9C605-B3EB-4857-96D4-5FBEF0B05189}"/>
                  </a:ext>
                </a:extLst>
              </p:cNvPr>
              <p:cNvGrpSpPr/>
              <p:nvPr/>
            </p:nvGrpSpPr>
            <p:grpSpPr>
              <a:xfrm>
                <a:off x="95564" y="1286138"/>
                <a:ext cx="1265127" cy="504255"/>
                <a:chOff x="146424" y="942242"/>
                <a:chExt cx="1265127" cy="504255"/>
              </a:xfrm>
            </p:grpSpPr>
            <p:grpSp>
              <p:nvGrpSpPr>
                <p:cNvPr id="217" name="Group 216">
                  <a:extLst>
                    <a:ext uri="{FF2B5EF4-FFF2-40B4-BE49-F238E27FC236}">
                      <a16:creationId xmlns:a16="http://schemas.microsoft.com/office/drawing/2014/main" id="{AA6583BA-17C2-4ABB-81D6-81E4FC7DDCBF}"/>
                    </a:ext>
                  </a:extLst>
                </p:cNvPr>
                <p:cNvGrpSpPr>
                  <a:grpSpLocks/>
                </p:cNvGrpSpPr>
                <p:nvPr/>
              </p:nvGrpSpPr>
              <p:grpSpPr bwMode="auto">
                <a:xfrm>
                  <a:off x="185644" y="1134892"/>
                  <a:ext cx="284916" cy="212159"/>
                  <a:chOff x="3237" y="3062"/>
                  <a:chExt cx="1398" cy="1041"/>
                </a:xfrm>
              </p:grpSpPr>
              <p:sp>
                <p:nvSpPr>
                  <p:cNvPr id="238" name="Freeform 47102">
                    <a:extLst>
                      <a:ext uri="{FF2B5EF4-FFF2-40B4-BE49-F238E27FC236}">
                        <a16:creationId xmlns:a16="http://schemas.microsoft.com/office/drawing/2014/main" id="{81BB1CD7-1C00-41D4-9B8A-7D99B628F63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39" name="Freeform 30869">
                    <a:extLst>
                      <a:ext uri="{FF2B5EF4-FFF2-40B4-BE49-F238E27FC236}">
                        <a16:creationId xmlns:a16="http://schemas.microsoft.com/office/drawing/2014/main" id="{65D4AFF9-BA91-43A2-839D-475C40744E1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18" name="Oval 217">
                  <a:extLst>
                    <a:ext uri="{FF2B5EF4-FFF2-40B4-BE49-F238E27FC236}">
                      <a16:creationId xmlns:a16="http://schemas.microsoft.com/office/drawing/2014/main" id="{B9A67994-5063-4C23-8A11-CD3C8461689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19" name="Text Box 30838">
                  <a:extLst>
                    <a:ext uri="{FF2B5EF4-FFF2-40B4-BE49-F238E27FC236}">
                      <a16:creationId xmlns:a16="http://schemas.microsoft.com/office/drawing/2014/main" id="{5BE7A275-1972-4D01-9454-8EA38BE5203B}"/>
                    </a:ext>
                  </a:extLst>
                </p:cNvPr>
                <p:cNvSpPr txBox="1">
                  <a:spLocks noChangeArrowheads="1"/>
                </p:cNvSpPr>
                <p:nvPr/>
              </p:nvSpPr>
              <p:spPr bwMode="auto">
                <a:xfrm>
                  <a:off x="454552" y="1224152"/>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20" name="Rectangle 219">
                  <a:extLst>
                    <a:ext uri="{FF2B5EF4-FFF2-40B4-BE49-F238E27FC236}">
                      <a16:creationId xmlns:a16="http://schemas.microsoft.com/office/drawing/2014/main" id="{ADE87486-40D5-4EE7-8659-A09FF0F972E0}"/>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21" name="Text Box 30882">
                  <a:extLst>
                    <a:ext uri="{FF2B5EF4-FFF2-40B4-BE49-F238E27FC236}">
                      <a16:creationId xmlns:a16="http://schemas.microsoft.com/office/drawing/2014/main" id="{C74E816F-E5EA-400A-97D4-B4CD77752AE7}"/>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22" name="Group 221">
                  <a:extLst>
                    <a:ext uri="{FF2B5EF4-FFF2-40B4-BE49-F238E27FC236}">
                      <a16:creationId xmlns:a16="http://schemas.microsoft.com/office/drawing/2014/main" id="{492E8D0C-285E-4D55-9C26-6F21124E6DAA}"/>
                    </a:ext>
                  </a:extLst>
                </p:cNvPr>
                <p:cNvGrpSpPr/>
                <p:nvPr/>
              </p:nvGrpSpPr>
              <p:grpSpPr>
                <a:xfrm>
                  <a:off x="832419" y="998123"/>
                  <a:ext cx="579132" cy="344165"/>
                  <a:chOff x="1220777" y="1126711"/>
                  <a:chExt cx="579132" cy="344165"/>
                </a:xfrm>
              </p:grpSpPr>
              <p:grpSp>
                <p:nvGrpSpPr>
                  <p:cNvPr id="224" name="Group 223">
                    <a:extLst>
                      <a:ext uri="{FF2B5EF4-FFF2-40B4-BE49-F238E27FC236}">
                        <a16:creationId xmlns:a16="http://schemas.microsoft.com/office/drawing/2014/main" id="{1EFF0E8A-4837-46CD-A9A5-6C45CF71F4D5}"/>
                      </a:ext>
                    </a:extLst>
                  </p:cNvPr>
                  <p:cNvGrpSpPr>
                    <a:grpSpLocks/>
                  </p:cNvGrpSpPr>
                  <p:nvPr/>
                </p:nvGrpSpPr>
                <p:grpSpPr bwMode="auto">
                  <a:xfrm>
                    <a:off x="1242177" y="1258717"/>
                    <a:ext cx="284916" cy="212159"/>
                    <a:chOff x="3237" y="3062"/>
                    <a:chExt cx="1398" cy="1041"/>
                  </a:xfrm>
                </p:grpSpPr>
                <p:sp>
                  <p:nvSpPr>
                    <p:cNvPr id="228" name="Freeform 47282">
                      <a:extLst>
                        <a:ext uri="{FF2B5EF4-FFF2-40B4-BE49-F238E27FC236}">
                          <a16:creationId xmlns:a16="http://schemas.microsoft.com/office/drawing/2014/main" id="{A2C92131-4956-425E-A9A2-E3FE27E337A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37" name="Freeform 47283">
                      <a:extLst>
                        <a:ext uri="{FF2B5EF4-FFF2-40B4-BE49-F238E27FC236}">
                          <a16:creationId xmlns:a16="http://schemas.microsoft.com/office/drawing/2014/main" id="{AE226540-B06D-4B6C-8E45-87804B02BF2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25" name="Oval 224">
                    <a:extLst>
                      <a:ext uri="{FF2B5EF4-FFF2-40B4-BE49-F238E27FC236}">
                        <a16:creationId xmlns:a16="http://schemas.microsoft.com/office/drawing/2014/main" id="{DBBA1DD0-11BC-4100-A102-2AAAD996E265}"/>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26" name="Text Box 30838">
                    <a:extLst>
                      <a:ext uri="{FF2B5EF4-FFF2-40B4-BE49-F238E27FC236}">
                        <a16:creationId xmlns:a16="http://schemas.microsoft.com/office/drawing/2014/main" id="{84C1AA9D-734B-4308-857A-C4C950C465C8}"/>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27" name="Text Box 30838">
                        <a:extLst>
                          <a:ext uri="{FF2B5EF4-FFF2-40B4-BE49-F238E27FC236}">
                            <a16:creationId xmlns:a16="http://schemas.microsoft.com/office/drawing/2014/main" id="{E08AD004-4F6D-4568-A312-7EBD72D8A56B}"/>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7" name="Text Box 30838">
                        <a:extLst>
                          <a:ext uri="{FF2B5EF4-FFF2-40B4-BE49-F238E27FC236}">
                            <a16:creationId xmlns:a16="http://schemas.microsoft.com/office/drawing/2014/main" id="{E08AD004-4F6D-4568-A312-7EBD72D8A56B}"/>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1"/>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23" name="Text Box 30838">
                      <a:extLst>
                        <a:ext uri="{FF2B5EF4-FFF2-40B4-BE49-F238E27FC236}">
                          <a16:creationId xmlns:a16="http://schemas.microsoft.com/office/drawing/2014/main" id="{D6FAB2E1-D413-4D1B-8CA7-1AEE6AF449C5}"/>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3" name="Text Box 30838">
                      <a:extLst>
                        <a:ext uri="{FF2B5EF4-FFF2-40B4-BE49-F238E27FC236}">
                          <a16:creationId xmlns:a16="http://schemas.microsoft.com/office/drawing/2014/main" id="{D6FAB2E1-D413-4D1B-8CA7-1AEE6AF449C5}"/>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2"/>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93" name="Group 192">
              <a:extLst>
                <a:ext uri="{FF2B5EF4-FFF2-40B4-BE49-F238E27FC236}">
                  <a16:creationId xmlns:a16="http://schemas.microsoft.com/office/drawing/2014/main" id="{E3C966EF-AEB5-44D1-A531-65FC9A637AE2}"/>
                </a:ext>
              </a:extLst>
            </p:cNvPr>
            <p:cNvGrpSpPr/>
            <p:nvPr/>
          </p:nvGrpSpPr>
          <p:grpSpPr>
            <a:xfrm>
              <a:off x="267009" y="919386"/>
              <a:ext cx="1836709" cy="762632"/>
              <a:chOff x="309" y="2654750"/>
              <a:chExt cx="1836709" cy="762632"/>
            </a:xfrm>
          </p:grpSpPr>
          <p:sp>
            <p:nvSpPr>
              <p:cNvPr id="194" name="Text Box 2">
                <a:extLst>
                  <a:ext uri="{FF2B5EF4-FFF2-40B4-BE49-F238E27FC236}">
                    <a16:creationId xmlns:a16="http://schemas.microsoft.com/office/drawing/2014/main" id="{F6FA63DB-DE4C-4CAE-9E2E-B728C6FC564B}"/>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4.1.1d:</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95" name="Group 194">
                <a:extLst>
                  <a:ext uri="{FF2B5EF4-FFF2-40B4-BE49-F238E27FC236}">
                    <a16:creationId xmlns:a16="http://schemas.microsoft.com/office/drawing/2014/main" id="{F23EBBC0-F1F3-4DB0-A8B8-ACA5AB17A302}"/>
                  </a:ext>
                </a:extLst>
              </p:cNvPr>
              <p:cNvGrpSpPr/>
              <p:nvPr/>
            </p:nvGrpSpPr>
            <p:grpSpPr>
              <a:xfrm>
                <a:off x="101140" y="2913127"/>
                <a:ext cx="1272270" cy="504255"/>
                <a:chOff x="139281" y="942242"/>
                <a:chExt cx="1272270" cy="504255"/>
              </a:xfrm>
            </p:grpSpPr>
            <p:grpSp>
              <p:nvGrpSpPr>
                <p:cNvPr id="197" name="Group 196">
                  <a:extLst>
                    <a:ext uri="{FF2B5EF4-FFF2-40B4-BE49-F238E27FC236}">
                      <a16:creationId xmlns:a16="http://schemas.microsoft.com/office/drawing/2014/main" id="{F8AE0E60-7C1B-45F5-931C-311A13CBE7FE}"/>
                    </a:ext>
                  </a:extLst>
                </p:cNvPr>
                <p:cNvGrpSpPr>
                  <a:grpSpLocks/>
                </p:cNvGrpSpPr>
                <p:nvPr/>
              </p:nvGrpSpPr>
              <p:grpSpPr bwMode="auto">
                <a:xfrm>
                  <a:off x="185644" y="1134892"/>
                  <a:ext cx="284916" cy="212159"/>
                  <a:chOff x="3237" y="3062"/>
                  <a:chExt cx="1398" cy="1041"/>
                </a:xfrm>
              </p:grpSpPr>
              <p:sp>
                <p:nvSpPr>
                  <p:cNvPr id="213" name="Freeform 47102">
                    <a:extLst>
                      <a:ext uri="{FF2B5EF4-FFF2-40B4-BE49-F238E27FC236}">
                        <a16:creationId xmlns:a16="http://schemas.microsoft.com/office/drawing/2014/main" id="{D85843F2-B7A4-416E-9E32-A62889E391F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4" name="Freeform 30869">
                    <a:extLst>
                      <a:ext uri="{FF2B5EF4-FFF2-40B4-BE49-F238E27FC236}">
                        <a16:creationId xmlns:a16="http://schemas.microsoft.com/office/drawing/2014/main" id="{C62B0051-C425-40C6-94D5-0B08E6C2F0B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8" name="Oval 197">
                  <a:extLst>
                    <a:ext uri="{FF2B5EF4-FFF2-40B4-BE49-F238E27FC236}">
                      <a16:creationId xmlns:a16="http://schemas.microsoft.com/office/drawing/2014/main" id="{31C4E950-4F46-4364-8316-572E98ACB28B}"/>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99" name="Text Box 30838">
                  <a:extLst>
                    <a:ext uri="{FF2B5EF4-FFF2-40B4-BE49-F238E27FC236}">
                      <a16:creationId xmlns:a16="http://schemas.microsoft.com/office/drawing/2014/main" id="{79872994-F9FA-438D-B7A1-878A3287FFC4}"/>
                    </a:ext>
                  </a:extLst>
                </p:cNvPr>
                <p:cNvSpPr txBox="1">
                  <a:spLocks noChangeArrowheads="1"/>
                </p:cNvSpPr>
                <p:nvPr/>
              </p:nvSpPr>
              <p:spPr bwMode="auto">
                <a:xfrm>
                  <a:off x="447409" y="123606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00" name="Rectangle 199">
                  <a:extLst>
                    <a:ext uri="{FF2B5EF4-FFF2-40B4-BE49-F238E27FC236}">
                      <a16:creationId xmlns:a16="http://schemas.microsoft.com/office/drawing/2014/main" id="{4343508D-E28C-4209-A9ED-9E0AC5D9C09D}"/>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01" name="Text Box 30882">
                  <a:extLst>
                    <a:ext uri="{FF2B5EF4-FFF2-40B4-BE49-F238E27FC236}">
                      <a16:creationId xmlns:a16="http://schemas.microsoft.com/office/drawing/2014/main" id="{50E0C594-83AC-4C93-AC40-AA4A3A54438A}"/>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02" name="Group 201">
                  <a:extLst>
                    <a:ext uri="{FF2B5EF4-FFF2-40B4-BE49-F238E27FC236}">
                      <a16:creationId xmlns:a16="http://schemas.microsoft.com/office/drawing/2014/main" id="{93E4D38A-8601-4E43-9AA5-6A9FC2C7EEA6}"/>
                    </a:ext>
                  </a:extLst>
                </p:cNvPr>
                <p:cNvGrpSpPr/>
                <p:nvPr/>
              </p:nvGrpSpPr>
              <p:grpSpPr>
                <a:xfrm>
                  <a:off x="832419" y="998123"/>
                  <a:ext cx="579132" cy="344165"/>
                  <a:chOff x="1220777" y="1126711"/>
                  <a:chExt cx="579132" cy="344165"/>
                </a:xfrm>
              </p:grpSpPr>
              <p:grpSp>
                <p:nvGrpSpPr>
                  <p:cNvPr id="204" name="Group 203">
                    <a:extLst>
                      <a:ext uri="{FF2B5EF4-FFF2-40B4-BE49-F238E27FC236}">
                        <a16:creationId xmlns:a16="http://schemas.microsoft.com/office/drawing/2014/main" id="{C2D499AB-F6FB-45E7-A881-D944391A5C60}"/>
                      </a:ext>
                    </a:extLst>
                  </p:cNvPr>
                  <p:cNvGrpSpPr>
                    <a:grpSpLocks/>
                  </p:cNvGrpSpPr>
                  <p:nvPr/>
                </p:nvGrpSpPr>
                <p:grpSpPr bwMode="auto">
                  <a:xfrm>
                    <a:off x="1242177" y="1258717"/>
                    <a:ext cx="284916" cy="212159"/>
                    <a:chOff x="3237" y="3062"/>
                    <a:chExt cx="1398" cy="1041"/>
                  </a:xfrm>
                </p:grpSpPr>
                <p:sp>
                  <p:nvSpPr>
                    <p:cNvPr id="211" name="Freeform 47282">
                      <a:extLst>
                        <a:ext uri="{FF2B5EF4-FFF2-40B4-BE49-F238E27FC236}">
                          <a16:creationId xmlns:a16="http://schemas.microsoft.com/office/drawing/2014/main" id="{ED7A4210-F14E-4627-9881-B9526E643FA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2" name="Freeform 47283">
                      <a:extLst>
                        <a:ext uri="{FF2B5EF4-FFF2-40B4-BE49-F238E27FC236}">
                          <a16:creationId xmlns:a16="http://schemas.microsoft.com/office/drawing/2014/main" id="{6E4BFF30-980F-4C6D-9081-36A225FA450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07" name="Oval 206">
                    <a:extLst>
                      <a:ext uri="{FF2B5EF4-FFF2-40B4-BE49-F238E27FC236}">
                        <a16:creationId xmlns:a16="http://schemas.microsoft.com/office/drawing/2014/main" id="{CEED0C9A-5AB7-47CB-A2BF-981AA1545B0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08" name="Text Box 30838">
                    <a:extLst>
                      <a:ext uri="{FF2B5EF4-FFF2-40B4-BE49-F238E27FC236}">
                        <a16:creationId xmlns:a16="http://schemas.microsoft.com/office/drawing/2014/main" id="{A67E1989-B285-40DB-80D5-7C332688F013}"/>
                      </a:ext>
                    </a:extLst>
                  </p:cNvPr>
                  <p:cNvSpPr txBox="1">
                    <a:spLocks noChangeArrowheads="1"/>
                  </p:cNvSpPr>
                  <p:nvPr/>
                </p:nvSpPr>
                <p:spPr bwMode="auto">
                  <a:xfrm>
                    <a:off x="1517303" y="13551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09" name="Text Box 30838">
                        <a:extLst>
                          <a:ext uri="{FF2B5EF4-FFF2-40B4-BE49-F238E27FC236}">
                            <a16:creationId xmlns:a16="http://schemas.microsoft.com/office/drawing/2014/main" id="{9845FCFC-86C0-4529-B16A-77F13CB9AAD5}"/>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09" name="Text Box 30838">
                        <a:extLst>
                          <a:ext uri="{FF2B5EF4-FFF2-40B4-BE49-F238E27FC236}">
                            <a16:creationId xmlns:a16="http://schemas.microsoft.com/office/drawing/2014/main" id="{9845FCFC-86C0-4529-B16A-77F13CB9AAD5}"/>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3"/>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03" name="Text Box 30838">
                      <a:extLst>
                        <a:ext uri="{FF2B5EF4-FFF2-40B4-BE49-F238E27FC236}">
                          <a16:creationId xmlns:a16="http://schemas.microsoft.com/office/drawing/2014/main" id="{42C65160-3A7E-4239-8E03-4AEBD4BA24F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4</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03" name="Text Box 30838">
                      <a:extLst>
                        <a:ext uri="{FF2B5EF4-FFF2-40B4-BE49-F238E27FC236}">
                          <a16:creationId xmlns:a16="http://schemas.microsoft.com/office/drawing/2014/main" id="{42C65160-3A7E-4239-8E03-4AEBD4BA24FC}"/>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4"/>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mc:AlternateContent xmlns:mc="http://schemas.openxmlformats.org/markup-compatibility/2006" xmlns:a14="http://schemas.microsoft.com/office/drawing/2010/main">
        <mc:Choice Requires="a14">
          <p:sp>
            <p:nvSpPr>
              <p:cNvPr id="240" name="Text Box 2">
                <a:extLst>
                  <a:ext uri="{FF2B5EF4-FFF2-40B4-BE49-F238E27FC236}">
                    <a16:creationId xmlns:a16="http://schemas.microsoft.com/office/drawing/2014/main" id="{9D82EAC6-158B-4860-8603-FAE7CFEBC74E}"/>
                  </a:ext>
                </a:extLst>
              </p:cNvPr>
              <p:cNvSpPr txBox="1">
                <a:spLocks noChangeArrowheads="1"/>
              </p:cNvSpPr>
              <p:nvPr/>
            </p:nvSpPr>
            <p:spPr bwMode="auto">
              <a:xfrm>
                <a:off x="6191588" y="6149569"/>
                <a:ext cx="23122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4</m:t>
                              </m:r>
                            </m:sup>
                          </m:sSup>
                        </m:e>
                      </m:d>
                      <m:r>
                        <a:rPr lang="en-US" altLang="en-US" sz="2800" b="0" i="1" smtClean="0">
                          <a:solidFill>
                            <a:schemeClr val="tx1"/>
                          </a:solidFill>
                          <a:latin typeface="Cambria Math"/>
                          <a:cs typeface="Times New Roman" panose="02020603050405020304" pitchFamily="18" charset="0"/>
                          <a:sym typeface="Math3" panose="00000400000000000000" pitchFamily="2" charset="2"/>
                        </a:rPr>
                        <m:t>=</m:t>
                      </m:r>
                      <m:r>
                        <a:rPr lang="en-US" altLang="en-US"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4</m:t>
                      </m:r>
                      <m:r>
                        <a:rPr lang="en-US" altLang="en-US" sz="2800" b="0" i="1" smtClean="0">
                          <a:solidFill>
                            <a:schemeClr val="tx1"/>
                          </a:solidFill>
                          <a:latin typeface="Cambria Math"/>
                          <a:cs typeface="Times New Roman" panose="02020603050405020304" pitchFamily="18" charset="0"/>
                          <a:sym typeface="Math3" panose="00000400000000000000" pitchFamily="2" charset="2"/>
                        </a:rPr>
                        <m:t>/4</m:t>
                      </m:r>
                      <m:r>
                        <a:rPr lang="en-US" altLang="en-US" sz="2800" b="0" i="0"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0" name="Text Box 2">
                <a:extLst>
                  <a:ext uri="{FF2B5EF4-FFF2-40B4-BE49-F238E27FC236}">
                    <a16:creationId xmlns:a16="http://schemas.microsoft.com/office/drawing/2014/main" id="{9D82EAC6-158B-4860-8603-FAE7CFEBC74E}"/>
                  </a:ext>
                </a:extLst>
              </p:cNvPr>
              <p:cNvSpPr txBox="1">
                <a:spLocks noRot="1" noChangeAspect="1" noMove="1" noResize="1" noEditPoints="1" noAdjustHandles="1" noChangeArrowheads="1" noChangeShapeType="1" noTextEdit="1"/>
              </p:cNvSpPr>
              <p:nvPr/>
            </p:nvSpPr>
            <p:spPr bwMode="auto">
              <a:xfrm>
                <a:off x="6191588" y="6149569"/>
                <a:ext cx="2312298" cy="523220"/>
              </a:xfrm>
              <a:prstGeom prst="rect">
                <a:avLst/>
              </a:prstGeom>
              <a:blipFill>
                <a:blip r:embed="rId6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69230736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4937" y="1052736"/>
                <a:ext cx="8100392" cy="7475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2</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0</m:t>
                            </m:r>
                          </m:sup>
                        </m:sSup>
                      </m:e>
                    </m:d>
                  </m:oMath>
                </a14:m>
                <a:r>
                  <a:rPr lang="en-US" altLang="en-US" sz="2000" dirty="0">
                    <a:latin typeface="Arial" panose="020B0604020202020204" pitchFamily="34" charset="0"/>
                    <a:cs typeface="Times New Roman" panose="02020603050405020304" pitchFamily="18" charset="0"/>
                    <a:sym typeface="Math3" panose="00000400000000000000" pitchFamily="2" charset="2"/>
                  </a:rPr>
                  <a:t> </a:t>
                </a:r>
                <a:br>
                  <a:rPr lang="en-US" altLang="en-US" sz="2000" dirty="0">
                    <a:latin typeface="Arial" panose="020B0604020202020204" pitchFamily="34" charset="0"/>
                    <a:cs typeface="Times New Roman" panose="02020603050405020304" pitchFamily="18" charset="0"/>
                    <a:sym typeface="Math3" panose="00000400000000000000" pitchFamily="2" charset="2"/>
                  </a:rPr>
                </a:br>
                <a:r>
                  <a:rPr lang="en-US" altLang="en-US" sz="2000" dirty="0">
                    <a:latin typeface="Arial" panose="020B0604020202020204" pitchFamily="34" charset="0"/>
                    <a:cs typeface="Times New Roman" panose="02020603050405020304" pitchFamily="18" charset="0"/>
                    <a:sym typeface="Math3" panose="00000400000000000000" pitchFamily="2" charset="2"/>
                  </a:rPr>
                  <a:t>Can set </a:t>
                </a:r>
                <a14:m>
                  <m:oMath xmlns:m="http://schemas.openxmlformats.org/officeDocument/2006/math">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𝛼</m:t>
                            </m:r>
                          </m:e>
                          <m:sup>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𝑗</m:t>
                            </m:r>
                          </m:sup>
                        </m:sSup>
                      </m:e>
                    </m:d>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m:t>
                    </m:r>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𝑗</m:t>
                    </m:r>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/4</m:t>
                    </m:r>
                  </m:oMath>
                </a14:m>
                <a:r>
                  <a:rPr lang="en-US" altLang="en-US" sz="200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4937" y="1052736"/>
                <a:ext cx="8100392" cy="747512"/>
              </a:xfrm>
              <a:prstGeom prst="rect">
                <a:avLst/>
              </a:prstGeom>
              <a:blipFill>
                <a:blip r:embed="rId3"/>
                <a:stretch>
                  <a:fillRect l="-828" b="-1147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4" name="Text Box 2"/>
          <p:cNvSpPr txBox="1">
            <a:spLocks noChangeArrowheads="1"/>
          </p:cNvSpPr>
          <p:nvPr/>
        </p:nvSpPr>
        <p:spPr bwMode="auto">
          <a:xfrm>
            <a:off x="90144" y="457508"/>
            <a:ext cx="188956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RDU:</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11" name="Text Box 3">
            <a:extLst>
              <a:ext uri="{FF2B5EF4-FFF2-40B4-BE49-F238E27FC236}">
                <a16:creationId xmlns:a16="http://schemas.microsoft.com/office/drawing/2014/main" id="{B62C507B-8385-4717-AD33-18C0FB94159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116</a:t>
            </a:fld>
            <a:endParaRPr lang="en-US" altLang="nl-NL" sz="1600" dirty="0"/>
          </a:p>
        </p:txBody>
      </p:sp>
    </p:spTree>
    <p:extLst>
      <p:ext uri="{BB962C8B-B14F-4D97-AF65-F5344CB8AC3E}">
        <p14:creationId xmlns:p14="http://schemas.microsoft.com/office/powerpoint/2010/main" val="256294232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build="p"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8FEF71E-A143-4FEB-8E42-95E358D6D2BD}"/>
              </a:ext>
            </a:extLst>
          </p:cNvPr>
          <p:cNvGrpSpPr/>
          <p:nvPr/>
        </p:nvGrpSpPr>
        <p:grpSpPr>
          <a:xfrm>
            <a:off x="320569" y="185688"/>
            <a:ext cx="3786838" cy="6309081"/>
            <a:chOff x="808844" y="141298"/>
            <a:chExt cx="3786838" cy="6309081"/>
          </a:xfrm>
        </p:grpSpPr>
        <p:sp>
          <p:nvSpPr>
            <p:cNvPr id="8" name="Text Box 47373">
              <a:extLst>
                <a:ext uri="{FF2B5EF4-FFF2-40B4-BE49-F238E27FC236}">
                  <a16:creationId xmlns:a16="http://schemas.microsoft.com/office/drawing/2014/main" id="{D1D9CEDA-0435-4A22-81F9-198546A95BC6}"/>
                </a:ext>
              </a:extLst>
            </p:cNvPr>
            <p:cNvSpPr txBox="1">
              <a:spLocks noChangeArrowheads="1"/>
            </p:cNvSpPr>
            <p:nvPr/>
          </p:nvSpPr>
          <p:spPr bwMode="auto">
            <a:xfrm>
              <a:off x="1037287" y="954406"/>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0" name="Text Box 47365">
              <a:extLst>
                <a:ext uri="{FF2B5EF4-FFF2-40B4-BE49-F238E27FC236}">
                  <a16:creationId xmlns:a16="http://schemas.microsoft.com/office/drawing/2014/main" id="{8ECFFD6C-1D1D-44A6-8C0F-B153E15A5BBD}"/>
                </a:ext>
              </a:extLst>
            </p:cNvPr>
            <p:cNvSpPr txBox="1">
              <a:spLocks noChangeArrowheads="1"/>
            </p:cNvSpPr>
            <p:nvPr/>
          </p:nvSpPr>
          <p:spPr bwMode="auto">
            <a:xfrm>
              <a:off x="850822" y="6129701"/>
              <a:ext cx="3342402" cy="320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4.1.2</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2nd TO Upwards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endParaRPr lang="x-none" sz="1100" dirty="0">
                <a:effectLst/>
                <a:latin typeface="Times New Roman" panose="02020603050405020304" pitchFamily="18" charset="0"/>
                <a:ea typeface="Times New Roman" panose="02020603050405020304" pitchFamily="18" charset="0"/>
              </a:endParaRPr>
            </a:p>
          </p:txBody>
        </p:sp>
        <p:sp>
          <p:nvSpPr>
            <p:cNvPr id="11" name="Text Box 47366">
              <a:extLst>
                <a:ext uri="{FF2B5EF4-FFF2-40B4-BE49-F238E27FC236}">
                  <a16:creationId xmlns:a16="http://schemas.microsoft.com/office/drawing/2014/main" id="{F5B91391-B632-48B4-AE9D-FC79469C05CC}"/>
                </a:ext>
              </a:extLst>
            </p:cNvPr>
            <p:cNvSpPr txBox="1">
              <a:spLocks noChangeArrowheads="1"/>
            </p:cNvSpPr>
            <p:nvPr/>
          </p:nvSpPr>
          <p:spPr bwMode="auto">
            <a:xfrm>
              <a:off x="1157134" y="1376809"/>
              <a:ext cx="3212661"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G.</a:t>
              </a:r>
              <a:endParaRPr lang="x-none" sz="1100" dirty="0">
                <a:effectLst/>
                <a:latin typeface="Times New Roman" panose="02020603050405020304" pitchFamily="18" charset="0"/>
                <a:ea typeface="Times New Roman" panose="02020603050405020304" pitchFamily="18" charset="0"/>
              </a:endParaRPr>
            </a:p>
          </p:txBody>
        </p:sp>
        <p:grpSp>
          <p:nvGrpSpPr>
            <p:cNvPr id="12" name="Group 11">
              <a:extLst>
                <a:ext uri="{FF2B5EF4-FFF2-40B4-BE49-F238E27FC236}">
                  <a16:creationId xmlns:a16="http://schemas.microsoft.com/office/drawing/2014/main" id="{22576A9E-58B4-45B8-852E-DE8CAB452AC0}"/>
                </a:ext>
              </a:extLst>
            </p:cNvPr>
            <p:cNvGrpSpPr/>
            <p:nvPr/>
          </p:nvGrpSpPr>
          <p:grpSpPr>
            <a:xfrm>
              <a:off x="984322" y="507495"/>
              <a:ext cx="810048" cy="561051"/>
              <a:chOff x="1605756" y="329935"/>
              <a:chExt cx="810048" cy="561051"/>
            </a:xfrm>
          </p:grpSpPr>
          <p:grpSp>
            <p:nvGrpSpPr>
              <p:cNvPr id="88" name="Group 87">
                <a:extLst>
                  <a:ext uri="{FF2B5EF4-FFF2-40B4-BE49-F238E27FC236}">
                    <a16:creationId xmlns:a16="http://schemas.microsoft.com/office/drawing/2014/main" id="{C3C08BCE-4456-44E2-9123-32D30891D9EA}"/>
                  </a:ext>
                </a:extLst>
              </p:cNvPr>
              <p:cNvGrpSpPr/>
              <p:nvPr/>
            </p:nvGrpSpPr>
            <p:grpSpPr>
              <a:xfrm>
                <a:off x="1662346" y="329935"/>
                <a:ext cx="753458" cy="561051"/>
                <a:chOff x="1662346" y="329935"/>
                <a:chExt cx="753458" cy="561051"/>
              </a:xfrm>
            </p:grpSpPr>
            <p:sp>
              <p:nvSpPr>
                <p:cNvPr id="90" name="Freeform 47370">
                  <a:extLst>
                    <a:ext uri="{FF2B5EF4-FFF2-40B4-BE49-F238E27FC236}">
                      <a16:creationId xmlns:a16="http://schemas.microsoft.com/office/drawing/2014/main" id="{48090FAF-9489-460C-8D63-F8679CB4FB94}"/>
                    </a:ext>
                  </a:extLst>
                </p:cNvPr>
                <p:cNvSpPr>
                  <a:spLocks/>
                </p:cNvSpPr>
                <p:nvPr/>
              </p:nvSpPr>
              <p:spPr bwMode="auto">
                <a:xfrm flipV="1">
                  <a:off x="1662346" y="61288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91" name="Freeform 47371">
                  <a:extLst>
                    <a:ext uri="{FF2B5EF4-FFF2-40B4-BE49-F238E27FC236}">
                      <a16:creationId xmlns:a16="http://schemas.microsoft.com/office/drawing/2014/main" id="{CD36CEF5-42E4-4DBB-8AA6-FC11FB2D6A1D}"/>
                    </a:ext>
                  </a:extLst>
                </p:cNvPr>
                <p:cNvSpPr>
                  <a:spLocks/>
                </p:cNvSpPr>
                <p:nvPr/>
              </p:nvSpPr>
              <p:spPr bwMode="auto">
                <a:xfrm>
                  <a:off x="1662346" y="329935"/>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9" name="Oval 88">
                <a:extLst>
                  <a:ext uri="{FF2B5EF4-FFF2-40B4-BE49-F238E27FC236}">
                    <a16:creationId xmlns:a16="http://schemas.microsoft.com/office/drawing/2014/main" id="{9D946CB8-F5F9-4BC8-8233-25BA487C0B16}"/>
                  </a:ext>
                </a:extLst>
              </p:cNvPr>
              <p:cNvSpPr>
                <a:spLocks noChangeArrowheads="1"/>
              </p:cNvSpPr>
              <p:nvPr/>
            </p:nvSpPr>
            <p:spPr bwMode="auto">
              <a:xfrm>
                <a:off x="1605756" y="542283"/>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3" name="Text Box 47374">
              <a:extLst>
                <a:ext uri="{FF2B5EF4-FFF2-40B4-BE49-F238E27FC236}">
                  <a16:creationId xmlns:a16="http://schemas.microsoft.com/office/drawing/2014/main" id="{5839294C-6BE6-4981-8260-2376D6AAA1DF}"/>
                </a:ext>
              </a:extLst>
            </p:cNvPr>
            <p:cNvSpPr txBox="1">
              <a:spLocks noChangeArrowheads="1"/>
            </p:cNvSpPr>
            <p:nvPr/>
          </p:nvSpPr>
          <p:spPr bwMode="auto">
            <a:xfrm>
              <a:off x="1747765" y="291776"/>
              <a:ext cx="397209"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en-AU"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14" name="Text Box 47375">
              <a:extLst>
                <a:ext uri="{FF2B5EF4-FFF2-40B4-BE49-F238E27FC236}">
                  <a16:creationId xmlns:a16="http://schemas.microsoft.com/office/drawing/2014/main" id="{D29F37AB-42D7-42F7-A54E-E34D857770FD}"/>
                </a:ext>
              </a:extLst>
            </p:cNvPr>
            <p:cNvSpPr txBox="1">
              <a:spLocks noChangeArrowheads="1"/>
            </p:cNvSpPr>
            <p:nvPr/>
          </p:nvSpPr>
          <p:spPr bwMode="auto">
            <a:xfrm>
              <a:off x="1753978" y="924959"/>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16" name="Text Box 47368">
              <a:extLst>
                <a:ext uri="{FF2B5EF4-FFF2-40B4-BE49-F238E27FC236}">
                  <a16:creationId xmlns:a16="http://schemas.microsoft.com/office/drawing/2014/main" id="{50C9F258-1BA2-4009-AC1F-902E3C27BD75}"/>
                </a:ext>
              </a:extLst>
            </p:cNvPr>
            <p:cNvSpPr txBox="1">
              <a:spLocks noChangeArrowheads="1"/>
            </p:cNvSpPr>
            <p:nvPr/>
          </p:nvSpPr>
          <p:spPr bwMode="auto">
            <a:xfrm>
              <a:off x="1038081" y="21527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42" name="Text Box 47425">
              <a:extLst>
                <a:ext uri="{FF2B5EF4-FFF2-40B4-BE49-F238E27FC236}">
                  <a16:creationId xmlns:a16="http://schemas.microsoft.com/office/drawing/2014/main" id="{693E0357-F4C3-477E-A951-BCD7392B0474}"/>
                </a:ext>
              </a:extLst>
            </p:cNvPr>
            <p:cNvSpPr txBox="1">
              <a:spLocks noChangeArrowheads="1"/>
            </p:cNvSpPr>
            <p:nvPr/>
          </p:nvSpPr>
          <p:spPr bwMode="auto">
            <a:xfrm>
              <a:off x="1174891" y="5804409"/>
              <a:ext cx="3284668" cy="242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6" name="Text Box 47392">
              <a:extLst>
                <a:ext uri="{FF2B5EF4-FFF2-40B4-BE49-F238E27FC236}">
                  <a16:creationId xmlns:a16="http://schemas.microsoft.com/office/drawing/2014/main" id="{14788E6C-B2C5-486F-868A-B02BCEC55FF0}"/>
                </a:ext>
              </a:extLst>
            </p:cNvPr>
            <p:cNvSpPr txBox="1">
              <a:spLocks noChangeArrowheads="1"/>
            </p:cNvSpPr>
            <p:nvPr/>
          </p:nvSpPr>
          <p:spPr bwMode="auto">
            <a:xfrm>
              <a:off x="1037287" y="242608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0" name="Text Box 47385">
              <a:extLst>
                <a:ext uri="{FF2B5EF4-FFF2-40B4-BE49-F238E27FC236}">
                  <a16:creationId xmlns:a16="http://schemas.microsoft.com/office/drawing/2014/main" id="{68389124-9D75-4FD2-941A-55FD2A8BD8E8}"/>
                </a:ext>
              </a:extLst>
            </p:cNvPr>
            <p:cNvSpPr txBox="1">
              <a:spLocks noChangeArrowheads="1"/>
            </p:cNvSpPr>
            <p:nvPr/>
          </p:nvSpPr>
          <p:spPr bwMode="auto">
            <a:xfrm>
              <a:off x="1157134" y="2830084"/>
              <a:ext cx="3284669" cy="25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1" name="Text Box 47387">
              <a:extLst>
                <a:ext uri="{FF2B5EF4-FFF2-40B4-BE49-F238E27FC236}">
                  <a16:creationId xmlns:a16="http://schemas.microsoft.com/office/drawing/2014/main" id="{FCC1BC62-E084-4CC9-B143-2684590BD7C4}"/>
                </a:ext>
              </a:extLst>
            </p:cNvPr>
            <p:cNvSpPr txBox="1">
              <a:spLocks noChangeArrowheads="1"/>
            </p:cNvSpPr>
            <p:nvPr/>
          </p:nvSpPr>
          <p:spPr bwMode="auto">
            <a:xfrm>
              <a:off x="1029203" y="167807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22" name="Group 21">
              <a:extLst>
                <a:ext uri="{FF2B5EF4-FFF2-40B4-BE49-F238E27FC236}">
                  <a16:creationId xmlns:a16="http://schemas.microsoft.com/office/drawing/2014/main" id="{2A7BE55C-EB5C-44F3-A1D7-10C0E1874CC7}"/>
                </a:ext>
              </a:extLst>
            </p:cNvPr>
            <p:cNvGrpSpPr/>
            <p:nvPr/>
          </p:nvGrpSpPr>
          <p:grpSpPr>
            <a:xfrm>
              <a:off x="984322" y="1970295"/>
              <a:ext cx="810048" cy="561051"/>
              <a:chOff x="1605756" y="1677321"/>
              <a:chExt cx="810048" cy="561051"/>
            </a:xfrm>
          </p:grpSpPr>
          <p:grpSp>
            <p:nvGrpSpPr>
              <p:cNvPr id="80" name="Group 79">
                <a:extLst>
                  <a:ext uri="{FF2B5EF4-FFF2-40B4-BE49-F238E27FC236}">
                    <a16:creationId xmlns:a16="http://schemas.microsoft.com/office/drawing/2014/main" id="{41BC6C03-37AC-4F0D-9928-E918768685D8}"/>
                  </a:ext>
                </a:extLst>
              </p:cNvPr>
              <p:cNvGrpSpPr/>
              <p:nvPr/>
            </p:nvGrpSpPr>
            <p:grpSpPr>
              <a:xfrm>
                <a:off x="1662346" y="1677321"/>
                <a:ext cx="753458" cy="561051"/>
                <a:chOff x="1662346" y="1677321"/>
                <a:chExt cx="753458" cy="561051"/>
              </a:xfrm>
            </p:grpSpPr>
            <p:sp>
              <p:nvSpPr>
                <p:cNvPr id="82" name="Freeform 47389">
                  <a:extLst>
                    <a:ext uri="{FF2B5EF4-FFF2-40B4-BE49-F238E27FC236}">
                      <a16:creationId xmlns:a16="http://schemas.microsoft.com/office/drawing/2014/main" id="{24A229A8-9158-415B-A15D-4F4614BDC3DE}"/>
                    </a:ext>
                  </a:extLst>
                </p:cNvPr>
                <p:cNvSpPr>
                  <a:spLocks/>
                </p:cNvSpPr>
                <p:nvPr/>
              </p:nvSpPr>
              <p:spPr bwMode="auto">
                <a:xfrm flipV="1">
                  <a:off x="1662346" y="1960272"/>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3" name="Freeform 47390">
                  <a:extLst>
                    <a:ext uri="{FF2B5EF4-FFF2-40B4-BE49-F238E27FC236}">
                      <a16:creationId xmlns:a16="http://schemas.microsoft.com/office/drawing/2014/main" id="{214AC318-0125-4BD3-8A57-AC7BE065A32C}"/>
                    </a:ext>
                  </a:extLst>
                </p:cNvPr>
                <p:cNvSpPr>
                  <a:spLocks/>
                </p:cNvSpPr>
                <p:nvPr/>
              </p:nvSpPr>
              <p:spPr bwMode="auto">
                <a:xfrm>
                  <a:off x="1662346" y="167732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1" name="Oval 80">
                <a:extLst>
                  <a:ext uri="{FF2B5EF4-FFF2-40B4-BE49-F238E27FC236}">
                    <a16:creationId xmlns:a16="http://schemas.microsoft.com/office/drawing/2014/main" id="{11EFE2A3-7863-4B6B-AE3D-02091C15591C}"/>
                  </a:ext>
                </a:extLst>
              </p:cNvPr>
              <p:cNvSpPr>
                <a:spLocks noChangeArrowheads="1"/>
              </p:cNvSpPr>
              <p:nvPr/>
            </p:nvSpPr>
            <p:spPr bwMode="auto">
              <a:xfrm>
                <a:off x="1605756" y="1889669"/>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3" name="Text Box 47393">
              <a:extLst>
                <a:ext uri="{FF2B5EF4-FFF2-40B4-BE49-F238E27FC236}">
                  <a16:creationId xmlns:a16="http://schemas.microsoft.com/office/drawing/2014/main" id="{3A11ECA4-4D32-4219-BB0A-856D904FC13E}"/>
                </a:ext>
              </a:extLst>
            </p:cNvPr>
            <p:cNvSpPr txBox="1">
              <a:spLocks noChangeArrowheads="1"/>
            </p:cNvSpPr>
            <p:nvPr/>
          </p:nvSpPr>
          <p:spPr bwMode="auto">
            <a:xfrm>
              <a:off x="1780896" y="1695605"/>
              <a:ext cx="407206"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24" name="Text Box 47394">
              <a:extLst>
                <a:ext uri="{FF2B5EF4-FFF2-40B4-BE49-F238E27FC236}">
                  <a16:creationId xmlns:a16="http://schemas.microsoft.com/office/drawing/2014/main" id="{FF181EFD-A038-4617-AD7D-1DC01DECB701}"/>
                </a:ext>
              </a:extLst>
            </p:cNvPr>
            <p:cNvSpPr txBox="1">
              <a:spLocks noChangeArrowheads="1"/>
            </p:cNvSpPr>
            <p:nvPr/>
          </p:nvSpPr>
          <p:spPr bwMode="auto">
            <a:xfrm>
              <a:off x="1753978" y="2386965"/>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30" name="Text Box 47405">
              <a:extLst>
                <a:ext uri="{FF2B5EF4-FFF2-40B4-BE49-F238E27FC236}">
                  <a16:creationId xmlns:a16="http://schemas.microsoft.com/office/drawing/2014/main" id="{AADB8F31-0329-4310-9DD7-3E9BF584CF48}"/>
                </a:ext>
              </a:extLst>
            </p:cNvPr>
            <p:cNvSpPr txBox="1">
              <a:spLocks noChangeArrowheads="1"/>
            </p:cNvSpPr>
            <p:nvPr/>
          </p:nvSpPr>
          <p:spPr bwMode="auto">
            <a:xfrm>
              <a:off x="1174891" y="4285442"/>
              <a:ext cx="3212660" cy="245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31" name="Text Box 47407">
              <a:extLst>
                <a:ext uri="{FF2B5EF4-FFF2-40B4-BE49-F238E27FC236}">
                  <a16:creationId xmlns:a16="http://schemas.microsoft.com/office/drawing/2014/main" id="{F6EFD1CA-E325-4E94-8D2D-0A921DDAF45B}"/>
                </a:ext>
              </a:extLst>
            </p:cNvPr>
            <p:cNvSpPr txBox="1">
              <a:spLocks noChangeArrowheads="1"/>
            </p:cNvSpPr>
            <p:nvPr/>
          </p:nvSpPr>
          <p:spPr bwMode="auto">
            <a:xfrm>
              <a:off x="1029203" y="3143249"/>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32" name="Group 31">
              <a:extLst>
                <a:ext uri="{FF2B5EF4-FFF2-40B4-BE49-F238E27FC236}">
                  <a16:creationId xmlns:a16="http://schemas.microsoft.com/office/drawing/2014/main" id="{EFB33B6D-26C1-46C4-92B4-E9074AEA1F12}"/>
                </a:ext>
              </a:extLst>
            </p:cNvPr>
            <p:cNvGrpSpPr/>
            <p:nvPr/>
          </p:nvGrpSpPr>
          <p:grpSpPr>
            <a:xfrm>
              <a:off x="984322" y="3429711"/>
              <a:ext cx="810048" cy="549996"/>
              <a:chOff x="1605756" y="3024706"/>
              <a:chExt cx="810048" cy="561051"/>
            </a:xfrm>
          </p:grpSpPr>
          <p:grpSp>
            <p:nvGrpSpPr>
              <p:cNvPr id="72" name="Group 71">
                <a:extLst>
                  <a:ext uri="{FF2B5EF4-FFF2-40B4-BE49-F238E27FC236}">
                    <a16:creationId xmlns:a16="http://schemas.microsoft.com/office/drawing/2014/main" id="{9A812D3C-7BD6-4C01-9053-D6A8FA6203F3}"/>
                  </a:ext>
                </a:extLst>
              </p:cNvPr>
              <p:cNvGrpSpPr/>
              <p:nvPr/>
            </p:nvGrpSpPr>
            <p:grpSpPr>
              <a:xfrm>
                <a:off x="1662346" y="3024706"/>
                <a:ext cx="753458" cy="561051"/>
                <a:chOff x="1662346" y="3024706"/>
                <a:chExt cx="753458" cy="561051"/>
              </a:xfrm>
            </p:grpSpPr>
            <p:sp>
              <p:nvSpPr>
                <p:cNvPr id="74" name="Freeform 47409">
                  <a:extLst>
                    <a:ext uri="{FF2B5EF4-FFF2-40B4-BE49-F238E27FC236}">
                      <a16:creationId xmlns:a16="http://schemas.microsoft.com/office/drawing/2014/main" id="{B8CC16DE-B6B2-4F0D-B333-CF45EA45AA3D}"/>
                    </a:ext>
                  </a:extLst>
                </p:cNvPr>
                <p:cNvSpPr>
                  <a:spLocks/>
                </p:cNvSpPr>
                <p:nvPr/>
              </p:nvSpPr>
              <p:spPr bwMode="auto">
                <a:xfrm flipV="1">
                  <a:off x="1662346" y="3307657"/>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5" name="Freeform 47410">
                  <a:extLst>
                    <a:ext uri="{FF2B5EF4-FFF2-40B4-BE49-F238E27FC236}">
                      <a16:creationId xmlns:a16="http://schemas.microsoft.com/office/drawing/2014/main" id="{824EEEB2-4C90-428A-8D6B-9EB7E695B251}"/>
                    </a:ext>
                  </a:extLst>
                </p:cNvPr>
                <p:cNvSpPr>
                  <a:spLocks/>
                </p:cNvSpPr>
                <p:nvPr/>
              </p:nvSpPr>
              <p:spPr bwMode="auto">
                <a:xfrm>
                  <a:off x="1662346" y="302470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3" name="Oval 72">
                <a:extLst>
                  <a:ext uri="{FF2B5EF4-FFF2-40B4-BE49-F238E27FC236}">
                    <a16:creationId xmlns:a16="http://schemas.microsoft.com/office/drawing/2014/main" id="{F20AA373-95A1-4C8F-9375-259C0FFF7B06}"/>
                  </a:ext>
                </a:extLst>
              </p:cNvPr>
              <p:cNvSpPr>
                <a:spLocks noChangeArrowheads="1"/>
              </p:cNvSpPr>
              <p:nvPr/>
            </p:nvSpPr>
            <p:spPr bwMode="auto">
              <a:xfrm>
                <a:off x="1605756" y="3237054"/>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3" name="Text Box 47412">
              <a:extLst>
                <a:ext uri="{FF2B5EF4-FFF2-40B4-BE49-F238E27FC236}">
                  <a16:creationId xmlns:a16="http://schemas.microsoft.com/office/drawing/2014/main" id="{518921FF-3C51-4A61-837B-767BAE122B5B}"/>
                </a:ext>
              </a:extLst>
            </p:cNvPr>
            <p:cNvSpPr txBox="1">
              <a:spLocks noChangeArrowheads="1"/>
            </p:cNvSpPr>
            <p:nvPr/>
          </p:nvSpPr>
          <p:spPr bwMode="auto">
            <a:xfrm>
              <a:off x="1039228" y="3867816"/>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4" name="Text Box 47413">
              <a:extLst>
                <a:ext uri="{FF2B5EF4-FFF2-40B4-BE49-F238E27FC236}">
                  <a16:creationId xmlns:a16="http://schemas.microsoft.com/office/drawing/2014/main" id="{952268D7-48EE-402B-9A6F-A0634A9A19C4}"/>
                </a:ext>
              </a:extLst>
            </p:cNvPr>
            <p:cNvSpPr txBox="1">
              <a:spLocks noChangeArrowheads="1"/>
            </p:cNvSpPr>
            <p:nvPr/>
          </p:nvSpPr>
          <p:spPr bwMode="auto">
            <a:xfrm>
              <a:off x="1780895" y="3169137"/>
              <a:ext cx="430921" cy="307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5" name="Text Box 47414">
              <a:extLst>
                <a:ext uri="{FF2B5EF4-FFF2-40B4-BE49-F238E27FC236}">
                  <a16:creationId xmlns:a16="http://schemas.microsoft.com/office/drawing/2014/main" id="{44F5549A-E1E0-4999-A373-717107AB9A0F}"/>
                </a:ext>
              </a:extLst>
            </p:cNvPr>
            <p:cNvSpPr txBox="1">
              <a:spLocks noChangeArrowheads="1"/>
            </p:cNvSpPr>
            <p:nvPr/>
          </p:nvSpPr>
          <p:spPr bwMode="auto">
            <a:xfrm>
              <a:off x="1753978" y="3838172"/>
              <a:ext cx="226361" cy="204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grpSp>
          <p:nvGrpSpPr>
            <p:cNvPr id="108" name="Group 107">
              <a:extLst>
                <a:ext uri="{FF2B5EF4-FFF2-40B4-BE49-F238E27FC236}">
                  <a16:creationId xmlns:a16="http://schemas.microsoft.com/office/drawing/2014/main" id="{49FCAE15-B64A-4FD0-8148-8B0255A8ED30}"/>
                </a:ext>
              </a:extLst>
            </p:cNvPr>
            <p:cNvGrpSpPr/>
            <p:nvPr/>
          </p:nvGrpSpPr>
          <p:grpSpPr>
            <a:xfrm>
              <a:off x="903738" y="344859"/>
              <a:ext cx="3588357" cy="5674000"/>
              <a:chOff x="282300" y="273835"/>
              <a:chExt cx="3020193" cy="5674000"/>
            </a:xfrm>
          </p:grpSpPr>
          <p:sp>
            <p:nvSpPr>
              <p:cNvPr id="64" name="Rectangle 63">
                <a:extLst>
                  <a:ext uri="{FF2B5EF4-FFF2-40B4-BE49-F238E27FC236}">
                    <a16:creationId xmlns:a16="http://schemas.microsoft.com/office/drawing/2014/main" id="{2C1B47F1-71F9-4087-BC7F-30B6C142263C}"/>
                  </a:ext>
                </a:extLst>
              </p:cNvPr>
              <p:cNvSpPr>
                <a:spLocks noChangeArrowheads="1"/>
              </p:cNvSpPr>
              <p:nvPr/>
            </p:nvSpPr>
            <p:spPr bwMode="auto">
              <a:xfrm>
                <a:off x="282300" y="273835"/>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5" name="Rectangle 64">
                <a:extLst>
                  <a:ext uri="{FF2B5EF4-FFF2-40B4-BE49-F238E27FC236}">
                    <a16:creationId xmlns:a16="http://schemas.microsoft.com/office/drawing/2014/main" id="{F1561A56-A2FE-41F3-A489-5F35C0E2E571}"/>
                  </a:ext>
                </a:extLst>
              </p:cNvPr>
              <p:cNvSpPr>
                <a:spLocks noChangeArrowheads="1"/>
              </p:cNvSpPr>
              <p:nvPr/>
            </p:nvSpPr>
            <p:spPr bwMode="auto">
              <a:xfrm>
                <a:off x="282300" y="1736634"/>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6" name="Rectangle 65">
                <a:extLst>
                  <a:ext uri="{FF2B5EF4-FFF2-40B4-BE49-F238E27FC236}">
                    <a16:creationId xmlns:a16="http://schemas.microsoft.com/office/drawing/2014/main" id="{81EF32D9-B5E0-4698-BBA6-BED091C9C83C}"/>
                  </a:ext>
                </a:extLst>
              </p:cNvPr>
              <p:cNvSpPr>
                <a:spLocks noChangeArrowheads="1"/>
              </p:cNvSpPr>
              <p:nvPr/>
            </p:nvSpPr>
            <p:spPr bwMode="auto">
              <a:xfrm>
                <a:off x="282300" y="3199256"/>
                <a:ext cx="2989391" cy="1212528"/>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7" name="Rectangle 66">
                <a:extLst>
                  <a:ext uri="{FF2B5EF4-FFF2-40B4-BE49-F238E27FC236}">
                    <a16:creationId xmlns:a16="http://schemas.microsoft.com/office/drawing/2014/main" id="{BF6DB7DF-41A5-4ACA-81F6-4F999B65AFED}"/>
                  </a:ext>
                </a:extLst>
              </p:cNvPr>
              <p:cNvSpPr>
                <a:spLocks noChangeArrowheads="1"/>
              </p:cNvSpPr>
              <p:nvPr/>
            </p:nvSpPr>
            <p:spPr bwMode="auto">
              <a:xfrm>
                <a:off x="313102" y="4710935"/>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4" name="Text Box 47427">
              <a:extLst>
                <a:ext uri="{FF2B5EF4-FFF2-40B4-BE49-F238E27FC236}">
                  <a16:creationId xmlns:a16="http://schemas.microsoft.com/office/drawing/2014/main" id="{1B483C71-D30D-4BDC-8099-FE407AB7D196}"/>
                </a:ext>
              </a:extLst>
            </p:cNvPr>
            <p:cNvSpPr txBox="1">
              <a:spLocks noChangeArrowheads="1"/>
            </p:cNvSpPr>
            <p:nvPr/>
          </p:nvSpPr>
          <p:spPr bwMode="auto">
            <a:xfrm>
              <a:off x="1038081" y="4649921"/>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09EDDC27-A96D-4D2D-9144-FAF3087D118A}"/>
                </a:ext>
              </a:extLst>
            </p:cNvPr>
            <p:cNvGrpSpPr/>
            <p:nvPr/>
          </p:nvGrpSpPr>
          <p:grpSpPr>
            <a:xfrm>
              <a:off x="984322" y="4942141"/>
              <a:ext cx="810048" cy="561051"/>
              <a:chOff x="1605756" y="4393650"/>
              <a:chExt cx="810048" cy="561051"/>
            </a:xfrm>
          </p:grpSpPr>
          <p:grpSp>
            <p:nvGrpSpPr>
              <p:cNvPr id="60" name="Group 59">
                <a:extLst>
                  <a:ext uri="{FF2B5EF4-FFF2-40B4-BE49-F238E27FC236}">
                    <a16:creationId xmlns:a16="http://schemas.microsoft.com/office/drawing/2014/main" id="{6EB80B73-8266-4D4B-8BB8-7F8FE610BB7D}"/>
                  </a:ext>
                </a:extLst>
              </p:cNvPr>
              <p:cNvGrpSpPr/>
              <p:nvPr/>
            </p:nvGrpSpPr>
            <p:grpSpPr>
              <a:xfrm>
                <a:off x="1662346" y="4393650"/>
                <a:ext cx="753458" cy="561051"/>
                <a:chOff x="1662346" y="4393650"/>
                <a:chExt cx="753458" cy="561051"/>
              </a:xfrm>
            </p:grpSpPr>
            <p:sp>
              <p:nvSpPr>
                <p:cNvPr id="62" name="Freeform 47429">
                  <a:extLst>
                    <a:ext uri="{FF2B5EF4-FFF2-40B4-BE49-F238E27FC236}">
                      <a16:creationId xmlns:a16="http://schemas.microsoft.com/office/drawing/2014/main" id="{8D796EFE-2345-40AD-A95C-F7C682D67EA2}"/>
                    </a:ext>
                  </a:extLst>
                </p:cNvPr>
                <p:cNvSpPr>
                  <a:spLocks/>
                </p:cNvSpPr>
                <p:nvPr/>
              </p:nvSpPr>
              <p:spPr bwMode="auto">
                <a:xfrm flipV="1">
                  <a:off x="1662346" y="467660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3" name="Freeform 47430">
                  <a:extLst>
                    <a:ext uri="{FF2B5EF4-FFF2-40B4-BE49-F238E27FC236}">
                      <a16:creationId xmlns:a16="http://schemas.microsoft.com/office/drawing/2014/main" id="{B46A20E4-F839-4ED8-BDB7-F168B2BDACAB}"/>
                    </a:ext>
                  </a:extLst>
                </p:cNvPr>
                <p:cNvSpPr>
                  <a:spLocks/>
                </p:cNvSpPr>
                <p:nvPr/>
              </p:nvSpPr>
              <p:spPr bwMode="auto">
                <a:xfrm>
                  <a:off x="1662346" y="4393650"/>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1" name="Oval 60">
                <a:extLst>
                  <a:ext uri="{FF2B5EF4-FFF2-40B4-BE49-F238E27FC236}">
                    <a16:creationId xmlns:a16="http://schemas.microsoft.com/office/drawing/2014/main" id="{58C850F5-B1D7-4DA3-A861-5CC11DBCD330}"/>
                  </a:ext>
                </a:extLst>
              </p:cNvPr>
              <p:cNvSpPr>
                <a:spLocks noChangeArrowheads="1"/>
              </p:cNvSpPr>
              <p:nvPr/>
            </p:nvSpPr>
            <p:spPr bwMode="auto">
              <a:xfrm>
                <a:off x="1605756" y="460599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6" name="Text Box 47432">
              <a:extLst>
                <a:ext uri="{FF2B5EF4-FFF2-40B4-BE49-F238E27FC236}">
                  <a16:creationId xmlns:a16="http://schemas.microsoft.com/office/drawing/2014/main" id="{90BD2960-25A9-4DDA-BD31-51C46FAA9306}"/>
                </a:ext>
              </a:extLst>
            </p:cNvPr>
            <p:cNvSpPr txBox="1">
              <a:spLocks noChangeArrowheads="1"/>
            </p:cNvSpPr>
            <p:nvPr/>
          </p:nvSpPr>
          <p:spPr bwMode="auto">
            <a:xfrm>
              <a:off x="1056337" y="539793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7" name="Text Box 47433">
              <a:extLst>
                <a:ext uri="{FF2B5EF4-FFF2-40B4-BE49-F238E27FC236}">
                  <a16:creationId xmlns:a16="http://schemas.microsoft.com/office/drawing/2014/main" id="{C34684E9-DBD4-456A-A809-C92B5EAD9E73}"/>
                </a:ext>
              </a:extLst>
            </p:cNvPr>
            <p:cNvSpPr txBox="1">
              <a:spLocks noChangeArrowheads="1"/>
            </p:cNvSpPr>
            <p:nvPr/>
          </p:nvSpPr>
          <p:spPr bwMode="auto">
            <a:xfrm>
              <a:off x="1780896" y="4667451"/>
              <a:ext cx="448676"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8" name="Text Box 47434">
              <a:extLst>
                <a:ext uri="{FF2B5EF4-FFF2-40B4-BE49-F238E27FC236}">
                  <a16:creationId xmlns:a16="http://schemas.microsoft.com/office/drawing/2014/main" id="{8A52543D-2DCC-4DCF-84AE-C6F0EEF7AD21}"/>
                </a:ext>
              </a:extLst>
            </p:cNvPr>
            <p:cNvSpPr txBox="1">
              <a:spLocks noChangeArrowheads="1"/>
            </p:cNvSpPr>
            <p:nvPr/>
          </p:nvSpPr>
          <p:spPr bwMode="auto">
            <a:xfrm>
              <a:off x="1753978" y="5358812"/>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grpSp>
          <p:nvGrpSpPr>
            <p:cNvPr id="107" name="Group 106">
              <a:extLst>
                <a:ext uri="{FF2B5EF4-FFF2-40B4-BE49-F238E27FC236}">
                  <a16:creationId xmlns:a16="http://schemas.microsoft.com/office/drawing/2014/main" id="{091235ED-201C-4747-8EC9-4F6F40C1B9B7}"/>
                </a:ext>
              </a:extLst>
            </p:cNvPr>
            <p:cNvGrpSpPr/>
            <p:nvPr/>
          </p:nvGrpSpPr>
          <p:grpSpPr>
            <a:xfrm>
              <a:off x="2440795" y="502880"/>
              <a:ext cx="377268" cy="4717597"/>
              <a:chOff x="1446496" y="431856"/>
              <a:chExt cx="377268" cy="4717597"/>
            </a:xfrm>
          </p:grpSpPr>
          <p:sp>
            <p:nvSpPr>
              <p:cNvPr id="15" name="Text Box 47376">
                <a:extLst>
                  <a:ext uri="{FF2B5EF4-FFF2-40B4-BE49-F238E27FC236}">
                    <a16:creationId xmlns:a16="http://schemas.microsoft.com/office/drawing/2014/main" id="{DD1AF33C-ED55-49DB-925B-276001196D84}"/>
                  </a:ext>
                </a:extLst>
              </p:cNvPr>
              <p:cNvSpPr txBox="1">
                <a:spLocks noChangeArrowheads="1"/>
              </p:cNvSpPr>
              <p:nvPr/>
            </p:nvSpPr>
            <p:spPr bwMode="auto">
              <a:xfrm>
                <a:off x="1446496" y="431856"/>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25" name="Text Box 47395">
                <a:extLst>
                  <a:ext uri="{FF2B5EF4-FFF2-40B4-BE49-F238E27FC236}">
                    <a16:creationId xmlns:a16="http://schemas.microsoft.com/office/drawing/2014/main" id="{3DA92560-73F0-4A64-B265-5AF0AF63B75C}"/>
                  </a:ext>
                </a:extLst>
              </p:cNvPr>
              <p:cNvSpPr txBox="1">
                <a:spLocks noChangeArrowheads="1"/>
              </p:cNvSpPr>
              <p:nvPr/>
            </p:nvSpPr>
            <p:spPr bwMode="auto">
              <a:xfrm>
                <a:off x="1446496" y="1894656"/>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36" name="Text Box 47415">
                <a:extLst>
                  <a:ext uri="{FF2B5EF4-FFF2-40B4-BE49-F238E27FC236}">
                    <a16:creationId xmlns:a16="http://schemas.microsoft.com/office/drawing/2014/main" id="{0A8ABBD3-21CB-4F8E-ABB9-D71601D028E9}"/>
                  </a:ext>
                </a:extLst>
              </p:cNvPr>
              <p:cNvSpPr txBox="1">
                <a:spLocks noChangeArrowheads="1"/>
              </p:cNvSpPr>
              <p:nvPr/>
            </p:nvSpPr>
            <p:spPr bwMode="auto">
              <a:xfrm>
                <a:off x="1446496" y="3354164"/>
                <a:ext cx="377268" cy="2773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49" name="Text Box 47435">
                <a:extLst>
                  <a:ext uri="{FF2B5EF4-FFF2-40B4-BE49-F238E27FC236}">
                    <a16:creationId xmlns:a16="http://schemas.microsoft.com/office/drawing/2014/main" id="{DB4C8D6E-530F-456E-BF21-453B0A81F1CB}"/>
                  </a:ext>
                </a:extLst>
              </p:cNvPr>
              <p:cNvSpPr txBox="1">
                <a:spLocks noChangeArrowheads="1"/>
              </p:cNvSpPr>
              <p:nvPr/>
            </p:nvSpPr>
            <p:spPr bwMode="auto">
              <a:xfrm>
                <a:off x="1446496" y="4866502"/>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grpSp>
          <p:nvGrpSpPr>
            <p:cNvPr id="4" name="Group 3">
              <a:extLst>
                <a:ext uri="{FF2B5EF4-FFF2-40B4-BE49-F238E27FC236}">
                  <a16:creationId xmlns:a16="http://schemas.microsoft.com/office/drawing/2014/main" id="{1A2C0F28-EB98-471F-9092-9265525F6ED7}"/>
                </a:ext>
              </a:extLst>
            </p:cNvPr>
            <p:cNvGrpSpPr/>
            <p:nvPr/>
          </p:nvGrpSpPr>
          <p:grpSpPr>
            <a:xfrm>
              <a:off x="3403799" y="215274"/>
              <a:ext cx="1191883" cy="5409017"/>
              <a:chOff x="3208483" y="144250"/>
              <a:chExt cx="1191883" cy="5409017"/>
            </a:xfrm>
          </p:grpSpPr>
          <p:sp>
            <p:nvSpPr>
              <p:cNvPr id="7" name="Text Box 47382">
                <a:extLst>
                  <a:ext uri="{FF2B5EF4-FFF2-40B4-BE49-F238E27FC236}">
                    <a16:creationId xmlns:a16="http://schemas.microsoft.com/office/drawing/2014/main" id="{D333ACE8-DA1D-4268-85E0-6FD9F7621B3C}"/>
                  </a:ext>
                </a:extLst>
              </p:cNvPr>
              <p:cNvSpPr txBox="1">
                <a:spLocks noChangeArrowheads="1"/>
              </p:cNvSpPr>
              <p:nvPr/>
            </p:nvSpPr>
            <p:spPr bwMode="auto">
              <a:xfrm>
                <a:off x="3261448" y="883382"/>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7" name="Text Box 47377">
                <a:extLst>
                  <a:ext uri="{FF2B5EF4-FFF2-40B4-BE49-F238E27FC236}">
                    <a16:creationId xmlns:a16="http://schemas.microsoft.com/office/drawing/2014/main" id="{150CEB44-8133-4B9C-80CA-6C280BBFE16C}"/>
                  </a:ext>
                </a:extLst>
              </p:cNvPr>
              <p:cNvSpPr txBox="1">
                <a:spLocks noChangeArrowheads="1"/>
              </p:cNvSpPr>
              <p:nvPr/>
            </p:nvSpPr>
            <p:spPr bwMode="auto">
              <a:xfrm>
                <a:off x="3262242" y="14425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18" name="Group 17">
                <a:extLst>
                  <a:ext uri="{FF2B5EF4-FFF2-40B4-BE49-F238E27FC236}">
                    <a16:creationId xmlns:a16="http://schemas.microsoft.com/office/drawing/2014/main" id="{C6B7691C-A271-4457-AFDF-B8BDA4D799E5}"/>
                  </a:ext>
                </a:extLst>
              </p:cNvPr>
              <p:cNvGrpSpPr/>
              <p:nvPr/>
            </p:nvGrpSpPr>
            <p:grpSpPr>
              <a:xfrm>
                <a:off x="3208483" y="436471"/>
                <a:ext cx="810048" cy="561051"/>
                <a:chOff x="3136386" y="329935"/>
                <a:chExt cx="810048" cy="561051"/>
              </a:xfrm>
            </p:grpSpPr>
            <p:grpSp>
              <p:nvGrpSpPr>
                <p:cNvPr id="84" name="Group 83">
                  <a:extLst>
                    <a:ext uri="{FF2B5EF4-FFF2-40B4-BE49-F238E27FC236}">
                      <a16:creationId xmlns:a16="http://schemas.microsoft.com/office/drawing/2014/main" id="{B6180E67-5E9F-418D-BBC1-26D02382E561}"/>
                    </a:ext>
                  </a:extLst>
                </p:cNvPr>
                <p:cNvGrpSpPr/>
                <p:nvPr/>
              </p:nvGrpSpPr>
              <p:grpSpPr>
                <a:xfrm>
                  <a:off x="3192976" y="329935"/>
                  <a:ext cx="753458" cy="561051"/>
                  <a:chOff x="3192976" y="329935"/>
                  <a:chExt cx="753458" cy="561051"/>
                </a:xfrm>
              </p:grpSpPr>
              <p:sp>
                <p:nvSpPr>
                  <p:cNvPr id="86" name="Freeform 47379">
                    <a:extLst>
                      <a:ext uri="{FF2B5EF4-FFF2-40B4-BE49-F238E27FC236}">
                        <a16:creationId xmlns:a16="http://schemas.microsoft.com/office/drawing/2014/main" id="{F40349B1-482A-49FE-BAD5-B7B270FB1334}"/>
                      </a:ext>
                    </a:extLst>
                  </p:cNvPr>
                  <p:cNvSpPr>
                    <a:spLocks/>
                  </p:cNvSpPr>
                  <p:nvPr/>
                </p:nvSpPr>
                <p:spPr bwMode="auto">
                  <a:xfrm flipV="1">
                    <a:off x="3192976" y="61288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7" name="Freeform 47380">
                    <a:extLst>
                      <a:ext uri="{FF2B5EF4-FFF2-40B4-BE49-F238E27FC236}">
                        <a16:creationId xmlns:a16="http://schemas.microsoft.com/office/drawing/2014/main" id="{1173B24D-8C46-4B64-98BB-F41A47056B64}"/>
                      </a:ext>
                    </a:extLst>
                  </p:cNvPr>
                  <p:cNvSpPr>
                    <a:spLocks/>
                  </p:cNvSpPr>
                  <p:nvPr/>
                </p:nvSpPr>
                <p:spPr bwMode="auto">
                  <a:xfrm>
                    <a:off x="3192976" y="329935"/>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5" name="Oval 84">
                  <a:extLst>
                    <a:ext uri="{FF2B5EF4-FFF2-40B4-BE49-F238E27FC236}">
                      <a16:creationId xmlns:a16="http://schemas.microsoft.com/office/drawing/2014/main" id="{B108117A-7929-4E95-88D1-D479076F2F5F}"/>
                    </a:ext>
                  </a:extLst>
                </p:cNvPr>
                <p:cNvSpPr>
                  <a:spLocks noChangeArrowheads="1"/>
                </p:cNvSpPr>
                <p:nvPr/>
              </p:nvSpPr>
              <p:spPr bwMode="auto">
                <a:xfrm>
                  <a:off x="3136386" y="542283"/>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9" name="Text Box 47383">
                <a:extLst>
                  <a:ext uri="{FF2B5EF4-FFF2-40B4-BE49-F238E27FC236}">
                    <a16:creationId xmlns:a16="http://schemas.microsoft.com/office/drawing/2014/main" id="{41DEBD52-EE88-4466-9D7A-FE4F9709AFD7}"/>
                  </a:ext>
                </a:extLst>
              </p:cNvPr>
              <p:cNvSpPr txBox="1">
                <a:spLocks noChangeArrowheads="1"/>
              </p:cNvSpPr>
              <p:nvPr/>
            </p:nvSpPr>
            <p:spPr bwMode="auto">
              <a:xfrm>
                <a:off x="3972721" y="233433"/>
                <a:ext cx="418768" cy="229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10</a:t>
                </a:r>
                <a:endParaRPr lang="x-none" sz="1200">
                  <a:effectLst/>
                  <a:latin typeface="Times New Roman" panose="02020603050405020304" pitchFamily="18" charset="0"/>
                  <a:ea typeface="Times New Roman" panose="02020603050405020304" pitchFamily="18" charset="0"/>
                </a:endParaRPr>
              </a:p>
            </p:txBody>
          </p:sp>
          <p:sp>
            <p:nvSpPr>
              <p:cNvPr id="5" name="Text Box 47402">
                <a:extLst>
                  <a:ext uri="{FF2B5EF4-FFF2-40B4-BE49-F238E27FC236}">
                    <a16:creationId xmlns:a16="http://schemas.microsoft.com/office/drawing/2014/main" id="{E80929EA-999E-4F97-AB9B-D49B4EF2C36C}"/>
                  </a:ext>
                </a:extLst>
              </p:cNvPr>
              <p:cNvSpPr txBox="1">
                <a:spLocks noChangeArrowheads="1"/>
              </p:cNvSpPr>
              <p:nvPr/>
            </p:nvSpPr>
            <p:spPr bwMode="auto">
              <a:xfrm>
                <a:off x="3261448" y="2355059"/>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6" name="Text Box 47397">
                <a:extLst>
                  <a:ext uri="{FF2B5EF4-FFF2-40B4-BE49-F238E27FC236}">
                    <a16:creationId xmlns:a16="http://schemas.microsoft.com/office/drawing/2014/main" id="{A80FC8A8-12AF-4BCE-BED8-5028B2BA81FC}"/>
                  </a:ext>
                </a:extLst>
              </p:cNvPr>
              <p:cNvSpPr txBox="1">
                <a:spLocks noChangeArrowheads="1"/>
              </p:cNvSpPr>
              <p:nvPr/>
            </p:nvSpPr>
            <p:spPr bwMode="auto">
              <a:xfrm>
                <a:off x="3253364" y="160705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27" name="Group 26">
                <a:extLst>
                  <a:ext uri="{FF2B5EF4-FFF2-40B4-BE49-F238E27FC236}">
                    <a16:creationId xmlns:a16="http://schemas.microsoft.com/office/drawing/2014/main" id="{C4F72887-7AA4-4EA5-B565-2E8A999461BC}"/>
                  </a:ext>
                </a:extLst>
              </p:cNvPr>
              <p:cNvGrpSpPr/>
              <p:nvPr/>
            </p:nvGrpSpPr>
            <p:grpSpPr>
              <a:xfrm>
                <a:off x="3208483" y="1899270"/>
                <a:ext cx="810048" cy="561051"/>
                <a:chOff x="3136386" y="1677320"/>
                <a:chExt cx="810048" cy="561051"/>
              </a:xfrm>
            </p:grpSpPr>
            <p:grpSp>
              <p:nvGrpSpPr>
                <p:cNvPr id="76" name="Group 75">
                  <a:extLst>
                    <a:ext uri="{FF2B5EF4-FFF2-40B4-BE49-F238E27FC236}">
                      <a16:creationId xmlns:a16="http://schemas.microsoft.com/office/drawing/2014/main" id="{69DFC7ED-466F-4665-8382-B352C031A2EF}"/>
                    </a:ext>
                  </a:extLst>
                </p:cNvPr>
                <p:cNvGrpSpPr>
                  <a:grpSpLocks/>
                </p:cNvGrpSpPr>
                <p:nvPr/>
              </p:nvGrpSpPr>
              <p:grpSpPr bwMode="auto">
                <a:xfrm>
                  <a:off x="3192976" y="1677320"/>
                  <a:ext cx="753458" cy="561051"/>
                  <a:chOff x="3237" y="3062"/>
                  <a:chExt cx="1398" cy="1041"/>
                </a:xfrm>
              </p:grpSpPr>
              <p:sp>
                <p:nvSpPr>
                  <p:cNvPr id="78" name="Freeform 47399">
                    <a:extLst>
                      <a:ext uri="{FF2B5EF4-FFF2-40B4-BE49-F238E27FC236}">
                        <a16:creationId xmlns:a16="http://schemas.microsoft.com/office/drawing/2014/main" id="{50495054-3478-4443-A941-D85EB74CDF8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9" name="Freeform 47400">
                    <a:extLst>
                      <a:ext uri="{FF2B5EF4-FFF2-40B4-BE49-F238E27FC236}">
                        <a16:creationId xmlns:a16="http://schemas.microsoft.com/office/drawing/2014/main" id="{6E7BBBF6-5DAA-48CB-AA88-9B3744377D0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7" name="Oval 76">
                  <a:extLst>
                    <a:ext uri="{FF2B5EF4-FFF2-40B4-BE49-F238E27FC236}">
                      <a16:creationId xmlns:a16="http://schemas.microsoft.com/office/drawing/2014/main" id="{7E2B306B-1332-4B82-83D1-4C1BCDEFC125}"/>
                    </a:ext>
                  </a:extLst>
                </p:cNvPr>
                <p:cNvSpPr>
                  <a:spLocks noChangeArrowheads="1"/>
                </p:cNvSpPr>
                <p:nvPr/>
              </p:nvSpPr>
              <p:spPr bwMode="auto">
                <a:xfrm>
                  <a:off x="3136386" y="188966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8" name="Text Box 47403">
                <a:extLst>
                  <a:ext uri="{FF2B5EF4-FFF2-40B4-BE49-F238E27FC236}">
                    <a16:creationId xmlns:a16="http://schemas.microsoft.com/office/drawing/2014/main" id="{B70D0716-42FB-44D1-87C5-891A28937D85}"/>
                  </a:ext>
                </a:extLst>
              </p:cNvPr>
              <p:cNvSpPr txBox="1">
                <a:spLocks noChangeArrowheads="1"/>
              </p:cNvSpPr>
              <p:nvPr/>
            </p:nvSpPr>
            <p:spPr bwMode="auto">
              <a:xfrm>
                <a:off x="3981598" y="1692430"/>
                <a:ext cx="418768" cy="229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29" name="Text Box 47404">
                <a:extLst>
                  <a:ext uri="{FF2B5EF4-FFF2-40B4-BE49-F238E27FC236}">
                    <a16:creationId xmlns:a16="http://schemas.microsoft.com/office/drawing/2014/main" id="{532B6A58-DF00-4FD4-A31A-BF5201AD92CA}"/>
                  </a:ext>
                </a:extLst>
              </p:cNvPr>
              <p:cNvSpPr txBox="1">
                <a:spLocks noChangeArrowheads="1"/>
              </p:cNvSpPr>
              <p:nvPr/>
            </p:nvSpPr>
            <p:spPr bwMode="auto">
              <a:xfrm>
                <a:off x="3995895" y="2324025"/>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37" name="Text Box 47417">
                <a:extLst>
                  <a:ext uri="{FF2B5EF4-FFF2-40B4-BE49-F238E27FC236}">
                    <a16:creationId xmlns:a16="http://schemas.microsoft.com/office/drawing/2014/main" id="{A29C1B94-DE9E-4000-8FDE-C030B45C6DBC}"/>
                  </a:ext>
                </a:extLst>
              </p:cNvPr>
              <p:cNvSpPr txBox="1">
                <a:spLocks noChangeArrowheads="1"/>
              </p:cNvSpPr>
              <p:nvPr/>
            </p:nvSpPr>
            <p:spPr bwMode="auto">
              <a:xfrm>
                <a:off x="3272414" y="3072225"/>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38" name="Group 37">
                <a:extLst>
                  <a:ext uri="{FF2B5EF4-FFF2-40B4-BE49-F238E27FC236}">
                    <a16:creationId xmlns:a16="http://schemas.microsoft.com/office/drawing/2014/main" id="{E7856049-5E96-479D-94B4-BD048668CD39}"/>
                  </a:ext>
                </a:extLst>
              </p:cNvPr>
              <p:cNvGrpSpPr/>
              <p:nvPr/>
            </p:nvGrpSpPr>
            <p:grpSpPr>
              <a:xfrm>
                <a:off x="3208483" y="3358687"/>
                <a:ext cx="810048" cy="549996"/>
                <a:chOff x="3136386" y="3024706"/>
                <a:chExt cx="810048" cy="561051"/>
              </a:xfrm>
            </p:grpSpPr>
            <p:grpSp>
              <p:nvGrpSpPr>
                <p:cNvPr id="68" name="Group 67">
                  <a:extLst>
                    <a:ext uri="{FF2B5EF4-FFF2-40B4-BE49-F238E27FC236}">
                      <a16:creationId xmlns:a16="http://schemas.microsoft.com/office/drawing/2014/main" id="{36782381-3944-4F15-828A-F8C55B413627}"/>
                    </a:ext>
                  </a:extLst>
                </p:cNvPr>
                <p:cNvGrpSpPr>
                  <a:grpSpLocks/>
                </p:cNvGrpSpPr>
                <p:nvPr/>
              </p:nvGrpSpPr>
              <p:grpSpPr bwMode="auto">
                <a:xfrm>
                  <a:off x="3192976" y="3024706"/>
                  <a:ext cx="753458" cy="561051"/>
                  <a:chOff x="3237" y="3062"/>
                  <a:chExt cx="1398" cy="1041"/>
                </a:xfrm>
              </p:grpSpPr>
              <p:sp>
                <p:nvSpPr>
                  <p:cNvPr id="70" name="Freeform 47419">
                    <a:extLst>
                      <a:ext uri="{FF2B5EF4-FFF2-40B4-BE49-F238E27FC236}">
                        <a16:creationId xmlns:a16="http://schemas.microsoft.com/office/drawing/2014/main" id="{FAD51258-AC18-44C9-B40A-E69FC9C1EC1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1" name="Freeform 47420">
                    <a:extLst>
                      <a:ext uri="{FF2B5EF4-FFF2-40B4-BE49-F238E27FC236}">
                        <a16:creationId xmlns:a16="http://schemas.microsoft.com/office/drawing/2014/main" id="{1AE14481-1887-48A7-853A-4079336E739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9" name="Oval 68">
                  <a:extLst>
                    <a:ext uri="{FF2B5EF4-FFF2-40B4-BE49-F238E27FC236}">
                      <a16:creationId xmlns:a16="http://schemas.microsoft.com/office/drawing/2014/main" id="{B2B3E227-ACA3-4415-85CE-1B60DCB81498}"/>
                    </a:ext>
                  </a:extLst>
                </p:cNvPr>
                <p:cNvSpPr>
                  <a:spLocks noChangeArrowheads="1"/>
                </p:cNvSpPr>
                <p:nvPr/>
              </p:nvSpPr>
              <p:spPr bwMode="auto">
                <a:xfrm>
                  <a:off x="3136386" y="3237054"/>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9" name="Text Box 47422">
                <a:extLst>
                  <a:ext uri="{FF2B5EF4-FFF2-40B4-BE49-F238E27FC236}">
                    <a16:creationId xmlns:a16="http://schemas.microsoft.com/office/drawing/2014/main" id="{153ADB09-C82B-4B50-B838-1BB518CB0D59}"/>
                  </a:ext>
                </a:extLst>
              </p:cNvPr>
              <p:cNvSpPr txBox="1">
                <a:spLocks noChangeArrowheads="1"/>
              </p:cNvSpPr>
              <p:nvPr/>
            </p:nvSpPr>
            <p:spPr bwMode="auto">
              <a:xfrm>
                <a:off x="3272914" y="3796792"/>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40" name="Text Box 47423">
                <a:extLst>
                  <a:ext uri="{FF2B5EF4-FFF2-40B4-BE49-F238E27FC236}">
                    <a16:creationId xmlns:a16="http://schemas.microsoft.com/office/drawing/2014/main" id="{A3DADF0B-BBF5-4FE3-9327-265E69C765A5}"/>
                  </a:ext>
                </a:extLst>
              </p:cNvPr>
              <p:cNvSpPr txBox="1">
                <a:spLocks noChangeArrowheads="1"/>
              </p:cNvSpPr>
              <p:nvPr/>
            </p:nvSpPr>
            <p:spPr bwMode="auto">
              <a:xfrm>
                <a:off x="3981598" y="3155923"/>
                <a:ext cx="418768" cy="22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41" name="Text Box 47424">
                <a:extLst>
                  <a:ext uri="{FF2B5EF4-FFF2-40B4-BE49-F238E27FC236}">
                    <a16:creationId xmlns:a16="http://schemas.microsoft.com/office/drawing/2014/main" id="{6C9639DD-46AC-4679-B2A8-70C502CAA7C6}"/>
                  </a:ext>
                </a:extLst>
              </p:cNvPr>
              <p:cNvSpPr txBox="1">
                <a:spLocks noChangeArrowheads="1"/>
              </p:cNvSpPr>
              <p:nvPr/>
            </p:nvSpPr>
            <p:spPr bwMode="auto">
              <a:xfrm>
                <a:off x="3995895" y="3775073"/>
                <a:ext cx="226361" cy="204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50" name="Text Box 47437">
                <a:extLst>
                  <a:ext uri="{FF2B5EF4-FFF2-40B4-BE49-F238E27FC236}">
                    <a16:creationId xmlns:a16="http://schemas.microsoft.com/office/drawing/2014/main" id="{AAF34EC5-E1A7-4721-AB03-3FBBA00DB386}"/>
                  </a:ext>
                </a:extLst>
              </p:cNvPr>
              <p:cNvSpPr txBox="1">
                <a:spLocks noChangeArrowheads="1"/>
              </p:cNvSpPr>
              <p:nvPr/>
            </p:nvSpPr>
            <p:spPr bwMode="auto">
              <a:xfrm>
                <a:off x="3262242" y="4578897"/>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51" name="Group 50">
                <a:extLst>
                  <a:ext uri="{FF2B5EF4-FFF2-40B4-BE49-F238E27FC236}">
                    <a16:creationId xmlns:a16="http://schemas.microsoft.com/office/drawing/2014/main" id="{ED1E315C-464B-4057-B15C-65C58F57C8B9}"/>
                  </a:ext>
                </a:extLst>
              </p:cNvPr>
              <p:cNvGrpSpPr/>
              <p:nvPr/>
            </p:nvGrpSpPr>
            <p:grpSpPr>
              <a:xfrm>
                <a:off x="3208483" y="4871117"/>
                <a:ext cx="810048" cy="561051"/>
                <a:chOff x="3136386" y="4393650"/>
                <a:chExt cx="810048" cy="561051"/>
              </a:xfrm>
            </p:grpSpPr>
            <p:grpSp>
              <p:nvGrpSpPr>
                <p:cNvPr id="56" name="Group 55">
                  <a:extLst>
                    <a:ext uri="{FF2B5EF4-FFF2-40B4-BE49-F238E27FC236}">
                      <a16:creationId xmlns:a16="http://schemas.microsoft.com/office/drawing/2014/main" id="{0FBAAB52-1963-4C49-8065-E28205B89B89}"/>
                    </a:ext>
                  </a:extLst>
                </p:cNvPr>
                <p:cNvGrpSpPr/>
                <p:nvPr/>
              </p:nvGrpSpPr>
              <p:grpSpPr>
                <a:xfrm>
                  <a:off x="3192976" y="4393650"/>
                  <a:ext cx="753458" cy="561051"/>
                  <a:chOff x="3192976" y="4393650"/>
                  <a:chExt cx="753458" cy="561051"/>
                </a:xfrm>
              </p:grpSpPr>
              <p:sp>
                <p:nvSpPr>
                  <p:cNvPr id="58" name="Freeform 47439">
                    <a:extLst>
                      <a:ext uri="{FF2B5EF4-FFF2-40B4-BE49-F238E27FC236}">
                        <a16:creationId xmlns:a16="http://schemas.microsoft.com/office/drawing/2014/main" id="{4406C095-04F0-4BE0-9F20-2DF2A4E955D0}"/>
                      </a:ext>
                    </a:extLst>
                  </p:cNvPr>
                  <p:cNvSpPr>
                    <a:spLocks/>
                  </p:cNvSpPr>
                  <p:nvPr/>
                </p:nvSpPr>
                <p:spPr bwMode="auto">
                  <a:xfrm flipV="1">
                    <a:off x="3192976" y="467660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9" name="Freeform 47440">
                    <a:extLst>
                      <a:ext uri="{FF2B5EF4-FFF2-40B4-BE49-F238E27FC236}">
                        <a16:creationId xmlns:a16="http://schemas.microsoft.com/office/drawing/2014/main" id="{38EF9B8B-173A-46F5-B332-469F3B889B98}"/>
                      </a:ext>
                    </a:extLst>
                  </p:cNvPr>
                  <p:cNvSpPr>
                    <a:spLocks/>
                  </p:cNvSpPr>
                  <p:nvPr/>
                </p:nvSpPr>
                <p:spPr bwMode="auto">
                  <a:xfrm>
                    <a:off x="3192976" y="4393650"/>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7" name="Oval 56">
                  <a:extLst>
                    <a:ext uri="{FF2B5EF4-FFF2-40B4-BE49-F238E27FC236}">
                      <a16:creationId xmlns:a16="http://schemas.microsoft.com/office/drawing/2014/main" id="{C7EA0C71-0B31-46EF-B068-9B2AD700DC61}"/>
                    </a:ext>
                  </a:extLst>
                </p:cNvPr>
                <p:cNvSpPr>
                  <a:spLocks noChangeArrowheads="1"/>
                </p:cNvSpPr>
                <p:nvPr/>
              </p:nvSpPr>
              <p:spPr bwMode="auto">
                <a:xfrm>
                  <a:off x="3136386" y="460599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2" name="Text Box 47442">
                <a:extLst>
                  <a:ext uri="{FF2B5EF4-FFF2-40B4-BE49-F238E27FC236}">
                    <a16:creationId xmlns:a16="http://schemas.microsoft.com/office/drawing/2014/main" id="{29620DF9-790B-47AD-8C83-C6F273227DD0}"/>
                  </a:ext>
                </a:extLst>
              </p:cNvPr>
              <p:cNvSpPr txBox="1">
                <a:spLocks noChangeArrowheads="1"/>
              </p:cNvSpPr>
              <p:nvPr/>
            </p:nvSpPr>
            <p:spPr bwMode="auto">
              <a:xfrm>
                <a:off x="3280498" y="5326906"/>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53" name="Text Box 47443">
                <a:extLst>
                  <a:ext uri="{FF2B5EF4-FFF2-40B4-BE49-F238E27FC236}">
                    <a16:creationId xmlns:a16="http://schemas.microsoft.com/office/drawing/2014/main" id="{E244DFCA-FCD2-40AE-B2C4-21D1BDC1D7CB}"/>
                  </a:ext>
                </a:extLst>
              </p:cNvPr>
              <p:cNvSpPr txBox="1">
                <a:spLocks noChangeArrowheads="1"/>
              </p:cNvSpPr>
              <p:nvPr/>
            </p:nvSpPr>
            <p:spPr bwMode="auto">
              <a:xfrm>
                <a:off x="3981598" y="4664277"/>
                <a:ext cx="418768" cy="229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54" name="Text Box 47444">
                <a:extLst>
                  <a:ext uri="{FF2B5EF4-FFF2-40B4-BE49-F238E27FC236}">
                    <a16:creationId xmlns:a16="http://schemas.microsoft.com/office/drawing/2014/main" id="{7A95DE6E-BCCF-4909-9C00-453FBD8202BC}"/>
                  </a:ext>
                </a:extLst>
              </p:cNvPr>
              <p:cNvSpPr txBox="1">
                <a:spLocks noChangeArrowheads="1"/>
              </p:cNvSpPr>
              <p:nvPr/>
            </p:nvSpPr>
            <p:spPr bwMode="auto">
              <a:xfrm>
                <a:off x="3995895" y="5304750"/>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55" name="Text Box 47445">
                <a:extLst>
                  <a:ext uri="{FF2B5EF4-FFF2-40B4-BE49-F238E27FC236}">
                    <a16:creationId xmlns:a16="http://schemas.microsoft.com/office/drawing/2014/main" id="{F8D47ABD-A506-43E2-8575-C2BCB76E2180}"/>
                  </a:ext>
                </a:extLst>
              </p:cNvPr>
              <p:cNvSpPr txBox="1">
                <a:spLocks noChangeArrowheads="1"/>
              </p:cNvSpPr>
              <p:nvPr/>
            </p:nvSpPr>
            <p:spPr bwMode="auto">
              <a:xfrm>
                <a:off x="3994278" y="716110"/>
                <a:ext cx="382657"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grpSp>
          <p:nvGrpSpPr>
            <p:cNvPr id="103" name="Group 102">
              <a:extLst>
                <a:ext uri="{FF2B5EF4-FFF2-40B4-BE49-F238E27FC236}">
                  <a16:creationId xmlns:a16="http://schemas.microsoft.com/office/drawing/2014/main" id="{2FE5E583-3ACF-4202-87D5-6C72C27F67FD}"/>
                </a:ext>
              </a:extLst>
            </p:cNvPr>
            <p:cNvGrpSpPr/>
            <p:nvPr/>
          </p:nvGrpSpPr>
          <p:grpSpPr>
            <a:xfrm>
              <a:off x="808844" y="141298"/>
              <a:ext cx="446231" cy="4627307"/>
              <a:chOff x="3981753" y="529885"/>
              <a:chExt cx="446231" cy="4627307"/>
            </a:xfrm>
          </p:grpSpPr>
          <p:sp>
            <p:nvSpPr>
              <p:cNvPr id="99" name="Text Box 30875">
                <a:extLst>
                  <a:ext uri="{FF2B5EF4-FFF2-40B4-BE49-F238E27FC236}">
                    <a16:creationId xmlns:a16="http://schemas.microsoft.com/office/drawing/2014/main" id="{F552E5AD-749D-4572-AE5A-51A10C1561F0}"/>
                  </a:ext>
                </a:extLst>
              </p:cNvPr>
              <p:cNvSpPr txBox="1">
                <a:spLocks noChangeArrowheads="1"/>
              </p:cNvSpPr>
              <p:nvPr/>
            </p:nvSpPr>
            <p:spPr bwMode="auto">
              <a:xfrm>
                <a:off x="3998952" y="52988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0" name="Text Box 30875">
                <a:extLst>
                  <a:ext uri="{FF2B5EF4-FFF2-40B4-BE49-F238E27FC236}">
                    <a16:creationId xmlns:a16="http://schemas.microsoft.com/office/drawing/2014/main" id="{BE4A2B50-0D23-400B-A137-EE085BA1B57F}"/>
                  </a:ext>
                </a:extLst>
              </p:cNvPr>
              <p:cNvSpPr txBox="1">
                <a:spLocks noChangeArrowheads="1"/>
              </p:cNvSpPr>
              <p:nvPr/>
            </p:nvSpPr>
            <p:spPr bwMode="auto">
              <a:xfrm>
                <a:off x="3986428" y="493981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1" name="Text Box 30875">
                <a:extLst>
                  <a:ext uri="{FF2B5EF4-FFF2-40B4-BE49-F238E27FC236}">
                    <a16:creationId xmlns:a16="http://schemas.microsoft.com/office/drawing/2014/main" id="{14EE4EE2-157D-45AD-BF2F-B94F8E776761}"/>
                  </a:ext>
                </a:extLst>
              </p:cNvPr>
              <p:cNvSpPr txBox="1">
                <a:spLocks noChangeArrowheads="1"/>
              </p:cNvSpPr>
              <p:nvPr/>
            </p:nvSpPr>
            <p:spPr bwMode="auto">
              <a:xfrm>
                <a:off x="3981753" y="3462118"/>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2" name="Text Box 30875">
                <a:extLst>
                  <a:ext uri="{FF2B5EF4-FFF2-40B4-BE49-F238E27FC236}">
                    <a16:creationId xmlns:a16="http://schemas.microsoft.com/office/drawing/2014/main" id="{90BBFDB9-1D57-4A06-B63D-A66CDAA43012}"/>
                  </a:ext>
                </a:extLst>
              </p:cNvPr>
              <p:cNvSpPr txBox="1">
                <a:spLocks noChangeArrowheads="1"/>
              </p:cNvSpPr>
              <p:nvPr/>
            </p:nvSpPr>
            <p:spPr bwMode="auto">
              <a:xfrm>
                <a:off x="3992107" y="199766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grpSp>
      <mc:AlternateContent xmlns:mc="http://schemas.openxmlformats.org/markup-compatibility/2006" xmlns:a14="http://schemas.microsoft.com/office/drawing/2010/main">
        <mc:Choice Requires="a14">
          <p:sp>
            <p:nvSpPr>
              <p:cNvPr id="98" name="Text Box 2">
                <a:extLst>
                  <a:ext uri="{FF2B5EF4-FFF2-40B4-BE49-F238E27FC236}">
                    <a16:creationId xmlns:a16="http://schemas.microsoft.com/office/drawing/2014/main" id="{A0028C89-8B79-4E61-8345-71B8F633EBD5}"/>
                  </a:ext>
                </a:extLst>
              </p:cNvPr>
              <p:cNvSpPr txBox="1">
                <a:spLocks noChangeArrowheads="1"/>
              </p:cNvSpPr>
              <p:nvPr/>
            </p:nvSpPr>
            <p:spPr bwMode="auto">
              <a:xfrm>
                <a:off x="4563796" y="244896"/>
                <a:ext cx="4627562" cy="13849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Now to </a:t>
                </a:r>
                <a14:m>
                  <m:oMath xmlns:m="http://schemas.openxmlformats.org/officeDocument/2006/math">
                    <m:r>
                      <a:rPr lang="en-US" altLang="en-US" sz="2800" b="0" i="1" smtClean="0">
                        <a:solidFill>
                          <a:srgbClr val="0000FF"/>
                        </a:solidFill>
                        <a:latin typeface="Cambria Math"/>
                        <a:cs typeface="Times New Roman" panose="02020603050405020304" pitchFamily="18" charset="0"/>
                        <a:sym typeface="Math3" panose="00000400000000000000" pitchFamily="2" charset="2"/>
                      </a:rPr>
                      <m:t>𝛽</m:t>
                    </m:r>
                  </m:oMath>
                </a14:m>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p>
              <a:p>
                <a:pPr>
                  <a:spcBef>
                    <a:spcPct val="0"/>
                  </a:spcBef>
                  <a:buFont typeface="Math3" panose="00000400000000000000" pitchFamily="2" charset="2"/>
                  <a:buNone/>
                </a:pPr>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What can you say about their </a:t>
                </a:r>
                <a14:m>
                  <m:oMath xmlns:m="http://schemas.openxmlformats.org/officeDocument/2006/math">
                    <m:r>
                      <a:rPr lang="en-US" altLang="en-US" sz="2800" b="0" i="1" smtClean="0">
                        <a:solidFill>
                          <a:schemeClr val="tx1"/>
                        </a:solidFill>
                        <a:latin typeface="Cambria Math"/>
                        <a:cs typeface="Times New Roman" panose="02020603050405020304" pitchFamily="18" charset="0"/>
                        <a:sym typeface="Math3" panose="00000400000000000000" pitchFamily="2" charset="2"/>
                      </a:rPr>
                      <m:t>𝑈</m:t>
                    </m:r>
                  </m:oMath>
                </a14:m>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-values under RDU?</a:t>
                </a:r>
              </a:p>
            </p:txBody>
          </p:sp>
        </mc:Choice>
        <mc:Fallback xmlns="">
          <p:sp>
            <p:nvSpPr>
              <p:cNvPr id="98" name="Text Box 2">
                <a:extLst>
                  <a:ext uri="{FF2B5EF4-FFF2-40B4-BE49-F238E27FC236}">
                    <a16:creationId xmlns:a16="http://schemas.microsoft.com/office/drawing/2014/main" id="{A0028C89-8B79-4E61-8345-71B8F633EBD5}"/>
                  </a:ext>
                </a:extLst>
              </p:cNvPr>
              <p:cNvSpPr txBox="1">
                <a:spLocks noRot="1" noChangeAspect="1" noMove="1" noResize="1" noEditPoints="1" noAdjustHandles="1" noChangeArrowheads="1" noChangeShapeType="1" noTextEdit="1"/>
              </p:cNvSpPr>
              <p:nvPr/>
            </p:nvSpPr>
            <p:spPr bwMode="auto">
              <a:xfrm>
                <a:off x="4563796" y="244896"/>
                <a:ext cx="4627562" cy="1384995"/>
              </a:xfrm>
              <a:prstGeom prst="rect">
                <a:avLst/>
              </a:prstGeom>
              <a:blipFill>
                <a:blip r:embed="rId3"/>
                <a:stretch>
                  <a:fillRect l="-2767" t="-4405" b="-114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04" name="Text Box 3">
            <a:extLst>
              <a:ext uri="{FF2B5EF4-FFF2-40B4-BE49-F238E27FC236}">
                <a16:creationId xmlns:a16="http://schemas.microsoft.com/office/drawing/2014/main" id="{1B7440AD-6BB9-4321-B0B0-63543B59292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117</a:t>
            </a:fld>
            <a:endParaRPr lang="en-US" altLang="nl-NL" sz="1600"/>
          </a:p>
        </p:txBody>
      </p:sp>
      <p:grpSp>
        <p:nvGrpSpPr>
          <p:cNvPr id="92" name="Group 91">
            <a:extLst>
              <a:ext uri="{FF2B5EF4-FFF2-40B4-BE49-F238E27FC236}">
                <a16:creationId xmlns:a16="http://schemas.microsoft.com/office/drawing/2014/main" id="{BAAD7DF0-09BE-40B0-9469-0816F801F867}"/>
              </a:ext>
            </a:extLst>
          </p:cNvPr>
          <p:cNvGrpSpPr/>
          <p:nvPr/>
        </p:nvGrpSpPr>
        <p:grpSpPr>
          <a:xfrm>
            <a:off x="635251" y="345601"/>
            <a:ext cx="3103558" cy="5431088"/>
            <a:chOff x="635251" y="345601"/>
            <a:chExt cx="3103558" cy="5431088"/>
          </a:xfrm>
        </p:grpSpPr>
        <p:grpSp>
          <p:nvGrpSpPr>
            <p:cNvPr id="43" name="Group 42">
              <a:extLst>
                <a:ext uri="{FF2B5EF4-FFF2-40B4-BE49-F238E27FC236}">
                  <a16:creationId xmlns:a16="http://schemas.microsoft.com/office/drawing/2014/main" id="{86253A85-4904-4F48-8566-DEEAD16D90B0}"/>
                </a:ext>
              </a:extLst>
            </p:cNvPr>
            <p:cNvGrpSpPr/>
            <p:nvPr/>
          </p:nvGrpSpPr>
          <p:grpSpPr>
            <a:xfrm>
              <a:off x="635251" y="345601"/>
              <a:ext cx="3091703" cy="997320"/>
              <a:chOff x="635251" y="345601"/>
              <a:chExt cx="3091703" cy="997320"/>
            </a:xfrm>
          </p:grpSpPr>
          <p:grpSp>
            <p:nvGrpSpPr>
              <p:cNvPr id="9" name="Group 8">
                <a:extLst>
                  <a:ext uri="{FF2B5EF4-FFF2-40B4-BE49-F238E27FC236}">
                    <a16:creationId xmlns:a16="http://schemas.microsoft.com/office/drawing/2014/main" id="{38EF31B7-8D16-44F6-A516-3540D2AD76B1}"/>
                  </a:ext>
                </a:extLst>
              </p:cNvPr>
              <p:cNvGrpSpPr/>
              <p:nvPr/>
            </p:nvGrpSpPr>
            <p:grpSpPr>
              <a:xfrm>
                <a:off x="635251" y="345601"/>
                <a:ext cx="667040" cy="261610"/>
                <a:chOff x="635251" y="345601"/>
                <a:chExt cx="667040" cy="261610"/>
              </a:xfrm>
            </p:grpSpPr>
            <p:sp>
              <p:nvSpPr>
                <p:cNvPr id="145" name="Rectangle 144">
                  <a:extLst>
                    <a:ext uri="{FF2B5EF4-FFF2-40B4-BE49-F238E27FC236}">
                      <a16:creationId xmlns:a16="http://schemas.microsoft.com/office/drawing/2014/main" id="{AEF0155C-7B20-4A6E-A649-978F6C04F156}"/>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46" name="Text Box 4">
                  <a:extLst>
                    <a:ext uri="{FF2B5EF4-FFF2-40B4-BE49-F238E27FC236}">
                      <a16:creationId xmlns:a16="http://schemas.microsoft.com/office/drawing/2014/main" id="{6D995839-4C74-49C3-AB0C-4E7CE3919889}"/>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48" name="Group 147">
                <a:extLst>
                  <a:ext uri="{FF2B5EF4-FFF2-40B4-BE49-F238E27FC236}">
                    <a16:creationId xmlns:a16="http://schemas.microsoft.com/office/drawing/2014/main" id="{58D566CD-65D7-4934-AFAE-00A58239CE78}"/>
                  </a:ext>
                </a:extLst>
              </p:cNvPr>
              <p:cNvGrpSpPr/>
              <p:nvPr/>
            </p:nvGrpSpPr>
            <p:grpSpPr>
              <a:xfrm>
                <a:off x="3059914" y="345601"/>
                <a:ext cx="667040" cy="261610"/>
                <a:chOff x="635251" y="345601"/>
                <a:chExt cx="667040" cy="261610"/>
              </a:xfrm>
            </p:grpSpPr>
            <p:sp>
              <p:nvSpPr>
                <p:cNvPr id="149" name="Rectangle 148">
                  <a:extLst>
                    <a:ext uri="{FF2B5EF4-FFF2-40B4-BE49-F238E27FC236}">
                      <a16:creationId xmlns:a16="http://schemas.microsoft.com/office/drawing/2014/main" id="{52E3E9AD-2669-485F-8EAA-4CBB326D6616}"/>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50" name="Text Box 4">
                  <a:extLst>
                    <a:ext uri="{FF2B5EF4-FFF2-40B4-BE49-F238E27FC236}">
                      <a16:creationId xmlns:a16="http://schemas.microsoft.com/office/drawing/2014/main" id="{4F030CDE-6F4E-4E86-90D4-B4BCA7EC4A86}"/>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51" name="Group 150">
                <a:extLst>
                  <a:ext uri="{FF2B5EF4-FFF2-40B4-BE49-F238E27FC236}">
                    <a16:creationId xmlns:a16="http://schemas.microsoft.com/office/drawing/2014/main" id="{8999EFFF-4BFB-4034-B1C6-1F34BA75791C}"/>
                  </a:ext>
                </a:extLst>
              </p:cNvPr>
              <p:cNvGrpSpPr/>
              <p:nvPr/>
            </p:nvGrpSpPr>
            <p:grpSpPr>
              <a:xfrm>
                <a:off x="635251" y="1081311"/>
                <a:ext cx="667040" cy="261610"/>
                <a:chOff x="635251" y="336076"/>
                <a:chExt cx="667040" cy="261610"/>
              </a:xfrm>
            </p:grpSpPr>
            <p:sp>
              <p:nvSpPr>
                <p:cNvPr id="152" name="Rectangle 151">
                  <a:extLst>
                    <a:ext uri="{FF2B5EF4-FFF2-40B4-BE49-F238E27FC236}">
                      <a16:creationId xmlns:a16="http://schemas.microsoft.com/office/drawing/2014/main" id="{8C6CD895-3B95-4B63-9818-26A3B21D7A6A}"/>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53" name="Text Box 4">
                  <a:extLst>
                    <a:ext uri="{FF2B5EF4-FFF2-40B4-BE49-F238E27FC236}">
                      <a16:creationId xmlns:a16="http://schemas.microsoft.com/office/drawing/2014/main" id="{EAE24B7B-CA52-4B62-9371-7DC9FAE1DA48}"/>
                    </a:ext>
                  </a:extLst>
                </p:cNvPr>
                <p:cNvSpPr txBox="1">
                  <a:spLocks noChangeArrowheads="1"/>
                </p:cNvSpPr>
                <p:nvPr/>
              </p:nvSpPr>
              <p:spPr bwMode="auto">
                <a:xfrm>
                  <a:off x="812726" y="336076"/>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54" name="Group 153">
                <a:extLst>
                  <a:ext uri="{FF2B5EF4-FFF2-40B4-BE49-F238E27FC236}">
                    <a16:creationId xmlns:a16="http://schemas.microsoft.com/office/drawing/2014/main" id="{FA4EDA92-0C86-4B10-9A3F-67EF8A8AA6DE}"/>
                  </a:ext>
                </a:extLst>
              </p:cNvPr>
              <p:cNvGrpSpPr/>
              <p:nvPr/>
            </p:nvGrpSpPr>
            <p:grpSpPr>
              <a:xfrm>
                <a:off x="3059914" y="1081311"/>
                <a:ext cx="667040" cy="261610"/>
                <a:chOff x="635251" y="336076"/>
                <a:chExt cx="667040" cy="261610"/>
              </a:xfrm>
            </p:grpSpPr>
            <p:sp>
              <p:nvSpPr>
                <p:cNvPr id="155" name="Rectangle 154">
                  <a:extLst>
                    <a:ext uri="{FF2B5EF4-FFF2-40B4-BE49-F238E27FC236}">
                      <a16:creationId xmlns:a16="http://schemas.microsoft.com/office/drawing/2014/main" id="{F2F50C5D-6795-4218-8D84-D078F04F23D6}"/>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56" name="Text Box 4">
                  <a:extLst>
                    <a:ext uri="{FF2B5EF4-FFF2-40B4-BE49-F238E27FC236}">
                      <a16:creationId xmlns:a16="http://schemas.microsoft.com/office/drawing/2014/main" id="{2B1A1201-9C11-4799-B1A4-0918DD0500FA}"/>
                    </a:ext>
                  </a:extLst>
                </p:cNvPr>
                <p:cNvSpPr txBox="1">
                  <a:spLocks noChangeArrowheads="1"/>
                </p:cNvSpPr>
                <p:nvPr/>
              </p:nvSpPr>
              <p:spPr bwMode="auto">
                <a:xfrm>
                  <a:off x="812726" y="336076"/>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nvGrpSpPr>
            <p:cNvPr id="157" name="Group 156">
              <a:extLst>
                <a:ext uri="{FF2B5EF4-FFF2-40B4-BE49-F238E27FC236}">
                  <a16:creationId xmlns:a16="http://schemas.microsoft.com/office/drawing/2014/main" id="{782B3009-2925-42A3-B43F-2D13A7E4E3AA}"/>
                </a:ext>
              </a:extLst>
            </p:cNvPr>
            <p:cNvGrpSpPr/>
            <p:nvPr/>
          </p:nvGrpSpPr>
          <p:grpSpPr>
            <a:xfrm>
              <a:off x="635251" y="1812451"/>
              <a:ext cx="3091703" cy="997320"/>
              <a:chOff x="635251" y="345601"/>
              <a:chExt cx="3091703" cy="997320"/>
            </a:xfrm>
          </p:grpSpPr>
          <p:grpSp>
            <p:nvGrpSpPr>
              <p:cNvPr id="158" name="Group 157">
                <a:extLst>
                  <a:ext uri="{FF2B5EF4-FFF2-40B4-BE49-F238E27FC236}">
                    <a16:creationId xmlns:a16="http://schemas.microsoft.com/office/drawing/2014/main" id="{3A6465DB-D6FD-4960-B07B-D55D9035A538}"/>
                  </a:ext>
                </a:extLst>
              </p:cNvPr>
              <p:cNvGrpSpPr/>
              <p:nvPr/>
            </p:nvGrpSpPr>
            <p:grpSpPr>
              <a:xfrm>
                <a:off x="635251" y="345601"/>
                <a:ext cx="667040" cy="261610"/>
                <a:chOff x="635251" y="345601"/>
                <a:chExt cx="667040" cy="261610"/>
              </a:xfrm>
            </p:grpSpPr>
            <p:sp>
              <p:nvSpPr>
                <p:cNvPr id="168" name="Rectangle 167">
                  <a:extLst>
                    <a:ext uri="{FF2B5EF4-FFF2-40B4-BE49-F238E27FC236}">
                      <a16:creationId xmlns:a16="http://schemas.microsoft.com/office/drawing/2014/main" id="{51837230-8111-4108-B04D-FC8C56B2190A}"/>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69" name="Text Box 4">
                  <a:extLst>
                    <a:ext uri="{FF2B5EF4-FFF2-40B4-BE49-F238E27FC236}">
                      <a16:creationId xmlns:a16="http://schemas.microsoft.com/office/drawing/2014/main" id="{DB1D19CB-F786-4503-B6BD-5922966E1293}"/>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59" name="Group 158">
                <a:extLst>
                  <a:ext uri="{FF2B5EF4-FFF2-40B4-BE49-F238E27FC236}">
                    <a16:creationId xmlns:a16="http://schemas.microsoft.com/office/drawing/2014/main" id="{E061A039-2218-4AF4-BEA5-F43B735ACCF6}"/>
                  </a:ext>
                </a:extLst>
              </p:cNvPr>
              <p:cNvGrpSpPr/>
              <p:nvPr/>
            </p:nvGrpSpPr>
            <p:grpSpPr>
              <a:xfrm>
                <a:off x="3059914" y="345601"/>
                <a:ext cx="667040" cy="261610"/>
                <a:chOff x="635251" y="345601"/>
                <a:chExt cx="667040" cy="261610"/>
              </a:xfrm>
            </p:grpSpPr>
            <p:sp>
              <p:nvSpPr>
                <p:cNvPr id="166" name="Rectangle 165">
                  <a:extLst>
                    <a:ext uri="{FF2B5EF4-FFF2-40B4-BE49-F238E27FC236}">
                      <a16:creationId xmlns:a16="http://schemas.microsoft.com/office/drawing/2014/main" id="{A6DCF86A-75E7-4BE1-8A81-1EF7E5F8F38A}"/>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67" name="Text Box 4">
                  <a:extLst>
                    <a:ext uri="{FF2B5EF4-FFF2-40B4-BE49-F238E27FC236}">
                      <a16:creationId xmlns:a16="http://schemas.microsoft.com/office/drawing/2014/main" id="{3C9FED5E-1915-4C30-A6DC-7ADBCEC6C859}"/>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60" name="Group 159">
                <a:extLst>
                  <a:ext uri="{FF2B5EF4-FFF2-40B4-BE49-F238E27FC236}">
                    <a16:creationId xmlns:a16="http://schemas.microsoft.com/office/drawing/2014/main" id="{686E30C2-C211-4754-BCBE-32EAB3C69AB7}"/>
                  </a:ext>
                </a:extLst>
              </p:cNvPr>
              <p:cNvGrpSpPr/>
              <p:nvPr/>
            </p:nvGrpSpPr>
            <p:grpSpPr>
              <a:xfrm>
                <a:off x="635251" y="1081311"/>
                <a:ext cx="667040" cy="261610"/>
                <a:chOff x="635251" y="336076"/>
                <a:chExt cx="667040" cy="261610"/>
              </a:xfrm>
            </p:grpSpPr>
            <p:sp>
              <p:nvSpPr>
                <p:cNvPr id="164" name="Rectangle 163">
                  <a:extLst>
                    <a:ext uri="{FF2B5EF4-FFF2-40B4-BE49-F238E27FC236}">
                      <a16:creationId xmlns:a16="http://schemas.microsoft.com/office/drawing/2014/main" id="{34FF6A67-B417-4601-8B4A-952C9AFBE6BA}"/>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65" name="Text Box 4">
                  <a:extLst>
                    <a:ext uri="{FF2B5EF4-FFF2-40B4-BE49-F238E27FC236}">
                      <a16:creationId xmlns:a16="http://schemas.microsoft.com/office/drawing/2014/main" id="{5C355D08-6547-4CE5-A3DB-3A1841E23775}"/>
                    </a:ext>
                  </a:extLst>
                </p:cNvPr>
                <p:cNvSpPr txBox="1">
                  <a:spLocks noChangeArrowheads="1"/>
                </p:cNvSpPr>
                <p:nvPr/>
              </p:nvSpPr>
              <p:spPr bwMode="auto">
                <a:xfrm>
                  <a:off x="812726" y="336076"/>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61" name="Group 160">
                <a:extLst>
                  <a:ext uri="{FF2B5EF4-FFF2-40B4-BE49-F238E27FC236}">
                    <a16:creationId xmlns:a16="http://schemas.microsoft.com/office/drawing/2014/main" id="{731C70F8-9C84-4141-A862-9F60CA39A5FA}"/>
                  </a:ext>
                </a:extLst>
              </p:cNvPr>
              <p:cNvGrpSpPr/>
              <p:nvPr/>
            </p:nvGrpSpPr>
            <p:grpSpPr>
              <a:xfrm>
                <a:off x="3059914" y="1071786"/>
                <a:ext cx="667040" cy="261610"/>
                <a:chOff x="635251" y="326551"/>
                <a:chExt cx="667040" cy="261610"/>
              </a:xfrm>
            </p:grpSpPr>
            <p:sp>
              <p:nvSpPr>
                <p:cNvPr id="162" name="Rectangle 161">
                  <a:extLst>
                    <a:ext uri="{FF2B5EF4-FFF2-40B4-BE49-F238E27FC236}">
                      <a16:creationId xmlns:a16="http://schemas.microsoft.com/office/drawing/2014/main" id="{FC6AA7E9-A4A5-4217-9143-EE8EE01877B0}"/>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63" name="Text Box 4">
                  <a:extLst>
                    <a:ext uri="{FF2B5EF4-FFF2-40B4-BE49-F238E27FC236}">
                      <a16:creationId xmlns:a16="http://schemas.microsoft.com/office/drawing/2014/main" id="{CFB3C4A4-C9BB-441C-8CEE-AC3BA0EE5EE2}"/>
                    </a:ext>
                  </a:extLst>
                </p:cNvPr>
                <p:cNvSpPr txBox="1">
                  <a:spLocks noChangeArrowheads="1"/>
                </p:cNvSpPr>
                <p:nvPr/>
              </p:nvSpPr>
              <p:spPr bwMode="auto">
                <a:xfrm>
                  <a:off x="812726" y="32655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nvGrpSpPr>
            <p:cNvPr id="170" name="Group 169">
              <a:extLst>
                <a:ext uri="{FF2B5EF4-FFF2-40B4-BE49-F238E27FC236}">
                  <a16:creationId xmlns:a16="http://schemas.microsoft.com/office/drawing/2014/main" id="{22B507EC-CA8A-4D71-A363-D485463EBC4D}"/>
                </a:ext>
              </a:extLst>
            </p:cNvPr>
            <p:cNvGrpSpPr/>
            <p:nvPr/>
          </p:nvGrpSpPr>
          <p:grpSpPr>
            <a:xfrm>
              <a:off x="637581" y="3267686"/>
              <a:ext cx="3091703" cy="987795"/>
              <a:chOff x="635251" y="345601"/>
              <a:chExt cx="3091703" cy="987795"/>
            </a:xfrm>
          </p:grpSpPr>
          <p:grpSp>
            <p:nvGrpSpPr>
              <p:cNvPr id="171" name="Group 170">
                <a:extLst>
                  <a:ext uri="{FF2B5EF4-FFF2-40B4-BE49-F238E27FC236}">
                    <a16:creationId xmlns:a16="http://schemas.microsoft.com/office/drawing/2014/main" id="{AAF9D882-68F8-4517-AA41-AF4DF14B9F44}"/>
                  </a:ext>
                </a:extLst>
              </p:cNvPr>
              <p:cNvGrpSpPr/>
              <p:nvPr/>
            </p:nvGrpSpPr>
            <p:grpSpPr>
              <a:xfrm>
                <a:off x="635251" y="345601"/>
                <a:ext cx="667040" cy="261610"/>
                <a:chOff x="635251" y="345601"/>
                <a:chExt cx="667040" cy="261610"/>
              </a:xfrm>
            </p:grpSpPr>
            <p:sp>
              <p:nvSpPr>
                <p:cNvPr id="181" name="Rectangle 180">
                  <a:extLst>
                    <a:ext uri="{FF2B5EF4-FFF2-40B4-BE49-F238E27FC236}">
                      <a16:creationId xmlns:a16="http://schemas.microsoft.com/office/drawing/2014/main" id="{B81026D8-52F1-47FF-AB97-2E25ED321D8C}"/>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82" name="Text Box 4">
                  <a:extLst>
                    <a:ext uri="{FF2B5EF4-FFF2-40B4-BE49-F238E27FC236}">
                      <a16:creationId xmlns:a16="http://schemas.microsoft.com/office/drawing/2014/main" id="{280D29E9-928E-4589-B916-4EB457B08B6B}"/>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72" name="Group 171">
                <a:extLst>
                  <a:ext uri="{FF2B5EF4-FFF2-40B4-BE49-F238E27FC236}">
                    <a16:creationId xmlns:a16="http://schemas.microsoft.com/office/drawing/2014/main" id="{6C104944-48E1-4692-9DFC-15C3B7374590}"/>
                  </a:ext>
                </a:extLst>
              </p:cNvPr>
              <p:cNvGrpSpPr/>
              <p:nvPr/>
            </p:nvGrpSpPr>
            <p:grpSpPr>
              <a:xfrm>
                <a:off x="3059914" y="345601"/>
                <a:ext cx="667040" cy="261610"/>
                <a:chOff x="635251" y="345601"/>
                <a:chExt cx="667040" cy="261610"/>
              </a:xfrm>
            </p:grpSpPr>
            <p:sp>
              <p:nvSpPr>
                <p:cNvPr id="179" name="Rectangle 178">
                  <a:extLst>
                    <a:ext uri="{FF2B5EF4-FFF2-40B4-BE49-F238E27FC236}">
                      <a16:creationId xmlns:a16="http://schemas.microsoft.com/office/drawing/2014/main" id="{FAD34753-2B8E-4F4E-BEF7-74C453AB6FDE}"/>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80" name="Text Box 4">
                  <a:extLst>
                    <a:ext uri="{FF2B5EF4-FFF2-40B4-BE49-F238E27FC236}">
                      <a16:creationId xmlns:a16="http://schemas.microsoft.com/office/drawing/2014/main" id="{E70F04AA-81FC-45A4-AAB8-50757601E5F9}"/>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73" name="Group 172">
                <a:extLst>
                  <a:ext uri="{FF2B5EF4-FFF2-40B4-BE49-F238E27FC236}">
                    <a16:creationId xmlns:a16="http://schemas.microsoft.com/office/drawing/2014/main" id="{C2C3E84D-ACFC-4BD7-B6E7-7388C7E24B6A}"/>
                  </a:ext>
                </a:extLst>
              </p:cNvPr>
              <p:cNvGrpSpPr/>
              <p:nvPr/>
            </p:nvGrpSpPr>
            <p:grpSpPr>
              <a:xfrm>
                <a:off x="635251" y="1071786"/>
                <a:ext cx="667040" cy="261610"/>
                <a:chOff x="635251" y="326551"/>
                <a:chExt cx="667040" cy="261610"/>
              </a:xfrm>
            </p:grpSpPr>
            <p:sp>
              <p:nvSpPr>
                <p:cNvPr id="177" name="Rectangle 176">
                  <a:extLst>
                    <a:ext uri="{FF2B5EF4-FFF2-40B4-BE49-F238E27FC236}">
                      <a16:creationId xmlns:a16="http://schemas.microsoft.com/office/drawing/2014/main" id="{CC42A7A9-7201-4631-9899-55D5FA30F9C6}"/>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78" name="Text Box 4">
                  <a:extLst>
                    <a:ext uri="{FF2B5EF4-FFF2-40B4-BE49-F238E27FC236}">
                      <a16:creationId xmlns:a16="http://schemas.microsoft.com/office/drawing/2014/main" id="{64A6BEB0-D20B-4794-8EE4-AC4B9A55F2F7}"/>
                    </a:ext>
                  </a:extLst>
                </p:cNvPr>
                <p:cNvSpPr txBox="1">
                  <a:spLocks noChangeArrowheads="1"/>
                </p:cNvSpPr>
                <p:nvPr/>
              </p:nvSpPr>
              <p:spPr bwMode="auto">
                <a:xfrm>
                  <a:off x="812726" y="32655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74" name="Group 173">
                <a:extLst>
                  <a:ext uri="{FF2B5EF4-FFF2-40B4-BE49-F238E27FC236}">
                    <a16:creationId xmlns:a16="http://schemas.microsoft.com/office/drawing/2014/main" id="{7385BF0F-1F05-4675-BDDC-C287A91059D8}"/>
                  </a:ext>
                </a:extLst>
              </p:cNvPr>
              <p:cNvGrpSpPr/>
              <p:nvPr/>
            </p:nvGrpSpPr>
            <p:grpSpPr>
              <a:xfrm>
                <a:off x="3059914" y="1071786"/>
                <a:ext cx="667040" cy="261610"/>
                <a:chOff x="635251" y="326551"/>
                <a:chExt cx="667040" cy="261610"/>
              </a:xfrm>
            </p:grpSpPr>
            <p:sp>
              <p:nvSpPr>
                <p:cNvPr id="175" name="Rectangle 174">
                  <a:extLst>
                    <a:ext uri="{FF2B5EF4-FFF2-40B4-BE49-F238E27FC236}">
                      <a16:creationId xmlns:a16="http://schemas.microsoft.com/office/drawing/2014/main" id="{D45E601C-1266-4A6B-B4F6-1556B17E6540}"/>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76" name="Text Box 4">
                  <a:extLst>
                    <a:ext uri="{FF2B5EF4-FFF2-40B4-BE49-F238E27FC236}">
                      <a16:creationId xmlns:a16="http://schemas.microsoft.com/office/drawing/2014/main" id="{F810F285-970D-4AEF-A417-710F9A5770F0}"/>
                    </a:ext>
                  </a:extLst>
                </p:cNvPr>
                <p:cNvSpPr txBox="1">
                  <a:spLocks noChangeArrowheads="1"/>
                </p:cNvSpPr>
                <p:nvPr/>
              </p:nvSpPr>
              <p:spPr bwMode="auto">
                <a:xfrm>
                  <a:off x="812726" y="32655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nvGrpSpPr>
            <p:cNvPr id="183" name="Group 182">
              <a:extLst>
                <a:ext uri="{FF2B5EF4-FFF2-40B4-BE49-F238E27FC236}">
                  <a16:creationId xmlns:a16="http://schemas.microsoft.com/office/drawing/2014/main" id="{392C7428-AAB1-4BE1-AFA0-88ADEC83A78A}"/>
                </a:ext>
              </a:extLst>
            </p:cNvPr>
            <p:cNvGrpSpPr/>
            <p:nvPr/>
          </p:nvGrpSpPr>
          <p:grpSpPr>
            <a:xfrm>
              <a:off x="647106" y="4788894"/>
              <a:ext cx="3091703" cy="987795"/>
              <a:chOff x="635251" y="345601"/>
              <a:chExt cx="3091703" cy="987795"/>
            </a:xfrm>
          </p:grpSpPr>
          <p:grpSp>
            <p:nvGrpSpPr>
              <p:cNvPr id="184" name="Group 183">
                <a:extLst>
                  <a:ext uri="{FF2B5EF4-FFF2-40B4-BE49-F238E27FC236}">
                    <a16:creationId xmlns:a16="http://schemas.microsoft.com/office/drawing/2014/main" id="{CD50883D-97AA-4718-867B-8151F1B0E22B}"/>
                  </a:ext>
                </a:extLst>
              </p:cNvPr>
              <p:cNvGrpSpPr/>
              <p:nvPr/>
            </p:nvGrpSpPr>
            <p:grpSpPr>
              <a:xfrm>
                <a:off x="635251" y="345601"/>
                <a:ext cx="667040" cy="261610"/>
                <a:chOff x="635251" y="345601"/>
                <a:chExt cx="667040" cy="261610"/>
              </a:xfrm>
            </p:grpSpPr>
            <p:sp>
              <p:nvSpPr>
                <p:cNvPr id="194" name="Rectangle 193">
                  <a:extLst>
                    <a:ext uri="{FF2B5EF4-FFF2-40B4-BE49-F238E27FC236}">
                      <a16:creationId xmlns:a16="http://schemas.microsoft.com/office/drawing/2014/main" id="{4BAB887B-665A-4D0B-96E4-B09C3F412D93}"/>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95" name="Text Box 4">
                  <a:extLst>
                    <a:ext uri="{FF2B5EF4-FFF2-40B4-BE49-F238E27FC236}">
                      <a16:creationId xmlns:a16="http://schemas.microsoft.com/office/drawing/2014/main" id="{C789742F-A717-47ED-A117-FA9399F750B2}"/>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85" name="Group 184">
                <a:extLst>
                  <a:ext uri="{FF2B5EF4-FFF2-40B4-BE49-F238E27FC236}">
                    <a16:creationId xmlns:a16="http://schemas.microsoft.com/office/drawing/2014/main" id="{0A78632A-35AD-4467-B359-CA6B873CD317}"/>
                  </a:ext>
                </a:extLst>
              </p:cNvPr>
              <p:cNvGrpSpPr/>
              <p:nvPr/>
            </p:nvGrpSpPr>
            <p:grpSpPr>
              <a:xfrm>
                <a:off x="3059914" y="345601"/>
                <a:ext cx="667040" cy="261610"/>
                <a:chOff x="635251" y="345601"/>
                <a:chExt cx="667040" cy="261610"/>
              </a:xfrm>
            </p:grpSpPr>
            <p:sp>
              <p:nvSpPr>
                <p:cNvPr id="192" name="Rectangle 191">
                  <a:extLst>
                    <a:ext uri="{FF2B5EF4-FFF2-40B4-BE49-F238E27FC236}">
                      <a16:creationId xmlns:a16="http://schemas.microsoft.com/office/drawing/2014/main" id="{7D7EDE19-5127-484F-8200-18019FAE3A66}"/>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93" name="Text Box 4">
                  <a:extLst>
                    <a:ext uri="{FF2B5EF4-FFF2-40B4-BE49-F238E27FC236}">
                      <a16:creationId xmlns:a16="http://schemas.microsoft.com/office/drawing/2014/main" id="{8500FD63-0C72-49AF-8DB4-8646B3477E68}"/>
                    </a:ext>
                  </a:extLst>
                </p:cNvPr>
                <p:cNvSpPr txBox="1">
                  <a:spLocks noChangeArrowheads="1"/>
                </p:cNvSpPr>
                <p:nvPr/>
              </p:nvSpPr>
              <p:spPr bwMode="auto">
                <a:xfrm>
                  <a:off x="812726" y="34560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86" name="Group 185">
                <a:extLst>
                  <a:ext uri="{FF2B5EF4-FFF2-40B4-BE49-F238E27FC236}">
                    <a16:creationId xmlns:a16="http://schemas.microsoft.com/office/drawing/2014/main" id="{598A7C78-D3FE-4651-874A-456D8043BF44}"/>
                  </a:ext>
                </a:extLst>
              </p:cNvPr>
              <p:cNvGrpSpPr/>
              <p:nvPr/>
            </p:nvGrpSpPr>
            <p:grpSpPr>
              <a:xfrm>
                <a:off x="635251" y="1071786"/>
                <a:ext cx="667040" cy="261610"/>
                <a:chOff x="635251" y="326551"/>
                <a:chExt cx="667040" cy="261610"/>
              </a:xfrm>
            </p:grpSpPr>
            <p:sp>
              <p:nvSpPr>
                <p:cNvPr id="190" name="Rectangle 189">
                  <a:extLst>
                    <a:ext uri="{FF2B5EF4-FFF2-40B4-BE49-F238E27FC236}">
                      <a16:creationId xmlns:a16="http://schemas.microsoft.com/office/drawing/2014/main" id="{AC6F3D4F-EA9F-49B4-A007-1C072FCA4F0A}"/>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91" name="Text Box 4">
                  <a:extLst>
                    <a:ext uri="{FF2B5EF4-FFF2-40B4-BE49-F238E27FC236}">
                      <a16:creationId xmlns:a16="http://schemas.microsoft.com/office/drawing/2014/main" id="{CE554F7F-C7DB-48AB-9E0C-55CEA6461C60}"/>
                    </a:ext>
                  </a:extLst>
                </p:cNvPr>
                <p:cNvSpPr txBox="1">
                  <a:spLocks noChangeArrowheads="1"/>
                </p:cNvSpPr>
                <p:nvPr/>
              </p:nvSpPr>
              <p:spPr bwMode="auto">
                <a:xfrm>
                  <a:off x="812726" y="32655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87" name="Group 186">
                <a:extLst>
                  <a:ext uri="{FF2B5EF4-FFF2-40B4-BE49-F238E27FC236}">
                    <a16:creationId xmlns:a16="http://schemas.microsoft.com/office/drawing/2014/main" id="{A0F9DA5E-BC04-42E8-A17A-EF4519C9F89E}"/>
                  </a:ext>
                </a:extLst>
              </p:cNvPr>
              <p:cNvGrpSpPr/>
              <p:nvPr/>
            </p:nvGrpSpPr>
            <p:grpSpPr>
              <a:xfrm>
                <a:off x="3059914" y="1071786"/>
                <a:ext cx="667040" cy="261610"/>
                <a:chOff x="635251" y="326551"/>
                <a:chExt cx="667040" cy="261610"/>
              </a:xfrm>
            </p:grpSpPr>
            <p:sp>
              <p:nvSpPr>
                <p:cNvPr id="188" name="Rectangle 187">
                  <a:extLst>
                    <a:ext uri="{FF2B5EF4-FFF2-40B4-BE49-F238E27FC236}">
                      <a16:creationId xmlns:a16="http://schemas.microsoft.com/office/drawing/2014/main" id="{FA09611B-B2BE-45FD-A275-70DEC3E72289}"/>
                    </a:ext>
                  </a:extLst>
                </p:cNvPr>
                <p:cNvSpPr/>
                <p:nvPr/>
              </p:nvSpPr>
              <p:spPr>
                <a:xfrm>
                  <a:off x="635251" y="398180"/>
                  <a:ext cx="666893"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u="sng"/>
                </a:p>
              </p:txBody>
            </p:sp>
            <p:sp>
              <p:nvSpPr>
                <p:cNvPr id="189" name="Text Box 4">
                  <a:extLst>
                    <a:ext uri="{FF2B5EF4-FFF2-40B4-BE49-F238E27FC236}">
                      <a16:creationId xmlns:a16="http://schemas.microsoft.com/office/drawing/2014/main" id="{303F19B7-D6C5-499E-B16F-1F9B8A818ADD}"/>
                    </a:ext>
                  </a:extLst>
                </p:cNvPr>
                <p:cNvSpPr txBox="1">
                  <a:spLocks noChangeArrowheads="1"/>
                </p:cNvSpPr>
                <p:nvPr/>
              </p:nvSpPr>
              <p:spPr bwMode="auto">
                <a:xfrm>
                  <a:off x="812726" y="326551"/>
                  <a:ext cx="489565" cy="261610"/>
                </a:xfrm>
                <a:prstGeom prst="rect">
                  <a:avLst/>
                </a:prstGeom>
                <a:noFill/>
                <a:ln>
                  <a:noFill/>
                </a:ln>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100" dirty="0">
                      <a:solidFill>
                        <a:srgbClr val="000000"/>
                      </a:solidFill>
                      <a:latin typeface="Arial" panose="020B0604020202020204" pitchFamily="34" charset="0"/>
                      <a:cs typeface="Times New Roman" panose="02020603050405020304" pitchFamily="18" charset="0"/>
                      <a:sym typeface="Math3" panose="00000400000000000000" pitchFamily="2" charset="2"/>
                    </a:rPr>
                    <a:t>1/2</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grpSp>
      </p:grpSp>
      <p:sp>
        <p:nvSpPr>
          <p:cNvPr id="196" name="Text Box 2">
            <a:extLst>
              <a:ext uri="{FF2B5EF4-FFF2-40B4-BE49-F238E27FC236}">
                <a16:creationId xmlns:a16="http://schemas.microsoft.com/office/drawing/2014/main" id="{58A4ADF8-3544-46E5-BEDA-2BAE85E99AAB}"/>
              </a:ext>
            </a:extLst>
          </p:cNvPr>
          <p:cNvSpPr txBox="1">
            <a:spLocks noChangeArrowheads="1"/>
          </p:cNvSpPr>
          <p:nvPr/>
        </p:nvSpPr>
        <p:spPr bwMode="auto">
          <a:xfrm>
            <a:off x="4819650" y="3988221"/>
            <a:ext cx="244827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You work …</a:t>
            </a:r>
          </a:p>
        </p:txBody>
      </p:sp>
    </p:spTree>
    <p:extLst>
      <p:ext uri="{BB962C8B-B14F-4D97-AF65-F5344CB8AC3E}">
        <p14:creationId xmlns:p14="http://schemas.microsoft.com/office/powerpoint/2010/main" val="321557184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9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a:blip r:embed="rId12"/>
                  <a:stretch>
                    <a:fillRect b="-102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Fig.a</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98" name="Text Box 2"/>
          <p:cNvSpPr txBox="1">
            <a:spLocks noChangeArrowheads="1"/>
          </p:cNvSpPr>
          <p:nvPr/>
        </p:nvSpPr>
        <p:spPr bwMode="auto">
          <a:xfrm>
            <a:off x="48768" y="1953968"/>
            <a:ext cx="64209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Calculations under EU</a:t>
            </a:r>
            <a:r>
              <a:rPr lang="en-US" altLang="en-US" sz="2000" dirty="0">
                <a:latin typeface="Arial" panose="020B0604020202020204" pitchFamily="34" charset="0"/>
                <a:cs typeface="Times New Roman" panose="02020603050405020304" pitchFamily="18" charset="0"/>
                <a:sym typeface="Math3" panose="00000400000000000000" pitchFamily="2" charset="2"/>
              </a:rPr>
              <a:t> (with probs ½)</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1775876" y="2323533"/>
            <a:ext cx="6715648" cy="639511"/>
            <a:chOff x="1775876" y="2323533"/>
            <a:chExt cx="6715648" cy="639511"/>
          </a:xfrm>
        </p:grpSpPr>
        <mc:AlternateContent xmlns:mc="http://schemas.openxmlformats.org/markup-compatibility/2006" xmlns:a14="http://schemas.microsoft.com/office/drawing/2010/main">
          <mc:Choice Requires="a14">
            <p:sp>
              <p:nvSpPr>
                <p:cNvPr id="210"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𝐺</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15"/>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5"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𝑔</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1"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22"/>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2"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4" name="Group 23"/>
          <p:cNvGrpSpPr/>
          <p:nvPr/>
        </p:nvGrpSpPr>
        <p:grpSpPr>
          <a:xfrm>
            <a:off x="1998762" y="3000180"/>
            <a:ext cx="6414442" cy="613181"/>
            <a:chOff x="1998762" y="3000180"/>
            <a:chExt cx="6414442" cy="613181"/>
          </a:xfrm>
        </p:grpSpPr>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7"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998762" y="3002425"/>
                  <a:ext cx="277233" cy="610936"/>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5884934" y="3000180"/>
                  <a:ext cx="277233" cy="610936"/>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6"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𝐺</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𝑔</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6"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97"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 name="Group 21"/>
          <p:cNvGrpSpPr/>
          <p:nvPr/>
        </p:nvGrpSpPr>
        <p:grpSpPr>
          <a:xfrm>
            <a:off x="77632" y="3924514"/>
            <a:ext cx="8408559" cy="1289828"/>
            <a:chOff x="77632" y="3924514"/>
            <a:chExt cx="8408559" cy="1289828"/>
          </a:xfrm>
        </p:grpSpPr>
        <p:sp>
          <p:nvSpPr>
            <p:cNvPr id="11" name="Text Box 2"/>
            <p:cNvSpPr txBox="1">
              <a:spLocks noChangeArrowheads="1"/>
            </p:cNvSpPr>
            <p:nvPr/>
          </p:nvSpPr>
          <p:spPr bwMode="auto">
            <a:xfrm>
              <a:off x="77632" y="4089960"/>
              <a:ext cx="982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19" name="Group 118"/>
            <p:cNvGrpSpPr/>
            <p:nvPr/>
          </p:nvGrpSpPr>
          <p:grpSpPr>
            <a:xfrm>
              <a:off x="1770543" y="3924514"/>
              <a:ext cx="6715648" cy="1289828"/>
              <a:chOff x="1775876" y="2323533"/>
              <a:chExt cx="6715648" cy="1289828"/>
            </a:xfrm>
          </p:grpSpPr>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𝑔</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𝐺</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𝑔</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7"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𝐺</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4"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3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8"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38"/>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3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a:blip r:embed="rId40"/>
                    <a:stretch>
                      <a:fillRect l="-1361"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4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762547" y="3322120"/>
                    <a:ext cx="277233" cy="610936"/>
                  </a:xfrm>
                  <a:prstGeom prst="rect">
                    <a:avLst/>
                  </a:prstGeom>
                  <a:blipFill rotWithShape="1">
                    <a:blip r:embed="rId4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3694021" y="1501157"/>
                    <a:ext cx="277233" cy="610936"/>
                  </a:xfrm>
                  <a:prstGeom prst="rect">
                    <a:avLst/>
                  </a:prstGeom>
                  <a:blipFill rotWithShape="1">
                    <a:blip r:embed="rId4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8"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4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2" name="Group 231"/>
          <p:cNvGrpSpPr/>
          <p:nvPr/>
        </p:nvGrpSpPr>
        <p:grpSpPr>
          <a:xfrm>
            <a:off x="2959923" y="1633169"/>
            <a:ext cx="1069459" cy="708992"/>
            <a:chOff x="2959923" y="1633169"/>
            <a:chExt cx="1069459" cy="708992"/>
          </a:xfrm>
        </p:grpSpPr>
        <p:sp>
          <p:nvSpPr>
            <p:cNvPr id="233" name="Text Box 2"/>
            <p:cNvSpPr txBox="1">
              <a:spLocks noChangeArrowheads="1"/>
            </p:cNvSpPr>
            <p:nvPr/>
          </p:nvSpPr>
          <p:spPr bwMode="auto">
            <a:xfrm>
              <a:off x="2959923" y="1633169"/>
              <a:ext cx="10694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RDU</a:t>
              </a:r>
            </a:p>
          </p:txBody>
        </p:sp>
        <p:grpSp>
          <p:nvGrpSpPr>
            <p:cNvPr id="234" name="Group 233"/>
            <p:cNvGrpSpPr/>
            <p:nvPr/>
          </p:nvGrpSpPr>
          <p:grpSpPr>
            <a:xfrm>
              <a:off x="3262139" y="2058743"/>
              <a:ext cx="381330" cy="283418"/>
              <a:chOff x="7740352" y="193962"/>
              <a:chExt cx="216024" cy="216024"/>
            </a:xfrm>
          </p:grpSpPr>
          <p:cxnSp>
            <p:nvCxnSpPr>
              <p:cNvPr id="235" name="Straight Connector 234"/>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68" name="Group 267"/>
          <p:cNvGrpSpPr/>
          <p:nvPr/>
        </p:nvGrpSpPr>
        <p:grpSpPr>
          <a:xfrm>
            <a:off x="1480989" y="2407223"/>
            <a:ext cx="720080" cy="478781"/>
            <a:chOff x="3525600" y="1945407"/>
            <a:chExt cx="720080" cy="478781"/>
          </a:xfrm>
        </p:grpSpPr>
        <p:sp>
          <p:nvSpPr>
            <p:cNvPr id="26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0"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7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0" name="Group 289"/>
          <p:cNvGrpSpPr/>
          <p:nvPr/>
        </p:nvGrpSpPr>
        <p:grpSpPr>
          <a:xfrm>
            <a:off x="1475656" y="4011289"/>
            <a:ext cx="720080" cy="478781"/>
            <a:chOff x="3525600" y="1945407"/>
            <a:chExt cx="720080" cy="478781"/>
          </a:xfrm>
        </p:grpSpPr>
        <p:sp>
          <p:nvSpPr>
            <p:cNvPr id="29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2"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4" name="Group 293"/>
          <p:cNvGrpSpPr/>
          <p:nvPr/>
        </p:nvGrpSpPr>
        <p:grpSpPr>
          <a:xfrm>
            <a:off x="5066531" y="4016622"/>
            <a:ext cx="720080" cy="478781"/>
            <a:chOff x="3525600" y="1945407"/>
            <a:chExt cx="720080" cy="478781"/>
          </a:xfrm>
        </p:grpSpPr>
        <p:sp>
          <p:nvSpPr>
            <p:cNvPr id="29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9"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0"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1" name="Group 300"/>
          <p:cNvGrpSpPr/>
          <p:nvPr/>
        </p:nvGrpSpPr>
        <p:grpSpPr>
          <a:xfrm>
            <a:off x="1691186" y="4678411"/>
            <a:ext cx="720080" cy="478781"/>
            <a:chOff x="3525600" y="1945407"/>
            <a:chExt cx="720080" cy="478781"/>
          </a:xfrm>
        </p:grpSpPr>
        <p:sp>
          <p:nvSpPr>
            <p:cNvPr id="302"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3"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4"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6611654" y="2370409"/>
            <a:ext cx="1052498" cy="524164"/>
            <a:chOff x="2348324" y="3933253"/>
            <a:chExt cx="1052498" cy="524164"/>
          </a:xfrm>
        </p:grpSpPr>
        <p:sp>
          <p:nvSpPr>
            <p:cNvPr id="2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37"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38"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0"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0" name="Group 249"/>
          <p:cNvGrpSpPr/>
          <p:nvPr/>
        </p:nvGrpSpPr>
        <p:grpSpPr>
          <a:xfrm>
            <a:off x="5247694" y="3048852"/>
            <a:ext cx="1052498" cy="524164"/>
            <a:chOff x="2348324" y="3933253"/>
            <a:chExt cx="1052498" cy="524164"/>
          </a:xfrm>
        </p:grpSpPr>
        <p:sp>
          <p:nvSpPr>
            <p:cNvPr id="25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6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5"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6"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7"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8"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9" name="Group 308"/>
          <p:cNvGrpSpPr/>
          <p:nvPr/>
        </p:nvGrpSpPr>
        <p:grpSpPr>
          <a:xfrm>
            <a:off x="3078882" y="3994481"/>
            <a:ext cx="1052498" cy="524164"/>
            <a:chOff x="2348324" y="3933253"/>
            <a:chExt cx="1052498" cy="524164"/>
          </a:xfrm>
        </p:grpSpPr>
        <p:sp>
          <p:nvSpPr>
            <p:cNvPr id="31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1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13"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4"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5"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6"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7" name="Group 316"/>
          <p:cNvGrpSpPr/>
          <p:nvPr/>
        </p:nvGrpSpPr>
        <p:grpSpPr>
          <a:xfrm>
            <a:off x="6607274" y="3942581"/>
            <a:ext cx="1052498" cy="524164"/>
            <a:chOff x="2348324" y="3933253"/>
            <a:chExt cx="1052498" cy="524164"/>
          </a:xfrm>
        </p:grpSpPr>
        <p:sp>
          <p:nvSpPr>
            <p:cNvPr id="3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1"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25" name="Group 324"/>
          <p:cNvGrpSpPr/>
          <p:nvPr/>
        </p:nvGrpSpPr>
        <p:grpSpPr>
          <a:xfrm>
            <a:off x="5257219" y="4647803"/>
            <a:ext cx="1052498" cy="524164"/>
            <a:chOff x="2348324" y="3933253"/>
            <a:chExt cx="1052498" cy="524164"/>
          </a:xfrm>
        </p:grpSpPr>
        <p:sp>
          <p:nvSpPr>
            <p:cNvPr id="3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9" name="Picture 2"/>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3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91" name="Text Box 3">
            <a:extLst>
              <a:ext uri="{FF2B5EF4-FFF2-40B4-BE49-F238E27FC236}">
                <a16:creationId xmlns:a16="http://schemas.microsoft.com/office/drawing/2014/main" id="{49D74734-395E-4671-B16C-F8B1B3B7287D}"/>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118</a:t>
            </a:fld>
            <a:endParaRPr lang="en-US" altLang="nl-NL" sz="1600" dirty="0"/>
          </a:p>
        </p:txBody>
      </p:sp>
      <p:grpSp>
        <p:nvGrpSpPr>
          <p:cNvPr id="192" name="Group 191">
            <a:extLst>
              <a:ext uri="{FF2B5EF4-FFF2-40B4-BE49-F238E27FC236}">
                <a16:creationId xmlns:a16="http://schemas.microsoft.com/office/drawing/2014/main" id="{5D51EB54-D658-42DA-ACED-6D27BFA45BA9}"/>
              </a:ext>
            </a:extLst>
          </p:cNvPr>
          <p:cNvGrpSpPr/>
          <p:nvPr/>
        </p:nvGrpSpPr>
        <p:grpSpPr>
          <a:xfrm>
            <a:off x="3076604" y="2391902"/>
            <a:ext cx="1052498" cy="524164"/>
            <a:chOff x="2348324" y="3933253"/>
            <a:chExt cx="1052498" cy="524164"/>
          </a:xfrm>
        </p:grpSpPr>
        <p:sp>
          <p:nvSpPr>
            <p:cNvPr id="193" name="Text Box 2">
              <a:extLst>
                <a:ext uri="{FF2B5EF4-FFF2-40B4-BE49-F238E27FC236}">
                  <a16:creationId xmlns:a16="http://schemas.microsoft.com/office/drawing/2014/main" id="{CDD1C981-5439-41E9-B89F-E9721D828230}"/>
                </a:ext>
              </a:extLst>
            </p:cNvPr>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4" name="Text Box 2">
                  <a:extLst>
                    <a:ext uri="{FF2B5EF4-FFF2-40B4-BE49-F238E27FC236}">
                      <a16:creationId xmlns:a16="http://schemas.microsoft.com/office/drawing/2014/main" id="{4430940A-0099-4140-B1D7-6C3B72781224}"/>
                    </a:ext>
                  </a:extLst>
                </p:cNvPr>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5" name="Text Box 2">
              <a:extLst>
                <a:ext uri="{FF2B5EF4-FFF2-40B4-BE49-F238E27FC236}">
                  <a16:creationId xmlns:a16="http://schemas.microsoft.com/office/drawing/2014/main" id="{2272CE8F-DEB9-4DA0-A63B-E5D6FBC2581E}"/>
                </a:ext>
              </a:extLst>
            </p:cNvPr>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7" name="Picture 2">
              <a:extLst>
                <a:ext uri="{FF2B5EF4-FFF2-40B4-BE49-F238E27FC236}">
                  <a16:creationId xmlns:a16="http://schemas.microsoft.com/office/drawing/2014/main" id="{FAAE5EA2-2E6C-4738-9B24-39A760513CC1}"/>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2" name="Text Box 2">
                  <a:extLst>
                    <a:ext uri="{FF2B5EF4-FFF2-40B4-BE49-F238E27FC236}">
                      <a16:creationId xmlns:a16="http://schemas.microsoft.com/office/drawing/2014/main" id="{28768017-DC04-4D6C-A15A-ADCC5C61066B}"/>
                    </a:ext>
                  </a:extLst>
                </p:cNvPr>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3" name="Text Box 2">
                  <a:extLst>
                    <a:ext uri="{FF2B5EF4-FFF2-40B4-BE49-F238E27FC236}">
                      <a16:creationId xmlns:a16="http://schemas.microsoft.com/office/drawing/2014/main" id="{E8AA32D4-C84D-4534-8928-2C76E657C2D4}"/>
                    </a:ext>
                  </a:extLst>
                </p:cNvPr>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4" name="Text Box 2">
                  <a:extLst>
                    <a:ext uri="{FF2B5EF4-FFF2-40B4-BE49-F238E27FC236}">
                      <a16:creationId xmlns:a16="http://schemas.microsoft.com/office/drawing/2014/main" id="{0BD16182-FC54-40C4-830F-4171BF97312C}"/>
                    </a:ext>
                  </a:extLst>
                </p:cNvPr>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7" name="Group 206">
            <a:extLst>
              <a:ext uri="{FF2B5EF4-FFF2-40B4-BE49-F238E27FC236}">
                <a16:creationId xmlns:a16="http://schemas.microsoft.com/office/drawing/2014/main" id="{DED3AE81-3CA0-4EB8-A5C5-285F0112F9CA}"/>
              </a:ext>
            </a:extLst>
          </p:cNvPr>
          <p:cNvGrpSpPr/>
          <p:nvPr/>
        </p:nvGrpSpPr>
        <p:grpSpPr>
          <a:xfrm>
            <a:off x="5076056" y="2374155"/>
            <a:ext cx="720080" cy="478781"/>
            <a:chOff x="3525600" y="1945407"/>
            <a:chExt cx="720080" cy="478781"/>
          </a:xfrm>
        </p:grpSpPr>
        <p:sp>
          <p:nvSpPr>
            <p:cNvPr id="208" name="Text Box 2">
              <a:extLst>
                <a:ext uri="{FF2B5EF4-FFF2-40B4-BE49-F238E27FC236}">
                  <a16:creationId xmlns:a16="http://schemas.microsoft.com/office/drawing/2014/main" id="{66C5D9BA-588B-4667-B897-57EAE05E1B38}"/>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9" name="Picture 2">
              <a:extLst>
                <a:ext uri="{FF2B5EF4-FFF2-40B4-BE49-F238E27FC236}">
                  <a16:creationId xmlns:a16="http://schemas.microsoft.com/office/drawing/2014/main" id="{EB1BA1B2-4E18-4D65-8CB7-B181988A78B6}"/>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1" name="Text Box 2">
                  <a:extLst>
                    <a:ext uri="{FF2B5EF4-FFF2-40B4-BE49-F238E27FC236}">
                      <a16:creationId xmlns:a16="http://schemas.microsoft.com/office/drawing/2014/main" id="{42895C77-B274-43B8-882D-58BD6FFF912D}"/>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2" name="Group 211">
            <a:extLst>
              <a:ext uri="{FF2B5EF4-FFF2-40B4-BE49-F238E27FC236}">
                <a16:creationId xmlns:a16="http://schemas.microsoft.com/office/drawing/2014/main" id="{49410E5D-6BEE-4328-AD03-6F4BC9051350}"/>
              </a:ext>
            </a:extLst>
          </p:cNvPr>
          <p:cNvGrpSpPr/>
          <p:nvPr/>
        </p:nvGrpSpPr>
        <p:grpSpPr>
          <a:xfrm>
            <a:off x="1701542" y="3053795"/>
            <a:ext cx="720080" cy="478781"/>
            <a:chOff x="3525600" y="1945407"/>
            <a:chExt cx="720080" cy="478781"/>
          </a:xfrm>
        </p:grpSpPr>
        <p:sp>
          <p:nvSpPr>
            <p:cNvPr id="217" name="Text Box 2">
              <a:extLst>
                <a:ext uri="{FF2B5EF4-FFF2-40B4-BE49-F238E27FC236}">
                  <a16:creationId xmlns:a16="http://schemas.microsoft.com/office/drawing/2014/main" id="{43318447-F90B-42E9-9243-EA5859BCC036}"/>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8" name="Picture 2">
              <a:extLst>
                <a:ext uri="{FF2B5EF4-FFF2-40B4-BE49-F238E27FC236}">
                  <a16:creationId xmlns:a16="http://schemas.microsoft.com/office/drawing/2014/main" id="{79D1A04F-0855-41BB-9B4F-A5DE05D0B794}"/>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9" name="Text Box 2">
                  <a:extLst>
                    <a:ext uri="{FF2B5EF4-FFF2-40B4-BE49-F238E27FC236}">
                      <a16:creationId xmlns:a16="http://schemas.microsoft.com/office/drawing/2014/main" id="{7D91A33A-EF6A-434F-B237-8369D984E72E}"/>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 name="Group 2">
            <a:extLst>
              <a:ext uri="{FF2B5EF4-FFF2-40B4-BE49-F238E27FC236}">
                <a16:creationId xmlns:a16="http://schemas.microsoft.com/office/drawing/2014/main" id="{908E9C78-164E-4F76-AEA6-4F4C2CF8E2E2}"/>
              </a:ext>
            </a:extLst>
          </p:cNvPr>
          <p:cNvGrpSpPr/>
          <p:nvPr/>
        </p:nvGrpSpPr>
        <p:grpSpPr>
          <a:xfrm>
            <a:off x="251885" y="84310"/>
            <a:ext cx="1851833" cy="1597708"/>
            <a:chOff x="251885" y="84310"/>
            <a:chExt cx="1851833" cy="1597708"/>
          </a:xfrm>
        </p:grpSpPr>
        <p:grpSp>
          <p:nvGrpSpPr>
            <p:cNvPr id="190" name="Group 189">
              <a:extLst>
                <a:ext uri="{FF2B5EF4-FFF2-40B4-BE49-F238E27FC236}">
                  <a16:creationId xmlns:a16="http://schemas.microsoft.com/office/drawing/2014/main" id="{CBE70D12-33D8-4A8B-8034-CD811EB8A160}"/>
                </a:ext>
              </a:extLst>
            </p:cNvPr>
            <p:cNvGrpSpPr/>
            <p:nvPr/>
          </p:nvGrpSpPr>
          <p:grpSpPr>
            <a:xfrm>
              <a:off x="251885" y="84310"/>
              <a:ext cx="1556240" cy="763108"/>
              <a:chOff x="-5290" y="1027285"/>
              <a:chExt cx="1556240" cy="763108"/>
            </a:xfrm>
          </p:grpSpPr>
          <p:sp>
            <p:nvSpPr>
              <p:cNvPr id="198" name="Text Box 2">
                <a:extLst>
                  <a:ext uri="{FF2B5EF4-FFF2-40B4-BE49-F238E27FC236}">
                    <a16:creationId xmlns:a16="http://schemas.microsoft.com/office/drawing/2014/main" id="{11D544EC-D838-4888-8611-FB3781D3236A}"/>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99" name="Group 198">
                <a:extLst>
                  <a:ext uri="{FF2B5EF4-FFF2-40B4-BE49-F238E27FC236}">
                    <a16:creationId xmlns:a16="http://schemas.microsoft.com/office/drawing/2014/main" id="{7CE8CF21-0C2B-4752-963E-C7793F292A7C}"/>
                  </a:ext>
                </a:extLst>
              </p:cNvPr>
              <p:cNvGrpSpPr/>
              <p:nvPr/>
            </p:nvGrpSpPr>
            <p:grpSpPr>
              <a:xfrm>
                <a:off x="95564" y="1286138"/>
                <a:ext cx="1265127" cy="504255"/>
                <a:chOff x="146424" y="942242"/>
                <a:chExt cx="1265127" cy="504255"/>
              </a:xfrm>
            </p:grpSpPr>
            <p:grpSp>
              <p:nvGrpSpPr>
                <p:cNvPr id="200" name="Group 199">
                  <a:extLst>
                    <a:ext uri="{FF2B5EF4-FFF2-40B4-BE49-F238E27FC236}">
                      <a16:creationId xmlns:a16="http://schemas.microsoft.com/office/drawing/2014/main" id="{49F34111-3B72-43AB-87D6-599E7B47EC65}"/>
                    </a:ext>
                  </a:extLst>
                </p:cNvPr>
                <p:cNvGrpSpPr>
                  <a:grpSpLocks/>
                </p:cNvGrpSpPr>
                <p:nvPr/>
              </p:nvGrpSpPr>
              <p:grpSpPr bwMode="auto">
                <a:xfrm>
                  <a:off x="185644" y="1134892"/>
                  <a:ext cx="284916" cy="212159"/>
                  <a:chOff x="3237" y="3062"/>
                  <a:chExt cx="1398" cy="1041"/>
                </a:xfrm>
              </p:grpSpPr>
              <p:sp>
                <p:nvSpPr>
                  <p:cNvPr id="242" name="Freeform 47102">
                    <a:extLst>
                      <a:ext uri="{FF2B5EF4-FFF2-40B4-BE49-F238E27FC236}">
                        <a16:creationId xmlns:a16="http://schemas.microsoft.com/office/drawing/2014/main" id="{B372C271-1ABC-48AA-90A2-3CDE3AA5CF2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3" name="Freeform 30869">
                    <a:extLst>
                      <a:ext uri="{FF2B5EF4-FFF2-40B4-BE49-F238E27FC236}">
                        <a16:creationId xmlns:a16="http://schemas.microsoft.com/office/drawing/2014/main" id="{F4710987-7385-4333-98A8-2828AA8B780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01" name="Oval 200">
                  <a:extLst>
                    <a:ext uri="{FF2B5EF4-FFF2-40B4-BE49-F238E27FC236}">
                      <a16:creationId xmlns:a16="http://schemas.microsoft.com/office/drawing/2014/main" id="{3C8F9CAD-AD5C-4262-ADF1-E62B04CEE9B2}"/>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13" name="Text Box 30838">
                  <a:extLst>
                    <a:ext uri="{FF2B5EF4-FFF2-40B4-BE49-F238E27FC236}">
                      <a16:creationId xmlns:a16="http://schemas.microsoft.com/office/drawing/2014/main" id="{6EE99FB4-A4EF-429C-9F4E-B8A3A3B3469B}"/>
                    </a:ext>
                  </a:extLst>
                </p:cNvPr>
                <p:cNvSpPr txBox="1">
                  <a:spLocks noChangeArrowheads="1"/>
                </p:cNvSpPr>
                <p:nvPr/>
              </p:nvSpPr>
              <p:spPr bwMode="auto">
                <a:xfrm>
                  <a:off x="456933" y="12027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14" name="Rectangle 213">
                  <a:extLst>
                    <a:ext uri="{FF2B5EF4-FFF2-40B4-BE49-F238E27FC236}">
                      <a16:creationId xmlns:a16="http://schemas.microsoft.com/office/drawing/2014/main" id="{ADC2C4DA-6067-42C9-9F31-9A0363506302}"/>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5" name="Text Box 30882">
                  <a:extLst>
                    <a:ext uri="{FF2B5EF4-FFF2-40B4-BE49-F238E27FC236}">
                      <a16:creationId xmlns:a16="http://schemas.microsoft.com/office/drawing/2014/main" id="{0B23AE0A-6D7F-404C-BF15-F969378B31BE}"/>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16" name="Group 215">
                  <a:extLst>
                    <a:ext uri="{FF2B5EF4-FFF2-40B4-BE49-F238E27FC236}">
                      <a16:creationId xmlns:a16="http://schemas.microsoft.com/office/drawing/2014/main" id="{51BF2729-F6D4-4EEE-A6D0-A26B49489C28}"/>
                    </a:ext>
                  </a:extLst>
                </p:cNvPr>
                <p:cNvGrpSpPr/>
                <p:nvPr/>
              </p:nvGrpSpPr>
              <p:grpSpPr>
                <a:xfrm>
                  <a:off x="832419" y="995742"/>
                  <a:ext cx="579132" cy="346546"/>
                  <a:chOff x="1220777" y="1124330"/>
                  <a:chExt cx="579132" cy="346546"/>
                </a:xfrm>
              </p:grpSpPr>
              <p:grpSp>
                <p:nvGrpSpPr>
                  <p:cNvPr id="221" name="Group 220">
                    <a:extLst>
                      <a:ext uri="{FF2B5EF4-FFF2-40B4-BE49-F238E27FC236}">
                        <a16:creationId xmlns:a16="http://schemas.microsoft.com/office/drawing/2014/main" id="{5725C500-F01C-4FE9-A906-BAC922B10037}"/>
                      </a:ext>
                    </a:extLst>
                  </p:cNvPr>
                  <p:cNvGrpSpPr>
                    <a:grpSpLocks/>
                  </p:cNvGrpSpPr>
                  <p:nvPr/>
                </p:nvGrpSpPr>
                <p:grpSpPr bwMode="auto">
                  <a:xfrm>
                    <a:off x="1242177" y="1258717"/>
                    <a:ext cx="284916" cy="212159"/>
                    <a:chOff x="3237" y="3062"/>
                    <a:chExt cx="1398" cy="1041"/>
                  </a:xfrm>
                </p:grpSpPr>
                <p:sp>
                  <p:nvSpPr>
                    <p:cNvPr id="239" name="Freeform 47282">
                      <a:extLst>
                        <a:ext uri="{FF2B5EF4-FFF2-40B4-BE49-F238E27FC236}">
                          <a16:creationId xmlns:a16="http://schemas.microsoft.com/office/drawing/2014/main" id="{D4AE890A-2DDC-448A-8007-6B1F0AEBC89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1" name="Freeform 47283">
                      <a:extLst>
                        <a:ext uri="{FF2B5EF4-FFF2-40B4-BE49-F238E27FC236}">
                          <a16:creationId xmlns:a16="http://schemas.microsoft.com/office/drawing/2014/main" id="{9F4763CB-2338-404F-8C51-D87A52B5125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22" name="Oval 221">
                    <a:extLst>
                      <a:ext uri="{FF2B5EF4-FFF2-40B4-BE49-F238E27FC236}">
                        <a16:creationId xmlns:a16="http://schemas.microsoft.com/office/drawing/2014/main" id="{E24964B9-20CE-4735-B004-447CEBE0E8A2}"/>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23" name="Text Box 30838">
                    <a:extLst>
                      <a:ext uri="{FF2B5EF4-FFF2-40B4-BE49-F238E27FC236}">
                        <a16:creationId xmlns:a16="http://schemas.microsoft.com/office/drawing/2014/main" id="{DC248AC6-F443-4BB6-A852-7053C83D3EB5}"/>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24" name="Text Box 30838">
                        <a:extLst>
                          <a:ext uri="{FF2B5EF4-FFF2-40B4-BE49-F238E27FC236}">
                            <a16:creationId xmlns:a16="http://schemas.microsoft.com/office/drawing/2014/main" id="{E08C6F5B-0F06-4256-9AC7-13307433267E}"/>
                          </a:ext>
                        </a:extLst>
                      </p:cNvPr>
                      <p:cNvSpPr txBox="1">
                        <a:spLocks noChangeArrowheads="1"/>
                      </p:cNvSpPr>
                      <p:nvPr/>
                    </p:nvSpPr>
                    <p:spPr bwMode="auto">
                      <a:xfrm>
                        <a:off x="1450006" y="1124330"/>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4" name="Text Box 30838">
                        <a:extLst>
                          <a:ext uri="{FF2B5EF4-FFF2-40B4-BE49-F238E27FC236}">
                            <a16:creationId xmlns:a16="http://schemas.microsoft.com/office/drawing/2014/main" id="{E08C6F5B-0F06-4256-9AC7-13307433267E}"/>
                          </a:ext>
                        </a:extLst>
                      </p:cNvPr>
                      <p:cNvSpPr txBox="1">
                        <a:spLocks noRot="1" noChangeAspect="1" noMove="1" noResize="1" noEditPoints="1" noAdjustHandles="1" noChangeArrowheads="1" noChangeShapeType="1" noTextEdit="1"/>
                      </p:cNvSpPr>
                      <p:nvPr/>
                    </p:nvSpPr>
                    <p:spPr bwMode="auto">
                      <a:xfrm>
                        <a:off x="1450006" y="1124330"/>
                        <a:ext cx="349903" cy="97534"/>
                      </a:xfrm>
                      <a:prstGeom prst="rect">
                        <a:avLst/>
                      </a:prstGeom>
                      <a:blipFill>
                        <a:blip r:embed="rId61"/>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20" name="Text Box 30838">
                      <a:extLst>
                        <a:ext uri="{FF2B5EF4-FFF2-40B4-BE49-F238E27FC236}">
                          <a16:creationId xmlns:a16="http://schemas.microsoft.com/office/drawing/2014/main" id="{E065E320-31A0-47C7-9E59-6EA0970598A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44" name="Group 243">
              <a:extLst>
                <a:ext uri="{FF2B5EF4-FFF2-40B4-BE49-F238E27FC236}">
                  <a16:creationId xmlns:a16="http://schemas.microsoft.com/office/drawing/2014/main" id="{DDB2379F-7C79-47AF-8E79-9824E3E53E72}"/>
                </a:ext>
              </a:extLst>
            </p:cNvPr>
            <p:cNvGrpSpPr/>
            <p:nvPr/>
          </p:nvGrpSpPr>
          <p:grpSpPr>
            <a:xfrm>
              <a:off x="267009" y="919386"/>
              <a:ext cx="1836709" cy="762632"/>
              <a:chOff x="309" y="2654750"/>
              <a:chExt cx="1836709" cy="762632"/>
            </a:xfrm>
          </p:grpSpPr>
          <p:sp>
            <p:nvSpPr>
              <p:cNvPr id="245" name="Text Box 2">
                <a:extLst>
                  <a:ext uri="{FF2B5EF4-FFF2-40B4-BE49-F238E27FC236}">
                    <a16:creationId xmlns:a16="http://schemas.microsoft.com/office/drawing/2014/main" id="{AE07CE53-08F2-4E1A-93AE-5D87631F414C}"/>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46" name="Group 245">
                <a:extLst>
                  <a:ext uri="{FF2B5EF4-FFF2-40B4-BE49-F238E27FC236}">
                    <a16:creationId xmlns:a16="http://schemas.microsoft.com/office/drawing/2014/main" id="{6EABD3C7-0AFC-4CE2-A0CA-8CE4D693A581}"/>
                  </a:ext>
                </a:extLst>
              </p:cNvPr>
              <p:cNvGrpSpPr/>
              <p:nvPr/>
            </p:nvGrpSpPr>
            <p:grpSpPr>
              <a:xfrm>
                <a:off x="101140" y="2913127"/>
                <a:ext cx="1272270" cy="504255"/>
                <a:chOff x="139281" y="942242"/>
                <a:chExt cx="1272270" cy="504255"/>
              </a:xfrm>
            </p:grpSpPr>
            <p:grpSp>
              <p:nvGrpSpPr>
                <p:cNvPr id="247" name="Group 246">
                  <a:extLst>
                    <a:ext uri="{FF2B5EF4-FFF2-40B4-BE49-F238E27FC236}">
                      <a16:creationId xmlns:a16="http://schemas.microsoft.com/office/drawing/2014/main" id="{8EAD21DE-CCC5-4E3F-8FE2-23C557EA3BCC}"/>
                    </a:ext>
                  </a:extLst>
                </p:cNvPr>
                <p:cNvGrpSpPr>
                  <a:grpSpLocks/>
                </p:cNvGrpSpPr>
                <p:nvPr/>
              </p:nvGrpSpPr>
              <p:grpSpPr bwMode="auto">
                <a:xfrm>
                  <a:off x="185644" y="1134892"/>
                  <a:ext cx="284916" cy="212159"/>
                  <a:chOff x="3237" y="3062"/>
                  <a:chExt cx="1398" cy="1041"/>
                </a:xfrm>
              </p:grpSpPr>
              <p:sp>
                <p:nvSpPr>
                  <p:cNvPr id="275" name="Freeform 47102">
                    <a:extLst>
                      <a:ext uri="{FF2B5EF4-FFF2-40B4-BE49-F238E27FC236}">
                        <a16:creationId xmlns:a16="http://schemas.microsoft.com/office/drawing/2014/main" id="{27DAECC5-202A-482A-A8B3-F448D1DB71E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6" name="Freeform 30869">
                    <a:extLst>
                      <a:ext uri="{FF2B5EF4-FFF2-40B4-BE49-F238E27FC236}">
                        <a16:creationId xmlns:a16="http://schemas.microsoft.com/office/drawing/2014/main" id="{D61C0071-4D67-497B-BA08-650F10E15F2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48" name="Oval 247">
                  <a:extLst>
                    <a:ext uri="{FF2B5EF4-FFF2-40B4-BE49-F238E27FC236}">
                      <a16:creationId xmlns:a16="http://schemas.microsoft.com/office/drawing/2014/main" id="{91838924-F801-40CF-83F6-6B17A74453A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54" name="Text Box 30838">
                  <a:extLst>
                    <a:ext uri="{FF2B5EF4-FFF2-40B4-BE49-F238E27FC236}">
                      <a16:creationId xmlns:a16="http://schemas.microsoft.com/office/drawing/2014/main" id="{0E03B438-0FF4-4A83-A3C0-CE5E4386C494}"/>
                    </a:ext>
                  </a:extLst>
                </p:cNvPr>
                <p:cNvSpPr txBox="1">
                  <a:spLocks noChangeArrowheads="1"/>
                </p:cNvSpPr>
                <p:nvPr/>
              </p:nvSpPr>
              <p:spPr bwMode="auto">
                <a:xfrm>
                  <a:off x="449790" y="121225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56" name="Rectangle 255">
                  <a:extLst>
                    <a:ext uri="{FF2B5EF4-FFF2-40B4-BE49-F238E27FC236}">
                      <a16:creationId xmlns:a16="http://schemas.microsoft.com/office/drawing/2014/main" id="{0AAFA53C-E1E0-4059-B47B-6246C713ED2E}"/>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57" name="Text Box 30882">
                  <a:extLst>
                    <a:ext uri="{FF2B5EF4-FFF2-40B4-BE49-F238E27FC236}">
                      <a16:creationId xmlns:a16="http://schemas.microsoft.com/office/drawing/2014/main" id="{A9160F82-FCC0-4DFC-905E-DFD0F6D37E89}"/>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58" name="Group 257">
                  <a:extLst>
                    <a:ext uri="{FF2B5EF4-FFF2-40B4-BE49-F238E27FC236}">
                      <a16:creationId xmlns:a16="http://schemas.microsoft.com/office/drawing/2014/main" id="{994A432C-FEB9-4C35-B590-C7D5A4B8308C}"/>
                    </a:ext>
                  </a:extLst>
                </p:cNvPr>
                <p:cNvGrpSpPr/>
                <p:nvPr/>
              </p:nvGrpSpPr>
              <p:grpSpPr>
                <a:xfrm>
                  <a:off x="832419" y="998123"/>
                  <a:ext cx="579132" cy="344165"/>
                  <a:chOff x="1220777" y="1126711"/>
                  <a:chExt cx="579132" cy="344165"/>
                </a:xfrm>
              </p:grpSpPr>
              <p:grpSp>
                <p:nvGrpSpPr>
                  <p:cNvPr id="263" name="Group 262">
                    <a:extLst>
                      <a:ext uri="{FF2B5EF4-FFF2-40B4-BE49-F238E27FC236}">
                        <a16:creationId xmlns:a16="http://schemas.microsoft.com/office/drawing/2014/main" id="{3F90B465-B9C2-4F65-BE31-EC7B04D34FEE}"/>
                      </a:ext>
                    </a:extLst>
                  </p:cNvPr>
                  <p:cNvGrpSpPr>
                    <a:grpSpLocks/>
                  </p:cNvGrpSpPr>
                  <p:nvPr/>
                </p:nvGrpSpPr>
                <p:grpSpPr bwMode="auto">
                  <a:xfrm>
                    <a:off x="1242177" y="1258717"/>
                    <a:ext cx="284916" cy="212159"/>
                    <a:chOff x="3237" y="3062"/>
                    <a:chExt cx="1398" cy="1041"/>
                  </a:xfrm>
                </p:grpSpPr>
                <p:sp>
                  <p:nvSpPr>
                    <p:cNvPr id="273" name="Freeform 47282">
                      <a:extLst>
                        <a:ext uri="{FF2B5EF4-FFF2-40B4-BE49-F238E27FC236}">
                          <a16:creationId xmlns:a16="http://schemas.microsoft.com/office/drawing/2014/main" id="{7BF65E97-58D2-4A9B-9367-A05EC6591F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4" name="Freeform 47283">
                      <a:extLst>
                        <a:ext uri="{FF2B5EF4-FFF2-40B4-BE49-F238E27FC236}">
                          <a16:creationId xmlns:a16="http://schemas.microsoft.com/office/drawing/2014/main" id="{5AC8DC05-22BF-4B96-B7CF-097F9D147D2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64" name="Oval 263">
                    <a:extLst>
                      <a:ext uri="{FF2B5EF4-FFF2-40B4-BE49-F238E27FC236}">
                        <a16:creationId xmlns:a16="http://schemas.microsoft.com/office/drawing/2014/main" id="{C4431FF1-85AB-4DB5-A8B1-3A102034174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5" name="Text Box 30838">
                    <a:extLst>
                      <a:ext uri="{FF2B5EF4-FFF2-40B4-BE49-F238E27FC236}">
                        <a16:creationId xmlns:a16="http://schemas.microsoft.com/office/drawing/2014/main" id="{10B4B178-4024-4DF2-BFE2-9F2E545EDDBA}"/>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66" name="Text Box 30838">
                        <a:extLst>
                          <a:ext uri="{FF2B5EF4-FFF2-40B4-BE49-F238E27FC236}">
                            <a16:creationId xmlns:a16="http://schemas.microsoft.com/office/drawing/2014/main" id="{D0FB1482-DF51-482C-ADA7-3B8BE0993F7D}"/>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59" name="Text Box 30838">
                      <a:extLst>
                        <a:ext uri="{FF2B5EF4-FFF2-40B4-BE49-F238E27FC236}">
                          <a16:creationId xmlns:a16="http://schemas.microsoft.com/office/drawing/2014/main" id="{F9F4D944-4C08-4E28-AFDA-F374991FBC40}"/>
                        </a:ext>
                      </a:extLst>
                    </p:cNvPr>
                    <p:cNvSpPr txBox="1">
                      <a:spLocks noChangeArrowheads="1"/>
                    </p:cNvSpPr>
                    <p:nvPr/>
                  </p:nvSpPr>
                  <p:spPr bwMode="auto">
                    <a:xfrm>
                      <a:off x="389998" y="1012825"/>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59" name="Text Box 30838">
                      <a:extLst>
                        <a:ext uri="{FF2B5EF4-FFF2-40B4-BE49-F238E27FC236}">
                          <a16:creationId xmlns:a16="http://schemas.microsoft.com/office/drawing/2014/main" id="{F9F4D944-4C08-4E28-AFDA-F374991FBC40}"/>
                        </a:ext>
                      </a:extLst>
                    </p:cNvPr>
                    <p:cNvSpPr txBox="1">
                      <a:spLocks noRot="1" noChangeAspect="1" noMove="1" noResize="1" noEditPoints="1" noAdjustHandles="1" noChangeArrowheads="1" noChangeShapeType="1" noTextEdit="1"/>
                    </p:cNvSpPr>
                    <p:nvPr/>
                  </p:nvSpPr>
                  <p:spPr bwMode="auto">
                    <a:xfrm>
                      <a:off x="389998" y="1012825"/>
                      <a:ext cx="349903" cy="97534"/>
                    </a:xfrm>
                    <a:prstGeom prst="rect">
                      <a:avLst/>
                    </a:prstGeom>
                    <a:blipFill>
                      <a:blip r:embed="rId63"/>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sp>
        <p:nvSpPr>
          <p:cNvPr id="167" name="Text Box 2">
            <a:extLst>
              <a:ext uri="{FF2B5EF4-FFF2-40B4-BE49-F238E27FC236}">
                <a16:creationId xmlns:a16="http://schemas.microsoft.com/office/drawing/2014/main" id="{7F66B20D-842D-4F71-A8A9-26D463646F1E}"/>
              </a:ext>
            </a:extLst>
          </p:cNvPr>
          <p:cNvSpPr txBox="1">
            <a:spLocks noChangeArrowheads="1"/>
          </p:cNvSpPr>
          <p:nvPr/>
        </p:nvSpPr>
        <p:spPr bwMode="auto">
          <a:xfrm>
            <a:off x="7138535" y="5685055"/>
            <a:ext cx="99693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OK!?</a:t>
            </a:r>
          </a:p>
          <a:p>
            <a:pPr>
              <a:spcBef>
                <a:spcPct val="0"/>
              </a:spcBef>
              <a:buFont typeface="Math3" panose="00000400000000000000" pitchFamily="2" charset="2"/>
              <a:buNone/>
            </a:pPr>
            <a:r>
              <a:rPr lang="en-AU" sz="2400" dirty="0"/>
              <a:t> </a:t>
            </a:r>
          </a:p>
          <a:p>
            <a:pPr>
              <a:spcBef>
                <a:spcPct val="0"/>
              </a:spcBef>
              <a:buFont typeface="Math3" panose="00000400000000000000" pitchFamily="2" charset="2"/>
              <a:buNone/>
            </a:pPr>
            <a:r>
              <a:rPr lang="en-AU" sz="2400" dirty="0"/>
              <a:t> </a:t>
            </a:r>
            <a:endPar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p:txBody>
      </p:sp>
      <p:sp>
        <p:nvSpPr>
          <p:cNvPr id="168" name="Text Box 2">
            <a:extLst>
              <a:ext uri="{FF2B5EF4-FFF2-40B4-BE49-F238E27FC236}">
                <a16:creationId xmlns:a16="http://schemas.microsoft.com/office/drawing/2014/main" id="{7AFDD1C3-3C2D-4BB6-BC09-E6772BBE4C5C}"/>
              </a:ext>
            </a:extLst>
          </p:cNvPr>
          <p:cNvSpPr txBox="1">
            <a:spLocks noChangeArrowheads="1"/>
          </p:cNvSpPr>
          <p:nvPr/>
        </p:nvSpPr>
        <p:spPr bwMode="auto">
          <a:xfrm>
            <a:off x="7186160" y="6287155"/>
            <a:ext cx="8831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No!</a:t>
            </a:r>
            <a:endPar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169" name="Group 168">
            <a:extLst>
              <a:ext uri="{FF2B5EF4-FFF2-40B4-BE49-F238E27FC236}">
                <a16:creationId xmlns:a16="http://schemas.microsoft.com/office/drawing/2014/main" id="{9CB994EF-579A-4767-885C-4F6C6B09F35E}"/>
              </a:ext>
            </a:extLst>
          </p:cNvPr>
          <p:cNvGrpSpPr/>
          <p:nvPr/>
        </p:nvGrpSpPr>
        <p:grpSpPr>
          <a:xfrm>
            <a:off x="1667297" y="3230610"/>
            <a:ext cx="5800958" cy="1858766"/>
            <a:chOff x="1667297" y="3230610"/>
            <a:chExt cx="5800958" cy="1858766"/>
          </a:xfrm>
        </p:grpSpPr>
        <p:grpSp>
          <p:nvGrpSpPr>
            <p:cNvPr id="170" name="Group 169">
              <a:extLst>
                <a:ext uri="{FF2B5EF4-FFF2-40B4-BE49-F238E27FC236}">
                  <a16:creationId xmlns:a16="http://schemas.microsoft.com/office/drawing/2014/main" id="{7C5B1006-BCC6-4550-A288-81C08346988B}"/>
                </a:ext>
              </a:extLst>
            </p:cNvPr>
            <p:cNvGrpSpPr/>
            <p:nvPr/>
          </p:nvGrpSpPr>
          <p:grpSpPr>
            <a:xfrm>
              <a:off x="5220072" y="4206230"/>
              <a:ext cx="2248183" cy="237631"/>
              <a:chOff x="5220072" y="2578621"/>
              <a:chExt cx="2248183" cy="237631"/>
            </a:xfrm>
          </p:grpSpPr>
          <p:grpSp>
            <p:nvGrpSpPr>
              <p:cNvPr id="280" name="Group 279">
                <a:extLst>
                  <a:ext uri="{FF2B5EF4-FFF2-40B4-BE49-F238E27FC236}">
                    <a16:creationId xmlns:a16="http://schemas.microsoft.com/office/drawing/2014/main" id="{C17DB804-43B7-4528-A941-CB333ABD1F1C}"/>
                  </a:ext>
                </a:extLst>
              </p:cNvPr>
              <p:cNvGrpSpPr/>
              <p:nvPr/>
            </p:nvGrpSpPr>
            <p:grpSpPr>
              <a:xfrm>
                <a:off x="5220072" y="2578621"/>
                <a:ext cx="319908" cy="170876"/>
                <a:chOff x="251520" y="1772816"/>
                <a:chExt cx="8381287" cy="4680520"/>
              </a:xfrm>
            </p:grpSpPr>
            <p:cxnSp>
              <p:nvCxnSpPr>
                <p:cNvPr id="285" name="Straight Connector 284">
                  <a:extLst>
                    <a:ext uri="{FF2B5EF4-FFF2-40B4-BE49-F238E27FC236}">
                      <a16:creationId xmlns:a16="http://schemas.microsoft.com/office/drawing/2014/main" id="{7E24FD31-C0FD-48F8-B92A-686FB8508C33}"/>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405CE43D-F019-4A5D-8F52-7CEC69D2B7B5}"/>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1" name="Group 280">
                <a:extLst>
                  <a:ext uri="{FF2B5EF4-FFF2-40B4-BE49-F238E27FC236}">
                    <a16:creationId xmlns:a16="http://schemas.microsoft.com/office/drawing/2014/main" id="{27DA861A-A52F-49EF-8CAC-DF966B5F5416}"/>
                  </a:ext>
                </a:extLst>
              </p:cNvPr>
              <p:cNvGrpSpPr/>
              <p:nvPr/>
            </p:nvGrpSpPr>
            <p:grpSpPr>
              <a:xfrm>
                <a:off x="6830663" y="2578621"/>
                <a:ext cx="637592" cy="237631"/>
                <a:chOff x="251520" y="1772816"/>
                <a:chExt cx="8381287" cy="4680520"/>
              </a:xfrm>
            </p:grpSpPr>
            <p:cxnSp>
              <p:nvCxnSpPr>
                <p:cNvPr id="282" name="Straight Connector 281">
                  <a:extLst>
                    <a:ext uri="{FF2B5EF4-FFF2-40B4-BE49-F238E27FC236}">
                      <a16:creationId xmlns:a16="http://schemas.microsoft.com/office/drawing/2014/main" id="{048E6714-0868-4AF9-9954-24B8CCD68CD9}"/>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B088E1CA-3C61-4C0A-918F-E78AC20D52BA}"/>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71" name="Group 170">
              <a:extLst>
                <a:ext uri="{FF2B5EF4-FFF2-40B4-BE49-F238E27FC236}">
                  <a16:creationId xmlns:a16="http://schemas.microsoft.com/office/drawing/2014/main" id="{EE205073-643F-4076-A978-F8665B470D6E}"/>
                </a:ext>
              </a:extLst>
            </p:cNvPr>
            <p:cNvGrpSpPr/>
            <p:nvPr/>
          </p:nvGrpSpPr>
          <p:grpSpPr>
            <a:xfrm>
              <a:off x="1667297" y="4203673"/>
              <a:ext cx="2248183" cy="237631"/>
              <a:chOff x="1791122" y="2762452"/>
              <a:chExt cx="2248183" cy="237631"/>
            </a:xfrm>
          </p:grpSpPr>
          <p:grpSp>
            <p:nvGrpSpPr>
              <p:cNvPr id="184" name="Group 183">
                <a:extLst>
                  <a:ext uri="{FF2B5EF4-FFF2-40B4-BE49-F238E27FC236}">
                    <a16:creationId xmlns:a16="http://schemas.microsoft.com/office/drawing/2014/main" id="{2FB6F84D-DBF2-4627-A855-567C77DEEB1B}"/>
                  </a:ext>
                </a:extLst>
              </p:cNvPr>
              <p:cNvGrpSpPr/>
              <p:nvPr/>
            </p:nvGrpSpPr>
            <p:grpSpPr>
              <a:xfrm>
                <a:off x="1791122" y="2762452"/>
                <a:ext cx="319908" cy="170876"/>
                <a:chOff x="251520" y="1772816"/>
                <a:chExt cx="8381287" cy="4680520"/>
              </a:xfrm>
            </p:grpSpPr>
            <p:cxnSp>
              <p:nvCxnSpPr>
                <p:cNvPr id="188" name="Straight Connector 187">
                  <a:extLst>
                    <a:ext uri="{FF2B5EF4-FFF2-40B4-BE49-F238E27FC236}">
                      <a16:creationId xmlns:a16="http://schemas.microsoft.com/office/drawing/2014/main" id="{3BDB3BB8-646A-487F-9098-811B2EDB4DF1}"/>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63283C79-75F0-4205-90CB-00572BB81C99}"/>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85" name="Group 184">
                <a:extLst>
                  <a:ext uri="{FF2B5EF4-FFF2-40B4-BE49-F238E27FC236}">
                    <a16:creationId xmlns:a16="http://schemas.microsoft.com/office/drawing/2014/main" id="{7B524FA8-A7E7-41A6-8B70-8D6E310C94E8}"/>
                  </a:ext>
                </a:extLst>
              </p:cNvPr>
              <p:cNvGrpSpPr/>
              <p:nvPr/>
            </p:nvGrpSpPr>
            <p:grpSpPr>
              <a:xfrm>
                <a:off x="3401713" y="2762452"/>
                <a:ext cx="637592" cy="237631"/>
                <a:chOff x="251520" y="1772816"/>
                <a:chExt cx="8381287" cy="4680520"/>
              </a:xfrm>
            </p:grpSpPr>
            <p:cxnSp>
              <p:nvCxnSpPr>
                <p:cNvPr id="186" name="Straight Connector 185">
                  <a:extLst>
                    <a:ext uri="{FF2B5EF4-FFF2-40B4-BE49-F238E27FC236}">
                      <a16:creationId xmlns:a16="http://schemas.microsoft.com/office/drawing/2014/main" id="{86A151AD-F856-43F1-AAE8-F1FE7F323241}"/>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BBA5B2D9-6E07-4146-847D-606C637796E5}"/>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72" name="Group 171">
              <a:extLst>
                <a:ext uri="{FF2B5EF4-FFF2-40B4-BE49-F238E27FC236}">
                  <a16:creationId xmlns:a16="http://schemas.microsoft.com/office/drawing/2014/main" id="{4172E41A-0783-4357-A578-C4A4B1EC69D1}"/>
                </a:ext>
              </a:extLst>
            </p:cNvPr>
            <p:cNvGrpSpPr/>
            <p:nvPr/>
          </p:nvGrpSpPr>
          <p:grpSpPr>
            <a:xfrm>
              <a:off x="1848272" y="4880400"/>
              <a:ext cx="319908" cy="170876"/>
              <a:chOff x="251520" y="1772816"/>
              <a:chExt cx="8381287" cy="4680520"/>
            </a:xfrm>
          </p:grpSpPr>
          <p:cxnSp>
            <p:nvCxnSpPr>
              <p:cNvPr id="182" name="Straight Connector 181">
                <a:extLst>
                  <a:ext uri="{FF2B5EF4-FFF2-40B4-BE49-F238E27FC236}">
                    <a16:creationId xmlns:a16="http://schemas.microsoft.com/office/drawing/2014/main" id="{5A2A4DEF-4D6A-492B-8B50-A2B9454355A4}"/>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4C968308-85EA-4603-AF4E-DF8252C1F29D}"/>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67EC4F17-096E-4BA0-87D2-A548E7DD9170}"/>
                </a:ext>
              </a:extLst>
            </p:cNvPr>
            <p:cNvGrpSpPr/>
            <p:nvPr/>
          </p:nvGrpSpPr>
          <p:grpSpPr>
            <a:xfrm>
              <a:off x="5518584" y="4851745"/>
              <a:ext cx="637592" cy="237631"/>
              <a:chOff x="251520" y="1772816"/>
              <a:chExt cx="8381287" cy="4680520"/>
            </a:xfrm>
          </p:grpSpPr>
          <p:cxnSp>
            <p:nvCxnSpPr>
              <p:cNvPr id="180" name="Straight Connector 179">
                <a:extLst>
                  <a:ext uri="{FF2B5EF4-FFF2-40B4-BE49-F238E27FC236}">
                    <a16:creationId xmlns:a16="http://schemas.microsoft.com/office/drawing/2014/main" id="{5D0C0DE2-1B8E-4454-B4CB-097410177A76}"/>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C06674B7-F358-40AA-B1AD-CE78D7AF80C5}"/>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5B6487E5-D8E0-49E5-92E3-05597EC70308}"/>
                </a:ext>
              </a:extLst>
            </p:cNvPr>
            <p:cNvGrpSpPr/>
            <p:nvPr/>
          </p:nvGrpSpPr>
          <p:grpSpPr>
            <a:xfrm>
              <a:off x="1867322" y="3258124"/>
              <a:ext cx="319908" cy="170876"/>
              <a:chOff x="251520" y="1772816"/>
              <a:chExt cx="8381287" cy="4680520"/>
            </a:xfrm>
          </p:grpSpPr>
          <p:cxnSp>
            <p:nvCxnSpPr>
              <p:cNvPr id="178" name="Straight Connector 177">
                <a:extLst>
                  <a:ext uri="{FF2B5EF4-FFF2-40B4-BE49-F238E27FC236}">
                    <a16:creationId xmlns:a16="http://schemas.microsoft.com/office/drawing/2014/main" id="{DD1D732C-12CC-4393-AFFF-8A992A1F28E4}"/>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4F9F5119-C2D7-45B0-9053-CB23B62B2195}"/>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5D7B9F68-3355-4921-9E9A-A2A68A30C309}"/>
                </a:ext>
              </a:extLst>
            </p:cNvPr>
            <p:cNvGrpSpPr/>
            <p:nvPr/>
          </p:nvGrpSpPr>
          <p:grpSpPr>
            <a:xfrm>
              <a:off x="5485817" y="3230610"/>
              <a:ext cx="637592" cy="237631"/>
              <a:chOff x="251520" y="1772816"/>
              <a:chExt cx="8381287" cy="4680520"/>
            </a:xfrm>
          </p:grpSpPr>
          <p:cxnSp>
            <p:nvCxnSpPr>
              <p:cNvPr id="176" name="Straight Connector 175">
                <a:extLst>
                  <a:ext uri="{FF2B5EF4-FFF2-40B4-BE49-F238E27FC236}">
                    <a16:creationId xmlns:a16="http://schemas.microsoft.com/office/drawing/2014/main" id="{A4BDBC9F-E518-44A9-856E-93D2BCDEE4B8}"/>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B6B674D7-F8F4-4819-9BDE-05975C370A57}"/>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287" name="Group 286">
            <a:extLst>
              <a:ext uri="{FF2B5EF4-FFF2-40B4-BE49-F238E27FC236}">
                <a16:creationId xmlns:a16="http://schemas.microsoft.com/office/drawing/2014/main" id="{E3E0374B-5055-4087-ADAB-E7BF1BC6BBF7}"/>
              </a:ext>
            </a:extLst>
          </p:cNvPr>
          <p:cNvGrpSpPr/>
          <p:nvPr/>
        </p:nvGrpSpPr>
        <p:grpSpPr>
          <a:xfrm>
            <a:off x="5220072" y="2578621"/>
            <a:ext cx="2248183" cy="237631"/>
            <a:chOff x="5220072" y="2578621"/>
            <a:chExt cx="2248183" cy="237631"/>
          </a:xfrm>
        </p:grpSpPr>
        <p:grpSp>
          <p:nvGrpSpPr>
            <p:cNvPr id="288" name="Group 287">
              <a:extLst>
                <a:ext uri="{FF2B5EF4-FFF2-40B4-BE49-F238E27FC236}">
                  <a16:creationId xmlns:a16="http://schemas.microsoft.com/office/drawing/2014/main" id="{99861713-26A0-4D04-B601-C593D8D077F0}"/>
                </a:ext>
              </a:extLst>
            </p:cNvPr>
            <p:cNvGrpSpPr/>
            <p:nvPr/>
          </p:nvGrpSpPr>
          <p:grpSpPr>
            <a:xfrm>
              <a:off x="5220072" y="2578621"/>
              <a:ext cx="319908" cy="170876"/>
              <a:chOff x="251520" y="1772816"/>
              <a:chExt cx="8381287" cy="4680520"/>
            </a:xfrm>
          </p:grpSpPr>
          <p:cxnSp>
            <p:nvCxnSpPr>
              <p:cNvPr id="335" name="Straight Connector 334">
                <a:extLst>
                  <a:ext uri="{FF2B5EF4-FFF2-40B4-BE49-F238E27FC236}">
                    <a16:creationId xmlns:a16="http://schemas.microsoft.com/office/drawing/2014/main" id="{18901166-6CF4-417D-8406-C4DA72D8E396}"/>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6E1AA1E0-BF5B-4E49-8EB8-787B3530683E}"/>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9" name="Group 288">
              <a:extLst>
                <a:ext uri="{FF2B5EF4-FFF2-40B4-BE49-F238E27FC236}">
                  <a16:creationId xmlns:a16="http://schemas.microsoft.com/office/drawing/2014/main" id="{430F0606-37C5-41EA-8EDA-F65C19999FF3}"/>
                </a:ext>
              </a:extLst>
            </p:cNvPr>
            <p:cNvGrpSpPr/>
            <p:nvPr/>
          </p:nvGrpSpPr>
          <p:grpSpPr>
            <a:xfrm>
              <a:off x="6830663" y="2578621"/>
              <a:ext cx="637592" cy="237631"/>
              <a:chOff x="251520" y="1772816"/>
              <a:chExt cx="8381287" cy="4680520"/>
            </a:xfrm>
          </p:grpSpPr>
          <p:cxnSp>
            <p:nvCxnSpPr>
              <p:cNvPr id="333" name="Straight Connector 332">
                <a:extLst>
                  <a:ext uri="{FF2B5EF4-FFF2-40B4-BE49-F238E27FC236}">
                    <a16:creationId xmlns:a16="http://schemas.microsoft.com/office/drawing/2014/main" id="{8BF14FCF-4125-425A-A560-821B7F7FF95E}"/>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DD69F3B5-35BB-4A88-9A57-CE1300A98865}"/>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337" name="Group 336">
            <a:extLst>
              <a:ext uri="{FF2B5EF4-FFF2-40B4-BE49-F238E27FC236}">
                <a16:creationId xmlns:a16="http://schemas.microsoft.com/office/drawing/2014/main" id="{DA91BC22-0C3D-49DA-A41C-8FC7A30B8D9D}"/>
              </a:ext>
            </a:extLst>
          </p:cNvPr>
          <p:cNvGrpSpPr/>
          <p:nvPr/>
        </p:nvGrpSpPr>
        <p:grpSpPr>
          <a:xfrm>
            <a:off x="3249313" y="2610052"/>
            <a:ext cx="637592" cy="237631"/>
            <a:chOff x="251520" y="1772816"/>
            <a:chExt cx="8381287" cy="4680520"/>
          </a:xfrm>
        </p:grpSpPr>
        <p:cxnSp>
          <p:nvCxnSpPr>
            <p:cNvPr id="338" name="Straight Connector 337">
              <a:extLst>
                <a:ext uri="{FF2B5EF4-FFF2-40B4-BE49-F238E27FC236}">
                  <a16:creationId xmlns:a16="http://schemas.microsoft.com/office/drawing/2014/main" id="{3EEC261C-295C-46A6-92C7-A844A28BEC5D}"/>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8CC75CC9-60BD-4B2D-BB01-B103AC7F931C}"/>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40" name="Group 339">
            <a:extLst>
              <a:ext uri="{FF2B5EF4-FFF2-40B4-BE49-F238E27FC236}">
                <a16:creationId xmlns:a16="http://schemas.microsoft.com/office/drawing/2014/main" id="{CE9DB4B7-D2AB-469E-AD32-C22EA793EB9B}"/>
              </a:ext>
            </a:extLst>
          </p:cNvPr>
          <p:cNvGrpSpPr/>
          <p:nvPr/>
        </p:nvGrpSpPr>
        <p:grpSpPr>
          <a:xfrm>
            <a:off x="80071" y="2108473"/>
            <a:ext cx="8231608" cy="4396852"/>
            <a:chOff x="251520" y="1772816"/>
            <a:chExt cx="8381287" cy="4680520"/>
          </a:xfrm>
        </p:grpSpPr>
        <p:cxnSp>
          <p:nvCxnSpPr>
            <p:cNvPr id="341" name="Straight Connector 340">
              <a:extLst>
                <a:ext uri="{FF2B5EF4-FFF2-40B4-BE49-F238E27FC236}">
                  <a16:creationId xmlns:a16="http://schemas.microsoft.com/office/drawing/2014/main" id="{877D11BF-EC6F-40E2-B9E6-111879DC4E6B}"/>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5ED48EF-2C78-4790-AF09-BC9BB37CCD48}"/>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407A3BE8-143F-48C8-B173-F0E0C43A29FF}"/>
              </a:ext>
            </a:extLst>
          </p:cNvPr>
          <p:cNvGrpSpPr/>
          <p:nvPr/>
        </p:nvGrpSpPr>
        <p:grpSpPr>
          <a:xfrm>
            <a:off x="1638722" y="2610052"/>
            <a:ext cx="319908" cy="170876"/>
            <a:chOff x="251520" y="1772816"/>
            <a:chExt cx="8381287" cy="4680520"/>
          </a:xfrm>
        </p:grpSpPr>
        <p:cxnSp>
          <p:nvCxnSpPr>
            <p:cNvPr id="344" name="Straight Connector 343">
              <a:extLst>
                <a:ext uri="{FF2B5EF4-FFF2-40B4-BE49-F238E27FC236}">
                  <a16:creationId xmlns:a16="http://schemas.microsoft.com/office/drawing/2014/main" id="{61CC5974-8101-4A31-B93F-0D07D5D96703}"/>
                </a:ext>
              </a:extLst>
            </p:cNvPr>
            <p:cNvCxnSpPr/>
            <p:nvPr/>
          </p:nvCxnSpPr>
          <p:spPr>
            <a:xfrm flipH="1">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D1FD767D-0F18-442E-9520-349A74FF4A72}"/>
                </a:ext>
              </a:extLst>
            </p:cNvPr>
            <p:cNvCxnSpPr/>
            <p:nvPr/>
          </p:nvCxnSpPr>
          <p:spPr>
            <a:xfrm>
              <a:off x="251520" y="1772816"/>
              <a:ext cx="8381287" cy="46805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1550488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270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2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3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6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0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2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1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25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29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09"/>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29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17"/>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01"/>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nodeType="clickEffect">
                                  <p:stCondLst>
                                    <p:cond delay="0"/>
                                  </p:stCondLst>
                                  <p:childTnLst>
                                    <p:set>
                                      <p:cBhvr>
                                        <p:cTn id="90" dur="1" fill="hold">
                                          <p:stCondLst>
                                            <p:cond delay="0"/>
                                          </p:stCondLst>
                                        </p:cTn>
                                        <p:tgtEl>
                                          <p:spTgt spid="325"/>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67">
                                            <p:txEl>
                                              <p:pRg st="0" end="0"/>
                                            </p:txEl>
                                          </p:spTgt>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67">
                                            <p:txEl>
                                              <p:pRg st="1" end="1"/>
                                            </p:txEl>
                                          </p:spTgt>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167">
                                            <p:txEl>
                                              <p:pRg st="2" end="2"/>
                                            </p:txEl>
                                          </p:spTgt>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0"/>
                                          </p:stCondLst>
                                        </p:cTn>
                                        <p:tgtEl>
                                          <p:spTgt spid="343"/>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nodeType="clickEffect">
                                  <p:stCondLst>
                                    <p:cond delay="0"/>
                                  </p:stCondLst>
                                  <p:childTnLst>
                                    <p:set>
                                      <p:cBhvr>
                                        <p:cTn id="110" dur="1" fill="hold">
                                          <p:stCondLst>
                                            <p:cond delay="0"/>
                                          </p:stCondLst>
                                        </p:cTn>
                                        <p:tgtEl>
                                          <p:spTgt spid="337"/>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287"/>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169"/>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nodeType="clickEffect">
                                  <p:stCondLst>
                                    <p:cond delay="0"/>
                                  </p:stCondLst>
                                  <p:childTnLst>
                                    <p:set>
                                      <p:cBhvr>
                                        <p:cTn id="122" dur="1" fill="hold">
                                          <p:stCondLst>
                                            <p:cond delay="0"/>
                                          </p:stCondLst>
                                        </p:cTn>
                                        <p:tgtEl>
                                          <p:spTgt spid="340"/>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p:bldP spid="298" grpId="0"/>
      <p:bldP spid="167" grpId="0" build="p"/>
      <p:bldP spid="16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98" name="Text Box 2"/>
              <p:cNvSpPr txBox="1">
                <a:spLocks noChangeArrowheads="1"/>
              </p:cNvSpPr>
              <p:nvPr/>
            </p:nvSpPr>
            <p:spPr bwMode="auto">
              <a:xfrm>
                <a:off x="48768" y="1953968"/>
                <a:ext cx="514516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800" i="1" smtClean="0">
                        <a:solidFill>
                          <a:srgbClr val="0000FF"/>
                        </a:solidFill>
                        <a:latin typeface="Cambria Math"/>
                        <a:cs typeface="Times New Roman" panose="02020603050405020304" pitchFamily="18" charset="0"/>
                        <a:sym typeface="Math3" panose="00000400000000000000" pitchFamily="2" charset="2"/>
                      </a:rPr>
                      <m:t>𝛽</m:t>
                    </m:r>
                  </m:oMath>
                </a14:m>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’s </a:t>
                </a:r>
                <a:r>
                  <a:rPr lang="en-US" altLang="en-US" sz="2800" dirty="0">
                    <a:latin typeface="Arial" panose="020B0604020202020204" pitchFamily="34" charset="0"/>
                    <a:cs typeface="Times New Roman" panose="02020603050405020304" pitchFamily="18" charset="0"/>
                    <a:sym typeface="Math3" panose="00000400000000000000" pitchFamily="2" charset="2"/>
                  </a:rPr>
                  <a:t>still </a:t>
                </a:r>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“quite similar” to </a:t>
                </a:r>
                <a14:m>
                  <m:oMath xmlns:m="http://schemas.openxmlformats.org/officeDocument/2006/math">
                    <m:r>
                      <a:rPr lang="en-US" altLang="en-US" sz="2800" b="0" i="1" smtClean="0">
                        <a:solidFill>
                          <a:schemeClr val="tx1"/>
                        </a:solidFill>
                        <a:latin typeface="Cambria Math"/>
                        <a:cs typeface="Times New Roman" panose="02020603050405020304" pitchFamily="18" charset="0"/>
                        <a:sym typeface="Math3" panose="00000400000000000000" pitchFamily="2" charset="2"/>
                      </a:rPr>
                      <m:t>𝛼</m:t>
                    </m:r>
                  </m:oMath>
                </a14:m>
                <a:r>
                  <a:rPr lang="en-US" altLang="en-US" sz="2800" dirty="0">
                    <a:solidFill>
                      <a:schemeClr val="tx1"/>
                    </a:solidFill>
                    <a:latin typeface="Arial" panose="020B0604020202020204" pitchFamily="34" charset="0"/>
                    <a:cs typeface="Times New Roman" panose="02020603050405020304" pitchFamily="18" charset="0"/>
                    <a:sym typeface="Math3" panose="00000400000000000000" pitchFamily="2" charset="2"/>
                  </a:rPr>
                  <a:t>’s!</a:t>
                </a:r>
              </a:p>
            </p:txBody>
          </p:sp>
        </mc:Choice>
        <mc:Fallback xmlns="">
          <p:sp>
            <p:nvSpPr>
              <p:cNvPr id="298" name="Text Box 2"/>
              <p:cNvSpPr txBox="1">
                <a:spLocks noRot="1" noChangeAspect="1" noMove="1" noResize="1" noEditPoints="1" noAdjustHandles="1" noChangeArrowheads="1" noChangeShapeType="1" noTextEdit="1"/>
              </p:cNvSpPr>
              <p:nvPr/>
            </p:nvSpPr>
            <p:spPr bwMode="auto">
              <a:xfrm>
                <a:off x="48768" y="1953968"/>
                <a:ext cx="5145168" cy="523220"/>
              </a:xfrm>
              <a:prstGeom prst="rect">
                <a:avLst/>
              </a:prstGeom>
              <a:blipFill>
                <a:blip r:embed="rId3"/>
                <a:stretch>
                  <a:fillRect t="-12941"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3" name="Group 2"/>
          <p:cNvGrpSpPr/>
          <p:nvPr/>
        </p:nvGrpSpPr>
        <p:grpSpPr>
          <a:xfrm>
            <a:off x="77646" y="2366966"/>
            <a:ext cx="9170682" cy="4270227"/>
            <a:chOff x="77646" y="2366966"/>
            <a:chExt cx="9170682" cy="4270227"/>
          </a:xfrm>
        </p:grpSpPr>
        <p:grpSp>
          <p:nvGrpSpPr>
            <p:cNvPr id="342" name="Group 341"/>
            <p:cNvGrpSpPr/>
            <p:nvPr/>
          </p:nvGrpSpPr>
          <p:grpSpPr>
            <a:xfrm>
              <a:off x="2316882" y="4606494"/>
              <a:ext cx="6128692" cy="613181"/>
              <a:chOff x="1932087" y="3000180"/>
              <a:chExt cx="6128692" cy="613181"/>
            </a:xfrm>
          </p:grpSpPr>
          <mc:AlternateContent xmlns:mc="http://schemas.openxmlformats.org/markup-compatibility/2006" xmlns:a14="http://schemas.microsoft.com/office/drawing/2010/main">
            <mc:Choice Requires="a14">
              <p:sp>
                <p:nvSpPr>
                  <p:cNvPr id="347"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7"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8"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8"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9"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0"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50"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6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1"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9" name="Group 238"/>
            <p:cNvGrpSpPr/>
            <p:nvPr/>
          </p:nvGrpSpPr>
          <p:grpSpPr>
            <a:xfrm>
              <a:off x="2155919" y="3914989"/>
              <a:ext cx="6363223" cy="639511"/>
              <a:chOff x="1718726" y="2323533"/>
              <a:chExt cx="6363223" cy="639511"/>
            </a:xfrm>
          </p:grpSpPr>
          <mc:AlternateContent xmlns:mc="http://schemas.openxmlformats.org/markup-compatibility/2006" xmlns:a14="http://schemas.microsoft.com/office/drawing/2010/main">
            <mc:Choice Requires="a14">
              <p:sp>
                <p:nvSpPr>
                  <p:cNvPr id="248"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9"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6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0"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0"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0"/>
                    <a:stretch>
                      <a:fillRect l="-20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1"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1"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2"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7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4"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73"/>
                    <a:stretch>
                      <a:fillRect l="-2055"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5" name="Group 314"/>
            <p:cNvGrpSpPr/>
            <p:nvPr/>
          </p:nvGrpSpPr>
          <p:grpSpPr>
            <a:xfrm>
              <a:off x="2288307" y="2996952"/>
              <a:ext cx="6128692" cy="613181"/>
              <a:chOff x="1932087" y="3000180"/>
              <a:chExt cx="6128692" cy="613181"/>
            </a:xfrm>
          </p:grpSpPr>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4"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5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5"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5"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7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6"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27"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7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8"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5" name="Group 234"/>
            <p:cNvGrpSpPr/>
            <p:nvPr/>
          </p:nvGrpSpPr>
          <p:grpSpPr>
            <a:xfrm>
              <a:off x="2127344" y="2366966"/>
              <a:ext cx="6363223" cy="639511"/>
              <a:chOff x="1718726" y="2323533"/>
              <a:chExt cx="6363223" cy="639511"/>
            </a:xfrm>
          </p:grpSpPr>
          <mc:AlternateContent xmlns:mc="http://schemas.openxmlformats.org/markup-compatibility/2006" xmlns:a14="http://schemas.microsoft.com/office/drawing/2010/main">
            <mc:Choice Requires="a14">
              <p:sp>
                <p:nvSpPr>
                  <p:cNvPr id="281"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6"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6"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7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7"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7"/>
                    <a:stretch>
                      <a:fillRect l="-20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8"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8"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9"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9"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7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0"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1"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2"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4"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65"/>
                    <a:stretch>
                      <a:fillRect l="-20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5"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81"/>
                    <a:stretch>
                      <a:fillRect b="-102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ln>
                    <a:solidFill>
                      <a:schemeClr val="tx1"/>
                    </a:solidFill>
                  </a:ln>
                </a:endParaRPr>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Fig.a</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1"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89" name="Text Box 2"/>
            <p:cNvSpPr txBox="1">
              <a:spLocks noChangeArrowheads="1"/>
            </p:cNvSpPr>
            <p:nvPr/>
          </p:nvSpPr>
          <p:spPr bwMode="auto">
            <a:xfrm>
              <a:off x="87171" y="4089960"/>
              <a:ext cx="97295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90" name="Group 189"/>
          <p:cNvGrpSpPr/>
          <p:nvPr/>
        </p:nvGrpSpPr>
        <p:grpSpPr>
          <a:xfrm>
            <a:off x="1504231" y="2434605"/>
            <a:ext cx="1052498" cy="524164"/>
            <a:chOff x="2348324" y="3933253"/>
            <a:chExt cx="1052498" cy="524164"/>
          </a:xfrm>
        </p:grpSpPr>
        <p:sp>
          <p:nvSpPr>
            <p:cNvPr id="19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3"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4"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195"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9"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7"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98" name="Group 197"/>
          <p:cNvGrpSpPr/>
          <p:nvPr/>
        </p:nvGrpSpPr>
        <p:grpSpPr>
          <a:xfrm>
            <a:off x="3463117" y="2464072"/>
            <a:ext cx="720080" cy="478781"/>
            <a:chOff x="3525600" y="1945407"/>
            <a:chExt cx="720080" cy="478781"/>
          </a:xfrm>
        </p:grpSpPr>
        <p:sp>
          <p:nvSpPr>
            <p:cNvPr id="19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0"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1"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2" name="Group 201"/>
          <p:cNvGrpSpPr/>
          <p:nvPr/>
        </p:nvGrpSpPr>
        <p:grpSpPr>
          <a:xfrm>
            <a:off x="5099298" y="2418034"/>
            <a:ext cx="1052498" cy="524164"/>
            <a:chOff x="2348324" y="3933253"/>
            <a:chExt cx="1052498" cy="524164"/>
          </a:xfrm>
        </p:grpSpPr>
        <p:sp>
          <p:nvSpPr>
            <p:cNvPr id="20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0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0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8"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9"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3" name="Group 212"/>
          <p:cNvGrpSpPr/>
          <p:nvPr/>
        </p:nvGrpSpPr>
        <p:grpSpPr>
          <a:xfrm>
            <a:off x="6999893" y="2440830"/>
            <a:ext cx="720080" cy="478781"/>
            <a:chOff x="3525600" y="1945407"/>
            <a:chExt cx="720080" cy="478781"/>
          </a:xfrm>
        </p:grpSpPr>
        <p:sp>
          <p:nvSpPr>
            <p:cNvPr id="214"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5"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6"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7" name="Group 216"/>
          <p:cNvGrpSpPr/>
          <p:nvPr/>
        </p:nvGrpSpPr>
        <p:grpSpPr>
          <a:xfrm>
            <a:off x="1660334" y="3053119"/>
            <a:ext cx="1052498" cy="524164"/>
            <a:chOff x="2348324" y="3933253"/>
            <a:chExt cx="1052498" cy="524164"/>
          </a:xfrm>
        </p:grpSpPr>
        <p:sp>
          <p:nvSpPr>
            <p:cNvPr id="2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1"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5583535" y="3078394"/>
            <a:ext cx="720080" cy="478781"/>
            <a:chOff x="3525600" y="1945407"/>
            <a:chExt cx="720080" cy="478781"/>
          </a:xfrm>
        </p:grpSpPr>
        <p:sp>
          <p:nvSpPr>
            <p:cNvPr id="22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7"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6" name="Group 255"/>
          <p:cNvGrpSpPr/>
          <p:nvPr/>
        </p:nvGrpSpPr>
        <p:grpSpPr>
          <a:xfrm>
            <a:off x="1532806" y="3970426"/>
            <a:ext cx="6215742" cy="1216399"/>
            <a:chOff x="1532806" y="3970426"/>
            <a:chExt cx="6215742" cy="1216399"/>
          </a:xfrm>
        </p:grpSpPr>
        <p:grpSp>
          <p:nvGrpSpPr>
            <p:cNvPr id="257" name="Group 256"/>
            <p:cNvGrpSpPr/>
            <p:nvPr/>
          </p:nvGrpSpPr>
          <p:grpSpPr>
            <a:xfrm>
              <a:off x="1688909" y="4662661"/>
              <a:ext cx="1052498" cy="524164"/>
              <a:chOff x="2348324" y="3933253"/>
              <a:chExt cx="1052498" cy="524164"/>
            </a:xfrm>
          </p:grpSpPr>
          <p:sp>
            <p:nvSpPr>
              <p:cNvPr id="37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7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7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6"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8" name="Group 257"/>
            <p:cNvGrpSpPr/>
            <p:nvPr/>
          </p:nvGrpSpPr>
          <p:grpSpPr>
            <a:xfrm>
              <a:off x="5612110" y="4687936"/>
              <a:ext cx="720080" cy="478781"/>
              <a:chOff x="3525600" y="1945407"/>
              <a:chExt cx="720080" cy="478781"/>
            </a:xfrm>
          </p:grpSpPr>
          <p:sp>
            <p:nvSpPr>
              <p:cNvPr id="37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1"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9" name="Group 258"/>
            <p:cNvGrpSpPr/>
            <p:nvPr/>
          </p:nvGrpSpPr>
          <p:grpSpPr>
            <a:xfrm>
              <a:off x="5127873" y="3970426"/>
              <a:ext cx="1052498" cy="524164"/>
              <a:chOff x="2348324" y="3933253"/>
              <a:chExt cx="1052498" cy="524164"/>
            </a:xfrm>
          </p:grpSpPr>
          <p:sp>
            <p:nvSpPr>
              <p:cNvPr id="36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6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6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66"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3" name="Group 262"/>
            <p:cNvGrpSpPr/>
            <p:nvPr/>
          </p:nvGrpSpPr>
          <p:grpSpPr>
            <a:xfrm>
              <a:off x="1532806" y="3986997"/>
              <a:ext cx="1052498" cy="524164"/>
              <a:chOff x="2348324" y="3933253"/>
              <a:chExt cx="1052498" cy="524164"/>
            </a:xfrm>
          </p:grpSpPr>
          <p:sp>
            <p:nvSpPr>
              <p:cNvPr id="32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59"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9"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4" name="Group 263"/>
            <p:cNvGrpSpPr/>
            <p:nvPr/>
          </p:nvGrpSpPr>
          <p:grpSpPr>
            <a:xfrm>
              <a:off x="3491692" y="4016464"/>
              <a:ext cx="720080" cy="478781"/>
              <a:chOff x="3525600" y="1945407"/>
              <a:chExt cx="720080" cy="478781"/>
            </a:xfrm>
          </p:grpSpPr>
          <p:sp>
            <p:nvSpPr>
              <p:cNvPr id="29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7"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5" name="Group 264"/>
            <p:cNvGrpSpPr/>
            <p:nvPr/>
          </p:nvGrpSpPr>
          <p:grpSpPr>
            <a:xfrm>
              <a:off x="7028468" y="3993222"/>
              <a:ext cx="720080" cy="478781"/>
              <a:chOff x="3525600" y="1945407"/>
              <a:chExt cx="720080" cy="478781"/>
            </a:xfrm>
          </p:grpSpPr>
          <p:sp>
            <p:nvSpPr>
              <p:cNvPr id="26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7" name="Picture 2"/>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205" name="Text Box 2"/>
          <p:cNvSpPr txBox="1">
            <a:spLocks noChangeArrowheads="1"/>
          </p:cNvSpPr>
          <p:nvPr/>
        </p:nvSpPr>
        <p:spPr bwMode="auto">
          <a:xfrm>
            <a:off x="5762952" y="6169595"/>
            <a:ext cx="23479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FF0000"/>
                </a:solidFill>
                <a:latin typeface="Arial" panose="020B0604020202020204" pitchFamily="34" charset="0"/>
                <a:cs typeface="Times New Roman" panose="02020603050405020304" pitchFamily="18" charset="0"/>
                <a:sym typeface="Math3" panose="00000400000000000000" pitchFamily="2" charset="2"/>
              </a:rPr>
              <a:t>We still get this!</a:t>
            </a:r>
          </a:p>
        </p:txBody>
      </p:sp>
      <p:sp>
        <p:nvSpPr>
          <p:cNvPr id="210" name="Text Box 3">
            <a:extLst>
              <a:ext uri="{FF2B5EF4-FFF2-40B4-BE49-F238E27FC236}">
                <a16:creationId xmlns:a16="http://schemas.microsoft.com/office/drawing/2014/main" id="{F69BD2D4-0753-43F6-A990-8D16C7420AC1}"/>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119</a:t>
            </a:fld>
            <a:endParaRPr lang="en-US" altLang="nl-NL" sz="1600"/>
          </a:p>
        </p:txBody>
      </p:sp>
      <p:grpSp>
        <p:nvGrpSpPr>
          <p:cNvPr id="206" name="Group 205">
            <a:extLst>
              <a:ext uri="{FF2B5EF4-FFF2-40B4-BE49-F238E27FC236}">
                <a16:creationId xmlns:a16="http://schemas.microsoft.com/office/drawing/2014/main" id="{F424BE4F-1C50-4BBF-81F6-A5C21765D8FA}"/>
              </a:ext>
            </a:extLst>
          </p:cNvPr>
          <p:cNvGrpSpPr/>
          <p:nvPr/>
        </p:nvGrpSpPr>
        <p:grpSpPr>
          <a:xfrm>
            <a:off x="251885" y="84310"/>
            <a:ext cx="1851833" cy="1597708"/>
            <a:chOff x="251885" y="84310"/>
            <a:chExt cx="1851833" cy="1597708"/>
          </a:xfrm>
        </p:grpSpPr>
        <p:grpSp>
          <p:nvGrpSpPr>
            <p:cNvPr id="232" name="Group 231">
              <a:extLst>
                <a:ext uri="{FF2B5EF4-FFF2-40B4-BE49-F238E27FC236}">
                  <a16:creationId xmlns:a16="http://schemas.microsoft.com/office/drawing/2014/main" id="{79EFE1BC-C1E5-42BD-B373-8019F0E3DC3D}"/>
                </a:ext>
              </a:extLst>
            </p:cNvPr>
            <p:cNvGrpSpPr/>
            <p:nvPr/>
          </p:nvGrpSpPr>
          <p:grpSpPr>
            <a:xfrm>
              <a:off x="251885" y="84310"/>
              <a:ext cx="1556240" cy="763108"/>
              <a:chOff x="-5290" y="1027285"/>
              <a:chExt cx="1556240" cy="763108"/>
            </a:xfrm>
          </p:grpSpPr>
          <p:sp>
            <p:nvSpPr>
              <p:cNvPr id="272" name="Text Box 2">
                <a:extLst>
                  <a:ext uri="{FF2B5EF4-FFF2-40B4-BE49-F238E27FC236}">
                    <a16:creationId xmlns:a16="http://schemas.microsoft.com/office/drawing/2014/main" id="{3033638F-B132-4531-920F-8A25ED91ED2A}"/>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73" name="Group 272">
                <a:extLst>
                  <a:ext uri="{FF2B5EF4-FFF2-40B4-BE49-F238E27FC236}">
                    <a16:creationId xmlns:a16="http://schemas.microsoft.com/office/drawing/2014/main" id="{0DEF4DBC-B29E-4F0F-AA3B-9D955D303B60}"/>
                  </a:ext>
                </a:extLst>
              </p:cNvPr>
              <p:cNvGrpSpPr/>
              <p:nvPr/>
            </p:nvGrpSpPr>
            <p:grpSpPr>
              <a:xfrm>
                <a:off x="95564" y="1286138"/>
                <a:ext cx="1265127" cy="504255"/>
                <a:chOff x="146424" y="942242"/>
                <a:chExt cx="1265127" cy="504255"/>
              </a:xfrm>
            </p:grpSpPr>
            <p:grpSp>
              <p:nvGrpSpPr>
                <p:cNvPr id="274" name="Group 273">
                  <a:extLst>
                    <a:ext uri="{FF2B5EF4-FFF2-40B4-BE49-F238E27FC236}">
                      <a16:creationId xmlns:a16="http://schemas.microsoft.com/office/drawing/2014/main" id="{0B336F98-F490-42E6-B321-29D13B66C0DC}"/>
                    </a:ext>
                  </a:extLst>
                </p:cNvPr>
                <p:cNvGrpSpPr>
                  <a:grpSpLocks/>
                </p:cNvGrpSpPr>
                <p:nvPr/>
              </p:nvGrpSpPr>
              <p:grpSpPr bwMode="auto">
                <a:xfrm>
                  <a:off x="185644" y="1134892"/>
                  <a:ext cx="284916" cy="212159"/>
                  <a:chOff x="3237" y="3062"/>
                  <a:chExt cx="1398" cy="1041"/>
                </a:xfrm>
              </p:grpSpPr>
              <p:sp>
                <p:nvSpPr>
                  <p:cNvPr id="303" name="Freeform 47102">
                    <a:extLst>
                      <a:ext uri="{FF2B5EF4-FFF2-40B4-BE49-F238E27FC236}">
                        <a16:creationId xmlns:a16="http://schemas.microsoft.com/office/drawing/2014/main" id="{08F3715B-EBF3-4911-8CD2-6225CDB9366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04" name="Freeform 30869">
                    <a:extLst>
                      <a:ext uri="{FF2B5EF4-FFF2-40B4-BE49-F238E27FC236}">
                        <a16:creationId xmlns:a16="http://schemas.microsoft.com/office/drawing/2014/main" id="{B33211C0-DE0E-4D41-B167-574B56A5C5B0}"/>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75" name="Oval 274">
                  <a:extLst>
                    <a:ext uri="{FF2B5EF4-FFF2-40B4-BE49-F238E27FC236}">
                      <a16:creationId xmlns:a16="http://schemas.microsoft.com/office/drawing/2014/main" id="{1407F820-68C4-4E0E-949F-1B8F27CBA325}"/>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76" name="Text Box 30838">
                  <a:extLst>
                    <a:ext uri="{FF2B5EF4-FFF2-40B4-BE49-F238E27FC236}">
                      <a16:creationId xmlns:a16="http://schemas.microsoft.com/office/drawing/2014/main" id="{6B1EACE2-5D12-45D1-BE03-6AA4043C0107}"/>
                    </a:ext>
                  </a:extLst>
                </p:cNvPr>
                <p:cNvSpPr txBox="1">
                  <a:spLocks noChangeArrowheads="1"/>
                </p:cNvSpPr>
                <p:nvPr/>
              </p:nvSpPr>
              <p:spPr bwMode="auto">
                <a:xfrm>
                  <a:off x="456933" y="12027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78" name="Rectangle 277">
                  <a:extLst>
                    <a:ext uri="{FF2B5EF4-FFF2-40B4-BE49-F238E27FC236}">
                      <a16:creationId xmlns:a16="http://schemas.microsoft.com/office/drawing/2014/main" id="{CED5B5B0-A4DD-4664-B719-C3B261C07EDA}"/>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9" name="Text Box 30882">
                  <a:extLst>
                    <a:ext uri="{FF2B5EF4-FFF2-40B4-BE49-F238E27FC236}">
                      <a16:creationId xmlns:a16="http://schemas.microsoft.com/office/drawing/2014/main" id="{310CC632-D4F9-48B8-86BB-90996AF94D51}"/>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80" name="Group 279">
                  <a:extLst>
                    <a:ext uri="{FF2B5EF4-FFF2-40B4-BE49-F238E27FC236}">
                      <a16:creationId xmlns:a16="http://schemas.microsoft.com/office/drawing/2014/main" id="{DACE18C8-C843-4080-9B96-9583021825BE}"/>
                    </a:ext>
                  </a:extLst>
                </p:cNvPr>
                <p:cNvGrpSpPr/>
                <p:nvPr/>
              </p:nvGrpSpPr>
              <p:grpSpPr>
                <a:xfrm>
                  <a:off x="832419" y="995742"/>
                  <a:ext cx="579132" cy="346546"/>
                  <a:chOff x="1220777" y="1124330"/>
                  <a:chExt cx="579132" cy="346546"/>
                </a:xfrm>
              </p:grpSpPr>
              <p:grpSp>
                <p:nvGrpSpPr>
                  <p:cNvPr id="284" name="Group 283">
                    <a:extLst>
                      <a:ext uri="{FF2B5EF4-FFF2-40B4-BE49-F238E27FC236}">
                        <a16:creationId xmlns:a16="http://schemas.microsoft.com/office/drawing/2014/main" id="{07C992F5-82CC-4CCE-87E6-9F046EF8E18E}"/>
                      </a:ext>
                    </a:extLst>
                  </p:cNvPr>
                  <p:cNvGrpSpPr>
                    <a:grpSpLocks/>
                  </p:cNvGrpSpPr>
                  <p:nvPr/>
                </p:nvGrpSpPr>
                <p:grpSpPr bwMode="auto">
                  <a:xfrm>
                    <a:off x="1242177" y="1258717"/>
                    <a:ext cx="284916" cy="212159"/>
                    <a:chOff x="3237" y="3062"/>
                    <a:chExt cx="1398" cy="1041"/>
                  </a:xfrm>
                </p:grpSpPr>
                <p:sp>
                  <p:nvSpPr>
                    <p:cNvPr id="301" name="Freeform 47282">
                      <a:extLst>
                        <a:ext uri="{FF2B5EF4-FFF2-40B4-BE49-F238E27FC236}">
                          <a16:creationId xmlns:a16="http://schemas.microsoft.com/office/drawing/2014/main" id="{0842C553-BB5C-4C8C-AD4D-DDDE932DF79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02" name="Freeform 47283">
                      <a:extLst>
                        <a:ext uri="{FF2B5EF4-FFF2-40B4-BE49-F238E27FC236}">
                          <a16:creationId xmlns:a16="http://schemas.microsoft.com/office/drawing/2014/main" id="{ED13B28B-EA8D-439D-9974-0385621A42E5}"/>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85" name="Oval 284">
                    <a:extLst>
                      <a:ext uri="{FF2B5EF4-FFF2-40B4-BE49-F238E27FC236}">
                        <a16:creationId xmlns:a16="http://schemas.microsoft.com/office/drawing/2014/main" id="{3260D3F7-908C-47D7-8BBB-4539D6E9FDF5}"/>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99" name="Text Box 30838">
                    <a:extLst>
                      <a:ext uri="{FF2B5EF4-FFF2-40B4-BE49-F238E27FC236}">
                        <a16:creationId xmlns:a16="http://schemas.microsoft.com/office/drawing/2014/main" id="{D792AC89-3841-406D-BB5B-F5A759F5CA5A}"/>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00" name="Text Box 30838">
                        <a:extLst>
                          <a:ext uri="{FF2B5EF4-FFF2-40B4-BE49-F238E27FC236}">
                            <a16:creationId xmlns:a16="http://schemas.microsoft.com/office/drawing/2014/main" id="{AF7CBB1D-E5FE-4625-88B7-B9C177E8FFC9}"/>
                          </a:ext>
                        </a:extLst>
                      </p:cNvPr>
                      <p:cNvSpPr txBox="1">
                        <a:spLocks noChangeArrowheads="1"/>
                      </p:cNvSpPr>
                      <p:nvPr/>
                    </p:nvSpPr>
                    <p:spPr bwMode="auto">
                      <a:xfrm>
                        <a:off x="1450006" y="1124330"/>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24" name="Text Box 30838">
                        <a:extLst>
                          <a:ext uri="{FF2B5EF4-FFF2-40B4-BE49-F238E27FC236}">
                            <a16:creationId xmlns:a16="http://schemas.microsoft.com/office/drawing/2014/main" id="{E08C6F5B-0F06-4256-9AC7-13307433267E}"/>
                          </a:ext>
                        </a:extLst>
                      </p:cNvPr>
                      <p:cNvSpPr txBox="1">
                        <a:spLocks noRot="1" noChangeAspect="1" noMove="1" noResize="1" noEditPoints="1" noAdjustHandles="1" noChangeArrowheads="1" noChangeShapeType="1" noTextEdit="1"/>
                      </p:cNvSpPr>
                      <p:nvPr/>
                    </p:nvSpPr>
                    <p:spPr bwMode="auto">
                      <a:xfrm>
                        <a:off x="1450006" y="1124330"/>
                        <a:ext cx="349903" cy="97534"/>
                      </a:xfrm>
                      <a:prstGeom prst="rect">
                        <a:avLst/>
                      </a:prstGeom>
                      <a:blipFill>
                        <a:blip r:embed="rId84"/>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82" name="Text Box 30838">
                      <a:extLst>
                        <a:ext uri="{FF2B5EF4-FFF2-40B4-BE49-F238E27FC236}">
                          <a16:creationId xmlns:a16="http://schemas.microsoft.com/office/drawing/2014/main" id="{299C220C-CD43-4ECA-869B-EF5481C20BF8}"/>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85"/>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33" name="Group 232">
              <a:extLst>
                <a:ext uri="{FF2B5EF4-FFF2-40B4-BE49-F238E27FC236}">
                  <a16:creationId xmlns:a16="http://schemas.microsoft.com/office/drawing/2014/main" id="{7875CD06-7E38-4E07-8029-B5CACEE5B8E3}"/>
                </a:ext>
              </a:extLst>
            </p:cNvPr>
            <p:cNvGrpSpPr/>
            <p:nvPr/>
          </p:nvGrpSpPr>
          <p:grpSpPr>
            <a:xfrm>
              <a:off x="267009" y="919386"/>
              <a:ext cx="1836709" cy="762632"/>
              <a:chOff x="309" y="2654750"/>
              <a:chExt cx="1836709" cy="762632"/>
            </a:xfrm>
          </p:grpSpPr>
          <p:sp>
            <p:nvSpPr>
              <p:cNvPr id="234" name="Text Box 2">
                <a:extLst>
                  <a:ext uri="{FF2B5EF4-FFF2-40B4-BE49-F238E27FC236}">
                    <a16:creationId xmlns:a16="http://schemas.microsoft.com/office/drawing/2014/main" id="{787371F9-56D0-46B5-815F-25F8F1ABA669}"/>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36" name="Group 235">
                <a:extLst>
                  <a:ext uri="{FF2B5EF4-FFF2-40B4-BE49-F238E27FC236}">
                    <a16:creationId xmlns:a16="http://schemas.microsoft.com/office/drawing/2014/main" id="{89BDEE15-D588-4A5B-8643-C29AEFC001E5}"/>
                  </a:ext>
                </a:extLst>
              </p:cNvPr>
              <p:cNvGrpSpPr/>
              <p:nvPr/>
            </p:nvGrpSpPr>
            <p:grpSpPr>
              <a:xfrm>
                <a:off x="101140" y="2913127"/>
                <a:ext cx="1272270" cy="504255"/>
                <a:chOff x="139281" y="942242"/>
                <a:chExt cx="1272270" cy="504255"/>
              </a:xfrm>
            </p:grpSpPr>
            <p:grpSp>
              <p:nvGrpSpPr>
                <p:cNvPr id="237" name="Group 236">
                  <a:extLst>
                    <a:ext uri="{FF2B5EF4-FFF2-40B4-BE49-F238E27FC236}">
                      <a16:creationId xmlns:a16="http://schemas.microsoft.com/office/drawing/2014/main" id="{277480D2-E525-4B42-9266-B584A2614CF8}"/>
                    </a:ext>
                  </a:extLst>
                </p:cNvPr>
                <p:cNvGrpSpPr>
                  <a:grpSpLocks/>
                </p:cNvGrpSpPr>
                <p:nvPr/>
              </p:nvGrpSpPr>
              <p:grpSpPr bwMode="auto">
                <a:xfrm>
                  <a:off x="185644" y="1134892"/>
                  <a:ext cx="284916" cy="212159"/>
                  <a:chOff x="3237" y="3062"/>
                  <a:chExt cx="1398" cy="1041"/>
                </a:xfrm>
              </p:grpSpPr>
              <p:sp>
                <p:nvSpPr>
                  <p:cNvPr id="270" name="Freeform 47102">
                    <a:extLst>
                      <a:ext uri="{FF2B5EF4-FFF2-40B4-BE49-F238E27FC236}">
                        <a16:creationId xmlns:a16="http://schemas.microsoft.com/office/drawing/2014/main" id="{CB29FDB1-2656-4472-BF2D-F4B601CCBAEA}"/>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1" name="Freeform 30869">
                    <a:extLst>
                      <a:ext uri="{FF2B5EF4-FFF2-40B4-BE49-F238E27FC236}">
                        <a16:creationId xmlns:a16="http://schemas.microsoft.com/office/drawing/2014/main" id="{72B15900-1927-466C-9B05-D38D7FFF058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38" name="Oval 237">
                  <a:extLst>
                    <a:ext uri="{FF2B5EF4-FFF2-40B4-BE49-F238E27FC236}">
                      <a16:creationId xmlns:a16="http://schemas.microsoft.com/office/drawing/2014/main" id="{AD8602D0-6C8A-4B7F-83FA-04412D6E4B79}"/>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40" name="Text Box 30838">
                  <a:extLst>
                    <a:ext uri="{FF2B5EF4-FFF2-40B4-BE49-F238E27FC236}">
                      <a16:creationId xmlns:a16="http://schemas.microsoft.com/office/drawing/2014/main" id="{74A08A83-77C4-4997-980B-E618792FEEEF}"/>
                    </a:ext>
                  </a:extLst>
                </p:cNvPr>
                <p:cNvSpPr txBox="1">
                  <a:spLocks noChangeArrowheads="1"/>
                </p:cNvSpPr>
                <p:nvPr/>
              </p:nvSpPr>
              <p:spPr bwMode="auto">
                <a:xfrm>
                  <a:off x="449790" y="121225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41" name="Rectangle 240">
                  <a:extLst>
                    <a:ext uri="{FF2B5EF4-FFF2-40B4-BE49-F238E27FC236}">
                      <a16:creationId xmlns:a16="http://schemas.microsoft.com/office/drawing/2014/main" id="{4C4E8D3B-19CE-4BA1-8A77-C97BE3123A2B}"/>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2" name="Text Box 30882">
                  <a:extLst>
                    <a:ext uri="{FF2B5EF4-FFF2-40B4-BE49-F238E27FC236}">
                      <a16:creationId xmlns:a16="http://schemas.microsoft.com/office/drawing/2014/main" id="{023B8C83-AA13-4458-BAB4-074F1A695142}"/>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43" name="Group 242">
                  <a:extLst>
                    <a:ext uri="{FF2B5EF4-FFF2-40B4-BE49-F238E27FC236}">
                      <a16:creationId xmlns:a16="http://schemas.microsoft.com/office/drawing/2014/main" id="{67F00C81-E9A9-4127-A0B9-F32EB933C737}"/>
                    </a:ext>
                  </a:extLst>
                </p:cNvPr>
                <p:cNvGrpSpPr/>
                <p:nvPr/>
              </p:nvGrpSpPr>
              <p:grpSpPr>
                <a:xfrm>
                  <a:off x="832419" y="998123"/>
                  <a:ext cx="579132" cy="344165"/>
                  <a:chOff x="1220777" y="1126711"/>
                  <a:chExt cx="579132" cy="344165"/>
                </a:xfrm>
              </p:grpSpPr>
              <p:grpSp>
                <p:nvGrpSpPr>
                  <p:cNvPr id="245" name="Group 244">
                    <a:extLst>
                      <a:ext uri="{FF2B5EF4-FFF2-40B4-BE49-F238E27FC236}">
                        <a16:creationId xmlns:a16="http://schemas.microsoft.com/office/drawing/2014/main" id="{54C8EC97-9587-4D13-82F2-46B4719A7CA2}"/>
                      </a:ext>
                    </a:extLst>
                  </p:cNvPr>
                  <p:cNvGrpSpPr>
                    <a:grpSpLocks/>
                  </p:cNvGrpSpPr>
                  <p:nvPr/>
                </p:nvGrpSpPr>
                <p:grpSpPr bwMode="auto">
                  <a:xfrm>
                    <a:off x="1242177" y="1258717"/>
                    <a:ext cx="284916" cy="212159"/>
                    <a:chOff x="3237" y="3062"/>
                    <a:chExt cx="1398" cy="1041"/>
                  </a:xfrm>
                </p:grpSpPr>
                <p:sp>
                  <p:nvSpPr>
                    <p:cNvPr id="268" name="Freeform 47282">
                      <a:extLst>
                        <a:ext uri="{FF2B5EF4-FFF2-40B4-BE49-F238E27FC236}">
                          <a16:creationId xmlns:a16="http://schemas.microsoft.com/office/drawing/2014/main" id="{860597D2-7804-4EFF-9F3D-D77D3D6B3F5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69" name="Freeform 47283">
                      <a:extLst>
                        <a:ext uri="{FF2B5EF4-FFF2-40B4-BE49-F238E27FC236}">
                          <a16:creationId xmlns:a16="http://schemas.microsoft.com/office/drawing/2014/main" id="{FD462B57-C116-4113-8920-8E35CD8CEF41}"/>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46" name="Oval 245">
                    <a:extLst>
                      <a:ext uri="{FF2B5EF4-FFF2-40B4-BE49-F238E27FC236}">
                        <a16:creationId xmlns:a16="http://schemas.microsoft.com/office/drawing/2014/main" id="{E92E253F-A9E5-4631-A24F-1E20182E8CCA}"/>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47" name="Text Box 30838">
                    <a:extLst>
                      <a:ext uri="{FF2B5EF4-FFF2-40B4-BE49-F238E27FC236}">
                        <a16:creationId xmlns:a16="http://schemas.microsoft.com/office/drawing/2014/main" id="{0865E5E6-7B72-4332-A19B-33C029774C64}"/>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67" name="Text Box 30838">
                        <a:extLst>
                          <a:ext uri="{FF2B5EF4-FFF2-40B4-BE49-F238E27FC236}">
                            <a16:creationId xmlns:a16="http://schemas.microsoft.com/office/drawing/2014/main" id="{DEB735BE-867F-4FD6-B384-60FBBC592E9A}"/>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85"/>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44" name="Text Box 30838">
                      <a:extLst>
                        <a:ext uri="{FF2B5EF4-FFF2-40B4-BE49-F238E27FC236}">
                          <a16:creationId xmlns:a16="http://schemas.microsoft.com/office/drawing/2014/main" id="{0744E2E5-6689-4516-9510-7CD6596DA006}"/>
                        </a:ext>
                      </a:extLst>
                    </p:cNvPr>
                    <p:cNvSpPr txBox="1">
                      <a:spLocks noChangeArrowheads="1"/>
                    </p:cNvSpPr>
                    <p:nvPr/>
                  </p:nvSpPr>
                  <p:spPr bwMode="auto">
                    <a:xfrm>
                      <a:off x="389998" y="1012825"/>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59" name="Text Box 30838">
                      <a:extLst>
                        <a:ext uri="{FF2B5EF4-FFF2-40B4-BE49-F238E27FC236}">
                          <a16:creationId xmlns:a16="http://schemas.microsoft.com/office/drawing/2014/main" id="{F9F4D944-4C08-4E28-AFDA-F374991FBC40}"/>
                        </a:ext>
                      </a:extLst>
                    </p:cNvPr>
                    <p:cNvSpPr txBox="1">
                      <a:spLocks noRot="1" noChangeAspect="1" noMove="1" noResize="1" noEditPoints="1" noAdjustHandles="1" noChangeArrowheads="1" noChangeShapeType="1" noTextEdit="1"/>
                    </p:cNvSpPr>
                    <p:nvPr/>
                  </p:nvSpPr>
                  <p:spPr bwMode="auto">
                    <a:xfrm>
                      <a:off x="389998" y="1012825"/>
                      <a:ext cx="349903" cy="97534"/>
                    </a:xfrm>
                    <a:prstGeom prst="rect">
                      <a:avLst/>
                    </a:prstGeom>
                    <a:blipFill>
                      <a:blip r:embed="rId86"/>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spTree>
    <p:extLst>
      <p:ext uri="{BB962C8B-B14F-4D97-AF65-F5344CB8AC3E}">
        <p14:creationId xmlns:p14="http://schemas.microsoft.com/office/powerpoint/2010/main" val="387631355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0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1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5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0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p:bldP spid="205"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a:t>
            </a:fld>
            <a:endParaRPr lang="en-US" altLang="nl-NL" sz="1600"/>
          </a:p>
        </p:txBody>
      </p:sp>
      <p:sp>
        <p:nvSpPr>
          <p:cNvPr id="5" name="Text Box 2">
            <a:extLst>
              <a:ext uri="{FF2B5EF4-FFF2-40B4-BE49-F238E27FC236}">
                <a16:creationId xmlns:a16="http://schemas.microsoft.com/office/drawing/2014/main" id="{A37B4BFA-071A-4BF8-B3BB-5293ED54C165}"/>
              </a:ext>
            </a:extLst>
          </p:cNvPr>
          <p:cNvSpPr txBox="1">
            <a:spLocks noChangeArrowheads="1"/>
          </p:cNvSpPr>
          <p:nvPr/>
        </p:nvSpPr>
        <p:spPr bwMode="auto">
          <a:xfrm>
            <a:off x="254963" y="863134"/>
            <a:ext cx="3956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Table 1.5.3</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8" name="Group 7">
            <a:extLst>
              <a:ext uri="{FF2B5EF4-FFF2-40B4-BE49-F238E27FC236}">
                <a16:creationId xmlns:a16="http://schemas.microsoft.com/office/drawing/2014/main" id="{00E54992-AD78-4CA9-86EC-2526D63A8DD5}"/>
              </a:ext>
            </a:extLst>
          </p:cNvPr>
          <p:cNvGrpSpPr/>
          <p:nvPr/>
        </p:nvGrpSpPr>
        <p:grpSpPr>
          <a:xfrm>
            <a:off x="158154" y="3164786"/>
            <a:ext cx="8841846" cy="1862219"/>
            <a:chOff x="158154" y="3164786"/>
            <a:chExt cx="8841846" cy="1862219"/>
          </a:xfrm>
        </p:grpSpPr>
        <p:grpSp>
          <p:nvGrpSpPr>
            <p:cNvPr id="64525" name="Group 64524">
              <a:extLst>
                <a:ext uri="{FF2B5EF4-FFF2-40B4-BE49-F238E27FC236}">
                  <a16:creationId xmlns:a16="http://schemas.microsoft.com/office/drawing/2014/main" id="{EBC7A537-4BD7-42A1-B606-D4D4606855A8}"/>
                </a:ext>
              </a:extLst>
            </p:cNvPr>
            <p:cNvGrpSpPr/>
            <p:nvPr/>
          </p:nvGrpSpPr>
          <p:grpSpPr>
            <a:xfrm>
              <a:off x="856186" y="4542724"/>
              <a:ext cx="3692410" cy="484281"/>
              <a:chOff x="856186" y="4542724"/>
              <a:chExt cx="3692410" cy="484281"/>
            </a:xfrm>
          </p:grpSpPr>
          <mc:AlternateContent xmlns:mc="http://schemas.openxmlformats.org/markup-compatibility/2006" xmlns:a14="http://schemas.microsoft.com/office/drawing/2010/main">
            <mc:Choice Requires="a14">
              <p:sp>
                <p:nvSpPr>
                  <p:cNvPr id="10" name="Text Box 4">
                    <a:extLst>
                      <a:ext uri="{FF2B5EF4-FFF2-40B4-BE49-F238E27FC236}">
                        <a16:creationId xmlns:a16="http://schemas.microsoft.com/office/drawing/2014/main" id="{9F257CA9-8B36-4F0E-8886-8BC3EB5CD9D1}"/>
                      </a:ext>
                    </a:extLst>
                  </p:cNvPr>
                  <p:cNvSpPr txBox="1">
                    <a:spLocks noChangeArrowheads="1"/>
                  </p:cNvSpPr>
                  <p:nvPr/>
                </p:nvSpPr>
                <p:spPr bwMode="auto">
                  <a:xfrm>
                    <a:off x="856186" y="4542724"/>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4">
                    <a:extLst>
                      <a:ext uri="{FF2B5EF4-FFF2-40B4-BE49-F238E27FC236}">
                        <a16:creationId xmlns="" xmlns:a16="http://schemas.microsoft.com/office/drawing/2014/main" xmlns:a14="http://schemas.microsoft.com/office/drawing/2010/main" id="{9F257CA9-8B36-4F0E-8886-8BC3EB5CD9D1}"/>
                      </a:ext>
                    </a:extLst>
                  </p:cNvPr>
                  <p:cNvSpPr txBox="1">
                    <a:spLocks noRot="1" noChangeAspect="1" noMove="1" noResize="1" noEditPoints="1" noAdjustHandles="1" noChangeArrowheads="1" noChangeShapeType="1" noTextEdit="1"/>
                  </p:cNvSpPr>
                  <p:nvPr/>
                </p:nvSpPr>
                <p:spPr bwMode="auto">
                  <a:xfrm>
                    <a:off x="856186" y="4542724"/>
                    <a:ext cx="1079136"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7" name="Text Box 4">
                    <a:extLst>
                      <a:ext uri="{FF2B5EF4-FFF2-40B4-BE49-F238E27FC236}">
                        <a16:creationId xmlns:a16="http://schemas.microsoft.com/office/drawing/2014/main" id="{7E414B73-7E21-436D-A67F-8079F7D8C34E}"/>
                      </a:ext>
                    </a:extLst>
                  </p:cNvPr>
                  <p:cNvSpPr txBox="1">
                    <a:spLocks noChangeArrowheads="1"/>
                  </p:cNvSpPr>
                  <p:nvPr/>
                </p:nvSpPr>
                <p:spPr bwMode="auto">
                  <a:xfrm>
                    <a:off x="1745645" y="4565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 name="Text Box 4">
                    <a:extLst>
                      <a:ext uri="{FF2B5EF4-FFF2-40B4-BE49-F238E27FC236}">
                        <a16:creationId xmlns:a16="http://schemas.microsoft.com/office/drawing/2014/main" xmlns:a14="http://schemas.microsoft.com/office/drawing/2010/main" xmlns="" id="{7E414B73-7E21-436D-A67F-8079F7D8C34E}"/>
                      </a:ext>
                    </a:extLst>
                  </p:cNvPr>
                  <p:cNvSpPr txBox="1">
                    <a:spLocks noRot="1" noChangeAspect="1" noMove="1" noResize="1" noEditPoints="1" noAdjustHandles="1" noChangeArrowheads="1" noChangeShapeType="1" noTextEdit="1"/>
                  </p:cNvSpPr>
                  <p:nvPr/>
                </p:nvSpPr>
                <p:spPr bwMode="auto">
                  <a:xfrm>
                    <a:off x="1745645" y="4565340"/>
                    <a:ext cx="940944" cy="46166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A2656EC4-0F55-41A0-8F9D-8FE5AD8945E8}"/>
                      </a:ext>
                    </a:extLst>
                  </p:cNvPr>
                  <p:cNvSpPr txBox="1">
                    <a:spLocks noChangeArrowheads="1"/>
                  </p:cNvSpPr>
                  <p:nvPr/>
                </p:nvSpPr>
                <p:spPr bwMode="auto">
                  <a:xfrm>
                    <a:off x="2787430" y="4563080"/>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xmlns:a14="http://schemas.microsoft.com/office/drawing/2010/main" xmlns="" id="{A2656EC4-0F55-41A0-8F9D-8FE5AD8945E8}"/>
                      </a:ext>
                    </a:extLst>
                  </p:cNvPr>
                  <p:cNvSpPr txBox="1">
                    <a:spLocks noRot="1" noChangeAspect="1" noMove="1" noResize="1" noEditPoints="1" noAdjustHandles="1" noChangeArrowheads="1" noChangeShapeType="1" noTextEdit="1"/>
                  </p:cNvSpPr>
                  <p:nvPr/>
                </p:nvSpPr>
                <p:spPr bwMode="auto">
                  <a:xfrm>
                    <a:off x="2787430" y="4563080"/>
                    <a:ext cx="473622" cy="461665"/>
                  </a:xfrm>
                  <a:prstGeom prst="rect">
                    <a:avLst/>
                  </a:prstGeom>
                  <a:blipFill rotWithShape="1">
                    <a:blip r:embed="rId5"/>
                    <a:stretch>
                      <a:fillRect l="-2564" r="-5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1DC52C71-1DC3-4C96-A2DA-0209754878B9}"/>
                      </a:ext>
                    </a:extLst>
                  </p:cNvPr>
                  <p:cNvSpPr txBox="1">
                    <a:spLocks noChangeArrowheads="1"/>
                  </p:cNvSpPr>
                  <p:nvPr/>
                </p:nvSpPr>
                <p:spPr bwMode="auto">
                  <a:xfrm>
                    <a:off x="3627018" y="4546009"/>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1DC52C71-1DC3-4C96-A2DA-0209754878B9}"/>
                      </a:ext>
                    </a:extLst>
                  </p:cNvPr>
                  <p:cNvSpPr txBox="1">
                    <a:spLocks noRot="1" noChangeAspect="1" noMove="1" noResize="1" noEditPoints="1" noAdjustHandles="1" noChangeArrowheads="1" noChangeShapeType="1" noTextEdit="1"/>
                  </p:cNvSpPr>
                  <p:nvPr/>
                </p:nvSpPr>
                <p:spPr bwMode="auto">
                  <a:xfrm>
                    <a:off x="3627018" y="4546009"/>
                    <a:ext cx="473622" cy="461665"/>
                  </a:xfrm>
                  <a:prstGeom prst="rect">
                    <a:avLst/>
                  </a:prstGeom>
                  <a:blipFill>
                    <a:blip r:embed="rId6"/>
                    <a:stretch>
                      <a:fillRect r="-974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68" name="Straight Connector 67">
                <a:extLst>
                  <a:ext uri="{FF2B5EF4-FFF2-40B4-BE49-F238E27FC236}">
                    <a16:creationId xmlns:a16="http://schemas.microsoft.com/office/drawing/2014/main" id="{D30E6FFE-BB46-4E08-8A25-21507FF39356}"/>
                  </a:ext>
                </a:extLst>
              </p:cNvPr>
              <p:cNvCxnSpPr>
                <a:cxnSpLocks/>
              </p:cNvCxnSpPr>
              <p:nvPr/>
            </p:nvCxnSpPr>
            <p:spPr>
              <a:xfrm>
                <a:off x="962721"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Text Box 4">
              <a:extLst>
                <a:ext uri="{FF2B5EF4-FFF2-40B4-BE49-F238E27FC236}">
                  <a16:creationId xmlns:a16="http://schemas.microsoft.com/office/drawing/2014/main" id="{C89B6762-00A4-4062-9F7B-D4F9B7AC59CB}"/>
                </a:ext>
              </a:extLst>
            </p:cNvPr>
            <p:cNvSpPr txBox="1">
              <a:spLocks noChangeArrowheads="1"/>
            </p:cNvSpPr>
            <p:nvPr/>
          </p:nvSpPr>
          <p:spPr bwMode="auto">
            <a:xfrm>
              <a:off x="3904450"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all rain</a:t>
              </a:r>
            </a:p>
          </p:txBody>
        </p:sp>
        <mc:AlternateContent xmlns:mc="http://schemas.openxmlformats.org/markup-compatibility/2006" xmlns:a14="http://schemas.microsoft.com/office/drawing/2010/main">
          <mc:Choice Requires="a14">
            <p:sp>
              <p:nvSpPr>
                <p:cNvPr id="7" name="Text Box 4">
                  <a:extLst>
                    <a:ext uri="{FF2B5EF4-FFF2-40B4-BE49-F238E27FC236}">
                      <a16:creationId xmlns:a16="http://schemas.microsoft.com/office/drawing/2014/main" id="{C0CC7F4E-5B5E-4891-B281-7A266D64EE1F}"/>
                    </a:ext>
                  </a:extLst>
                </p:cNvPr>
                <p:cNvSpPr txBox="1">
                  <a:spLocks noChangeArrowheads="1"/>
                </p:cNvSpPr>
                <p:nvPr/>
              </p:nvSpPr>
              <p:spPr bwMode="auto">
                <a:xfrm>
                  <a:off x="831041" y="3701462"/>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 name="Text Box 4">
                  <a:extLst>
                    <a:ext uri="{FF2B5EF4-FFF2-40B4-BE49-F238E27FC236}">
                      <a16:creationId xmlns="" xmlns:a16="http://schemas.microsoft.com/office/drawing/2014/main" xmlns:a14="http://schemas.microsoft.com/office/drawing/2010/main" id="{C0CC7F4E-5B5E-4891-B281-7A266D64EE1F}"/>
                    </a:ext>
                  </a:extLst>
                </p:cNvPr>
                <p:cNvSpPr txBox="1">
                  <a:spLocks noRot="1" noChangeAspect="1" noMove="1" noResize="1" noEditPoints="1" noAdjustHandles="1" noChangeArrowheads="1" noChangeShapeType="1" noTextEdit="1"/>
                </p:cNvSpPr>
                <p:nvPr/>
              </p:nvSpPr>
              <p:spPr bwMode="auto">
                <a:xfrm>
                  <a:off x="831041" y="3701462"/>
                  <a:ext cx="605900"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4515" name="Group 64514">
              <a:extLst>
                <a:ext uri="{FF2B5EF4-FFF2-40B4-BE49-F238E27FC236}">
                  <a16:creationId xmlns:a16="http://schemas.microsoft.com/office/drawing/2014/main" id="{DAF96D0E-D653-4CE2-B58E-C5E6389AA434}"/>
                </a:ext>
              </a:extLst>
            </p:cNvPr>
            <p:cNvGrpSpPr/>
            <p:nvPr/>
          </p:nvGrpSpPr>
          <p:grpSpPr>
            <a:xfrm>
              <a:off x="1752977" y="3697175"/>
              <a:ext cx="2786361" cy="476907"/>
              <a:chOff x="1752977" y="3697175"/>
              <a:chExt cx="2786361" cy="476907"/>
            </a:xfrm>
          </p:grpSpPr>
          <mc:AlternateContent xmlns:mc="http://schemas.openxmlformats.org/markup-compatibility/2006" xmlns:a14="http://schemas.microsoft.com/office/drawing/2010/main">
            <mc:Choice Requires="a14">
              <p:sp>
                <p:nvSpPr>
                  <p:cNvPr id="15" name="Text Box 4">
                    <a:extLst>
                      <a:ext uri="{FF2B5EF4-FFF2-40B4-BE49-F238E27FC236}">
                        <a16:creationId xmlns:a16="http://schemas.microsoft.com/office/drawing/2014/main" id="{E7F844CB-DB1B-4F02-A414-776FB31013B0}"/>
                      </a:ext>
                    </a:extLst>
                  </p:cNvPr>
                  <p:cNvSpPr txBox="1">
                    <a:spLocks noChangeArrowheads="1"/>
                  </p:cNvSpPr>
                  <p:nvPr/>
                </p:nvSpPr>
                <p:spPr bwMode="auto">
                  <a:xfrm>
                    <a:off x="1752977" y="3705706"/>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a:extLst>
                      <a:ext uri="{FF2B5EF4-FFF2-40B4-BE49-F238E27FC236}">
                        <a16:creationId xmlns:a16="http://schemas.microsoft.com/office/drawing/2014/main" xmlns:a14="http://schemas.microsoft.com/office/drawing/2010/main" xmlns="" id="{E7F844CB-DB1B-4F02-A414-776FB31013B0}"/>
                      </a:ext>
                    </a:extLst>
                  </p:cNvPr>
                  <p:cNvSpPr txBox="1">
                    <a:spLocks noRot="1" noChangeAspect="1" noMove="1" noResize="1" noEditPoints="1" noAdjustHandles="1" noChangeArrowheads="1" noChangeShapeType="1" noTextEdit="1"/>
                  </p:cNvSpPr>
                  <p:nvPr/>
                </p:nvSpPr>
                <p:spPr bwMode="auto">
                  <a:xfrm>
                    <a:off x="1752977" y="3705706"/>
                    <a:ext cx="940944" cy="461665"/>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EA86240C-67B9-4281-9EF9-F51330F35DC9}"/>
                      </a:ext>
                    </a:extLst>
                  </p:cNvPr>
                  <p:cNvSpPr txBox="1">
                    <a:spLocks noChangeArrowheads="1"/>
                  </p:cNvSpPr>
                  <p:nvPr/>
                </p:nvSpPr>
                <p:spPr bwMode="auto">
                  <a:xfrm>
                    <a:off x="2640108" y="3712417"/>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xmlns:a14="http://schemas.microsoft.com/office/drawing/2010/main" xmlns="" id="{EA86240C-67B9-4281-9EF9-F51330F35DC9}"/>
                      </a:ext>
                    </a:extLst>
                  </p:cNvPr>
                  <p:cNvSpPr txBox="1">
                    <a:spLocks noRot="1" noChangeAspect="1" noMove="1" noResize="1" noEditPoints="1" noAdjustHandles="1" noChangeArrowheads="1" noChangeShapeType="1" noTextEdit="1"/>
                  </p:cNvSpPr>
                  <p:nvPr/>
                </p:nvSpPr>
                <p:spPr bwMode="auto">
                  <a:xfrm>
                    <a:off x="2640108" y="3712417"/>
                    <a:ext cx="940944" cy="461665"/>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D3C0FFFD-AB2E-4D11-8EB2-00C9E2D3A008}"/>
                      </a:ext>
                    </a:extLst>
                  </p:cNvPr>
                  <p:cNvSpPr txBox="1">
                    <a:spLocks noChangeArrowheads="1"/>
                  </p:cNvSpPr>
                  <p:nvPr/>
                </p:nvSpPr>
                <p:spPr bwMode="auto">
                  <a:xfrm>
                    <a:off x="3598394" y="3697175"/>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xmlns:a14="http://schemas.microsoft.com/office/drawing/2010/main" xmlns="" id="{D3C0FFFD-AB2E-4D11-8EB2-00C9E2D3A008}"/>
                      </a:ext>
                    </a:extLst>
                  </p:cNvPr>
                  <p:cNvSpPr txBox="1">
                    <a:spLocks noRot="1" noChangeAspect="1" noMove="1" noResize="1" noEditPoints="1" noAdjustHandles="1" noChangeArrowheads="1" noChangeShapeType="1" noTextEdit="1"/>
                  </p:cNvSpPr>
                  <p:nvPr/>
                </p:nvSpPr>
                <p:spPr bwMode="auto">
                  <a:xfrm>
                    <a:off x="3598394" y="3697175"/>
                    <a:ext cx="940944" cy="461665"/>
                  </a:xfrm>
                  <a:prstGeom prst="rect">
                    <a:avLst/>
                  </a:prstGeom>
                  <a:blipFill rotWithShape="1">
                    <a:blip r:embed="rId10"/>
                    <a:stretch>
                      <a:fillRect r="-6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33" name="Text Box 4">
              <a:extLst>
                <a:ext uri="{FF2B5EF4-FFF2-40B4-BE49-F238E27FC236}">
                  <a16:creationId xmlns:a16="http://schemas.microsoft.com/office/drawing/2014/main" id="{62E053CB-702F-413F-81C1-E6378645A5FF}"/>
                </a:ext>
              </a:extLst>
            </p:cNvPr>
            <p:cNvSpPr txBox="1">
              <a:spLocks noChangeArrowheads="1"/>
            </p:cNvSpPr>
            <p:nvPr/>
          </p:nvSpPr>
          <p:spPr bwMode="auto">
            <a:xfrm>
              <a:off x="2761200"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some rain</a:t>
              </a:r>
            </a:p>
          </p:txBody>
        </p:sp>
        <p:cxnSp>
          <p:nvCxnSpPr>
            <p:cNvPr id="26" name="Straight Connector 25">
              <a:extLst>
                <a:ext uri="{FF2B5EF4-FFF2-40B4-BE49-F238E27FC236}">
                  <a16:creationId xmlns:a16="http://schemas.microsoft.com/office/drawing/2014/main" id="{2C985A0A-B2D8-4294-A885-D40C3CB9EA72}"/>
                </a:ext>
              </a:extLst>
            </p:cNvPr>
            <p:cNvCxnSpPr>
              <a:cxnSpLocks/>
            </p:cNvCxnSpPr>
            <p:nvPr/>
          </p:nvCxnSpPr>
          <p:spPr>
            <a:xfrm>
              <a:off x="953843"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6302CECC-D156-4F00-AAB8-EA968A89E173}"/>
                </a:ext>
              </a:extLst>
            </p:cNvPr>
            <p:cNvCxnSpPr>
              <a:cxnSpLocks/>
            </p:cNvCxnSpPr>
            <p:nvPr/>
          </p:nvCxnSpPr>
          <p:spPr>
            <a:xfrm>
              <a:off x="953843"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Box 4">
              <a:extLst>
                <a:ext uri="{FF2B5EF4-FFF2-40B4-BE49-F238E27FC236}">
                  <a16:creationId xmlns:a16="http://schemas.microsoft.com/office/drawing/2014/main" id="{028C7BB2-A5A1-4216-8648-67A9E4F9A5B3}"/>
                </a:ext>
              </a:extLst>
            </p:cNvPr>
            <p:cNvSpPr txBox="1">
              <a:spLocks noChangeArrowheads="1"/>
            </p:cNvSpPr>
            <p:nvPr/>
          </p:nvSpPr>
          <p:spPr bwMode="auto">
            <a:xfrm>
              <a:off x="556729" y="3724502"/>
              <a:ext cx="5430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If</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37" name="Text Box 4">
              <a:extLst>
                <a:ext uri="{FF2B5EF4-FFF2-40B4-BE49-F238E27FC236}">
                  <a16:creationId xmlns:a16="http://schemas.microsoft.com/office/drawing/2014/main" id="{9CFA316F-308D-4A0B-9FFA-129BC95CFD53}"/>
                </a:ext>
              </a:extLst>
            </p:cNvPr>
            <p:cNvSpPr txBox="1">
              <a:spLocks noChangeArrowheads="1"/>
            </p:cNvSpPr>
            <p:nvPr/>
          </p:nvSpPr>
          <p:spPr bwMode="auto">
            <a:xfrm>
              <a:off x="158154" y="4564356"/>
              <a:ext cx="9190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then</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7415160A-C9E9-46B9-BE15-F3F792366A55}"/>
                    </a:ext>
                  </a:extLst>
                </p:cNvPr>
                <p:cNvSpPr txBox="1">
                  <a:spLocks noChangeArrowheads="1"/>
                </p:cNvSpPr>
                <p:nvPr/>
              </p:nvSpPr>
              <p:spPr bwMode="auto">
                <a:xfrm>
                  <a:off x="4581862" y="3641974"/>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7415160A-C9E9-46B9-BE15-F3F792366A55}"/>
                    </a:ext>
                  </a:extLst>
                </p:cNvPr>
                <p:cNvSpPr txBox="1">
                  <a:spLocks noRot="1" noChangeAspect="1" noMove="1" noResize="1" noEditPoints="1" noAdjustHandles="1" noChangeArrowheads="1" noChangeShapeType="1" noTextEdit="1"/>
                </p:cNvSpPr>
                <p:nvPr/>
              </p:nvSpPr>
              <p:spPr bwMode="auto">
                <a:xfrm>
                  <a:off x="4581862" y="3641974"/>
                  <a:ext cx="593547" cy="523220"/>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9" name="Text Box 4">
                  <a:extLst>
                    <a:ext uri="{FF2B5EF4-FFF2-40B4-BE49-F238E27FC236}">
                      <a16:creationId xmlns:a16="http://schemas.microsoft.com/office/drawing/2014/main" id="{2FC8ED1D-DBFF-48ED-B4D7-B5268EB8A242}"/>
                    </a:ext>
                  </a:extLst>
                </p:cNvPr>
                <p:cNvSpPr txBox="1">
                  <a:spLocks noChangeArrowheads="1"/>
                </p:cNvSpPr>
                <p:nvPr/>
              </p:nvSpPr>
              <p:spPr bwMode="auto">
                <a:xfrm>
                  <a:off x="4592214" y="4471609"/>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9" name="Text Box 4">
                  <a:extLst>
                    <a:ext uri="{FF2B5EF4-FFF2-40B4-BE49-F238E27FC236}">
                      <a16:creationId xmlns:a16="http://schemas.microsoft.com/office/drawing/2014/main" id="{2FC8ED1D-DBFF-48ED-B4D7-B5268EB8A242}"/>
                    </a:ext>
                  </a:extLst>
                </p:cNvPr>
                <p:cNvSpPr txBox="1">
                  <a:spLocks noRot="1" noChangeAspect="1" noMove="1" noResize="1" noEditPoints="1" noAdjustHandles="1" noChangeArrowheads="1" noChangeShapeType="1" noTextEdit="1"/>
                </p:cNvSpPr>
                <p:nvPr/>
              </p:nvSpPr>
              <p:spPr bwMode="auto">
                <a:xfrm>
                  <a:off x="4592214" y="4471609"/>
                  <a:ext cx="593547" cy="523220"/>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4523" name="Group 64522">
              <a:extLst>
                <a:ext uri="{FF2B5EF4-FFF2-40B4-BE49-F238E27FC236}">
                  <a16:creationId xmlns:a16="http://schemas.microsoft.com/office/drawing/2014/main" id="{515086B7-48DC-4D61-A855-7E39BFEB28D6}"/>
                </a:ext>
              </a:extLst>
            </p:cNvPr>
            <p:cNvGrpSpPr/>
            <p:nvPr/>
          </p:nvGrpSpPr>
          <p:grpSpPr>
            <a:xfrm>
              <a:off x="936088" y="4104690"/>
              <a:ext cx="3765124" cy="496193"/>
              <a:chOff x="936088" y="4104690"/>
              <a:chExt cx="3765124" cy="496193"/>
            </a:xfrm>
          </p:grpSpPr>
          <p:grpSp>
            <p:nvGrpSpPr>
              <p:cNvPr id="64521" name="Group 64520">
                <a:extLst>
                  <a:ext uri="{FF2B5EF4-FFF2-40B4-BE49-F238E27FC236}">
                    <a16:creationId xmlns:a16="http://schemas.microsoft.com/office/drawing/2014/main" id="{D2E1E6E2-FA01-4D8F-ACC6-E8093C96A212}"/>
                  </a:ext>
                </a:extLst>
              </p:cNvPr>
              <p:cNvGrpSpPr/>
              <p:nvPr/>
            </p:nvGrpSpPr>
            <p:grpSpPr>
              <a:xfrm>
                <a:off x="936088" y="4104690"/>
                <a:ext cx="3765124" cy="496193"/>
                <a:chOff x="936088" y="4104690"/>
                <a:chExt cx="3765124" cy="496193"/>
              </a:xfrm>
            </p:grpSpPr>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E3F27F36-3B93-483A-92F2-C0268AADD725}"/>
                        </a:ext>
                      </a:extLst>
                    </p:cNvPr>
                    <p:cNvSpPr txBox="1">
                      <a:spLocks noChangeArrowheads="1"/>
                    </p:cNvSpPr>
                    <p:nvPr/>
                  </p:nvSpPr>
                  <p:spPr bwMode="auto">
                    <a:xfrm>
                      <a:off x="936088" y="4104690"/>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xmlns:a14="http://schemas.microsoft.com/office/drawing/2010/main" xmlns="" id="{E3F27F36-3B93-483A-92F2-C0268AADD725}"/>
                        </a:ext>
                      </a:extLst>
                    </p:cNvPr>
                    <p:cNvSpPr txBox="1">
                      <a:spLocks noRot="1" noChangeAspect="1" noMove="1" noResize="1" noEditPoints="1" noAdjustHandles="1" noChangeArrowheads="1" noChangeShapeType="1" noTextEdit="1"/>
                    </p:cNvSpPr>
                    <p:nvPr/>
                  </p:nvSpPr>
                  <p:spPr bwMode="auto">
                    <a:xfrm>
                      <a:off x="936088" y="4104690"/>
                      <a:ext cx="363215" cy="461665"/>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4">
                      <a:extLst>
                        <a:ext uri="{FF2B5EF4-FFF2-40B4-BE49-F238E27FC236}">
                          <a16:creationId xmlns:a16="http://schemas.microsoft.com/office/drawing/2014/main" id="{2FD50FB3-65C8-4C61-9AEA-CB3E9D2D06A0}"/>
                        </a:ext>
                      </a:extLst>
                    </p:cNvPr>
                    <p:cNvSpPr txBox="1">
                      <a:spLocks noChangeArrowheads="1"/>
                    </p:cNvSpPr>
                    <p:nvPr/>
                  </p:nvSpPr>
                  <p:spPr bwMode="auto">
                    <a:xfrm>
                      <a:off x="1735086" y="4139218"/>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4">
                      <a:extLst>
                        <a:ext uri="{FF2B5EF4-FFF2-40B4-BE49-F238E27FC236}">
                          <a16:creationId xmlns:a16="http://schemas.microsoft.com/office/drawing/2014/main" xmlns:a14="http://schemas.microsoft.com/office/drawing/2010/main" xmlns="" id="{2FD50FB3-65C8-4C61-9AEA-CB3E9D2D06A0}"/>
                        </a:ext>
                      </a:extLst>
                    </p:cNvPr>
                    <p:cNvSpPr txBox="1">
                      <a:spLocks noRot="1" noChangeAspect="1" noMove="1" noResize="1" noEditPoints="1" noAdjustHandles="1" noChangeArrowheads="1" noChangeShapeType="1" noTextEdit="1"/>
                    </p:cNvSpPr>
                    <p:nvPr/>
                  </p:nvSpPr>
                  <p:spPr bwMode="auto">
                    <a:xfrm>
                      <a:off x="1735086" y="4139218"/>
                      <a:ext cx="940944" cy="461665"/>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7" name="Text Box 4">
                      <a:extLst>
                        <a:ext uri="{FF2B5EF4-FFF2-40B4-BE49-F238E27FC236}">
                          <a16:creationId xmlns:a16="http://schemas.microsoft.com/office/drawing/2014/main" id="{183387B4-4A33-4997-9277-17822652A8E9}"/>
                        </a:ext>
                      </a:extLst>
                    </p:cNvPr>
                    <p:cNvSpPr txBox="1">
                      <a:spLocks noChangeArrowheads="1"/>
                    </p:cNvSpPr>
                    <p:nvPr/>
                  </p:nvSpPr>
                  <p:spPr bwMode="auto">
                    <a:xfrm>
                      <a:off x="2644636" y="4139218"/>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4">
                      <a:extLst>
                        <a:ext uri="{FF2B5EF4-FFF2-40B4-BE49-F238E27FC236}">
                          <a16:creationId xmlns:a16="http://schemas.microsoft.com/office/drawing/2014/main" xmlns:a14="http://schemas.microsoft.com/office/drawing/2010/main" xmlns="" id="{183387B4-4A33-4997-9277-17822652A8E9}"/>
                        </a:ext>
                      </a:extLst>
                    </p:cNvPr>
                    <p:cNvSpPr txBox="1">
                      <a:spLocks noRot="1" noChangeAspect="1" noMove="1" noResize="1" noEditPoints="1" noAdjustHandles="1" noChangeArrowheads="1" noChangeShapeType="1" noTextEdit="1"/>
                    </p:cNvSpPr>
                    <p:nvPr/>
                  </p:nvSpPr>
                  <p:spPr bwMode="auto">
                    <a:xfrm>
                      <a:off x="2644636" y="4139218"/>
                      <a:ext cx="940944" cy="461665"/>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8" name="Text Box 4">
                      <a:extLst>
                        <a:ext uri="{FF2B5EF4-FFF2-40B4-BE49-F238E27FC236}">
                          <a16:creationId xmlns:a16="http://schemas.microsoft.com/office/drawing/2014/main" id="{F9EE0BDC-CF8E-4BF9-A47F-DF9A04F4D289}"/>
                        </a:ext>
                      </a:extLst>
                    </p:cNvPr>
                    <p:cNvSpPr txBox="1">
                      <a:spLocks noChangeArrowheads="1"/>
                    </p:cNvSpPr>
                    <p:nvPr/>
                  </p:nvSpPr>
                  <p:spPr bwMode="auto">
                    <a:xfrm>
                      <a:off x="3760268"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5</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4">
                      <a:extLst>
                        <a:ext uri="{FF2B5EF4-FFF2-40B4-BE49-F238E27FC236}">
                          <a16:creationId xmlns:a16="http://schemas.microsoft.com/office/drawing/2014/main" id="{F9EE0BDC-CF8E-4BF9-A47F-DF9A04F4D289}"/>
                        </a:ext>
                      </a:extLst>
                    </p:cNvPr>
                    <p:cNvSpPr txBox="1">
                      <a:spLocks noRot="1" noChangeAspect="1" noMove="1" noResize="1" noEditPoints="1" noAdjustHandles="1" noChangeArrowheads="1" noChangeShapeType="1" noTextEdit="1"/>
                    </p:cNvSpPr>
                    <p:nvPr/>
                  </p:nvSpPr>
                  <p:spPr bwMode="auto">
                    <a:xfrm>
                      <a:off x="3760268" y="4130340"/>
                      <a:ext cx="940944" cy="461665"/>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67" name="Straight Connector 66">
                <a:extLst>
                  <a:ext uri="{FF2B5EF4-FFF2-40B4-BE49-F238E27FC236}">
                    <a16:creationId xmlns:a16="http://schemas.microsoft.com/office/drawing/2014/main" id="{171151C4-1875-44C6-AC24-EFF4464682EF}"/>
                  </a:ext>
                </a:extLst>
              </p:cNvPr>
              <p:cNvCxnSpPr>
                <a:cxnSpLocks/>
              </p:cNvCxnSpPr>
              <p:nvPr/>
            </p:nvCxnSpPr>
            <p:spPr>
              <a:xfrm>
                <a:off x="953843"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9" name="Group 64528">
              <a:extLst>
                <a:ext uri="{FF2B5EF4-FFF2-40B4-BE49-F238E27FC236}">
                  <a16:creationId xmlns:a16="http://schemas.microsoft.com/office/drawing/2014/main" id="{F880DCC5-96B3-4E4D-BADF-4BB31066AC2F}"/>
                </a:ext>
              </a:extLst>
            </p:cNvPr>
            <p:cNvGrpSpPr/>
            <p:nvPr/>
          </p:nvGrpSpPr>
          <p:grpSpPr>
            <a:xfrm>
              <a:off x="962722" y="3212976"/>
              <a:ext cx="3563889" cy="1767106"/>
              <a:chOff x="985418" y="3212976"/>
              <a:chExt cx="3563889" cy="1767106"/>
            </a:xfrm>
          </p:grpSpPr>
          <p:cxnSp>
            <p:nvCxnSpPr>
              <p:cNvPr id="57" name="Straight Connector 56">
                <a:extLst>
                  <a:ext uri="{FF2B5EF4-FFF2-40B4-BE49-F238E27FC236}">
                    <a16:creationId xmlns:a16="http://schemas.microsoft.com/office/drawing/2014/main" id="{420EFF7D-4980-4951-9A92-189BDE255774}"/>
                  </a:ext>
                </a:extLst>
              </p:cNvPr>
              <p:cNvCxnSpPr>
                <a:cxnSpLocks/>
              </p:cNvCxnSpPr>
              <p:nvPr/>
            </p:nvCxnSpPr>
            <p:spPr>
              <a:xfrm rot="5400000">
                <a:off x="360745" y="4355410"/>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527" name="Group 64526">
                <a:extLst>
                  <a:ext uri="{FF2B5EF4-FFF2-40B4-BE49-F238E27FC236}">
                    <a16:creationId xmlns:a16="http://schemas.microsoft.com/office/drawing/2014/main" id="{8279CB34-56CF-4BB3-BACA-DBB4D435C304}"/>
                  </a:ext>
                </a:extLst>
              </p:cNvPr>
              <p:cNvGrpSpPr/>
              <p:nvPr/>
            </p:nvGrpSpPr>
            <p:grpSpPr>
              <a:xfrm>
                <a:off x="1794955" y="3212976"/>
                <a:ext cx="2754352" cy="1765707"/>
                <a:chOff x="1794955" y="3212976"/>
                <a:chExt cx="2754352" cy="1765707"/>
              </a:xfrm>
            </p:grpSpPr>
            <p:cxnSp>
              <p:nvCxnSpPr>
                <p:cNvPr id="56" name="Straight Connector 55">
                  <a:extLst>
                    <a:ext uri="{FF2B5EF4-FFF2-40B4-BE49-F238E27FC236}">
                      <a16:creationId xmlns:a16="http://schemas.microsoft.com/office/drawing/2014/main" id="{84F05450-B7AB-4307-B115-9FB3E0909D50}"/>
                    </a:ext>
                  </a:extLst>
                </p:cNvPr>
                <p:cNvCxnSpPr>
                  <a:cxnSpLocks/>
                </p:cNvCxnSpPr>
                <p:nvPr/>
              </p:nvCxnSpPr>
              <p:spPr>
                <a:xfrm>
                  <a:off x="1794955" y="3212978"/>
                  <a:ext cx="0" cy="17657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F7ACD88-9930-41ED-A824-51DBF0B6232B}"/>
                    </a:ext>
                  </a:extLst>
                </p:cNvPr>
                <p:cNvCxnSpPr>
                  <a:cxnSpLocks/>
                </p:cNvCxnSpPr>
                <p:nvPr/>
              </p:nvCxnSpPr>
              <p:spPr>
                <a:xfrm>
                  <a:off x="4549307" y="3212978"/>
                  <a:ext cx="0" cy="17657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4579818A-9E28-4350-9CF9-CC0C8B8255C6}"/>
                    </a:ext>
                  </a:extLst>
                </p:cNvPr>
                <p:cNvCxnSpPr>
                  <a:cxnSpLocks/>
                </p:cNvCxnSpPr>
                <p:nvPr/>
              </p:nvCxnSpPr>
              <p:spPr>
                <a:xfrm>
                  <a:off x="1807804" y="3212976"/>
                  <a:ext cx="27315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9" name="Text Box 4">
              <a:extLst>
                <a:ext uri="{FF2B5EF4-FFF2-40B4-BE49-F238E27FC236}">
                  <a16:creationId xmlns:a16="http://schemas.microsoft.com/office/drawing/2014/main" id="{E3CA3C1F-3D6C-4CB9-BAF4-F9EA5B2D34FF}"/>
                </a:ext>
              </a:extLst>
            </p:cNvPr>
            <p:cNvSpPr txBox="1">
              <a:spLocks noChangeArrowheads="1"/>
            </p:cNvSpPr>
            <p:nvPr/>
          </p:nvSpPr>
          <p:spPr bwMode="auto">
            <a:xfrm>
              <a:off x="1906966"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no rain</a:t>
              </a:r>
            </a:p>
          </p:txBody>
        </p:sp>
        <p:grpSp>
          <p:nvGrpSpPr>
            <p:cNvPr id="75" name="Group 74">
              <a:extLst>
                <a:ext uri="{FF2B5EF4-FFF2-40B4-BE49-F238E27FC236}">
                  <a16:creationId xmlns:a16="http://schemas.microsoft.com/office/drawing/2014/main" id="{7EE911A6-8F86-4969-87A6-6BEC828C8932}"/>
                </a:ext>
              </a:extLst>
            </p:cNvPr>
            <p:cNvGrpSpPr/>
            <p:nvPr/>
          </p:nvGrpSpPr>
          <p:grpSpPr>
            <a:xfrm>
              <a:off x="5106147" y="3164786"/>
              <a:ext cx="3893853" cy="1804000"/>
              <a:chOff x="831041" y="3214127"/>
              <a:chExt cx="3893853" cy="1804000"/>
            </a:xfrm>
          </p:grpSpPr>
          <p:sp>
            <p:nvSpPr>
              <p:cNvPr id="76" name="Text Box 4">
                <a:extLst>
                  <a:ext uri="{FF2B5EF4-FFF2-40B4-BE49-F238E27FC236}">
                    <a16:creationId xmlns:a16="http://schemas.microsoft.com/office/drawing/2014/main" id="{269F644B-BC98-4E11-828F-4F631774C475}"/>
                  </a:ext>
                </a:extLst>
              </p:cNvPr>
              <p:cNvSpPr txBox="1">
                <a:spLocks noChangeArrowheads="1"/>
              </p:cNvSpPr>
              <p:nvPr/>
            </p:nvSpPr>
            <p:spPr bwMode="auto">
              <a:xfrm>
                <a:off x="3904450"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all rain</a:t>
                </a:r>
              </a:p>
            </p:txBody>
          </p:sp>
          <mc:AlternateContent xmlns:mc="http://schemas.openxmlformats.org/markup-compatibility/2006" xmlns:a14="http://schemas.microsoft.com/office/drawing/2010/main">
            <mc:Choice Requires="a14">
              <p:sp>
                <p:nvSpPr>
                  <p:cNvPr id="77" name="Text Box 4">
                    <a:extLst>
                      <a:ext uri="{FF2B5EF4-FFF2-40B4-BE49-F238E27FC236}">
                        <a16:creationId xmlns:a16="http://schemas.microsoft.com/office/drawing/2014/main" id="{03CA3F65-4175-4516-A44D-AA95DF3D4766}"/>
                      </a:ext>
                    </a:extLst>
                  </p:cNvPr>
                  <p:cNvSpPr txBox="1">
                    <a:spLocks noChangeArrowheads="1"/>
                  </p:cNvSpPr>
                  <p:nvPr/>
                </p:nvSpPr>
                <p:spPr bwMode="auto">
                  <a:xfrm>
                    <a:off x="831041" y="3674828"/>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7" name="Text Box 4">
                    <a:extLst>
                      <a:ext uri="{FF2B5EF4-FFF2-40B4-BE49-F238E27FC236}">
                        <a16:creationId xmlns:a16="http://schemas.microsoft.com/office/drawing/2014/main" xmlns:a14="http://schemas.microsoft.com/office/drawing/2010/main" xmlns="" id="{03CA3F65-4175-4516-A44D-AA95DF3D4766}"/>
                      </a:ext>
                    </a:extLst>
                  </p:cNvPr>
                  <p:cNvSpPr txBox="1">
                    <a:spLocks noRot="1" noChangeAspect="1" noMove="1" noResize="1" noEditPoints="1" noAdjustHandles="1" noChangeArrowheads="1" noChangeShapeType="1" noTextEdit="1"/>
                  </p:cNvSpPr>
                  <p:nvPr/>
                </p:nvSpPr>
                <p:spPr bwMode="auto">
                  <a:xfrm>
                    <a:off x="831041" y="3674828"/>
                    <a:ext cx="605900" cy="461665"/>
                  </a:xfrm>
                  <a:prstGeom prst="rect">
                    <a:avLst/>
                  </a:prstGeom>
                  <a:blipFill rotWithShape="1">
                    <a:blip r:embed="rId17"/>
                    <a:stretch>
                      <a:fillRect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78" name="Group 77">
                <a:extLst>
                  <a:ext uri="{FF2B5EF4-FFF2-40B4-BE49-F238E27FC236}">
                    <a16:creationId xmlns:a16="http://schemas.microsoft.com/office/drawing/2014/main" id="{A52F5242-2DCC-4E62-AACA-197A7879EF4B}"/>
                  </a:ext>
                </a:extLst>
              </p:cNvPr>
              <p:cNvGrpSpPr/>
              <p:nvPr/>
            </p:nvGrpSpPr>
            <p:grpSpPr>
              <a:xfrm>
                <a:off x="1744099" y="3703539"/>
                <a:ext cx="2910653" cy="472710"/>
                <a:chOff x="1744099" y="3703539"/>
                <a:chExt cx="2910653" cy="472710"/>
              </a:xfrm>
            </p:grpSpPr>
            <mc:AlternateContent xmlns:mc="http://schemas.openxmlformats.org/markup-compatibility/2006" xmlns:a14="http://schemas.microsoft.com/office/drawing/2010/main">
              <mc:Choice Requires="a14">
                <p:sp>
                  <p:nvSpPr>
                    <p:cNvPr id="102" name="Text Box 4">
                      <a:extLst>
                        <a:ext uri="{FF2B5EF4-FFF2-40B4-BE49-F238E27FC236}">
                          <a16:creationId xmlns:a16="http://schemas.microsoft.com/office/drawing/2014/main" id="{46ECCAAF-B100-4A81-93C1-17FFF5453E0F}"/>
                        </a:ext>
                      </a:extLst>
                    </p:cNvPr>
                    <p:cNvSpPr txBox="1">
                      <a:spLocks noChangeArrowheads="1"/>
                    </p:cNvSpPr>
                    <p:nvPr/>
                  </p:nvSpPr>
                  <p:spPr bwMode="auto">
                    <a:xfrm>
                      <a:off x="1744099" y="3714584"/>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2" name="Text Box 4">
                      <a:extLst>
                        <a:ext uri="{FF2B5EF4-FFF2-40B4-BE49-F238E27FC236}">
                          <a16:creationId xmlns:a16="http://schemas.microsoft.com/office/drawing/2014/main" xmlns:a14="http://schemas.microsoft.com/office/drawing/2010/main" xmlns="" id="{46ECCAAF-B100-4A81-93C1-17FFF5453E0F}"/>
                        </a:ext>
                      </a:extLst>
                    </p:cNvPr>
                    <p:cNvSpPr txBox="1">
                      <a:spLocks noRot="1" noChangeAspect="1" noMove="1" noResize="1" noEditPoints="1" noAdjustHandles="1" noChangeArrowheads="1" noChangeShapeType="1" noTextEdit="1"/>
                    </p:cNvSpPr>
                    <p:nvPr/>
                  </p:nvSpPr>
                  <p:spPr bwMode="auto">
                    <a:xfrm>
                      <a:off x="1744099" y="3714584"/>
                      <a:ext cx="940944" cy="461665"/>
                    </a:xfrm>
                    <a:prstGeom prst="rect">
                      <a:avLst/>
                    </a:prstGeom>
                    <a:blipFill rotWithShape="1">
                      <a:blip r:embed="rId18"/>
                      <a:stretch>
                        <a:fillRect r="-6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3" name="Text Box 4">
                      <a:extLst>
                        <a:ext uri="{FF2B5EF4-FFF2-40B4-BE49-F238E27FC236}">
                          <a16:creationId xmlns:a16="http://schemas.microsoft.com/office/drawing/2014/main" id="{335139DB-4340-41DC-8F06-EB203084B7E9}"/>
                        </a:ext>
                      </a:extLst>
                    </p:cNvPr>
                    <p:cNvSpPr txBox="1">
                      <a:spLocks noChangeArrowheads="1"/>
                    </p:cNvSpPr>
                    <p:nvPr/>
                  </p:nvSpPr>
                  <p:spPr bwMode="auto">
                    <a:xfrm>
                      <a:off x="2675620" y="3703539"/>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3" name="Text Box 4">
                      <a:extLst>
                        <a:ext uri="{FF2B5EF4-FFF2-40B4-BE49-F238E27FC236}">
                          <a16:creationId xmlns:a16="http://schemas.microsoft.com/office/drawing/2014/main" xmlns:a14="http://schemas.microsoft.com/office/drawing/2010/main" xmlns="" id="{335139DB-4340-41DC-8F06-EB203084B7E9}"/>
                        </a:ext>
                      </a:extLst>
                    </p:cNvPr>
                    <p:cNvSpPr txBox="1">
                      <a:spLocks noRot="1" noChangeAspect="1" noMove="1" noResize="1" noEditPoints="1" noAdjustHandles="1" noChangeArrowheads="1" noChangeShapeType="1" noTextEdit="1"/>
                    </p:cNvSpPr>
                    <p:nvPr/>
                  </p:nvSpPr>
                  <p:spPr bwMode="auto">
                    <a:xfrm>
                      <a:off x="2675620" y="3703539"/>
                      <a:ext cx="940944" cy="461665"/>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4" name="Text Box 4">
                      <a:extLst>
                        <a:ext uri="{FF2B5EF4-FFF2-40B4-BE49-F238E27FC236}">
                          <a16:creationId xmlns:a16="http://schemas.microsoft.com/office/drawing/2014/main" id="{4827DADB-BB95-41B4-9AC9-0384F2D1CE7A}"/>
                        </a:ext>
                      </a:extLst>
                    </p:cNvPr>
                    <p:cNvSpPr txBox="1">
                      <a:spLocks noChangeArrowheads="1"/>
                    </p:cNvSpPr>
                    <p:nvPr/>
                  </p:nvSpPr>
                  <p:spPr bwMode="auto">
                    <a:xfrm>
                      <a:off x="3713808" y="3706053"/>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4" name="Text Box 4">
                      <a:extLst>
                        <a:ext uri="{FF2B5EF4-FFF2-40B4-BE49-F238E27FC236}">
                          <a16:creationId xmlns:a16="http://schemas.microsoft.com/office/drawing/2014/main" xmlns:a14="http://schemas.microsoft.com/office/drawing/2010/main" xmlns="" id="{4827DADB-BB95-41B4-9AC9-0384F2D1CE7A}"/>
                        </a:ext>
                      </a:extLst>
                    </p:cNvPr>
                    <p:cNvSpPr txBox="1">
                      <a:spLocks noRot="1" noChangeAspect="1" noMove="1" noResize="1" noEditPoints="1" noAdjustHandles="1" noChangeArrowheads="1" noChangeShapeType="1" noTextEdit="1"/>
                    </p:cNvSpPr>
                    <p:nvPr/>
                  </p:nvSpPr>
                  <p:spPr bwMode="auto">
                    <a:xfrm>
                      <a:off x="3713808" y="3706053"/>
                      <a:ext cx="940944" cy="461665"/>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79" name="Text Box 4">
                <a:extLst>
                  <a:ext uri="{FF2B5EF4-FFF2-40B4-BE49-F238E27FC236}">
                    <a16:creationId xmlns:a16="http://schemas.microsoft.com/office/drawing/2014/main" id="{CCD75082-8D5A-4F29-9BA1-660CABA62427}"/>
                  </a:ext>
                </a:extLst>
              </p:cNvPr>
              <p:cNvSpPr txBox="1">
                <a:spLocks noChangeArrowheads="1"/>
              </p:cNvSpPr>
              <p:nvPr/>
            </p:nvSpPr>
            <p:spPr bwMode="auto">
              <a:xfrm>
                <a:off x="2814468"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some rain</a:t>
                </a:r>
              </a:p>
            </p:txBody>
          </p:sp>
          <p:cxnSp>
            <p:nvCxnSpPr>
              <p:cNvPr id="80" name="Straight Connector 79">
                <a:extLst>
                  <a:ext uri="{FF2B5EF4-FFF2-40B4-BE49-F238E27FC236}">
                    <a16:creationId xmlns:a16="http://schemas.microsoft.com/office/drawing/2014/main" id="{092B062C-0517-4E55-AB80-0B500A1BD8DF}"/>
                  </a:ext>
                </a:extLst>
              </p:cNvPr>
              <p:cNvCxnSpPr>
                <a:cxnSpLocks/>
              </p:cNvCxnSpPr>
              <p:nvPr/>
            </p:nvCxnSpPr>
            <p:spPr>
              <a:xfrm>
                <a:off x="971599"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8F97BF52-D5AB-4538-BD82-2D754AB2E7C3}"/>
                  </a:ext>
                </a:extLst>
              </p:cNvPr>
              <p:cNvCxnSpPr>
                <a:cxnSpLocks/>
              </p:cNvCxnSpPr>
              <p:nvPr/>
            </p:nvCxnSpPr>
            <p:spPr>
              <a:xfrm>
                <a:off x="971599"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oup 81">
                <a:extLst>
                  <a:ext uri="{FF2B5EF4-FFF2-40B4-BE49-F238E27FC236}">
                    <a16:creationId xmlns:a16="http://schemas.microsoft.com/office/drawing/2014/main" id="{D29078A1-5629-4685-B953-ED357C79981C}"/>
                  </a:ext>
                </a:extLst>
              </p:cNvPr>
              <p:cNvGrpSpPr/>
              <p:nvPr/>
            </p:nvGrpSpPr>
            <p:grpSpPr>
              <a:xfrm>
                <a:off x="936088" y="4104690"/>
                <a:ext cx="3729612" cy="487315"/>
                <a:chOff x="936088" y="4104690"/>
                <a:chExt cx="3729612" cy="487315"/>
              </a:xfrm>
            </p:grpSpPr>
            <p:grpSp>
              <p:nvGrpSpPr>
                <p:cNvPr id="96" name="Group 95">
                  <a:extLst>
                    <a:ext uri="{FF2B5EF4-FFF2-40B4-BE49-F238E27FC236}">
                      <a16:creationId xmlns:a16="http://schemas.microsoft.com/office/drawing/2014/main" id="{A6D8261B-DA5C-4C68-A9E0-96FF7BB7024E}"/>
                    </a:ext>
                  </a:extLst>
                </p:cNvPr>
                <p:cNvGrpSpPr/>
                <p:nvPr/>
              </p:nvGrpSpPr>
              <p:grpSpPr>
                <a:xfrm>
                  <a:off x="936088" y="4104690"/>
                  <a:ext cx="3729612" cy="487315"/>
                  <a:chOff x="936088" y="4104690"/>
                  <a:chExt cx="3729612" cy="487315"/>
                </a:xfrm>
              </p:grpSpPr>
              <mc:AlternateContent xmlns:mc="http://schemas.openxmlformats.org/markup-compatibility/2006" xmlns:a14="http://schemas.microsoft.com/office/drawing/2010/main">
                <mc:Choice Requires="a14">
                  <p:sp>
                    <p:nvSpPr>
                      <p:cNvPr id="98" name="Text Box 4">
                        <a:extLst>
                          <a:ext uri="{FF2B5EF4-FFF2-40B4-BE49-F238E27FC236}">
                            <a16:creationId xmlns:a16="http://schemas.microsoft.com/office/drawing/2014/main" id="{AE3F1F70-64FD-4211-BFBB-98AA09A48723}"/>
                          </a:ext>
                        </a:extLst>
                      </p:cNvPr>
                      <p:cNvSpPr txBox="1">
                        <a:spLocks noChangeArrowheads="1"/>
                      </p:cNvSpPr>
                      <p:nvPr/>
                    </p:nvSpPr>
                    <p:spPr bwMode="auto">
                      <a:xfrm>
                        <a:off x="936088" y="4104690"/>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8" name="Text Box 4">
                        <a:extLst>
                          <a:ext uri="{FF2B5EF4-FFF2-40B4-BE49-F238E27FC236}">
                            <a16:creationId xmlns:a16="http://schemas.microsoft.com/office/drawing/2014/main" xmlns:a14="http://schemas.microsoft.com/office/drawing/2010/main" xmlns="" id="{AE3F1F70-64FD-4211-BFBB-98AA09A48723}"/>
                          </a:ext>
                        </a:extLst>
                      </p:cNvPr>
                      <p:cNvSpPr txBox="1">
                        <a:spLocks noRot="1" noChangeAspect="1" noMove="1" noResize="1" noEditPoints="1" noAdjustHandles="1" noChangeArrowheads="1" noChangeShapeType="1" noTextEdit="1"/>
                      </p:cNvSpPr>
                      <p:nvPr/>
                    </p:nvSpPr>
                    <p:spPr bwMode="auto">
                      <a:xfrm>
                        <a:off x="936088" y="4104690"/>
                        <a:ext cx="363215" cy="461665"/>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9" name="Text Box 4">
                        <a:extLst>
                          <a:ext uri="{FF2B5EF4-FFF2-40B4-BE49-F238E27FC236}">
                            <a16:creationId xmlns:a16="http://schemas.microsoft.com/office/drawing/2014/main" id="{0A1F1007-1E3E-477D-BD7A-6F4231D6BDF0}"/>
                          </a:ext>
                        </a:extLst>
                      </p:cNvPr>
                      <p:cNvSpPr txBox="1">
                        <a:spLocks noChangeArrowheads="1"/>
                      </p:cNvSpPr>
                      <p:nvPr/>
                    </p:nvSpPr>
                    <p:spPr bwMode="auto">
                      <a:xfrm>
                        <a:off x="1841622"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9" name="Text Box 4">
                        <a:extLst>
                          <a:ext uri="{FF2B5EF4-FFF2-40B4-BE49-F238E27FC236}">
                            <a16:creationId xmlns:a16="http://schemas.microsoft.com/office/drawing/2014/main" id="{0A1F1007-1E3E-477D-BD7A-6F4231D6BDF0}"/>
                          </a:ext>
                        </a:extLst>
                      </p:cNvPr>
                      <p:cNvSpPr txBox="1">
                        <a:spLocks noRot="1" noChangeAspect="1" noMove="1" noResize="1" noEditPoints="1" noAdjustHandles="1" noChangeArrowheads="1" noChangeShapeType="1" noTextEdit="1"/>
                      </p:cNvSpPr>
                      <p:nvPr/>
                    </p:nvSpPr>
                    <p:spPr bwMode="auto">
                      <a:xfrm>
                        <a:off x="1841622" y="4130340"/>
                        <a:ext cx="940944" cy="461665"/>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0" name="Text Box 4">
                        <a:extLst>
                          <a:ext uri="{FF2B5EF4-FFF2-40B4-BE49-F238E27FC236}">
                            <a16:creationId xmlns:a16="http://schemas.microsoft.com/office/drawing/2014/main" id="{FB64AF5E-6DBF-4A70-B8C2-24EDABDFCD98}"/>
                          </a:ext>
                        </a:extLst>
                      </p:cNvPr>
                      <p:cNvSpPr txBox="1">
                        <a:spLocks noChangeArrowheads="1"/>
                      </p:cNvSpPr>
                      <p:nvPr/>
                    </p:nvSpPr>
                    <p:spPr bwMode="auto">
                      <a:xfrm>
                        <a:off x="2680148"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0" name="Text Box 4">
                        <a:extLst>
                          <a:ext uri="{FF2B5EF4-FFF2-40B4-BE49-F238E27FC236}">
                            <a16:creationId xmlns:a16="http://schemas.microsoft.com/office/drawing/2014/main" id="{FB64AF5E-6DBF-4A70-B8C2-24EDABDFCD98}"/>
                          </a:ext>
                        </a:extLst>
                      </p:cNvPr>
                      <p:cNvSpPr txBox="1">
                        <a:spLocks noRot="1" noChangeAspect="1" noMove="1" noResize="1" noEditPoints="1" noAdjustHandles="1" noChangeArrowheads="1" noChangeShapeType="1" noTextEdit="1"/>
                      </p:cNvSpPr>
                      <p:nvPr/>
                    </p:nvSpPr>
                    <p:spPr bwMode="auto">
                      <a:xfrm>
                        <a:off x="2680148" y="4130340"/>
                        <a:ext cx="940944" cy="461665"/>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D81EDE02-5C45-4CC1-8CE7-3FE94365B290}"/>
                          </a:ext>
                        </a:extLst>
                      </p:cNvPr>
                      <p:cNvSpPr txBox="1">
                        <a:spLocks noChangeArrowheads="1"/>
                      </p:cNvSpPr>
                      <p:nvPr/>
                    </p:nvSpPr>
                    <p:spPr bwMode="auto">
                      <a:xfrm>
                        <a:off x="372475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5</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1" name="Text Box 4">
                        <a:extLst>
                          <a:ext uri="{FF2B5EF4-FFF2-40B4-BE49-F238E27FC236}">
                            <a16:creationId xmlns:a16="http://schemas.microsoft.com/office/drawing/2014/main" id="{D81EDE02-5C45-4CC1-8CE7-3FE94365B290}"/>
                          </a:ext>
                        </a:extLst>
                      </p:cNvPr>
                      <p:cNvSpPr txBox="1">
                        <a:spLocks noRot="1" noChangeAspect="1" noMove="1" noResize="1" noEditPoints="1" noAdjustHandles="1" noChangeArrowheads="1" noChangeShapeType="1" noTextEdit="1"/>
                      </p:cNvSpPr>
                      <p:nvPr/>
                    </p:nvSpPr>
                    <p:spPr bwMode="auto">
                      <a:xfrm>
                        <a:off x="3724756" y="4130340"/>
                        <a:ext cx="940944" cy="461665"/>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97" name="Straight Connector 96">
                  <a:extLst>
                    <a:ext uri="{FF2B5EF4-FFF2-40B4-BE49-F238E27FC236}">
                      <a16:creationId xmlns:a16="http://schemas.microsoft.com/office/drawing/2014/main" id="{31D58CAD-3FF9-4CD6-A121-E9ACF686F200}"/>
                    </a:ext>
                  </a:extLst>
                </p:cNvPr>
                <p:cNvCxnSpPr>
                  <a:cxnSpLocks/>
                </p:cNvCxnSpPr>
                <p:nvPr/>
              </p:nvCxnSpPr>
              <p:spPr>
                <a:xfrm>
                  <a:off x="971599"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A843B09-044C-4C1E-A185-B6A887CE1C06}"/>
                  </a:ext>
                </a:extLst>
              </p:cNvPr>
              <p:cNvGrpSpPr/>
              <p:nvPr/>
            </p:nvGrpSpPr>
            <p:grpSpPr>
              <a:xfrm>
                <a:off x="856186" y="4533846"/>
                <a:ext cx="3701288" cy="484281"/>
                <a:chOff x="856186" y="4533846"/>
                <a:chExt cx="3701288" cy="484281"/>
              </a:xfrm>
            </p:grpSpPr>
            <mc:AlternateContent xmlns:mc="http://schemas.openxmlformats.org/markup-compatibility/2006" xmlns:a14="http://schemas.microsoft.com/office/drawing/2010/main">
              <mc:Choice Requires="a14">
                <p:sp>
                  <p:nvSpPr>
                    <p:cNvPr id="91" name="Text Box 4">
                      <a:extLst>
                        <a:ext uri="{FF2B5EF4-FFF2-40B4-BE49-F238E27FC236}">
                          <a16:creationId xmlns:a16="http://schemas.microsoft.com/office/drawing/2014/main" id="{8C5B3F24-FDBC-4DD4-8C13-756868D06597}"/>
                        </a:ext>
                      </a:extLst>
                    </p:cNvPr>
                    <p:cNvSpPr txBox="1">
                      <a:spLocks noChangeArrowheads="1"/>
                    </p:cNvSpPr>
                    <p:nvPr/>
                  </p:nvSpPr>
                  <p:spPr bwMode="auto">
                    <a:xfrm>
                      <a:off x="856186" y="4533846"/>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1" name="Text Box 4">
                      <a:extLst>
                        <a:ext uri="{FF2B5EF4-FFF2-40B4-BE49-F238E27FC236}">
                          <a16:creationId xmlns="" xmlns:a16="http://schemas.microsoft.com/office/drawing/2014/main" xmlns:a14="http://schemas.microsoft.com/office/drawing/2010/main" id="{8C5B3F24-FDBC-4DD4-8C13-756868D06597}"/>
                        </a:ext>
                      </a:extLst>
                    </p:cNvPr>
                    <p:cNvSpPr txBox="1">
                      <a:spLocks noRot="1" noChangeAspect="1" noMove="1" noResize="1" noEditPoints="1" noAdjustHandles="1" noChangeArrowheads="1" noChangeShapeType="1" noTextEdit="1"/>
                    </p:cNvSpPr>
                    <p:nvPr/>
                  </p:nvSpPr>
                  <p:spPr bwMode="auto">
                    <a:xfrm>
                      <a:off x="856186" y="4533846"/>
                      <a:ext cx="1079136" cy="461665"/>
                    </a:xfrm>
                    <a:prstGeom prst="rect">
                      <a:avLst/>
                    </a:prstGeom>
                    <a:blipFill rotWithShape="1">
                      <a:blip r:embed="rId25"/>
                      <a:stretch>
                        <a:fillRect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2" name="Text Box 4">
                      <a:extLst>
                        <a:ext uri="{FF2B5EF4-FFF2-40B4-BE49-F238E27FC236}">
                          <a16:creationId xmlns:a16="http://schemas.microsoft.com/office/drawing/2014/main" id="{7A534FCA-C354-4452-B257-3CEDAEF9CEC2}"/>
                        </a:ext>
                      </a:extLst>
                    </p:cNvPr>
                    <p:cNvSpPr txBox="1">
                      <a:spLocks noChangeArrowheads="1"/>
                    </p:cNvSpPr>
                    <p:nvPr/>
                  </p:nvSpPr>
                  <p:spPr bwMode="auto">
                    <a:xfrm>
                      <a:off x="1736767" y="4556462"/>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2" name="Text Box 4">
                      <a:extLst>
                        <a:ext uri="{FF2B5EF4-FFF2-40B4-BE49-F238E27FC236}">
                          <a16:creationId xmlns:a16="http://schemas.microsoft.com/office/drawing/2014/main" id="{7A534FCA-C354-4452-B257-3CEDAEF9CEC2}"/>
                        </a:ext>
                      </a:extLst>
                    </p:cNvPr>
                    <p:cNvSpPr txBox="1">
                      <a:spLocks noRot="1" noChangeAspect="1" noMove="1" noResize="1" noEditPoints="1" noAdjustHandles="1" noChangeArrowheads="1" noChangeShapeType="1" noTextEdit="1"/>
                    </p:cNvSpPr>
                    <p:nvPr/>
                  </p:nvSpPr>
                  <p:spPr bwMode="auto">
                    <a:xfrm>
                      <a:off x="1736767" y="4556462"/>
                      <a:ext cx="940944" cy="461665"/>
                    </a:xfrm>
                    <a:prstGeom prst="rect">
                      <a:avLst/>
                    </a:prstGeom>
                    <a:blipFill>
                      <a:blip r:embed="rId26"/>
                      <a:stretch>
                        <a:fillRect r="-6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3" name="Text Box 4">
                      <a:extLst>
                        <a:ext uri="{FF2B5EF4-FFF2-40B4-BE49-F238E27FC236}">
                          <a16:creationId xmlns:a16="http://schemas.microsoft.com/office/drawing/2014/main" id="{D90F8641-FE0E-4D99-8344-A81085236DFF}"/>
                        </a:ext>
                      </a:extLst>
                    </p:cNvPr>
                    <p:cNvSpPr txBox="1">
                      <a:spLocks noChangeArrowheads="1"/>
                    </p:cNvSpPr>
                    <p:nvPr/>
                  </p:nvSpPr>
                  <p:spPr bwMode="auto">
                    <a:xfrm>
                      <a:off x="2814064" y="4554202"/>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3" name="Text Box 4">
                      <a:extLst>
                        <a:ext uri="{FF2B5EF4-FFF2-40B4-BE49-F238E27FC236}">
                          <a16:creationId xmlns:a16="http://schemas.microsoft.com/office/drawing/2014/main" id="{D90F8641-FE0E-4D99-8344-A81085236DFF}"/>
                        </a:ext>
                      </a:extLst>
                    </p:cNvPr>
                    <p:cNvSpPr txBox="1">
                      <a:spLocks noRot="1" noChangeAspect="1" noMove="1" noResize="1" noEditPoints="1" noAdjustHandles="1" noChangeArrowheads="1" noChangeShapeType="1" noTextEdit="1"/>
                    </p:cNvSpPr>
                    <p:nvPr/>
                  </p:nvSpPr>
                  <p:spPr bwMode="auto">
                    <a:xfrm>
                      <a:off x="2814064" y="4554202"/>
                      <a:ext cx="473622" cy="461665"/>
                    </a:xfrm>
                    <a:prstGeom prst="rect">
                      <a:avLst/>
                    </a:prstGeom>
                    <a:blipFill>
                      <a:blip r:embed="rId27"/>
                      <a:stretch>
                        <a:fillRect l="-3846" r="-4871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4" name="Text Box 4">
                      <a:extLst>
                        <a:ext uri="{FF2B5EF4-FFF2-40B4-BE49-F238E27FC236}">
                          <a16:creationId xmlns:a16="http://schemas.microsoft.com/office/drawing/2014/main" id="{2E2C2C6E-877A-43EA-A6CE-FF79F01643FD}"/>
                        </a:ext>
                      </a:extLst>
                    </p:cNvPr>
                    <p:cNvSpPr txBox="1">
                      <a:spLocks noChangeArrowheads="1"/>
                    </p:cNvSpPr>
                    <p:nvPr/>
                  </p:nvSpPr>
                  <p:spPr bwMode="auto">
                    <a:xfrm>
                      <a:off x="3836980" y="4546009"/>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450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4" name="Text Box 4">
                      <a:extLst>
                        <a:ext uri="{FF2B5EF4-FFF2-40B4-BE49-F238E27FC236}">
                          <a16:creationId xmlns:a16="http://schemas.microsoft.com/office/drawing/2014/main" id="{2E2C2C6E-877A-43EA-A6CE-FF79F01643FD}"/>
                        </a:ext>
                      </a:extLst>
                    </p:cNvPr>
                    <p:cNvSpPr txBox="1">
                      <a:spLocks noRot="1" noChangeAspect="1" noMove="1" noResize="1" noEditPoints="1" noAdjustHandles="1" noChangeArrowheads="1" noChangeShapeType="1" noTextEdit="1"/>
                    </p:cNvSpPr>
                    <p:nvPr/>
                  </p:nvSpPr>
                  <p:spPr bwMode="auto">
                    <a:xfrm>
                      <a:off x="3836980" y="4546009"/>
                      <a:ext cx="473622" cy="461665"/>
                    </a:xfrm>
                    <a:prstGeom prst="rect">
                      <a:avLst/>
                    </a:prstGeom>
                    <a:blipFill>
                      <a:blip r:embed="rId28"/>
                      <a:stretch>
                        <a:fillRect l="-5195" r="-5194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95" name="Straight Connector 94">
                  <a:extLst>
                    <a:ext uri="{FF2B5EF4-FFF2-40B4-BE49-F238E27FC236}">
                      <a16:creationId xmlns:a16="http://schemas.microsoft.com/office/drawing/2014/main" id="{442101F0-8EBB-41C0-9434-2002F9897D49}"/>
                    </a:ext>
                  </a:extLst>
                </p:cNvPr>
                <p:cNvCxnSpPr>
                  <a:cxnSpLocks/>
                </p:cNvCxnSpPr>
                <p:nvPr/>
              </p:nvCxnSpPr>
              <p:spPr>
                <a:xfrm>
                  <a:off x="971599"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C9CFC633-553B-4A77-8B60-E79385FDCF5E}"/>
                  </a:ext>
                </a:extLst>
              </p:cNvPr>
              <p:cNvGrpSpPr/>
              <p:nvPr/>
            </p:nvGrpSpPr>
            <p:grpSpPr>
              <a:xfrm>
                <a:off x="967662" y="3230908"/>
                <a:ext cx="3581645" cy="1765707"/>
                <a:chOff x="967662" y="3212976"/>
                <a:chExt cx="3581645" cy="1765707"/>
              </a:xfrm>
            </p:grpSpPr>
            <p:cxnSp>
              <p:nvCxnSpPr>
                <p:cNvPr id="86" name="Straight Connector 85">
                  <a:extLst>
                    <a:ext uri="{FF2B5EF4-FFF2-40B4-BE49-F238E27FC236}">
                      <a16:creationId xmlns:a16="http://schemas.microsoft.com/office/drawing/2014/main" id="{68354E19-4226-4DA4-A576-D4C903371249}"/>
                    </a:ext>
                  </a:extLst>
                </p:cNvPr>
                <p:cNvCxnSpPr>
                  <a:cxnSpLocks/>
                </p:cNvCxnSpPr>
                <p:nvPr/>
              </p:nvCxnSpPr>
              <p:spPr>
                <a:xfrm rot="5400000">
                  <a:off x="342989" y="4337654"/>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7" name="Group 86">
                  <a:extLst>
                    <a:ext uri="{FF2B5EF4-FFF2-40B4-BE49-F238E27FC236}">
                      <a16:creationId xmlns:a16="http://schemas.microsoft.com/office/drawing/2014/main" id="{717B0678-FE2D-4B2B-80F6-42E266CEB0F3}"/>
                    </a:ext>
                  </a:extLst>
                </p:cNvPr>
                <p:cNvGrpSpPr/>
                <p:nvPr/>
              </p:nvGrpSpPr>
              <p:grpSpPr>
                <a:xfrm>
                  <a:off x="1794955" y="3212976"/>
                  <a:ext cx="2754352" cy="1765707"/>
                  <a:chOff x="1794955" y="3212976"/>
                  <a:chExt cx="2754352" cy="1765707"/>
                </a:xfrm>
              </p:grpSpPr>
              <p:cxnSp>
                <p:nvCxnSpPr>
                  <p:cNvPr id="88" name="Straight Connector 87">
                    <a:extLst>
                      <a:ext uri="{FF2B5EF4-FFF2-40B4-BE49-F238E27FC236}">
                        <a16:creationId xmlns:a16="http://schemas.microsoft.com/office/drawing/2014/main" id="{9A8F8CC3-3B46-40B1-9FA5-80422CAB1E62}"/>
                      </a:ext>
                    </a:extLst>
                  </p:cNvPr>
                  <p:cNvCxnSpPr>
                    <a:cxnSpLocks/>
                  </p:cNvCxnSpPr>
                  <p:nvPr/>
                </p:nvCxnSpPr>
                <p:spPr>
                  <a:xfrm>
                    <a:off x="1794955" y="3212978"/>
                    <a:ext cx="0" cy="17657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3FD6DCE-1B32-462E-9C9B-753D00386517}"/>
                      </a:ext>
                    </a:extLst>
                  </p:cNvPr>
                  <p:cNvCxnSpPr>
                    <a:cxnSpLocks/>
                  </p:cNvCxnSpPr>
                  <p:nvPr/>
                </p:nvCxnSpPr>
                <p:spPr>
                  <a:xfrm>
                    <a:off x="4549307" y="3212978"/>
                    <a:ext cx="0" cy="17657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37618833-C2BB-4367-8C60-F62F75864DEA}"/>
                      </a:ext>
                    </a:extLst>
                  </p:cNvPr>
                  <p:cNvCxnSpPr>
                    <a:cxnSpLocks/>
                  </p:cNvCxnSpPr>
                  <p:nvPr/>
                </p:nvCxnSpPr>
                <p:spPr>
                  <a:xfrm>
                    <a:off x="1807804" y="3212976"/>
                    <a:ext cx="27315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85" name="Text Box 4">
                <a:extLst>
                  <a:ext uri="{FF2B5EF4-FFF2-40B4-BE49-F238E27FC236}">
                    <a16:creationId xmlns:a16="http://schemas.microsoft.com/office/drawing/2014/main" id="{8BF5B5D2-339B-43A0-A37A-3A29CCF11481}"/>
                  </a:ext>
                </a:extLst>
              </p:cNvPr>
              <p:cNvSpPr txBox="1">
                <a:spLocks noChangeArrowheads="1"/>
              </p:cNvSpPr>
              <p:nvPr/>
            </p:nvSpPr>
            <p:spPr bwMode="auto">
              <a:xfrm>
                <a:off x="1986868" y="3214127"/>
                <a:ext cx="8204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nl-NL" sz="2000" i="1" dirty="0">
                    <a:solidFill>
                      <a:srgbClr val="000000"/>
                    </a:solidFill>
                    <a:latin typeface="Arial" panose="020B0604020202020204" pitchFamily="34" charset="0"/>
                    <a:cs typeface="Times New Roman" panose="02020603050405020304" pitchFamily="18" charset="0"/>
                    <a:sym typeface="Math3" panose="00000400000000000000" pitchFamily="2" charset="2"/>
                  </a:rPr>
                  <a:t>no rain</a:t>
                </a:r>
              </a:p>
            </p:txBody>
          </p:sp>
        </p:grpSp>
      </p:grpSp>
      <p:sp>
        <p:nvSpPr>
          <p:cNvPr id="110" name="Text Box 2">
            <a:extLst>
              <a:ext uri="{FF2B5EF4-FFF2-40B4-BE49-F238E27FC236}">
                <a16:creationId xmlns:a16="http://schemas.microsoft.com/office/drawing/2014/main" id="{F54A6E60-6202-403E-8E2C-CA7CC2CB6646}"/>
              </a:ext>
            </a:extLst>
          </p:cNvPr>
          <p:cNvSpPr txBox="1">
            <a:spLocks noChangeArrowheads="1"/>
          </p:cNvSpPr>
          <p:nvPr/>
        </p:nvSpPr>
        <p:spPr bwMode="auto">
          <a:xfrm>
            <a:off x="3132173" y="833781"/>
            <a:ext cx="3956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Central Example</a:t>
            </a:r>
            <a:endPar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132766119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utoUpdateAnimBg="0"/>
      <p:bldP spid="11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0467" y="2366966"/>
            <a:ext cx="9170682" cy="4270227"/>
            <a:chOff x="77646" y="2366966"/>
            <a:chExt cx="9170682" cy="4270227"/>
          </a:xfrm>
        </p:grpSpPr>
        <p:grpSp>
          <p:nvGrpSpPr>
            <p:cNvPr id="3" name="Group 2"/>
            <p:cNvGrpSpPr/>
            <p:nvPr/>
          </p:nvGrpSpPr>
          <p:grpSpPr>
            <a:xfrm>
              <a:off x="77646" y="2366966"/>
              <a:ext cx="9170682" cy="4270227"/>
              <a:chOff x="77646" y="2366966"/>
              <a:chExt cx="9170682" cy="4270227"/>
            </a:xfrm>
          </p:grpSpPr>
          <p:grpSp>
            <p:nvGrpSpPr>
              <p:cNvPr id="342" name="Group 341"/>
              <p:cNvGrpSpPr/>
              <p:nvPr/>
            </p:nvGrpSpPr>
            <p:grpSpPr>
              <a:xfrm>
                <a:off x="2316882" y="4606494"/>
                <a:ext cx="6128692" cy="613181"/>
                <a:chOff x="1932087" y="3000180"/>
                <a:chExt cx="6128692" cy="613181"/>
              </a:xfrm>
            </p:grpSpPr>
            <mc:AlternateContent xmlns:mc="http://schemas.openxmlformats.org/markup-compatibility/2006" xmlns:a14="http://schemas.microsoft.com/office/drawing/2010/main">
              <mc:Choice Requires="a14">
                <p:sp>
                  <p:nvSpPr>
                    <p:cNvPr id="347"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7"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8"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8"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9"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0"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50"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6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1"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9" name="Group 238"/>
              <p:cNvGrpSpPr/>
              <p:nvPr/>
            </p:nvGrpSpPr>
            <p:grpSpPr>
              <a:xfrm>
                <a:off x="2155919" y="3914989"/>
                <a:ext cx="6363223" cy="639511"/>
                <a:chOff x="1718726" y="2323533"/>
                <a:chExt cx="6363223" cy="639511"/>
              </a:xfrm>
            </p:grpSpPr>
            <mc:AlternateContent xmlns:mc="http://schemas.openxmlformats.org/markup-compatibility/2006" xmlns:a14="http://schemas.microsoft.com/office/drawing/2010/main">
              <mc:Choice Requires="a14">
                <p:sp>
                  <p:nvSpPr>
                    <p:cNvPr id="248"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9"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6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0"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0"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0"/>
                      <a:stretch>
                        <a:fillRect l="-1361"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1"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1"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2"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7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4"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73"/>
                      <a:stretch>
                        <a:fillRect l="-1361"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5" name="Group 314"/>
              <p:cNvGrpSpPr/>
              <p:nvPr/>
            </p:nvGrpSpPr>
            <p:grpSpPr>
              <a:xfrm>
                <a:off x="2288307" y="2996952"/>
                <a:ext cx="6128692" cy="613181"/>
                <a:chOff x="1932087" y="3000180"/>
                <a:chExt cx="6128692" cy="613181"/>
              </a:xfrm>
            </p:grpSpPr>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4"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7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5"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5"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7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6"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27"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7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8"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5" name="Group 234"/>
              <p:cNvGrpSpPr/>
              <p:nvPr/>
            </p:nvGrpSpPr>
            <p:grpSpPr>
              <a:xfrm>
                <a:off x="2127344" y="2366966"/>
                <a:ext cx="6363223" cy="639511"/>
                <a:chOff x="1718726" y="2323533"/>
                <a:chExt cx="6363223" cy="639511"/>
              </a:xfrm>
            </p:grpSpPr>
            <mc:AlternateContent xmlns:mc="http://schemas.openxmlformats.org/markup-compatibility/2006" xmlns:a14="http://schemas.microsoft.com/office/drawing/2010/main">
              <mc:Choice Requires="a14">
                <p:sp>
                  <p:nvSpPr>
                    <p:cNvPr id="281"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6"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6"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7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7"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7"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8"/>
                      <a:stretch>
                        <a:fillRect l="-20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8"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8"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9"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9"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8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0"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1"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2"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4"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4"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81"/>
                      <a:stretch>
                        <a:fillRect l="-2055"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5"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 name="Group 1"/>
              <p:cNvGrpSpPr/>
              <p:nvPr/>
            </p:nvGrpSpPr>
            <p:grpSpPr>
              <a:xfrm>
                <a:off x="8148734" y="3417633"/>
                <a:ext cx="1099594" cy="1512182"/>
                <a:chOff x="8030063" y="1717942"/>
                <a:chExt cx="1099594" cy="1512182"/>
              </a:xfrm>
            </p:grpSpPr>
            <p:sp>
              <p:nvSpPr>
                <p:cNvPr id="7" name="Freeform 6"/>
                <p:cNvSpPr/>
                <p:nvPr/>
              </p:nvSpPr>
              <p:spPr>
                <a:xfrm>
                  <a:off x="8030063" y="1717942"/>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83"/>
                      <a:stretch>
                        <a:fillRect b="-102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1"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89" name="Text Box 2"/>
              <p:cNvSpPr txBox="1">
                <a:spLocks noChangeArrowheads="1"/>
              </p:cNvSpPr>
              <p:nvPr/>
            </p:nvSpPr>
            <p:spPr bwMode="auto">
              <a:xfrm>
                <a:off x="87171" y="4080435"/>
                <a:ext cx="97295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Fig.c</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90" name="Group 189"/>
            <p:cNvGrpSpPr/>
            <p:nvPr/>
          </p:nvGrpSpPr>
          <p:grpSpPr>
            <a:xfrm>
              <a:off x="1504231" y="2434605"/>
              <a:ext cx="1052498" cy="524164"/>
              <a:chOff x="2348324" y="3933253"/>
              <a:chExt cx="1052498" cy="524164"/>
            </a:xfrm>
          </p:grpSpPr>
          <p:sp>
            <p:nvSpPr>
              <p:cNvPr id="19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3"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4"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195"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9"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7"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98" name="Group 197"/>
            <p:cNvGrpSpPr/>
            <p:nvPr/>
          </p:nvGrpSpPr>
          <p:grpSpPr>
            <a:xfrm>
              <a:off x="3463117" y="2464072"/>
              <a:ext cx="720080" cy="478781"/>
              <a:chOff x="3525600" y="1945407"/>
              <a:chExt cx="720080" cy="478781"/>
            </a:xfrm>
          </p:grpSpPr>
          <p:sp>
            <p:nvSpPr>
              <p:cNvPr id="19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0"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1"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2" name="Group 201"/>
            <p:cNvGrpSpPr/>
            <p:nvPr/>
          </p:nvGrpSpPr>
          <p:grpSpPr>
            <a:xfrm>
              <a:off x="5099298" y="2418034"/>
              <a:ext cx="1052498" cy="524164"/>
              <a:chOff x="2348324" y="3933253"/>
              <a:chExt cx="1052498" cy="524164"/>
            </a:xfrm>
          </p:grpSpPr>
          <p:sp>
            <p:nvSpPr>
              <p:cNvPr id="20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0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0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8"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9"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3" name="Group 212"/>
            <p:cNvGrpSpPr/>
            <p:nvPr/>
          </p:nvGrpSpPr>
          <p:grpSpPr>
            <a:xfrm>
              <a:off x="6999893" y="2440830"/>
              <a:ext cx="720080" cy="478781"/>
              <a:chOff x="3525600" y="1945407"/>
              <a:chExt cx="720080" cy="478781"/>
            </a:xfrm>
          </p:grpSpPr>
          <p:sp>
            <p:nvSpPr>
              <p:cNvPr id="214"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5"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6"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7" name="Group 216"/>
            <p:cNvGrpSpPr/>
            <p:nvPr/>
          </p:nvGrpSpPr>
          <p:grpSpPr>
            <a:xfrm>
              <a:off x="1660334" y="3053119"/>
              <a:ext cx="1052498" cy="524164"/>
              <a:chOff x="2348324" y="3933253"/>
              <a:chExt cx="1052498" cy="524164"/>
            </a:xfrm>
          </p:grpSpPr>
          <p:sp>
            <p:nvSpPr>
              <p:cNvPr id="2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1"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5583535" y="3078394"/>
              <a:ext cx="720080" cy="478781"/>
              <a:chOff x="3525600" y="1945407"/>
              <a:chExt cx="720080" cy="478781"/>
            </a:xfrm>
          </p:grpSpPr>
          <p:sp>
            <p:nvSpPr>
              <p:cNvPr id="22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6" name="Group 255"/>
            <p:cNvGrpSpPr/>
            <p:nvPr/>
          </p:nvGrpSpPr>
          <p:grpSpPr>
            <a:xfrm>
              <a:off x="1532806" y="3970426"/>
              <a:ext cx="6215742" cy="1216399"/>
              <a:chOff x="1532806" y="3970426"/>
              <a:chExt cx="6215742" cy="1216399"/>
            </a:xfrm>
          </p:grpSpPr>
          <p:grpSp>
            <p:nvGrpSpPr>
              <p:cNvPr id="257" name="Group 256"/>
              <p:cNvGrpSpPr/>
              <p:nvPr/>
            </p:nvGrpSpPr>
            <p:grpSpPr>
              <a:xfrm>
                <a:off x="1688909" y="4662661"/>
                <a:ext cx="1052498" cy="524164"/>
                <a:chOff x="2348324" y="3933253"/>
                <a:chExt cx="1052498" cy="524164"/>
              </a:xfrm>
            </p:grpSpPr>
            <p:sp>
              <p:nvSpPr>
                <p:cNvPr id="37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7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7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6"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8" name="Group 257"/>
              <p:cNvGrpSpPr/>
              <p:nvPr/>
            </p:nvGrpSpPr>
            <p:grpSpPr>
              <a:xfrm>
                <a:off x="5612110" y="4687936"/>
                <a:ext cx="720080" cy="478781"/>
                <a:chOff x="3525600" y="1945407"/>
                <a:chExt cx="720080" cy="478781"/>
              </a:xfrm>
            </p:grpSpPr>
            <p:sp>
              <p:nvSpPr>
                <p:cNvPr id="37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1"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9" name="Group 258"/>
              <p:cNvGrpSpPr/>
              <p:nvPr/>
            </p:nvGrpSpPr>
            <p:grpSpPr>
              <a:xfrm>
                <a:off x="5127873" y="3970426"/>
                <a:ext cx="1052498" cy="524164"/>
                <a:chOff x="2348324" y="3933253"/>
                <a:chExt cx="1052498" cy="524164"/>
              </a:xfrm>
            </p:grpSpPr>
            <p:sp>
              <p:nvSpPr>
                <p:cNvPr id="36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6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6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66"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3" name="Group 262"/>
              <p:cNvGrpSpPr/>
              <p:nvPr/>
            </p:nvGrpSpPr>
            <p:grpSpPr>
              <a:xfrm>
                <a:off x="1532806" y="3986997"/>
                <a:ext cx="1052498" cy="524164"/>
                <a:chOff x="2348324" y="3933253"/>
                <a:chExt cx="1052498" cy="524164"/>
              </a:xfrm>
            </p:grpSpPr>
            <p:sp>
              <p:nvSpPr>
                <p:cNvPr id="32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59"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9"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4" name="Group 263"/>
              <p:cNvGrpSpPr/>
              <p:nvPr/>
            </p:nvGrpSpPr>
            <p:grpSpPr>
              <a:xfrm>
                <a:off x="3491692" y="4016464"/>
                <a:ext cx="720080" cy="478781"/>
                <a:chOff x="3525600" y="1945407"/>
                <a:chExt cx="720080" cy="478781"/>
              </a:xfrm>
            </p:grpSpPr>
            <p:sp>
              <p:nvSpPr>
                <p:cNvPr id="29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5" name="Group 264"/>
              <p:cNvGrpSpPr/>
              <p:nvPr/>
            </p:nvGrpSpPr>
            <p:grpSpPr>
              <a:xfrm>
                <a:off x="7028468" y="3993222"/>
                <a:ext cx="720080" cy="478781"/>
                <a:chOff x="3525600" y="1945407"/>
                <a:chExt cx="720080" cy="478781"/>
              </a:xfrm>
            </p:grpSpPr>
            <p:sp>
              <p:nvSpPr>
                <p:cNvPr id="26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sp>
        <p:nvSpPr>
          <p:cNvPr id="177" name="Text Box 2"/>
          <p:cNvSpPr txBox="1">
            <a:spLocks noChangeArrowheads="1"/>
          </p:cNvSpPr>
          <p:nvPr/>
        </p:nvSpPr>
        <p:spPr bwMode="auto">
          <a:xfrm>
            <a:off x="48768" y="1953968"/>
            <a:ext cx="18197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sp>
        <p:nvSpPr>
          <p:cNvPr id="274" name="Text Box 3">
            <a:extLst>
              <a:ext uri="{FF2B5EF4-FFF2-40B4-BE49-F238E27FC236}">
                <a16:creationId xmlns:a16="http://schemas.microsoft.com/office/drawing/2014/main" id="{417DB23A-6F5A-4F0B-A7CE-C1BAA3594442}"/>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120</a:t>
            </a:fld>
            <a:endParaRPr lang="en-US" altLang="nl-NL" sz="1600"/>
          </a:p>
        </p:txBody>
      </p:sp>
      <p:grpSp>
        <p:nvGrpSpPr>
          <p:cNvPr id="273" name="Group 272">
            <a:extLst>
              <a:ext uri="{FF2B5EF4-FFF2-40B4-BE49-F238E27FC236}">
                <a16:creationId xmlns:a16="http://schemas.microsoft.com/office/drawing/2014/main" id="{3E11E186-3A8C-4084-8593-E0FCF77AE62F}"/>
              </a:ext>
            </a:extLst>
          </p:cNvPr>
          <p:cNvGrpSpPr/>
          <p:nvPr/>
        </p:nvGrpSpPr>
        <p:grpSpPr>
          <a:xfrm>
            <a:off x="251885" y="84310"/>
            <a:ext cx="1851833" cy="1597708"/>
            <a:chOff x="251885" y="84310"/>
            <a:chExt cx="1851833" cy="1597708"/>
          </a:xfrm>
        </p:grpSpPr>
        <p:grpSp>
          <p:nvGrpSpPr>
            <p:cNvPr id="275" name="Group 274">
              <a:extLst>
                <a:ext uri="{FF2B5EF4-FFF2-40B4-BE49-F238E27FC236}">
                  <a16:creationId xmlns:a16="http://schemas.microsoft.com/office/drawing/2014/main" id="{3740C70A-0C1B-46D2-9AE1-BAA578B614A6}"/>
                </a:ext>
              </a:extLst>
            </p:cNvPr>
            <p:cNvGrpSpPr/>
            <p:nvPr/>
          </p:nvGrpSpPr>
          <p:grpSpPr>
            <a:xfrm>
              <a:off x="251885" y="84310"/>
              <a:ext cx="1556240" cy="763108"/>
              <a:chOff x="-5290" y="1027285"/>
              <a:chExt cx="1556240" cy="763108"/>
            </a:xfrm>
          </p:grpSpPr>
          <p:sp>
            <p:nvSpPr>
              <p:cNvPr id="309" name="Text Box 2">
                <a:extLst>
                  <a:ext uri="{FF2B5EF4-FFF2-40B4-BE49-F238E27FC236}">
                    <a16:creationId xmlns:a16="http://schemas.microsoft.com/office/drawing/2014/main" id="{D8C834FD-BC96-431C-9927-5DF5D0B1A33C}"/>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4.2.1b:</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310" name="Group 309">
                <a:extLst>
                  <a:ext uri="{FF2B5EF4-FFF2-40B4-BE49-F238E27FC236}">
                    <a16:creationId xmlns:a16="http://schemas.microsoft.com/office/drawing/2014/main" id="{603CD7CD-1C5B-4DCF-BCEC-2A6466A047D5}"/>
                  </a:ext>
                </a:extLst>
              </p:cNvPr>
              <p:cNvGrpSpPr/>
              <p:nvPr/>
            </p:nvGrpSpPr>
            <p:grpSpPr>
              <a:xfrm>
                <a:off x="95564" y="1286138"/>
                <a:ext cx="1265127" cy="504255"/>
                <a:chOff x="146424" y="942242"/>
                <a:chExt cx="1265127" cy="504255"/>
              </a:xfrm>
            </p:grpSpPr>
            <p:grpSp>
              <p:nvGrpSpPr>
                <p:cNvPr id="311" name="Group 310">
                  <a:extLst>
                    <a:ext uri="{FF2B5EF4-FFF2-40B4-BE49-F238E27FC236}">
                      <a16:creationId xmlns:a16="http://schemas.microsoft.com/office/drawing/2014/main" id="{B20C1B68-8549-4E9C-A11A-72343C059764}"/>
                    </a:ext>
                  </a:extLst>
                </p:cNvPr>
                <p:cNvGrpSpPr>
                  <a:grpSpLocks/>
                </p:cNvGrpSpPr>
                <p:nvPr/>
              </p:nvGrpSpPr>
              <p:grpSpPr bwMode="auto">
                <a:xfrm>
                  <a:off x="185644" y="1134892"/>
                  <a:ext cx="284916" cy="212159"/>
                  <a:chOff x="3237" y="3062"/>
                  <a:chExt cx="1398" cy="1041"/>
                </a:xfrm>
              </p:grpSpPr>
              <p:sp>
                <p:nvSpPr>
                  <p:cNvPr id="334" name="Freeform 47102">
                    <a:extLst>
                      <a:ext uri="{FF2B5EF4-FFF2-40B4-BE49-F238E27FC236}">
                        <a16:creationId xmlns:a16="http://schemas.microsoft.com/office/drawing/2014/main" id="{942A62D5-5DBC-45A2-B9E3-C28A5BC31B3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35" name="Freeform 30869">
                    <a:extLst>
                      <a:ext uri="{FF2B5EF4-FFF2-40B4-BE49-F238E27FC236}">
                        <a16:creationId xmlns:a16="http://schemas.microsoft.com/office/drawing/2014/main" id="{10BFB05F-4EFD-42CC-9E44-E911F49A684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12" name="Oval 311">
                  <a:extLst>
                    <a:ext uri="{FF2B5EF4-FFF2-40B4-BE49-F238E27FC236}">
                      <a16:creationId xmlns:a16="http://schemas.microsoft.com/office/drawing/2014/main" id="{7BA85594-44CF-489F-9463-821EED4522E7}"/>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13" name="Text Box 30838">
                  <a:extLst>
                    <a:ext uri="{FF2B5EF4-FFF2-40B4-BE49-F238E27FC236}">
                      <a16:creationId xmlns:a16="http://schemas.microsoft.com/office/drawing/2014/main" id="{3669D1F3-D956-483A-A2A1-4BEFD9A3184B}"/>
                    </a:ext>
                  </a:extLst>
                </p:cNvPr>
                <p:cNvSpPr txBox="1">
                  <a:spLocks noChangeArrowheads="1"/>
                </p:cNvSpPr>
                <p:nvPr/>
              </p:nvSpPr>
              <p:spPr bwMode="auto">
                <a:xfrm>
                  <a:off x="456933" y="12027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314" name="Rectangle 313">
                  <a:extLst>
                    <a:ext uri="{FF2B5EF4-FFF2-40B4-BE49-F238E27FC236}">
                      <a16:creationId xmlns:a16="http://schemas.microsoft.com/office/drawing/2014/main" id="{D32807DA-DC39-4921-A56B-2DE0C37A34A4}"/>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16" name="Text Box 30882">
                  <a:extLst>
                    <a:ext uri="{FF2B5EF4-FFF2-40B4-BE49-F238E27FC236}">
                      <a16:creationId xmlns:a16="http://schemas.microsoft.com/office/drawing/2014/main" id="{E05AFC5C-E802-422A-9929-B23917B86CE0}"/>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317" name="Group 316">
                  <a:extLst>
                    <a:ext uri="{FF2B5EF4-FFF2-40B4-BE49-F238E27FC236}">
                      <a16:creationId xmlns:a16="http://schemas.microsoft.com/office/drawing/2014/main" id="{5B6E89BB-B927-425B-BD54-A9337CDF1686}"/>
                    </a:ext>
                  </a:extLst>
                </p:cNvPr>
                <p:cNvGrpSpPr/>
                <p:nvPr/>
              </p:nvGrpSpPr>
              <p:grpSpPr>
                <a:xfrm>
                  <a:off x="832419" y="995742"/>
                  <a:ext cx="579132" cy="346546"/>
                  <a:chOff x="1220777" y="1124330"/>
                  <a:chExt cx="579132" cy="346546"/>
                </a:xfrm>
              </p:grpSpPr>
              <p:grpSp>
                <p:nvGrpSpPr>
                  <p:cNvPr id="323" name="Group 322">
                    <a:extLst>
                      <a:ext uri="{FF2B5EF4-FFF2-40B4-BE49-F238E27FC236}">
                        <a16:creationId xmlns:a16="http://schemas.microsoft.com/office/drawing/2014/main" id="{572F65D4-EB27-45D3-8A69-F1B2B3F27C6D}"/>
                      </a:ext>
                    </a:extLst>
                  </p:cNvPr>
                  <p:cNvGrpSpPr>
                    <a:grpSpLocks/>
                  </p:cNvGrpSpPr>
                  <p:nvPr/>
                </p:nvGrpSpPr>
                <p:grpSpPr bwMode="auto">
                  <a:xfrm>
                    <a:off x="1242177" y="1258717"/>
                    <a:ext cx="284916" cy="212159"/>
                    <a:chOff x="3237" y="3062"/>
                    <a:chExt cx="1398" cy="1041"/>
                  </a:xfrm>
                </p:grpSpPr>
                <p:sp>
                  <p:nvSpPr>
                    <p:cNvPr id="332" name="Freeform 47282">
                      <a:extLst>
                        <a:ext uri="{FF2B5EF4-FFF2-40B4-BE49-F238E27FC236}">
                          <a16:creationId xmlns:a16="http://schemas.microsoft.com/office/drawing/2014/main" id="{2326C7E2-116B-4612-BA58-FED6E713637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33" name="Freeform 47283">
                      <a:extLst>
                        <a:ext uri="{FF2B5EF4-FFF2-40B4-BE49-F238E27FC236}">
                          <a16:creationId xmlns:a16="http://schemas.microsoft.com/office/drawing/2014/main" id="{175171A2-F488-4E4D-AA36-8BE2C6B0117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9" name="Oval 328">
                    <a:extLst>
                      <a:ext uri="{FF2B5EF4-FFF2-40B4-BE49-F238E27FC236}">
                        <a16:creationId xmlns:a16="http://schemas.microsoft.com/office/drawing/2014/main" id="{26F04167-8506-44AA-9581-4DB5EFFEE7E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0" name="Text Box 30838">
                    <a:extLst>
                      <a:ext uri="{FF2B5EF4-FFF2-40B4-BE49-F238E27FC236}">
                        <a16:creationId xmlns:a16="http://schemas.microsoft.com/office/drawing/2014/main" id="{48CAA557-D894-4947-89B7-D1CB7706025B}"/>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31" name="Text Box 30838">
                        <a:extLst>
                          <a:ext uri="{FF2B5EF4-FFF2-40B4-BE49-F238E27FC236}">
                            <a16:creationId xmlns:a16="http://schemas.microsoft.com/office/drawing/2014/main" id="{F961FB8C-5D31-4C4F-A484-C2465CDF135A}"/>
                          </a:ext>
                        </a:extLst>
                      </p:cNvPr>
                      <p:cNvSpPr txBox="1">
                        <a:spLocks noChangeArrowheads="1"/>
                      </p:cNvSpPr>
                      <p:nvPr/>
                    </p:nvSpPr>
                    <p:spPr bwMode="auto">
                      <a:xfrm>
                        <a:off x="1450006" y="1124330"/>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31" name="Text Box 30838">
                        <a:extLst>
                          <a:ext uri="{FF2B5EF4-FFF2-40B4-BE49-F238E27FC236}">
                            <a16:creationId xmlns:a16="http://schemas.microsoft.com/office/drawing/2014/main" id="{F961FB8C-5D31-4C4F-A484-C2465CDF135A}"/>
                          </a:ext>
                        </a:extLst>
                      </p:cNvPr>
                      <p:cNvSpPr txBox="1">
                        <a:spLocks noRot="1" noChangeAspect="1" noMove="1" noResize="1" noEditPoints="1" noAdjustHandles="1" noChangeArrowheads="1" noChangeShapeType="1" noTextEdit="1"/>
                      </p:cNvSpPr>
                      <p:nvPr/>
                    </p:nvSpPr>
                    <p:spPr bwMode="auto">
                      <a:xfrm>
                        <a:off x="1450006" y="1124330"/>
                        <a:ext cx="349903" cy="97534"/>
                      </a:xfrm>
                      <a:prstGeom prst="rect">
                        <a:avLst/>
                      </a:prstGeom>
                      <a:blipFill>
                        <a:blip r:embed="rId86"/>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18" name="Text Box 30838">
                      <a:extLst>
                        <a:ext uri="{FF2B5EF4-FFF2-40B4-BE49-F238E27FC236}">
                          <a16:creationId xmlns:a16="http://schemas.microsoft.com/office/drawing/2014/main" id="{E82B5266-0C81-4D2A-AA4A-11B97584EB11}"/>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18" name="Text Box 30838">
                      <a:extLst>
                        <a:ext uri="{FF2B5EF4-FFF2-40B4-BE49-F238E27FC236}">
                          <a16:creationId xmlns:a16="http://schemas.microsoft.com/office/drawing/2014/main" id="{E82B5266-0C81-4D2A-AA4A-11B97584EB11}"/>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87"/>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76" name="Group 275">
              <a:extLst>
                <a:ext uri="{FF2B5EF4-FFF2-40B4-BE49-F238E27FC236}">
                  <a16:creationId xmlns:a16="http://schemas.microsoft.com/office/drawing/2014/main" id="{F9E1E2F3-E4DB-4675-9F63-986E309DD07B}"/>
                </a:ext>
              </a:extLst>
            </p:cNvPr>
            <p:cNvGrpSpPr/>
            <p:nvPr/>
          </p:nvGrpSpPr>
          <p:grpSpPr>
            <a:xfrm>
              <a:off x="267009" y="919386"/>
              <a:ext cx="1836709" cy="762632"/>
              <a:chOff x="309" y="2654750"/>
              <a:chExt cx="1836709" cy="762632"/>
            </a:xfrm>
          </p:grpSpPr>
          <p:sp>
            <p:nvSpPr>
              <p:cNvPr id="278" name="Text Box 2">
                <a:extLst>
                  <a:ext uri="{FF2B5EF4-FFF2-40B4-BE49-F238E27FC236}">
                    <a16:creationId xmlns:a16="http://schemas.microsoft.com/office/drawing/2014/main" id="{235F2EEC-76B4-4C59-85FA-DFF16E22F52F}"/>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4.2.1c:</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79" name="Group 278">
                <a:extLst>
                  <a:ext uri="{FF2B5EF4-FFF2-40B4-BE49-F238E27FC236}">
                    <a16:creationId xmlns:a16="http://schemas.microsoft.com/office/drawing/2014/main" id="{5A5D59F3-E10C-4557-A76B-0DDC7CA983BC}"/>
                  </a:ext>
                </a:extLst>
              </p:cNvPr>
              <p:cNvGrpSpPr/>
              <p:nvPr/>
            </p:nvGrpSpPr>
            <p:grpSpPr>
              <a:xfrm>
                <a:off x="101140" y="2913127"/>
                <a:ext cx="1272270" cy="504255"/>
                <a:chOff x="139281" y="942242"/>
                <a:chExt cx="1272270" cy="504255"/>
              </a:xfrm>
            </p:grpSpPr>
            <p:grpSp>
              <p:nvGrpSpPr>
                <p:cNvPr id="280" name="Group 279">
                  <a:extLst>
                    <a:ext uri="{FF2B5EF4-FFF2-40B4-BE49-F238E27FC236}">
                      <a16:creationId xmlns:a16="http://schemas.microsoft.com/office/drawing/2014/main" id="{BFD9C7E3-3ECB-42D4-BC3C-57828CB558DE}"/>
                    </a:ext>
                  </a:extLst>
                </p:cNvPr>
                <p:cNvGrpSpPr>
                  <a:grpSpLocks/>
                </p:cNvGrpSpPr>
                <p:nvPr/>
              </p:nvGrpSpPr>
              <p:grpSpPr bwMode="auto">
                <a:xfrm>
                  <a:off x="185644" y="1134892"/>
                  <a:ext cx="284916" cy="212159"/>
                  <a:chOff x="3237" y="3062"/>
                  <a:chExt cx="1398" cy="1041"/>
                </a:xfrm>
              </p:grpSpPr>
              <p:sp>
                <p:nvSpPr>
                  <p:cNvPr id="307" name="Freeform 47102">
                    <a:extLst>
                      <a:ext uri="{FF2B5EF4-FFF2-40B4-BE49-F238E27FC236}">
                        <a16:creationId xmlns:a16="http://schemas.microsoft.com/office/drawing/2014/main" id="{5D97B699-6C13-447F-A7A2-A480828F0950}"/>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08" name="Freeform 30869">
                    <a:extLst>
                      <a:ext uri="{FF2B5EF4-FFF2-40B4-BE49-F238E27FC236}">
                        <a16:creationId xmlns:a16="http://schemas.microsoft.com/office/drawing/2014/main" id="{FF313CE7-9833-4EC7-845E-084ACD85B5A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82" name="Oval 281">
                  <a:extLst>
                    <a:ext uri="{FF2B5EF4-FFF2-40B4-BE49-F238E27FC236}">
                      <a16:creationId xmlns:a16="http://schemas.microsoft.com/office/drawing/2014/main" id="{EC7A0E35-D60A-4C0B-956A-04CD4D7A111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84" name="Text Box 30838">
                  <a:extLst>
                    <a:ext uri="{FF2B5EF4-FFF2-40B4-BE49-F238E27FC236}">
                      <a16:creationId xmlns:a16="http://schemas.microsoft.com/office/drawing/2014/main" id="{1C944CBA-FEA8-43C0-981F-0239A6259830}"/>
                    </a:ext>
                  </a:extLst>
                </p:cNvPr>
                <p:cNvSpPr txBox="1">
                  <a:spLocks noChangeArrowheads="1"/>
                </p:cNvSpPr>
                <p:nvPr/>
              </p:nvSpPr>
              <p:spPr bwMode="auto">
                <a:xfrm>
                  <a:off x="449790" y="121225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85" name="Rectangle 284">
                  <a:extLst>
                    <a:ext uri="{FF2B5EF4-FFF2-40B4-BE49-F238E27FC236}">
                      <a16:creationId xmlns:a16="http://schemas.microsoft.com/office/drawing/2014/main" id="{FD9C6615-DC1F-4536-B429-EFEC62198E78}"/>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98" name="Text Box 30882">
                  <a:extLst>
                    <a:ext uri="{FF2B5EF4-FFF2-40B4-BE49-F238E27FC236}">
                      <a16:creationId xmlns:a16="http://schemas.microsoft.com/office/drawing/2014/main" id="{6682ED0D-7981-4C7D-8B9E-CA93F272079F}"/>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9" name="Group 298">
                  <a:extLst>
                    <a:ext uri="{FF2B5EF4-FFF2-40B4-BE49-F238E27FC236}">
                      <a16:creationId xmlns:a16="http://schemas.microsoft.com/office/drawing/2014/main" id="{BE9BA5E9-8775-4F01-BB6B-29C5249DB413}"/>
                    </a:ext>
                  </a:extLst>
                </p:cNvPr>
                <p:cNvGrpSpPr/>
                <p:nvPr/>
              </p:nvGrpSpPr>
              <p:grpSpPr>
                <a:xfrm>
                  <a:off x="832419" y="998123"/>
                  <a:ext cx="579132" cy="344165"/>
                  <a:chOff x="1220777" y="1126711"/>
                  <a:chExt cx="579132" cy="344165"/>
                </a:xfrm>
              </p:grpSpPr>
              <p:grpSp>
                <p:nvGrpSpPr>
                  <p:cNvPr id="301" name="Group 300">
                    <a:extLst>
                      <a:ext uri="{FF2B5EF4-FFF2-40B4-BE49-F238E27FC236}">
                        <a16:creationId xmlns:a16="http://schemas.microsoft.com/office/drawing/2014/main" id="{E1C1FFCA-CA38-4590-AF72-057190C05994}"/>
                      </a:ext>
                    </a:extLst>
                  </p:cNvPr>
                  <p:cNvGrpSpPr>
                    <a:grpSpLocks/>
                  </p:cNvGrpSpPr>
                  <p:nvPr/>
                </p:nvGrpSpPr>
                <p:grpSpPr bwMode="auto">
                  <a:xfrm>
                    <a:off x="1242177" y="1258717"/>
                    <a:ext cx="284916" cy="212159"/>
                    <a:chOff x="3237" y="3062"/>
                    <a:chExt cx="1398" cy="1041"/>
                  </a:xfrm>
                </p:grpSpPr>
                <p:sp>
                  <p:nvSpPr>
                    <p:cNvPr id="305" name="Freeform 47282">
                      <a:extLst>
                        <a:ext uri="{FF2B5EF4-FFF2-40B4-BE49-F238E27FC236}">
                          <a16:creationId xmlns:a16="http://schemas.microsoft.com/office/drawing/2014/main" id="{EC77364C-2B6B-464D-AA4D-F19E16BC4E0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06" name="Freeform 47283">
                      <a:extLst>
                        <a:ext uri="{FF2B5EF4-FFF2-40B4-BE49-F238E27FC236}">
                          <a16:creationId xmlns:a16="http://schemas.microsoft.com/office/drawing/2014/main" id="{CB132F96-D063-4C46-97F6-8ADC302E4B4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02" name="Oval 301">
                    <a:extLst>
                      <a:ext uri="{FF2B5EF4-FFF2-40B4-BE49-F238E27FC236}">
                        <a16:creationId xmlns:a16="http://schemas.microsoft.com/office/drawing/2014/main" id="{5C0D212B-DB47-4089-953B-200AB7A605E5}"/>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03" name="Text Box 30838">
                    <a:extLst>
                      <a:ext uri="{FF2B5EF4-FFF2-40B4-BE49-F238E27FC236}">
                        <a16:creationId xmlns:a16="http://schemas.microsoft.com/office/drawing/2014/main" id="{F8840F05-3D95-4558-B9CA-586029DEFD28}"/>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04" name="Text Box 30838">
                        <a:extLst>
                          <a:ext uri="{FF2B5EF4-FFF2-40B4-BE49-F238E27FC236}">
                            <a16:creationId xmlns:a16="http://schemas.microsoft.com/office/drawing/2014/main" id="{6264A98C-92A2-4B37-BA94-4E49572D14C2}"/>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4" name="Text Box 30838">
                        <a:extLst>
                          <a:ext uri="{FF2B5EF4-FFF2-40B4-BE49-F238E27FC236}">
                            <a16:creationId xmlns:a16="http://schemas.microsoft.com/office/drawing/2014/main" id="{6264A98C-92A2-4B37-BA94-4E49572D14C2}"/>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88"/>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00" name="Text Box 30838">
                      <a:extLst>
                        <a:ext uri="{FF2B5EF4-FFF2-40B4-BE49-F238E27FC236}">
                          <a16:creationId xmlns:a16="http://schemas.microsoft.com/office/drawing/2014/main" id="{A20A8375-D6CC-457C-868C-5E672A0E383A}"/>
                        </a:ext>
                      </a:extLst>
                    </p:cNvPr>
                    <p:cNvSpPr txBox="1">
                      <a:spLocks noChangeArrowheads="1"/>
                    </p:cNvSpPr>
                    <p:nvPr/>
                  </p:nvSpPr>
                  <p:spPr bwMode="auto">
                    <a:xfrm>
                      <a:off x="389998" y="1012825"/>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0" name="Text Box 30838">
                      <a:extLst>
                        <a:ext uri="{FF2B5EF4-FFF2-40B4-BE49-F238E27FC236}">
                          <a16:creationId xmlns:a16="http://schemas.microsoft.com/office/drawing/2014/main" id="{A20A8375-D6CC-457C-868C-5E672A0E383A}"/>
                        </a:ext>
                      </a:extLst>
                    </p:cNvPr>
                    <p:cNvSpPr txBox="1">
                      <a:spLocks noRot="1" noChangeAspect="1" noMove="1" noResize="1" noEditPoints="1" noAdjustHandles="1" noChangeArrowheads="1" noChangeShapeType="1" noTextEdit="1"/>
                    </p:cNvSpPr>
                    <p:nvPr/>
                  </p:nvSpPr>
                  <p:spPr bwMode="auto">
                    <a:xfrm>
                      <a:off x="389998" y="1012825"/>
                      <a:ext cx="349903" cy="97534"/>
                    </a:xfrm>
                    <a:prstGeom prst="rect">
                      <a:avLst/>
                    </a:prstGeom>
                    <a:blipFill>
                      <a:blip r:embed="rId89"/>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spTree>
    <p:extLst>
      <p:ext uri="{BB962C8B-B14F-4D97-AF65-F5344CB8AC3E}">
        <p14:creationId xmlns:p14="http://schemas.microsoft.com/office/powerpoint/2010/main" val="273497765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77646" y="2366966"/>
            <a:ext cx="9170682" cy="4270227"/>
            <a:chOff x="77646" y="2366966"/>
            <a:chExt cx="9170682" cy="4270227"/>
          </a:xfrm>
        </p:grpSpPr>
        <p:grpSp>
          <p:nvGrpSpPr>
            <p:cNvPr id="3" name="Group 2"/>
            <p:cNvGrpSpPr/>
            <p:nvPr/>
          </p:nvGrpSpPr>
          <p:grpSpPr>
            <a:xfrm>
              <a:off x="77646" y="2366966"/>
              <a:ext cx="9170682" cy="4270227"/>
              <a:chOff x="77646" y="2366966"/>
              <a:chExt cx="9170682" cy="4270227"/>
            </a:xfrm>
          </p:grpSpPr>
          <p:grpSp>
            <p:nvGrpSpPr>
              <p:cNvPr id="342" name="Group 341"/>
              <p:cNvGrpSpPr/>
              <p:nvPr/>
            </p:nvGrpSpPr>
            <p:grpSpPr>
              <a:xfrm>
                <a:off x="2316882" y="4606494"/>
                <a:ext cx="6128692" cy="613181"/>
                <a:chOff x="1932087" y="3000180"/>
                <a:chExt cx="6128692" cy="613181"/>
              </a:xfrm>
            </p:grpSpPr>
            <mc:AlternateContent xmlns:mc="http://schemas.openxmlformats.org/markup-compatibility/2006" xmlns:a14="http://schemas.microsoft.com/office/drawing/2010/main">
              <mc:Choice Requires="a14">
                <p:sp>
                  <p:nvSpPr>
                    <p:cNvPr id="347"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7"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8"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8"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49"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0"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50"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6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51"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9" name="Group 238"/>
              <p:cNvGrpSpPr/>
              <p:nvPr/>
            </p:nvGrpSpPr>
            <p:grpSpPr>
              <a:xfrm>
                <a:off x="2155919" y="3914989"/>
                <a:ext cx="6363223" cy="639511"/>
                <a:chOff x="1718726" y="2323533"/>
                <a:chExt cx="6363223" cy="639511"/>
              </a:xfrm>
            </p:grpSpPr>
            <mc:AlternateContent xmlns:mc="http://schemas.openxmlformats.org/markup-compatibility/2006" xmlns:a14="http://schemas.microsoft.com/office/drawing/2010/main">
              <mc:Choice Requires="a14">
                <p:sp>
                  <p:nvSpPr>
                    <p:cNvPr id="248"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9"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6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0"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0"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0"/>
                      <a:stretch>
                        <a:fillRect l="-2055"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1"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1"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2"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7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4"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73"/>
                      <a:stretch>
                        <a:fillRect l="-2055"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5" name="Group 314"/>
              <p:cNvGrpSpPr/>
              <p:nvPr/>
            </p:nvGrpSpPr>
            <p:grpSpPr>
              <a:xfrm>
                <a:off x="2288307" y="2996952"/>
                <a:ext cx="6128692" cy="613181"/>
                <a:chOff x="1932087" y="3000180"/>
                <a:chExt cx="6128692" cy="613181"/>
              </a:xfrm>
            </p:grpSpPr>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099067"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4" name="Text Box 2"/>
                    <p:cNvSpPr txBox="1">
                      <a:spLocks noRot="1" noChangeAspect="1" noMove="1" noResize="1" noEditPoints="1" noAdjustHandles="1" noChangeArrowheads="1" noChangeShapeType="1" noTextEdit="1"/>
                    </p:cNvSpPr>
                    <p:nvPr/>
                  </p:nvSpPr>
                  <p:spPr bwMode="auto">
                    <a:xfrm>
                      <a:off x="2099067" y="3080730"/>
                      <a:ext cx="2594848" cy="509178"/>
                    </a:xfrm>
                    <a:prstGeom prst="rect">
                      <a:avLst/>
                    </a:prstGeom>
                    <a:blipFill rotWithShape="1">
                      <a:blip r:embed="rId7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5" name="Text Box 2"/>
                    <p:cNvSpPr txBox="1">
                      <a:spLocks noChangeArrowheads="1"/>
                    </p:cNvSpPr>
                    <p:nvPr/>
                  </p:nvSpPr>
                  <p:spPr bwMode="auto">
                    <a:xfrm>
                      <a:off x="1932087"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5" name="Text Box 2"/>
                    <p:cNvSpPr txBox="1">
                      <a:spLocks noRot="1" noChangeAspect="1" noMove="1" noResize="1" noEditPoints="1" noAdjustHandles="1" noChangeArrowheads="1" noChangeShapeType="1" noTextEdit="1"/>
                    </p:cNvSpPr>
                    <p:nvPr/>
                  </p:nvSpPr>
                  <p:spPr bwMode="auto">
                    <a:xfrm>
                      <a:off x="1932087" y="3002425"/>
                      <a:ext cx="277233" cy="610936"/>
                    </a:xfrm>
                    <a:prstGeom prst="rect">
                      <a:avLst/>
                    </a:prstGeom>
                    <a:blipFill rotWithShape="1">
                      <a:blip r:embed="rId7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6" name="Text Box 2"/>
                    <p:cNvSpPr txBox="1">
                      <a:spLocks noChangeArrowheads="1"/>
                    </p:cNvSpPr>
                    <p:nvPr/>
                  </p:nvSpPr>
                  <p:spPr bwMode="auto">
                    <a:xfrm>
                      <a:off x="5532509"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6" name="Text Box 2"/>
                    <p:cNvSpPr txBox="1">
                      <a:spLocks noRot="1" noChangeAspect="1" noMove="1" noResize="1" noEditPoints="1" noAdjustHandles="1" noChangeArrowheads="1" noChangeShapeType="1" noTextEdit="1"/>
                    </p:cNvSpPr>
                    <p:nvPr/>
                  </p:nvSpPr>
                  <p:spPr bwMode="auto">
                    <a:xfrm>
                      <a:off x="5532509" y="3000180"/>
                      <a:ext cx="277233" cy="610936"/>
                    </a:xfrm>
                    <a:prstGeom prst="rect">
                      <a:avLst/>
                    </a:prstGeom>
                    <a:blipFill rotWithShape="1">
                      <a:blip r:embed="rId6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5779690"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27" name="Text Box 2"/>
                    <p:cNvSpPr txBox="1">
                      <a:spLocks noRot="1" noChangeAspect="1" noMove="1" noResize="1" noEditPoints="1" noAdjustHandles="1" noChangeArrowheads="1" noChangeShapeType="1" noTextEdit="1"/>
                    </p:cNvSpPr>
                    <p:nvPr/>
                  </p:nvSpPr>
                  <p:spPr bwMode="auto">
                    <a:xfrm>
                      <a:off x="5779690" y="3099780"/>
                      <a:ext cx="2281089" cy="509178"/>
                    </a:xfrm>
                    <a:prstGeom prst="rect">
                      <a:avLst/>
                    </a:prstGeom>
                    <a:blipFill rotWithShape="1">
                      <a:blip r:embed="rId7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8" name="Text Box 2"/>
                    <p:cNvSpPr txBox="1">
                      <a:spLocks noChangeArrowheads="1"/>
                    </p:cNvSpPr>
                    <p:nvPr/>
                  </p:nvSpPr>
                  <p:spPr bwMode="auto">
                    <a:xfrm>
                      <a:off x="4723013" y="3061891"/>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28" name="Text Box 2"/>
                    <p:cNvSpPr txBox="1">
                      <a:spLocks noRot="1" noChangeAspect="1" noMove="1" noResize="1" noEditPoints="1" noAdjustHandles="1" noChangeArrowheads="1" noChangeShapeType="1" noTextEdit="1"/>
                    </p:cNvSpPr>
                    <p:nvPr/>
                  </p:nvSpPr>
                  <p:spPr bwMode="auto">
                    <a:xfrm>
                      <a:off x="4723013" y="3061891"/>
                      <a:ext cx="353043" cy="523220"/>
                    </a:xfrm>
                    <a:prstGeom prst="rect">
                      <a:avLst/>
                    </a:prstGeom>
                    <a:blipFill rotWithShape="1">
                      <a:blip r:embed="rId6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5" name="Group 234"/>
              <p:cNvGrpSpPr/>
              <p:nvPr/>
            </p:nvGrpSpPr>
            <p:grpSpPr>
              <a:xfrm>
                <a:off x="2127344" y="2366966"/>
                <a:ext cx="6363223" cy="639511"/>
                <a:chOff x="1718726" y="2323533"/>
                <a:chExt cx="6363223" cy="639511"/>
              </a:xfrm>
            </p:grpSpPr>
            <mc:AlternateContent xmlns:mc="http://schemas.openxmlformats.org/markup-compatibility/2006" xmlns:a14="http://schemas.microsoft.com/office/drawing/2010/main">
              <mc:Choice Requires="a14">
                <p:sp>
                  <p:nvSpPr>
                    <p:cNvPr id="281" name="Text Box 2"/>
                    <p:cNvSpPr txBox="1">
                      <a:spLocks noChangeArrowheads="1"/>
                    </p:cNvSpPr>
                    <p:nvPr/>
                  </p:nvSpPr>
                  <p:spPr bwMode="auto">
                    <a:xfrm>
                      <a:off x="68874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6887487" y="2323533"/>
                      <a:ext cx="277233" cy="610936"/>
                    </a:xfrm>
                    <a:prstGeom prst="rect">
                      <a:avLst/>
                    </a:prstGeom>
                    <a:blipFill rotWithShape="1">
                      <a:blip r:embed="rId6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6" name="Text Box 2"/>
                    <p:cNvSpPr txBox="1">
                      <a:spLocks noChangeArrowheads="1"/>
                    </p:cNvSpPr>
                    <p:nvPr/>
                  </p:nvSpPr>
                  <p:spPr bwMode="auto">
                    <a:xfrm>
                      <a:off x="7087131" y="236323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6" name="Text Box 2"/>
                    <p:cNvSpPr txBox="1">
                      <a:spLocks noRot="1" noChangeAspect="1" noMove="1" noResize="1" noEditPoints="1" noAdjustHandles="1" noChangeArrowheads="1" noChangeShapeType="1" noTextEdit="1"/>
                    </p:cNvSpPr>
                    <p:nvPr/>
                  </p:nvSpPr>
                  <p:spPr bwMode="auto">
                    <a:xfrm>
                      <a:off x="7087131" y="2363231"/>
                      <a:ext cx="994818" cy="526939"/>
                    </a:xfrm>
                    <a:prstGeom prst="rect">
                      <a:avLst/>
                    </a:prstGeom>
                    <a:blipFill rotWithShape="1">
                      <a:blip r:embed="rId7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7" name="Text Box 2"/>
                    <p:cNvSpPr txBox="1">
                      <a:spLocks noChangeArrowheads="1"/>
                    </p:cNvSpPr>
                    <p:nvPr/>
                  </p:nvSpPr>
                  <p:spPr bwMode="auto">
                    <a:xfrm>
                      <a:off x="5565254"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7" name="Text Box 2"/>
                    <p:cNvSpPr txBox="1">
                      <a:spLocks noRot="1" noChangeAspect="1" noMove="1" noResize="1" noEditPoints="1" noAdjustHandles="1" noChangeArrowheads="1" noChangeShapeType="1" noTextEdit="1"/>
                    </p:cNvSpPr>
                    <p:nvPr/>
                  </p:nvSpPr>
                  <p:spPr bwMode="auto">
                    <a:xfrm>
                      <a:off x="5565254" y="2443363"/>
                      <a:ext cx="893968" cy="461665"/>
                    </a:xfrm>
                    <a:prstGeom prst="rect">
                      <a:avLst/>
                    </a:prstGeom>
                    <a:blipFill rotWithShape="1">
                      <a:blip r:embed="rId78"/>
                      <a:stretch>
                        <a:fillRect l="-2041"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8" name="Text Box 2"/>
                    <p:cNvSpPr txBox="1">
                      <a:spLocks noChangeArrowheads="1"/>
                    </p:cNvSpPr>
                    <p:nvPr/>
                  </p:nvSpPr>
                  <p:spPr bwMode="auto">
                    <a:xfrm>
                      <a:off x="531721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8" name="Text Box 2"/>
                    <p:cNvSpPr txBox="1">
                      <a:spLocks noRot="1" noChangeAspect="1" noMove="1" noResize="1" noEditPoints="1" noAdjustHandles="1" noChangeArrowheads="1" noChangeShapeType="1" noTextEdit="1"/>
                    </p:cNvSpPr>
                    <p:nvPr/>
                  </p:nvSpPr>
                  <p:spPr bwMode="auto">
                    <a:xfrm>
                      <a:off x="5317216" y="2347916"/>
                      <a:ext cx="277233" cy="610936"/>
                    </a:xfrm>
                    <a:prstGeom prst="rect">
                      <a:avLst/>
                    </a:prstGeom>
                    <a:blipFill rotWithShape="1">
                      <a:blip r:embed="rId7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9" name="Text Box 2"/>
                    <p:cNvSpPr txBox="1">
                      <a:spLocks noChangeArrowheads="1"/>
                    </p:cNvSpPr>
                    <p:nvPr/>
                  </p:nvSpPr>
                  <p:spPr bwMode="auto">
                    <a:xfrm>
                      <a:off x="352878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m:rPr>
                                  <m:sty m:val="p"/>
                                </m:rPr>
                                <a:rPr lang="en-US" altLang="en-US" sz="2400" b="0" i="1" smtClean="0">
                                  <a:solidFill>
                                    <a:schemeClr val="tx1"/>
                                  </a:solidFill>
                                  <a:latin typeface="Cambria Math"/>
                                  <a:cs typeface="Times New Roman" panose="02020603050405020304" pitchFamily="18" charset="0"/>
                                  <a:sym typeface="Math3" panose="00000400000000000000" pitchFamily="2" charset="2"/>
                                </a:rPr>
                                <m:t>g</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9" name="Text Box 2"/>
                    <p:cNvSpPr txBox="1">
                      <a:spLocks noRot="1" noChangeAspect="1" noMove="1" noResize="1" noEditPoints="1" noAdjustHandles="1" noChangeArrowheads="1" noChangeShapeType="1" noTextEdit="1"/>
                    </p:cNvSpPr>
                    <p:nvPr/>
                  </p:nvSpPr>
                  <p:spPr bwMode="auto">
                    <a:xfrm>
                      <a:off x="3528788" y="2382281"/>
                      <a:ext cx="994818" cy="526939"/>
                    </a:xfrm>
                    <a:prstGeom prst="rect">
                      <a:avLst/>
                    </a:prstGeom>
                    <a:blipFill rotWithShape="1">
                      <a:blip r:embed="rId8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0" name="Text Box 2"/>
                    <p:cNvSpPr txBox="1">
                      <a:spLocks noChangeArrowheads="1"/>
                    </p:cNvSpPr>
                    <p:nvPr/>
                  </p:nvSpPr>
                  <p:spPr bwMode="auto">
                    <a:xfrm>
                      <a:off x="33577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357719" y="2352108"/>
                      <a:ext cx="277233" cy="610936"/>
                    </a:xfrm>
                    <a:prstGeom prst="rect">
                      <a:avLst/>
                    </a:prstGeom>
                    <a:blipFill rotWithShape="1">
                      <a:blip r:embed="rId6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1" name="Text Box 2"/>
                    <p:cNvSpPr txBox="1">
                      <a:spLocks noChangeArrowheads="1"/>
                    </p:cNvSpPr>
                    <p:nvPr/>
                  </p:nvSpPr>
                  <p:spPr bwMode="auto">
                    <a:xfrm>
                      <a:off x="4309525"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309525" y="2399402"/>
                      <a:ext cx="406574" cy="523220"/>
                    </a:xfrm>
                    <a:prstGeom prst="rect">
                      <a:avLst/>
                    </a:prstGeom>
                    <a:blipFill rotWithShape="1">
                      <a:blip r:embed="rId6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2"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4" name="Text Box 2"/>
                    <p:cNvSpPr txBox="1">
                      <a:spLocks noChangeArrowheads="1"/>
                    </p:cNvSpPr>
                    <p:nvPr/>
                  </p:nvSpPr>
                  <p:spPr bwMode="auto">
                    <a:xfrm>
                      <a:off x="1974223"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4" name="Text Box 2"/>
                    <p:cNvSpPr txBox="1">
                      <a:spLocks noRot="1" noChangeAspect="1" noMove="1" noResize="1" noEditPoints="1" noAdjustHandles="1" noChangeArrowheads="1" noChangeShapeType="1" noTextEdit="1"/>
                    </p:cNvSpPr>
                    <p:nvPr/>
                  </p:nvSpPr>
                  <p:spPr bwMode="auto">
                    <a:xfrm>
                      <a:off x="1974223" y="2443363"/>
                      <a:ext cx="893968" cy="461665"/>
                    </a:xfrm>
                    <a:prstGeom prst="rect">
                      <a:avLst/>
                    </a:prstGeom>
                    <a:blipFill rotWithShape="1">
                      <a:blip r:embed="rId81"/>
                      <a:stretch>
                        <a:fillRect l="-2041" b="-19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5" name="Text Box 2"/>
                    <p:cNvSpPr txBox="1">
                      <a:spLocks noChangeArrowheads="1"/>
                    </p:cNvSpPr>
                    <p:nvPr/>
                  </p:nvSpPr>
                  <p:spPr bwMode="auto">
                    <a:xfrm>
                      <a:off x="171872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18726" y="2347916"/>
                      <a:ext cx="277233" cy="610936"/>
                    </a:xfrm>
                    <a:prstGeom prst="rect">
                      <a:avLst/>
                    </a:prstGeom>
                    <a:blipFill rotWithShape="1">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83"/>
                      <a:stretch>
                        <a:fillRect b="-102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Fig.c</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1"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8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89" name="Text Box 2"/>
              <p:cNvSpPr txBox="1">
                <a:spLocks noChangeArrowheads="1"/>
              </p:cNvSpPr>
              <p:nvPr/>
            </p:nvSpPr>
            <p:spPr bwMode="auto">
              <a:xfrm>
                <a:off x="87171" y="4099485"/>
                <a:ext cx="97295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Fig.d</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90" name="Group 189"/>
            <p:cNvGrpSpPr/>
            <p:nvPr/>
          </p:nvGrpSpPr>
          <p:grpSpPr>
            <a:xfrm>
              <a:off x="1504231" y="2434605"/>
              <a:ext cx="1052498" cy="524164"/>
              <a:chOff x="2348324" y="3933253"/>
              <a:chExt cx="1052498" cy="524164"/>
            </a:xfrm>
          </p:grpSpPr>
          <p:sp>
            <p:nvSpPr>
              <p:cNvPr id="19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3"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4"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195"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6"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a:blip r:embed="rId8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7"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98" name="Group 197"/>
            <p:cNvGrpSpPr/>
            <p:nvPr/>
          </p:nvGrpSpPr>
          <p:grpSpPr>
            <a:xfrm>
              <a:off x="3463117" y="2464072"/>
              <a:ext cx="720080" cy="478781"/>
              <a:chOff x="3525600" y="1945407"/>
              <a:chExt cx="720080" cy="478781"/>
            </a:xfrm>
          </p:grpSpPr>
          <p:sp>
            <p:nvSpPr>
              <p:cNvPr id="19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0"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1"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2" name="Group 201"/>
            <p:cNvGrpSpPr/>
            <p:nvPr/>
          </p:nvGrpSpPr>
          <p:grpSpPr>
            <a:xfrm>
              <a:off x="5099298" y="2418034"/>
              <a:ext cx="1052498" cy="524164"/>
              <a:chOff x="2348324" y="3933253"/>
              <a:chExt cx="1052498" cy="524164"/>
            </a:xfrm>
          </p:grpSpPr>
          <p:sp>
            <p:nvSpPr>
              <p:cNvPr id="20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0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0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8"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9"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3" name="Group 212"/>
            <p:cNvGrpSpPr/>
            <p:nvPr/>
          </p:nvGrpSpPr>
          <p:grpSpPr>
            <a:xfrm>
              <a:off x="6999893" y="2440830"/>
              <a:ext cx="720080" cy="478781"/>
              <a:chOff x="3525600" y="1945407"/>
              <a:chExt cx="720080" cy="478781"/>
            </a:xfrm>
          </p:grpSpPr>
          <p:sp>
            <p:nvSpPr>
              <p:cNvPr id="214"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5"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6"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7" name="Group 216"/>
            <p:cNvGrpSpPr/>
            <p:nvPr/>
          </p:nvGrpSpPr>
          <p:grpSpPr>
            <a:xfrm>
              <a:off x="1660334" y="3053119"/>
              <a:ext cx="1052498" cy="524164"/>
              <a:chOff x="2348324" y="3933253"/>
              <a:chExt cx="1052498" cy="524164"/>
            </a:xfrm>
          </p:grpSpPr>
          <p:sp>
            <p:nvSpPr>
              <p:cNvPr id="2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1"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5583535" y="3078394"/>
              <a:ext cx="720080" cy="478781"/>
              <a:chOff x="3525600" y="1945407"/>
              <a:chExt cx="720080" cy="478781"/>
            </a:xfrm>
          </p:grpSpPr>
          <p:sp>
            <p:nvSpPr>
              <p:cNvPr id="22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2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2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6" name="Group 255"/>
            <p:cNvGrpSpPr/>
            <p:nvPr/>
          </p:nvGrpSpPr>
          <p:grpSpPr>
            <a:xfrm>
              <a:off x="1532806" y="3970426"/>
              <a:ext cx="6215742" cy="1216399"/>
              <a:chOff x="1532806" y="3970426"/>
              <a:chExt cx="6215742" cy="1216399"/>
            </a:xfrm>
          </p:grpSpPr>
          <p:grpSp>
            <p:nvGrpSpPr>
              <p:cNvPr id="257" name="Group 256"/>
              <p:cNvGrpSpPr/>
              <p:nvPr/>
            </p:nvGrpSpPr>
            <p:grpSpPr>
              <a:xfrm>
                <a:off x="1688909" y="4662661"/>
                <a:ext cx="1052498" cy="524164"/>
                <a:chOff x="2348324" y="3933253"/>
                <a:chExt cx="1052498" cy="524164"/>
              </a:xfrm>
            </p:grpSpPr>
            <p:sp>
              <p:nvSpPr>
                <p:cNvPr id="37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7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7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6"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8" name="Group 257"/>
              <p:cNvGrpSpPr/>
              <p:nvPr/>
            </p:nvGrpSpPr>
            <p:grpSpPr>
              <a:xfrm>
                <a:off x="5612110" y="4687936"/>
                <a:ext cx="720080" cy="478781"/>
                <a:chOff x="3525600" y="1945407"/>
                <a:chExt cx="720080" cy="478781"/>
              </a:xfrm>
            </p:grpSpPr>
            <p:sp>
              <p:nvSpPr>
                <p:cNvPr id="37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71"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7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6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9" name="Group 258"/>
              <p:cNvGrpSpPr/>
              <p:nvPr/>
            </p:nvGrpSpPr>
            <p:grpSpPr>
              <a:xfrm>
                <a:off x="5127873" y="3970426"/>
                <a:ext cx="1052498" cy="524164"/>
                <a:chOff x="2348324" y="3933253"/>
                <a:chExt cx="1052498" cy="524164"/>
              </a:xfrm>
            </p:grpSpPr>
            <p:sp>
              <p:nvSpPr>
                <p:cNvPr id="363"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64"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65"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66"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7"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8"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3" name="Group 262"/>
              <p:cNvGrpSpPr/>
              <p:nvPr/>
            </p:nvGrpSpPr>
            <p:grpSpPr>
              <a:xfrm>
                <a:off x="1532806" y="3986997"/>
                <a:ext cx="1052498" cy="524164"/>
                <a:chOff x="2348324" y="3933253"/>
                <a:chExt cx="1052498" cy="524164"/>
              </a:xfrm>
            </p:grpSpPr>
            <p:sp>
              <p:nvSpPr>
                <p:cNvPr id="32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5"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48"/>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59"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6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8"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4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9"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0"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1"/>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4" name="Group 263"/>
              <p:cNvGrpSpPr/>
              <p:nvPr/>
            </p:nvGrpSpPr>
            <p:grpSpPr>
              <a:xfrm>
                <a:off x="3491692" y="4016464"/>
                <a:ext cx="720080" cy="478781"/>
                <a:chOff x="3525600" y="1945407"/>
                <a:chExt cx="720080" cy="478781"/>
              </a:xfrm>
            </p:grpSpPr>
            <p:sp>
              <p:nvSpPr>
                <p:cNvPr id="29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7"/>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65" name="Group 264"/>
              <p:cNvGrpSpPr/>
              <p:nvPr/>
            </p:nvGrpSpPr>
            <p:grpSpPr>
              <a:xfrm>
                <a:off x="7028468" y="3993222"/>
                <a:ext cx="720080" cy="478781"/>
                <a:chOff x="3525600" y="1945407"/>
                <a:chExt cx="720080" cy="478781"/>
              </a:xfrm>
            </p:grpSpPr>
            <p:sp>
              <p:nvSpPr>
                <p:cNvPr id="266"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7" name="Picture 2"/>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2"/>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sp>
        <p:nvSpPr>
          <p:cNvPr id="206" name="Text Box 3">
            <a:extLst>
              <a:ext uri="{FF2B5EF4-FFF2-40B4-BE49-F238E27FC236}">
                <a16:creationId xmlns:a16="http://schemas.microsoft.com/office/drawing/2014/main" id="{F8719017-3C34-4C84-95C4-150E5CA87FC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121</a:t>
            </a:fld>
            <a:endParaRPr lang="en-US" altLang="nl-NL" sz="1600"/>
          </a:p>
        </p:txBody>
      </p:sp>
      <p:grpSp>
        <p:nvGrpSpPr>
          <p:cNvPr id="205" name="Group 204">
            <a:extLst>
              <a:ext uri="{FF2B5EF4-FFF2-40B4-BE49-F238E27FC236}">
                <a16:creationId xmlns:a16="http://schemas.microsoft.com/office/drawing/2014/main" id="{5038E964-B4B0-4C1F-88E6-6A7020EF7C03}"/>
              </a:ext>
            </a:extLst>
          </p:cNvPr>
          <p:cNvGrpSpPr/>
          <p:nvPr/>
        </p:nvGrpSpPr>
        <p:grpSpPr>
          <a:xfrm>
            <a:off x="251885" y="84310"/>
            <a:ext cx="1851833" cy="1597708"/>
            <a:chOff x="251885" y="84310"/>
            <a:chExt cx="1851833" cy="1597708"/>
          </a:xfrm>
        </p:grpSpPr>
        <p:grpSp>
          <p:nvGrpSpPr>
            <p:cNvPr id="210" name="Group 209">
              <a:extLst>
                <a:ext uri="{FF2B5EF4-FFF2-40B4-BE49-F238E27FC236}">
                  <a16:creationId xmlns:a16="http://schemas.microsoft.com/office/drawing/2014/main" id="{B21008D6-B35C-4682-A1CE-AE3F93FEE262}"/>
                </a:ext>
              </a:extLst>
            </p:cNvPr>
            <p:cNvGrpSpPr/>
            <p:nvPr/>
          </p:nvGrpSpPr>
          <p:grpSpPr>
            <a:xfrm>
              <a:off x="251885" y="84310"/>
              <a:ext cx="1556240" cy="763108"/>
              <a:chOff x="-5290" y="1027285"/>
              <a:chExt cx="1556240" cy="763108"/>
            </a:xfrm>
          </p:grpSpPr>
          <p:sp>
            <p:nvSpPr>
              <p:cNvPr id="271" name="Text Box 2">
                <a:extLst>
                  <a:ext uri="{FF2B5EF4-FFF2-40B4-BE49-F238E27FC236}">
                    <a16:creationId xmlns:a16="http://schemas.microsoft.com/office/drawing/2014/main" id="{EB63B0E2-4A85-4432-82C7-63F5437797C6}"/>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4.2.1c:</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309" name="Group 308">
                <a:extLst>
                  <a:ext uri="{FF2B5EF4-FFF2-40B4-BE49-F238E27FC236}">
                    <a16:creationId xmlns:a16="http://schemas.microsoft.com/office/drawing/2014/main" id="{3E7CE8B9-A82F-491C-B8B0-ED7938F266DE}"/>
                  </a:ext>
                </a:extLst>
              </p:cNvPr>
              <p:cNvGrpSpPr/>
              <p:nvPr/>
            </p:nvGrpSpPr>
            <p:grpSpPr>
              <a:xfrm>
                <a:off x="95564" y="1286138"/>
                <a:ext cx="1265127" cy="504255"/>
                <a:chOff x="146424" y="942242"/>
                <a:chExt cx="1265127" cy="504255"/>
              </a:xfrm>
            </p:grpSpPr>
            <p:grpSp>
              <p:nvGrpSpPr>
                <p:cNvPr id="310" name="Group 309">
                  <a:extLst>
                    <a:ext uri="{FF2B5EF4-FFF2-40B4-BE49-F238E27FC236}">
                      <a16:creationId xmlns:a16="http://schemas.microsoft.com/office/drawing/2014/main" id="{B3D657D9-5311-48F6-A15D-E85409352E32}"/>
                    </a:ext>
                  </a:extLst>
                </p:cNvPr>
                <p:cNvGrpSpPr>
                  <a:grpSpLocks/>
                </p:cNvGrpSpPr>
                <p:nvPr/>
              </p:nvGrpSpPr>
              <p:grpSpPr bwMode="auto">
                <a:xfrm>
                  <a:off x="185644" y="1134892"/>
                  <a:ext cx="284916" cy="212159"/>
                  <a:chOff x="3237" y="3062"/>
                  <a:chExt cx="1398" cy="1041"/>
                </a:xfrm>
              </p:grpSpPr>
              <p:sp>
                <p:nvSpPr>
                  <p:cNvPr id="333" name="Freeform 47102">
                    <a:extLst>
                      <a:ext uri="{FF2B5EF4-FFF2-40B4-BE49-F238E27FC236}">
                        <a16:creationId xmlns:a16="http://schemas.microsoft.com/office/drawing/2014/main" id="{3C496959-A423-436B-8911-AE72F7951F93}"/>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34" name="Freeform 30869">
                    <a:extLst>
                      <a:ext uri="{FF2B5EF4-FFF2-40B4-BE49-F238E27FC236}">
                        <a16:creationId xmlns:a16="http://schemas.microsoft.com/office/drawing/2014/main" id="{68047877-49A7-4CD5-BE9A-D4D4EA77157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11" name="Oval 310">
                  <a:extLst>
                    <a:ext uri="{FF2B5EF4-FFF2-40B4-BE49-F238E27FC236}">
                      <a16:creationId xmlns:a16="http://schemas.microsoft.com/office/drawing/2014/main" id="{8FA707A0-17A5-4BA4-84C4-15B8E6F66737}"/>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12" name="Text Box 30838">
                  <a:extLst>
                    <a:ext uri="{FF2B5EF4-FFF2-40B4-BE49-F238E27FC236}">
                      <a16:creationId xmlns:a16="http://schemas.microsoft.com/office/drawing/2014/main" id="{68E79A1C-FA1F-4B88-A2CE-B8E87990360C}"/>
                    </a:ext>
                  </a:extLst>
                </p:cNvPr>
                <p:cNvSpPr txBox="1">
                  <a:spLocks noChangeArrowheads="1"/>
                </p:cNvSpPr>
                <p:nvPr/>
              </p:nvSpPr>
              <p:spPr bwMode="auto">
                <a:xfrm>
                  <a:off x="456933" y="12027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313" name="Rectangle 312">
                  <a:extLst>
                    <a:ext uri="{FF2B5EF4-FFF2-40B4-BE49-F238E27FC236}">
                      <a16:creationId xmlns:a16="http://schemas.microsoft.com/office/drawing/2014/main" id="{CCBF20DE-6EE9-4067-BA81-998AB85BBEBA}"/>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14" name="Text Box 30882">
                  <a:extLst>
                    <a:ext uri="{FF2B5EF4-FFF2-40B4-BE49-F238E27FC236}">
                      <a16:creationId xmlns:a16="http://schemas.microsoft.com/office/drawing/2014/main" id="{1D840E28-B8AC-4528-8278-0D2FE5AA269F}"/>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316" name="Group 315">
                  <a:extLst>
                    <a:ext uri="{FF2B5EF4-FFF2-40B4-BE49-F238E27FC236}">
                      <a16:creationId xmlns:a16="http://schemas.microsoft.com/office/drawing/2014/main" id="{29156954-EF32-40E7-8C89-8BA5A75C9986}"/>
                    </a:ext>
                  </a:extLst>
                </p:cNvPr>
                <p:cNvGrpSpPr/>
                <p:nvPr/>
              </p:nvGrpSpPr>
              <p:grpSpPr>
                <a:xfrm>
                  <a:off x="832419" y="995742"/>
                  <a:ext cx="579132" cy="346546"/>
                  <a:chOff x="1220777" y="1124330"/>
                  <a:chExt cx="579132" cy="346546"/>
                </a:xfrm>
              </p:grpSpPr>
              <p:grpSp>
                <p:nvGrpSpPr>
                  <p:cNvPr id="318" name="Group 317">
                    <a:extLst>
                      <a:ext uri="{FF2B5EF4-FFF2-40B4-BE49-F238E27FC236}">
                        <a16:creationId xmlns:a16="http://schemas.microsoft.com/office/drawing/2014/main" id="{336A124A-CA2D-4690-9F89-9B03BB588E52}"/>
                      </a:ext>
                    </a:extLst>
                  </p:cNvPr>
                  <p:cNvGrpSpPr>
                    <a:grpSpLocks/>
                  </p:cNvGrpSpPr>
                  <p:nvPr/>
                </p:nvGrpSpPr>
                <p:grpSpPr bwMode="auto">
                  <a:xfrm>
                    <a:off x="1242177" y="1258717"/>
                    <a:ext cx="284916" cy="212159"/>
                    <a:chOff x="3237" y="3062"/>
                    <a:chExt cx="1398" cy="1041"/>
                  </a:xfrm>
                </p:grpSpPr>
                <p:sp>
                  <p:nvSpPr>
                    <p:cNvPr id="331" name="Freeform 47282">
                      <a:extLst>
                        <a:ext uri="{FF2B5EF4-FFF2-40B4-BE49-F238E27FC236}">
                          <a16:creationId xmlns:a16="http://schemas.microsoft.com/office/drawing/2014/main" id="{172E833A-A191-4B23-A2B5-BC80D8799D2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32" name="Freeform 47283">
                      <a:extLst>
                        <a:ext uri="{FF2B5EF4-FFF2-40B4-BE49-F238E27FC236}">
                          <a16:creationId xmlns:a16="http://schemas.microsoft.com/office/drawing/2014/main" id="{AAF6CEC5-FC53-46CB-B758-C437C904AAB1}"/>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3" name="Oval 322">
                    <a:extLst>
                      <a:ext uri="{FF2B5EF4-FFF2-40B4-BE49-F238E27FC236}">
                        <a16:creationId xmlns:a16="http://schemas.microsoft.com/office/drawing/2014/main" id="{8DB5D708-EAB2-4809-BEC3-4543CEB3C7EC}"/>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29" name="Text Box 30838">
                    <a:extLst>
                      <a:ext uri="{FF2B5EF4-FFF2-40B4-BE49-F238E27FC236}">
                        <a16:creationId xmlns:a16="http://schemas.microsoft.com/office/drawing/2014/main" id="{7DDDCEDF-9344-46C7-99F9-0DEDC01F8C8E}"/>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30" name="Text Box 30838">
                        <a:extLst>
                          <a:ext uri="{FF2B5EF4-FFF2-40B4-BE49-F238E27FC236}">
                            <a16:creationId xmlns:a16="http://schemas.microsoft.com/office/drawing/2014/main" id="{FB028914-5605-4D1B-858D-054E21193538}"/>
                          </a:ext>
                        </a:extLst>
                      </p:cNvPr>
                      <p:cNvSpPr txBox="1">
                        <a:spLocks noChangeArrowheads="1"/>
                      </p:cNvSpPr>
                      <p:nvPr/>
                    </p:nvSpPr>
                    <p:spPr bwMode="auto">
                      <a:xfrm>
                        <a:off x="1450006" y="1124330"/>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30" name="Text Box 30838">
                        <a:extLst>
                          <a:ext uri="{FF2B5EF4-FFF2-40B4-BE49-F238E27FC236}">
                            <a16:creationId xmlns:a16="http://schemas.microsoft.com/office/drawing/2014/main" id="{FB028914-5605-4D1B-858D-054E21193538}"/>
                          </a:ext>
                        </a:extLst>
                      </p:cNvPr>
                      <p:cNvSpPr txBox="1">
                        <a:spLocks noRot="1" noChangeAspect="1" noMove="1" noResize="1" noEditPoints="1" noAdjustHandles="1" noChangeArrowheads="1" noChangeShapeType="1" noTextEdit="1"/>
                      </p:cNvSpPr>
                      <p:nvPr/>
                    </p:nvSpPr>
                    <p:spPr bwMode="auto">
                      <a:xfrm>
                        <a:off x="1450006" y="1124330"/>
                        <a:ext cx="349903" cy="97534"/>
                      </a:xfrm>
                      <a:prstGeom prst="rect">
                        <a:avLst/>
                      </a:prstGeom>
                      <a:blipFill>
                        <a:blip r:embed="rId87"/>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17" name="Text Box 30838">
                      <a:extLst>
                        <a:ext uri="{FF2B5EF4-FFF2-40B4-BE49-F238E27FC236}">
                          <a16:creationId xmlns:a16="http://schemas.microsoft.com/office/drawing/2014/main" id="{B32F907E-9C39-4BD2-A1A0-17DC5AF89B4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17" name="Text Box 30838">
                      <a:extLst>
                        <a:ext uri="{FF2B5EF4-FFF2-40B4-BE49-F238E27FC236}">
                          <a16:creationId xmlns:a16="http://schemas.microsoft.com/office/drawing/2014/main" id="{B32F907E-9C39-4BD2-A1A0-17DC5AF89B4C}"/>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88"/>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32" name="Group 231">
              <a:extLst>
                <a:ext uri="{FF2B5EF4-FFF2-40B4-BE49-F238E27FC236}">
                  <a16:creationId xmlns:a16="http://schemas.microsoft.com/office/drawing/2014/main" id="{BF67ED2A-053A-496F-B362-F065C1912ADC}"/>
                </a:ext>
              </a:extLst>
            </p:cNvPr>
            <p:cNvGrpSpPr/>
            <p:nvPr/>
          </p:nvGrpSpPr>
          <p:grpSpPr>
            <a:xfrm>
              <a:off x="267009" y="919386"/>
              <a:ext cx="1836709" cy="762632"/>
              <a:chOff x="309" y="2654750"/>
              <a:chExt cx="1836709" cy="762632"/>
            </a:xfrm>
          </p:grpSpPr>
          <p:sp>
            <p:nvSpPr>
              <p:cNvPr id="233" name="Text Box 2">
                <a:extLst>
                  <a:ext uri="{FF2B5EF4-FFF2-40B4-BE49-F238E27FC236}">
                    <a16:creationId xmlns:a16="http://schemas.microsoft.com/office/drawing/2014/main" id="{2A795192-687C-441C-9653-A3A137735AB8}"/>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4.2.1d:</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34" name="Group 233">
                <a:extLst>
                  <a:ext uri="{FF2B5EF4-FFF2-40B4-BE49-F238E27FC236}">
                    <a16:creationId xmlns:a16="http://schemas.microsoft.com/office/drawing/2014/main" id="{44B6C420-4A42-405A-BC39-BBA384B29DB1}"/>
                  </a:ext>
                </a:extLst>
              </p:cNvPr>
              <p:cNvGrpSpPr/>
              <p:nvPr/>
            </p:nvGrpSpPr>
            <p:grpSpPr>
              <a:xfrm>
                <a:off x="101140" y="2913127"/>
                <a:ext cx="1272270" cy="504255"/>
                <a:chOff x="139281" y="942242"/>
                <a:chExt cx="1272270" cy="504255"/>
              </a:xfrm>
            </p:grpSpPr>
            <p:grpSp>
              <p:nvGrpSpPr>
                <p:cNvPr id="236" name="Group 235">
                  <a:extLst>
                    <a:ext uri="{FF2B5EF4-FFF2-40B4-BE49-F238E27FC236}">
                      <a16:creationId xmlns:a16="http://schemas.microsoft.com/office/drawing/2014/main" id="{7ED4F04D-E593-4CBF-A6D8-56128A7880B3}"/>
                    </a:ext>
                  </a:extLst>
                </p:cNvPr>
                <p:cNvGrpSpPr>
                  <a:grpSpLocks/>
                </p:cNvGrpSpPr>
                <p:nvPr/>
              </p:nvGrpSpPr>
              <p:grpSpPr bwMode="auto">
                <a:xfrm>
                  <a:off x="185644" y="1134892"/>
                  <a:ext cx="284916" cy="212159"/>
                  <a:chOff x="3237" y="3062"/>
                  <a:chExt cx="1398" cy="1041"/>
                </a:xfrm>
              </p:grpSpPr>
              <p:sp>
                <p:nvSpPr>
                  <p:cNvPr id="269" name="Freeform 47102">
                    <a:extLst>
                      <a:ext uri="{FF2B5EF4-FFF2-40B4-BE49-F238E27FC236}">
                        <a16:creationId xmlns:a16="http://schemas.microsoft.com/office/drawing/2014/main" id="{F64BCE9C-0AD2-4451-B792-C4B2F0F82C2F}"/>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0" name="Freeform 30869">
                    <a:extLst>
                      <a:ext uri="{FF2B5EF4-FFF2-40B4-BE49-F238E27FC236}">
                        <a16:creationId xmlns:a16="http://schemas.microsoft.com/office/drawing/2014/main" id="{883BFFDF-84F1-477C-AAFA-910C0FC8C765}"/>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37" name="Oval 236">
                  <a:extLst>
                    <a:ext uri="{FF2B5EF4-FFF2-40B4-BE49-F238E27FC236}">
                      <a16:creationId xmlns:a16="http://schemas.microsoft.com/office/drawing/2014/main" id="{34DEA804-CCF2-42C0-B80F-F8BE48E1BC5F}"/>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38" name="Text Box 30838">
                  <a:extLst>
                    <a:ext uri="{FF2B5EF4-FFF2-40B4-BE49-F238E27FC236}">
                      <a16:creationId xmlns:a16="http://schemas.microsoft.com/office/drawing/2014/main" id="{814C9701-099A-482C-BEA0-64784F3BB02D}"/>
                    </a:ext>
                  </a:extLst>
                </p:cNvPr>
                <p:cNvSpPr txBox="1">
                  <a:spLocks noChangeArrowheads="1"/>
                </p:cNvSpPr>
                <p:nvPr/>
              </p:nvSpPr>
              <p:spPr bwMode="auto">
                <a:xfrm>
                  <a:off x="449790" y="121225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40" name="Rectangle 239">
                  <a:extLst>
                    <a:ext uri="{FF2B5EF4-FFF2-40B4-BE49-F238E27FC236}">
                      <a16:creationId xmlns:a16="http://schemas.microsoft.com/office/drawing/2014/main" id="{4ED6F197-1F11-4576-8AE4-09C3151D2B62}"/>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1" name="Text Box 30882">
                  <a:extLst>
                    <a:ext uri="{FF2B5EF4-FFF2-40B4-BE49-F238E27FC236}">
                      <a16:creationId xmlns:a16="http://schemas.microsoft.com/office/drawing/2014/main" id="{EFD16060-F15D-4C9C-B5B8-BFB68B1BC526}"/>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42" name="Group 241">
                  <a:extLst>
                    <a:ext uri="{FF2B5EF4-FFF2-40B4-BE49-F238E27FC236}">
                      <a16:creationId xmlns:a16="http://schemas.microsoft.com/office/drawing/2014/main" id="{9D551DC3-E771-40F0-A28C-4954CE6E21D6}"/>
                    </a:ext>
                  </a:extLst>
                </p:cNvPr>
                <p:cNvGrpSpPr/>
                <p:nvPr/>
              </p:nvGrpSpPr>
              <p:grpSpPr>
                <a:xfrm>
                  <a:off x="832419" y="998123"/>
                  <a:ext cx="579132" cy="344165"/>
                  <a:chOff x="1220777" y="1126711"/>
                  <a:chExt cx="579132" cy="344165"/>
                </a:xfrm>
              </p:grpSpPr>
              <p:grpSp>
                <p:nvGrpSpPr>
                  <p:cNvPr id="244" name="Group 243">
                    <a:extLst>
                      <a:ext uri="{FF2B5EF4-FFF2-40B4-BE49-F238E27FC236}">
                        <a16:creationId xmlns:a16="http://schemas.microsoft.com/office/drawing/2014/main" id="{47D3EBB1-D627-4735-B69D-5ECE5576861C}"/>
                      </a:ext>
                    </a:extLst>
                  </p:cNvPr>
                  <p:cNvGrpSpPr>
                    <a:grpSpLocks/>
                  </p:cNvGrpSpPr>
                  <p:nvPr/>
                </p:nvGrpSpPr>
                <p:grpSpPr bwMode="auto">
                  <a:xfrm>
                    <a:off x="1242177" y="1258717"/>
                    <a:ext cx="284916" cy="212159"/>
                    <a:chOff x="3237" y="3062"/>
                    <a:chExt cx="1398" cy="1041"/>
                  </a:xfrm>
                </p:grpSpPr>
                <p:sp>
                  <p:nvSpPr>
                    <p:cNvPr id="267" name="Freeform 47282">
                      <a:extLst>
                        <a:ext uri="{FF2B5EF4-FFF2-40B4-BE49-F238E27FC236}">
                          <a16:creationId xmlns:a16="http://schemas.microsoft.com/office/drawing/2014/main" id="{1FCEFC50-1E12-42AF-96CF-7DFDE88ED79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68" name="Freeform 47283">
                      <a:extLst>
                        <a:ext uri="{FF2B5EF4-FFF2-40B4-BE49-F238E27FC236}">
                          <a16:creationId xmlns:a16="http://schemas.microsoft.com/office/drawing/2014/main" id="{E2B9347C-3932-4502-B77A-BA05C0D05EF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45" name="Oval 244">
                    <a:extLst>
                      <a:ext uri="{FF2B5EF4-FFF2-40B4-BE49-F238E27FC236}">
                        <a16:creationId xmlns:a16="http://schemas.microsoft.com/office/drawing/2014/main" id="{E1E347D3-6A6F-4AD5-AA64-B5CB20C4627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46" name="Text Box 30838">
                    <a:extLst>
                      <a:ext uri="{FF2B5EF4-FFF2-40B4-BE49-F238E27FC236}">
                        <a16:creationId xmlns:a16="http://schemas.microsoft.com/office/drawing/2014/main" id="{68DD649D-0540-4B3B-81DF-BAE7A9F9FA56}"/>
                      </a:ext>
                    </a:extLst>
                  </p:cNvPr>
                  <p:cNvSpPr txBox="1">
                    <a:spLocks noChangeArrowheads="1"/>
                  </p:cNvSpPr>
                  <p:nvPr/>
                </p:nvSpPr>
                <p:spPr bwMode="auto">
                  <a:xfrm>
                    <a:off x="1512541" y="134798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47" name="Text Box 30838">
                        <a:extLst>
                          <a:ext uri="{FF2B5EF4-FFF2-40B4-BE49-F238E27FC236}">
                            <a16:creationId xmlns:a16="http://schemas.microsoft.com/office/drawing/2014/main" id="{B4C7CCA2-5440-4BA0-9DAF-D9A2CBC7B78A}"/>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47" name="Text Box 30838">
                        <a:extLst>
                          <a:ext uri="{FF2B5EF4-FFF2-40B4-BE49-F238E27FC236}">
                            <a16:creationId xmlns:a16="http://schemas.microsoft.com/office/drawing/2014/main" id="{B4C7CCA2-5440-4BA0-9DAF-D9A2CBC7B78A}"/>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89"/>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43" name="Text Box 30838">
                      <a:extLst>
                        <a:ext uri="{FF2B5EF4-FFF2-40B4-BE49-F238E27FC236}">
                          <a16:creationId xmlns:a16="http://schemas.microsoft.com/office/drawing/2014/main" id="{9FD79CA6-7875-418A-BD35-526ECC07B1F1}"/>
                        </a:ext>
                      </a:extLst>
                    </p:cNvPr>
                    <p:cNvSpPr txBox="1">
                      <a:spLocks noChangeArrowheads="1"/>
                    </p:cNvSpPr>
                    <p:nvPr/>
                  </p:nvSpPr>
                  <p:spPr bwMode="auto">
                    <a:xfrm>
                      <a:off x="389998" y="1012825"/>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4</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43" name="Text Box 30838">
                      <a:extLst>
                        <a:ext uri="{FF2B5EF4-FFF2-40B4-BE49-F238E27FC236}">
                          <a16:creationId xmlns:a16="http://schemas.microsoft.com/office/drawing/2014/main" id="{9FD79CA6-7875-418A-BD35-526ECC07B1F1}"/>
                        </a:ext>
                      </a:extLst>
                    </p:cNvPr>
                    <p:cNvSpPr txBox="1">
                      <a:spLocks noRot="1" noChangeAspect="1" noMove="1" noResize="1" noEditPoints="1" noAdjustHandles="1" noChangeArrowheads="1" noChangeShapeType="1" noTextEdit="1"/>
                    </p:cNvSpPr>
                    <p:nvPr/>
                  </p:nvSpPr>
                  <p:spPr bwMode="auto">
                    <a:xfrm>
                      <a:off x="389998" y="1012825"/>
                      <a:ext cx="349903" cy="97534"/>
                    </a:xfrm>
                    <a:prstGeom prst="rect">
                      <a:avLst/>
                    </a:prstGeom>
                    <a:blipFill>
                      <a:blip r:embed="rId90"/>
                      <a:stretch>
                        <a:fillRect b="-16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sp>
        <p:nvSpPr>
          <p:cNvPr id="335" name="Text Box 2">
            <a:extLst>
              <a:ext uri="{FF2B5EF4-FFF2-40B4-BE49-F238E27FC236}">
                <a16:creationId xmlns:a16="http://schemas.microsoft.com/office/drawing/2014/main" id="{66E26CB1-AD06-43D3-B036-652DE6D4E282}"/>
              </a:ext>
            </a:extLst>
          </p:cNvPr>
          <p:cNvSpPr txBox="1">
            <a:spLocks noChangeArrowheads="1"/>
          </p:cNvSpPr>
          <p:nvPr/>
        </p:nvSpPr>
        <p:spPr bwMode="auto">
          <a:xfrm>
            <a:off x="48768" y="1953968"/>
            <a:ext cx="34457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And similarly:</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3485271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8888" y="1008346"/>
                <a:ext cx="8100392"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𝛽</m:t>
                              </m:r>
                            </m:e>
                            <m:sup>
                              <m:r>
                                <a:rPr lang="en-US" altLang="en-US" sz="2000" b="0" i="1" smtClean="0">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𝛽</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𝛽</m:t>
                              </m:r>
                            </m:e>
                            <m:sup>
                              <m:r>
                                <a:rPr lang="en-US" altLang="en-US" sz="2000" i="1">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𝛽</m:t>
                              </m:r>
                            </m:e>
                            <m:sup>
                              <m:r>
                                <a:rPr lang="en-US" altLang="en-US" sz="2000" i="1">
                                  <a:latin typeface="Cambria Math"/>
                                  <a:cs typeface="Times New Roman" panose="02020603050405020304" pitchFamily="18" charset="0"/>
                                  <a:sym typeface="Math3" panose="00000400000000000000" pitchFamily="2" charset="2"/>
                                </a:rPr>
                                <m:t>2</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𝛽</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0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8888" y="1008346"/>
                <a:ext cx="8100392" cy="400110"/>
              </a:xfrm>
              <a:prstGeom prst="rect">
                <a:avLst/>
              </a:prstGeom>
              <a:blipFill>
                <a:blip r:embed="rId3"/>
                <a:stretch>
                  <a:fillRect b="-1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4" name="Text Box 2"/>
          <p:cNvSpPr txBox="1">
            <a:spLocks noChangeArrowheads="1"/>
          </p:cNvSpPr>
          <p:nvPr/>
        </p:nvSpPr>
        <p:spPr bwMode="auto">
          <a:xfrm>
            <a:off x="90144" y="413118"/>
            <a:ext cx="34017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Taking all together:</a:t>
            </a:r>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7" name="Text Box 2"/>
              <p:cNvSpPr txBox="1">
                <a:spLocks noChangeArrowheads="1"/>
              </p:cNvSpPr>
              <p:nvPr/>
            </p:nvSpPr>
            <p:spPr bwMode="auto">
              <a:xfrm>
                <a:off x="203366" y="1584410"/>
                <a:ext cx="8825561" cy="274729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We may set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0</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=0, </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r>
                      <a:rPr lang="en-US" altLang="en-US" sz="2000" b="0" i="0"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Then:</a:t>
                </a:r>
              </a:p>
              <a:p>
                <a:pPr>
                  <a:spcBef>
                    <a:spcPct val="0"/>
                  </a:spcBef>
                  <a:buFont typeface="Math3" panose="00000400000000000000" pitchFamily="2" charset="2"/>
                  <a:buNone/>
                </a:pPr>
                <a14:m>
                  <m:oMath xmlns:m="http://schemas.openxmlformats.org/officeDocument/2006/math">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000" i="1">
                                <a:solidFill>
                                  <a:schemeClr val="tx1"/>
                                </a:solidFill>
                                <a:latin typeface="Cambria Math"/>
                                <a:cs typeface="Times New Roman" panose="02020603050405020304" pitchFamily="18" charset="0"/>
                                <a:sym typeface="Math3" panose="00000400000000000000" pitchFamily="2" charset="2"/>
                              </a:rPr>
                              <m:t>2</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solidFill>
                              <a:schemeClr val="tx1"/>
                            </a:solidFill>
                            <a:latin typeface="Cambria Math"/>
                            <a:cs typeface="Times New Roman" panose="02020603050405020304" pitchFamily="18" charset="0"/>
                            <a:sym typeface="Math3" panose="00000400000000000000" pitchFamily="2" charset="2"/>
                          </a:rPr>
                          <m:t>2</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2</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14:m>
                  <m:oMath xmlns:m="http://schemas.openxmlformats.org/officeDocument/2006/math">
                    <m:r>
                      <a:rPr lang="en-US" altLang="en-US" sz="2000" b="0" i="0" smtClean="0">
                        <a:solidFill>
                          <a:schemeClr val="tx1"/>
                        </a:solidFill>
                        <a:latin typeface="Cambria Math"/>
                        <a:cs typeface="Times New Roman" panose="02020603050405020304" pitchFamily="18" charset="0"/>
                        <a:sym typeface="Math3" panose="00000400000000000000" pitchFamily="2" charset="2"/>
                      </a:rPr>
                      <m:t> </m:t>
                    </m:r>
                    <m:r>
                      <a:rPr lang="en-US" altLang="en-US" sz="2000" b="0" i="1" smtClean="0">
                        <a:solidFill>
                          <a:schemeClr val="tx1"/>
                        </a:solidFill>
                        <a:latin typeface="Cambria Math"/>
                        <a:cs typeface="Times New Roman" panose="02020603050405020304" pitchFamily="18" charset="0"/>
                        <a:sym typeface="Math3" panose="00000400000000000000" pitchFamily="2" charset="2"/>
                      </a:rPr>
                      <m:t> </m:t>
                    </m:r>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en-US" sz="2000" dirty="0">
                    <a:latin typeface="Arial" panose="020B0604020202020204" pitchFamily="34" charset="0"/>
                    <a:cs typeface="Times New Roman" panose="02020603050405020304" pitchFamily="18" charset="0"/>
                    <a:sym typeface="Math3" panose="00000400000000000000" pitchFamily="2" charset="2"/>
                  </a:rPr>
                  <a:t>The </a:t>
                </a: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𝛽</m:t>
                    </m:r>
                  </m:oMath>
                </a14:m>
                <a:r>
                  <a:rPr lang="en-GB" altLang="en-US" sz="2000" dirty="0">
                    <a:latin typeface="Arial" panose="020B0604020202020204" pitchFamily="34" charset="0"/>
                    <a:cs typeface="Times New Roman" panose="02020603050405020304" pitchFamily="18" charset="0"/>
                    <a:sym typeface="Math3" panose="00000400000000000000" pitchFamily="2" charset="2"/>
                  </a:rPr>
                  <a:t>’s have the same utility, so are the same, as the </a:t>
                </a: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𝛼</m:t>
                    </m:r>
                  </m:oMath>
                </a14:m>
                <a:r>
                  <a:rPr lang="en-GB" altLang="en-US" sz="2000" dirty="0">
                    <a:latin typeface="Arial" panose="020B0604020202020204" pitchFamily="34" charset="0"/>
                    <a:cs typeface="Times New Roman" panose="02020603050405020304" pitchFamily="18" charset="0"/>
                    <a:sym typeface="Math3" panose="00000400000000000000" pitchFamily="2" charset="2"/>
                  </a:rPr>
                  <a:t>’s:</a:t>
                </a:r>
              </a:p>
              <a:p>
                <a:pPr>
                  <a:spcBef>
                    <a:spcPct val="0"/>
                  </a:spcBef>
                  <a:buFont typeface="Math3" panose="00000400000000000000" pitchFamily="2" charset="2"/>
                  <a:buNone/>
                </a:pPr>
                <a14:m>
                  <m:oMath xmlns:m="http://schemas.openxmlformats.org/officeDocument/2006/math">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 </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𝛽</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oMath>
                </a14:m>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b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br>
                <a:endPar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The </a:t>
                </a:r>
                <a14:m>
                  <m:oMath xmlns:m="http://schemas.openxmlformats.org/officeDocument/2006/math">
                    <m:r>
                      <a:rPr lang="en-US" altLang="en-US" sz="2400" b="0" i="1" smtClean="0">
                        <a:solidFill>
                          <a:schemeClr val="tx1"/>
                        </a:solidFill>
                        <a:latin typeface="Cambria Math"/>
                        <a:cs typeface="Times New Roman" panose="02020603050405020304" pitchFamily="18" charset="0"/>
                        <a:sym typeface="Math3" panose="00000400000000000000" pitchFamily="2" charset="2"/>
                      </a:rPr>
                      <m:t>𝛽</m:t>
                    </m:r>
                  </m:oMath>
                </a14:m>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’s are just another way for measuring the same as the </a:t>
                </a:r>
                <a14:m>
                  <m:oMath xmlns:m="http://schemas.openxmlformats.org/officeDocument/2006/math">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oMath>
                </a14:m>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’s,</a:t>
                </a:r>
              </a:p>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also under RDU.</a:t>
                </a:r>
              </a:p>
            </p:txBody>
          </p:sp>
        </mc:Choice>
        <mc:Fallback xmlns="">
          <p:sp>
            <p:nvSpPr>
              <p:cNvPr id="17" name="Text Box 2"/>
              <p:cNvSpPr txBox="1">
                <a:spLocks noRot="1" noChangeAspect="1" noMove="1" noResize="1" noEditPoints="1" noAdjustHandles="1" noChangeArrowheads="1" noChangeShapeType="1" noTextEdit="1"/>
              </p:cNvSpPr>
              <p:nvPr/>
            </p:nvSpPr>
            <p:spPr bwMode="auto">
              <a:xfrm>
                <a:off x="203366" y="1584410"/>
                <a:ext cx="8825561" cy="2747291"/>
              </a:xfrm>
              <a:prstGeom prst="rect">
                <a:avLst/>
              </a:prstGeom>
              <a:blipFill>
                <a:blip r:embed="rId4"/>
                <a:stretch>
                  <a:fillRect l="-1036" r="-898" b="-421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9" name="Text Box 3">
            <a:extLst>
              <a:ext uri="{FF2B5EF4-FFF2-40B4-BE49-F238E27FC236}">
                <a16:creationId xmlns:a16="http://schemas.microsoft.com/office/drawing/2014/main" id="{6EAA2AAD-2F3C-47F6-B703-A1B1BDE556B5}"/>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122</a:t>
            </a:fld>
            <a:endParaRPr lang="en-US" altLang="nl-NL" sz="1600"/>
          </a:p>
        </p:txBody>
      </p:sp>
    </p:spTree>
    <p:extLst>
      <p:ext uri="{BB962C8B-B14F-4D97-AF65-F5344CB8AC3E}">
        <p14:creationId xmlns:p14="http://schemas.microsoft.com/office/powerpoint/2010/main" val="134612824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7">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7">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7">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build="p" autoUpdateAnimBg="0"/>
      <p:bldP spid="17" grpId="0" build="p"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08610" name="Text Box 2"/>
              <p:cNvSpPr txBox="1">
                <a:spLocks noChangeArrowheads="1"/>
              </p:cNvSpPr>
              <p:nvPr/>
            </p:nvSpPr>
            <p:spPr bwMode="auto">
              <a:xfrm>
                <a:off x="112837" y="1097310"/>
                <a:ext cx="5544616" cy="28825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None/>
                </a:pPr>
                <a:r>
                  <a:rPr lang="en-GB" altLang="en-US" sz="16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p>
              <a:p>
                <a:pPr>
                  <a:lnSpc>
                    <a:spcPct val="85000"/>
                  </a:lnSpc>
                  <a:spcBef>
                    <a:spcPct val="0"/>
                  </a:spcBef>
                  <a:buFont typeface="Math3" panose="00000400000000000000" pitchFamily="2" charset="2"/>
                  <a:buNone/>
                </a:pPr>
                <a14:m>
                  <m:oMath xmlns:m="http://schemas.openxmlformats.org/officeDocument/2006/math">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2</m:t>
                            </m:r>
                          </m:sup>
                        </m:sSup>
                      </m:e>
                    </m:d>
                    <m:r>
                      <a:rPr lang="en-US" altLang="en-US" sz="1600" b="0" i="1" smtClean="0">
                        <a:latin typeface="Cambria Math"/>
                        <a:cs typeface="Times New Roman" panose="02020603050405020304" pitchFamily="18" charset="0"/>
                        <a:sym typeface="Math3" panose="00000400000000000000" pitchFamily="2" charset="2"/>
                      </a:rPr>
                      <m:t>=</m:t>
                    </m:r>
                    <m:r>
                      <a:rPr lang="en-US" altLang="en-US" sz="1600" b="0" i="1" smtClean="0">
                        <a:latin typeface="Cambria Math"/>
                        <a:cs typeface="Times New Roman" panose="02020603050405020304" pitchFamily="18" charset="0"/>
                        <a:sym typeface="Math3" panose="00000400000000000000" pitchFamily="2" charset="2"/>
                      </a:rPr>
                      <m:t>𝑤</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e>
                    </m:d>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4</m:t>
                            </m:r>
                          </m:sup>
                        </m:sSup>
                      </m:e>
                    </m:d>
                    <m:r>
                      <a:rPr lang="en-US" altLang="en-US" sz="1600" b="0" i="1" smtClean="0">
                        <a:latin typeface="Cambria Math"/>
                        <a:cs typeface="Times New Roman" panose="02020603050405020304" pitchFamily="18" charset="0"/>
                        <a:sym typeface="Math3" panose="00000400000000000000" pitchFamily="2" charset="2"/>
                      </a:rPr>
                      <m:t>+</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b="0" i="1" smtClean="0">
                            <a:latin typeface="Cambria Math"/>
                            <a:cs typeface="Times New Roman" panose="02020603050405020304" pitchFamily="18" charset="0"/>
                            <a:sym typeface="Math3" panose="00000400000000000000" pitchFamily="2" charset="2"/>
                          </a:rPr>
                          <m:t>1−</m:t>
                        </m:r>
                        <m:r>
                          <a:rPr lang="en-US" altLang="en-US" sz="1600" b="0" i="1" smtClean="0">
                            <a:latin typeface="Cambria Math"/>
                            <a:cs typeface="Times New Roman" panose="02020603050405020304" pitchFamily="18" charset="0"/>
                            <a:sym typeface="Math3" panose="00000400000000000000" pitchFamily="2" charset="2"/>
                          </a:rPr>
                          <m:t>𝑤</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e>
                        </m:d>
                      </m:e>
                    </m:d>
                    <m:r>
                      <a:rPr lang="en-US" altLang="en-US" sz="1600" i="1">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0</m:t>
                            </m:r>
                          </m:sup>
                        </m:sSup>
                      </m:e>
                    </m:d>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Font typeface="Math3" panose="00000400000000000000" pitchFamily="2" charset="2"/>
                  <a:buNone/>
                </a:pPr>
                <a:r>
                  <a:rPr lang="en-GB" altLang="en-US" sz="1600" dirty="0">
                    <a:latin typeface="Arial" panose="020B0604020202020204" pitchFamily="34" charset="0"/>
                    <a:cs typeface="Times New Roman" panose="02020603050405020304" pitchFamily="18" charset="0"/>
                    <a:sym typeface="Math3" panose="00000400000000000000" pitchFamily="2" charset="2"/>
                  </a:rPr>
                  <a:t>The smaller</a:t>
                </a:r>
                <a:r>
                  <a:rPr lang="en-GB" altLang="en-US" sz="16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1800" b="0" i="1" smtClean="0">
                        <a:latin typeface="Cambria Math"/>
                        <a:cs typeface="Times New Roman" panose="02020603050405020304" pitchFamily="18" charset="0"/>
                        <a:sym typeface="Math3" panose="00000400000000000000" pitchFamily="2" charset="2"/>
                      </a:rPr>
                      <m:t>𝑤</m:t>
                    </m:r>
                    <m:r>
                      <a:rPr lang="en-US" altLang="en-US" sz="1800" b="0" i="1" smtClean="0">
                        <a:latin typeface="Cambria Math"/>
                        <a:cs typeface="Times New Roman" panose="02020603050405020304" pitchFamily="18" charset="0"/>
                        <a:sym typeface="Math3" panose="00000400000000000000" pitchFamily="2" charset="2"/>
                      </a:rPr>
                      <m:t>(</m:t>
                    </m:r>
                    <m:f>
                      <m:f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b="0" i="1" smtClean="0">
                            <a:latin typeface="Cambria Math"/>
                            <a:cs typeface="Times New Roman" panose="02020603050405020304" pitchFamily="18" charset="0"/>
                            <a:sym typeface="Math3" panose="00000400000000000000" pitchFamily="2" charset="2"/>
                          </a:rPr>
                          <m:t>1</m:t>
                        </m:r>
                      </m:num>
                      <m:den>
                        <m:r>
                          <a:rPr lang="en-US" altLang="en-US" sz="1800" b="0" i="1" smtClean="0">
                            <a:latin typeface="Cambria Math"/>
                            <a:cs typeface="Times New Roman" panose="02020603050405020304" pitchFamily="18" charset="0"/>
                            <a:sym typeface="Math3" panose="00000400000000000000" pitchFamily="2" charset="2"/>
                          </a:rPr>
                          <m:t>2</m:t>
                        </m:r>
                      </m:den>
                    </m:f>
                    <m:r>
                      <a:rPr lang="en-US" altLang="en-US" sz="1800" b="0" i="1" smtClean="0">
                        <a:latin typeface="Cambria Math"/>
                        <a:cs typeface="Times New Roman" panose="02020603050405020304" pitchFamily="18" charset="0"/>
                        <a:sym typeface="Math3" panose="00000400000000000000" pitchFamily="2" charset="2"/>
                      </a:rPr>
                      <m:t>)</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the smaller </a:t>
                </a:r>
                <a14:m>
                  <m:oMath xmlns:m="http://schemas.openxmlformats.org/officeDocument/2006/math">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𝛾</m:t>
                        </m:r>
                      </m:e>
                      <m:sup>
                        <m:r>
                          <a:rPr lang="en-US" altLang="en-US" sz="1800" b="0" i="1" smtClean="0">
                            <a:latin typeface="Cambria Math"/>
                            <a:cs typeface="Times New Roman" panose="02020603050405020304" pitchFamily="18" charset="0"/>
                            <a:sym typeface="Math3" panose="00000400000000000000" pitchFamily="2" charset="2"/>
                          </a:rPr>
                          <m:t>2</m:t>
                        </m:r>
                      </m:sup>
                    </m:sSup>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a:t>
                </a:r>
              </a:p>
              <a:p>
                <a:pPr>
                  <a:lnSpc>
                    <a:spcPct val="85000"/>
                  </a:lnSpc>
                  <a:spcBef>
                    <a:spcPct val="0"/>
                  </a:spcBef>
                  <a:buFont typeface="Math3" panose="00000400000000000000" pitchFamily="2" charset="2"/>
                  <a:buNone/>
                </a:pPr>
                <a:r>
                  <a:rPr lang="en-GB" altLang="en-US" sz="1600" b="0" dirty="0">
                    <a:latin typeface="Arial" panose="020B0604020202020204" pitchFamily="34" charset="0"/>
                    <a:cs typeface="Times New Roman" panose="02020603050405020304" pitchFamily="18" charset="0"/>
                    <a:sym typeface="Math3" panose="00000400000000000000" pitchFamily="2" charset="2"/>
                  </a:rPr>
                  <a:t>If</a:t>
                </a:r>
                <a:r>
                  <a:rPr lang="en-GB" altLang="en-US" sz="1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1800" b="0" i="1" smtClean="0">
                        <a:latin typeface="Cambria Math"/>
                        <a:cs typeface="Times New Roman" panose="02020603050405020304" pitchFamily="18" charset="0"/>
                        <a:sym typeface="Math3" panose="00000400000000000000" pitchFamily="2" charset="2"/>
                      </a:rPr>
                      <m:t>𝑤</m:t>
                    </m:r>
                    <m:r>
                      <a:rPr lang="en-US" altLang="en-US" sz="1800" b="0" i="1" smtClean="0">
                        <a:latin typeface="Cambria Math"/>
                        <a:cs typeface="Times New Roman" panose="02020603050405020304" pitchFamily="18" charset="0"/>
                        <a:sym typeface="Math3" panose="00000400000000000000" pitchFamily="2" charset="2"/>
                      </a:rPr>
                      <m:t>(</m:t>
                    </m:r>
                    <m:f>
                      <m:f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b="0" i="1" smtClean="0">
                            <a:latin typeface="Cambria Math"/>
                            <a:cs typeface="Times New Roman" panose="02020603050405020304" pitchFamily="18" charset="0"/>
                            <a:sym typeface="Math3" panose="00000400000000000000" pitchFamily="2" charset="2"/>
                          </a:rPr>
                          <m:t>1</m:t>
                        </m:r>
                      </m:num>
                      <m:den>
                        <m:r>
                          <a:rPr lang="en-US" altLang="en-US" sz="1800" b="0" i="1" smtClean="0">
                            <a:latin typeface="Cambria Math"/>
                            <a:cs typeface="Times New Roman" panose="02020603050405020304" pitchFamily="18" charset="0"/>
                            <a:sym typeface="Math3" panose="00000400000000000000" pitchFamily="2" charset="2"/>
                          </a:rPr>
                          <m:t>2</m:t>
                        </m:r>
                      </m:den>
                    </m:f>
                    <m:r>
                      <a:rPr lang="en-US" altLang="en-US" sz="1800" b="0" i="1" smtClean="0">
                        <a:latin typeface="Cambria Math"/>
                        <a:cs typeface="Times New Roman" panose="02020603050405020304" pitchFamily="18" charset="0"/>
                        <a:sym typeface="Math3" panose="00000400000000000000" pitchFamily="2" charset="2"/>
                      </a:rPr>
                      <m:t>)</m:t>
                    </m:r>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 = ½, </a:t>
                </a:r>
                <a:r>
                  <a:rPr lang="en-GB" altLang="en-US" sz="1600" b="0" dirty="0">
                    <a:latin typeface="Arial" panose="020B0604020202020204" pitchFamily="34" charset="0"/>
                    <a:cs typeface="Times New Roman" panose="02020603050405020304" pitchFamily="18" charset="0"/>
                    <a:sym typeface="Math3" panose="00000400000000000000" pitchFamily="2" charset="2"/>
                  </a:rPr>
                  <a:t>then</a:t>
                </a:r>
                <a:r>
                  <a:rPr lang="en-GB" altLang="en-US" sz="1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𝛾</m:t>
                        </m:r>
                      </m:e>
                      <m:sup>
                        <m:r>
                          <a:rPr lang="en-US" altLang="en-US" sz="1800" b="0" i="1" smtClean="0">
                            <a:latin typeface="Cambria Math"/>
                            <a:cs typeface="Times New Roman" panose="02020603050405020304" pitchFamily="18" charset="0"/>
                            <a:sym typeface="Math3" panose="00000400000000000000" pitchFamily="2" charset="2"/>
                          </a:rPr>
                          <m:t>2</m:t>
                        </m:r>
                      </m:sup>
                    </m:sSup>
                    <m:r>
                      <a:rPr lang="en-US" altLang="en-US" sz="1800" b="0" i="1" smtClean="0">
                        <a:latin typeface="Cambria Math"/>
                        <a:cs typeface="Times New Roman" panose="02020603050405020304" pitchFamily="18" charset="0"/>
                        <a:sym typeface="Math3" panose="00000400000000000000" pitchFamily="2" charset="2"/>
                      </a:rPr>
                      <m:t>=</m:t>
                    </m:r>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2</m:t>
                        </m:r>
                      </m:sup>
                    </m:sSup>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 </a:t>
                </a:r>
                <a:r>
                  <a:rPr lang="en-GB" altLang="en-US" sz="1600" b="0" dirty="0">
                    <a:latin typeface="Arial" panose="020B0604020202020204" pitchFamily="34" charset="0"/>
                    <a:cs typeface="Times New Roman" panose="02020603050405020304" pitchFamily="18" charset="0"/>
                    <a:sym typeface="Math3" panose="00000400000000000000" pitchFamily="2" charset="2"/>
                  </a:rPr>
                  <a:t>So,</a:t>
                </a:r>
                <a:r>
                  <a:rPr lang="en-GB" altLang="en-US" sz="1800" b="0" dirty="0">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None/>
                </a:pPr>
                <a:r>
                  <a:rPr lang="en-GB" altLang="en-US" sz="1600" dirty="0">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1800" i="1">
                        <a:latin typeface="Cambria Math"/>
                        <a:cs typeface="Times New Roman" panose="02020603050405020304" pitchFamily="18" charset="0"/>
                        <a:sym typeface="Math3" panose="00000400000000000000" pitchFamily="2" charset="2"/>
                      </a:rPr>
                      <m:t>𝑤</m:t>
                    </m:r>
                    <m:r>
                      <a:rPr lang="en-US" altLang="en-US" sz="1800" i="1">
                        <a:latin typeface="Cambria Math"/>
                        <a:cs typeface="Times New Roman" panose="02020603050405020304" pitchFamily="18" charset="0"/>
                        <a:sym typeface="Math3" panose="00000400000000000000" pitchFamily="2" charset="2"/>
                      </a:rPr>
                      <m:t>(</m:t>
                    </m:r>
                    <m:f>
                      <m:f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b="0" i="1" smtClean="0">
                            <a:latin typeface="Cambria Math"/>
                            <a:cs typeface="Times New Roman" panose="02020603050405020304" pitchFamily="18" charset="0"/>
                            <a:sym typeface="Math3" panose="00000400000000000000" pitchFamily="2" charset="2"/>
                          </a:rPr>
                          <m:t>1</m:t>
                        </m:r>
                      </m:num>
                      <m:den>
                        <m:r>
                          <a:rPr lang="en-US" altLang="en-US" sz="1800" i="1">
                            <a:latin typeface="Cambria Math"/>
                            <a:cs typeface="Times New Roman" panose="02020603050405020304" pitchFamily="18" charset="0"/>
                            <a:sym typeface="Math3" panose="00000400000000000000" pitchFamily="2" charset="2"/>
                          </a:rPr>
                          <m:t>2</m:t>
                        </m:r>
                      </m:den>
                    </m:f>
                    <m:r>
                      <a:rPr lang="en-US" altLang="en-US" sz="1800" i="1">
                        <a:latin typeface="Cambria Math"/>
                        <a:cs typeface="Times New Roman" panose="02020603050405020304" pitchFamily="18" charset="0"/>
                        <a:sym typeface="Math3" panose="00000400000000000000" pitchFamily="2" charset="2"/>
                      </a:rPr>
                      <m:t>)</m:t>
                    </m:r>
                  </m:oMath>
                </a14:m>
                <a:r>
                  <a:rPr lang="en-GB" altLang="en-US" sz="1800" dirty="0">
                    <a:latin typeface="Arial" panose="020B0604020202020204" pitchFamily="34" charset="0"/>
                    <a:cs typeface="Times New Roman" panose="02020603050405020304" pitchFamily="18" charset="0"/>
                    <a:sym typeface="Math3" panose="00000400000000000000" pitchFamily="2" charset="2"/>
                  </a:rPr>
                  <a:t> &lt; ½</a:t>
                </a:r>
                <a:r>
                  <a:rPr lang="en-GB" altLang="en-US" sz="1600" dirty="0">
                    <a:latin typeface="Arial" panose="020B0604020202020204" pitchFamily="34" charset="0"/>
                    <a:cs typeface="Times New Roman" panose="02020603050405020304" pitchFamily="18" charset="0"/>
                    <a:sym typeface="Math3" panose="00000400000000000000" pitchFamily="2" charset="2"/>
                  </a:rPr>
                  <a:t>, then</a:t>
                </a:r>
                <a:r>
                  <a:rPr lang="en-GB" altLang="en-US" sz="1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i="1">
                            <a:latin typeface="Cambria Math"/>
                            <a:cs typeface="Times New Roman" panose="02020603050405020304" pitchFamily="18" charset="0"/>
                            <a:sym typeface="Math3" panose="00000400000000000000" pitchFamily="2" charset="2"/>
                          </a:rPr>
                          <m:t>𝛾</m:t>
                        </m:r>
                      </m:e>
                      <m:sup>
                        <m:r>
                          <a:rPr lang="en-US" altLang="en-US" sz="1800" i="1">
                            <a:latin typeface="Cambria Math"/>
                            <a:cs typeface="Times New Roman" panose="02020603050405020304" pitchFamily="18" charset="0"/>
                            <a:sym typeface="Math3" panose="00000400000000000000" pitchFamily="2" charset="2"/>
                          </a:rPr>
                          <m:t>2</m:t>
                        </m:r>
                      </m:sup>
                    </m:sSup>
                    <m:r>
                      <a:rPr lang="en-US" altLang="en-US" sz="1800" b="0" i="1" smtClean="0">
                        <a:latin typeface="Cambria Math"/>
                        <a:cs typeface="Times New Roman" panose="02020603050405020304" pitchFamily="18" charset="0"/>
                        <a:sym typeface="Math3" panose="00000400000000000000" pitchFamily="2" charset="2"/>
                      </a:rPr>
                      <m:t>&lt;</m:t>
                    </m:r>
                    <m:sSup>
                      <m:sSup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i="1">
                            <a:latin typeface="Cambria Math"/>
                            <a:cs typeface="Times New Roman" panose="02020603050405020304" pitchFamily="18" charset="0"/>
                            <a:sym typeface="Math3" panose="00000400000000000000" pitchFamily="2" charset="2"/>
                          </a:rPr>
                          <m:t>𝛼</m:t>
                        </m:r>
                      </m:e>
                      <m:sup>
                        <m:r>
                          <a:rPr lang="en-US" altLang="en-US" sz="1800" i="1">
                            <a:latin typeface="Cambria Math"/>
                            <a:cs typeface="Times New Roman" panose="02020603050405020304" pitchFamily="18" charset="0"/>
                            <a:sym typeface="Math3" panose="00000400000000000000" pitchFamily="2" charset="2"/>
                          </a:rPr>
                          <m:t>2</m:t>
                        </m:r>
                      </m:sup>
                    </m:sSup>
                  </m:oMath>
                </a14:m>
                <a:r>
                  <a:rPr lang="en-GB" altLang="en-US" sz="1800" dirty="0">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None/>
                </a:pPr>
                <a:r>
                  <a:rPr lang="en-GB" altLang="en-US" sz="1600" dirty="0">
                    <a:latin typeface="Arial" panose="020B0604020202020204" pitchFamily="34" charset="0"/>
                    <a:cs typeface="Times New Roman" panose="02020603050405020304" pitchFamily="18" charset="0"/>
                    <a:sym typeface="Math3" panose="00000400000000000000" pitchFamily="2" charset="2"/>
                  </a:rPr>
                  <a:t>Indeed, then:</a:t>
                </a:r>
                <a:endParaRPr lang="en-GB" altLang="en-US" sz="1800" dirty="0">
                  <a:latin typeface="Arial" panose="020B0604020202020204" pitchFamily="34" charset="0"/>
                  <a:cs typeface="Times New Roman" panose="02020603050405020304" pitchFamily="18" charset="0"/>
                  <a:sym typeface="Math3" panose="00000400000000000000" pitchFamily="2" charset="2"/>
                </a:endParaRPr>
              </a:p>
              <a:p>
                <a:pPr>
                  <a:lnSpc>
                    <a:spcPct val="85000"/>
                  </a:lnSpc>
                  <a:spcBef>
                    <a:spcPct val="0"/>
                  </a:spcBef>
                  <a:buNone/>
                </a:pPr>
                <a14:m>
                  <m:oMath xmlns:m="http://schemas.openxmlformats.org/officeDocument/2006/math">
                    <m:r>
                      <a:rPr lang="en-US" altLang="en-US" sz="1800" i="1">
                        <a:latin typeface="Cambria Math"/>
                        <a:cs typeface="Times New Roman" panose="02020603050405020304" pitchFamily="18" charset="0"/>
                        <a:sym typeface="Math3" panose="00000400000000000000" pitchFamily="2" charset="2"/>
                      </a:rPr>
                      <m:t>𝑈</m:t>
                    </m:r>
                    <m:d>
                      <m:d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i="1">
                                <a:latin typeface="Cambria Math"/>
                                <a:cs typeface="Times New Roman" panose="02020603050405020304" pitchFamily="18" charset="0"/>
                                <a:sym typeface="Math3" panose="00000400000000000000" pitchFamily="2" charset="2"/>
                              </a:rPr>
                              <m:t>𝛾</m:t>
                            </m:r>
                          </m:e>
                          <m:sup>
                            <m:r>
                              <a:rPr lang="en-US" altLang="en-US" sz="1800" i="1">
                                <a:latin typeface="Cambria Math"/>
                                <a:cs typeface="Times New Roman" panose="02020603050405020304" pitchFamily="18" charset="0"/>
                                <a:sym typeface="Math3" panose="00000400000000000000" pitchFamily="2" charset="2"/>
                              </a:rPr>
                              <m:t>2</m:t>
                            </m:r>
                          </m:sup>
                        </m:sSup>
                      </m:e>
                    </m:d>
                    <m:r>
                      <a:rPr lang="en-US" altLang="en-US" sz="1800" i="1">
                        <a:latin typeface="Cambria Math"/>
                        <a:cs typeface="Times New Roman" panose="02020603050405020304" pitchFamily="18" charset="0"/>
                        <a:sym typeface="Math3" panose="00000400000000000000" pitchFamily="2" charset="2"/>
                      </a:rPr>
                      <m:t>=</m:t>
                    </m:r>
                    <m:r>
                      <a:rPr lang="en-US" altLang="en-US" sz="1800" i="1">
                        <a:latin typeface="Cambria Math"/>
                        <a:cs typeface="Times New Roman" panose="02020603050405020304" pitchFamily="18" charset="0"/>
                        <a:sym typeface="Math3" panose="00000400000000000000" pitchFamily="2" charset="2"/>
                      </a:rPr>
                      <m:t>𝑤</m:t>
                    </m:r>
                    <m:d>
                      <m:d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i="1">
                                <a:latin typeface="Cambria Math"/>
                                <a:cs typeface="Times New Roman" panose="02020603050405020304" pitchFamily="18" charset="0"/>
                                <a:sym typeface="Math3" panose="00000400000000000000" pitchFamily="2" charset="2"/>
                              </a:rPr>
                              <m:t>1</m:t>
                            </m:r>
                          </m:num>
                          <m:den>
                            <m:r>
                              <a:rPr lang="en-US" altLang="en-US" sz="1800" i="1">
                                <a:latin typeface="Cambria Math"/>
                                <a:cs typeface="Times New Roman" panose="02020603050405020304" pitchFamily="18" charset="0"/>
                                <a:sym typeface="Math3" panose="00000400000000000000" pitchFamily="2" charset="2"/>
                              </a:rPr>
                              <m:t>2</m:t>
                            </m:r>
                          </m:den>
                        </m:f>
                      </m:e>
                    </m:d>
                    <m:r>
                      <a:rPr lang="en-US" altLang="en-US" sz="1800" i="1">
                        <a:latin typeface="Cambria Math"/>
                        <a:cs typeface="Times New Roman" panose="02020603050405020304" pitchFamily="18" charset="0"/>
                        <a:sym typeface="Math3" panose="00000400000000000000" pitchFamily="2" charset="2"/>
                      </a:rPr>
                      <m:t>𝑈</m:t>
                    </m:r>
                    <m:d>
                      <m:d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i="1">
                                <a:latin typeface="Cambria Math"/>
                                <a:cs typeface="Times New Roman" panose="02020603050405020304" pitchFamily="18" charset="0"/>
                                <a:sym typeface="Math3" panose="00000400000000000000" pitchFamily="2" charset="2"/>
                              </a:rPr>
                              <m:t>𝛼</m:t>
                            </m:r>
                          </m:e>
                          <m:sup>
                            <m:r>
                              <a:rPr lang="en-US" altLang="en-US" sz="1800" i="1">
                                <a:latin typeface="Cambria Math"/>
                                <a:cs typeface="Times New Roman" panose="02020603050405020304" pitchFamily="18" charset="0"/>
                                <a:sym typeface="Math3" panose="00000400000000000000" pitchFamily="2" charset="2"/>
                              </a:rPr>
                              <m:t>4</m:t>
                            </m:r>
                          </m:sup>
                        </m:sSup>
                      </m:e>
                    </m:d>
                    <m:r>
                      <a:rPr lang="en-US" altLang="en-US" sz="1800" i="1">
                        <a:latin typeface="Cambria Math"/>
                        <a:cs typeface="Times New Roman" panose="02020603050405020304" pitchFamily="18" charset="0"/>
                        <a:sym typeface="Math3" panose="00000400000000000000" pitchFamily="2" charset="2"/>
                      </a:rPr>
                      <m:t>+</m:t>
                    </m:r>
                    <m:d>
                      <m:d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1800" i="1">
                            <a:latin typeface="Cambria Math"/>
                            <a:cs typeface="Times New Roman" panose="02020603050405020304" pitchFamily="18" charset="0"/>
                            <a:sym typeface="Math3" panose="00000400000000000000" pitchFamily="2" charset="2"/>
                          </a:rPr>
                          <m:t>1−</m:t>
                        </m:r>
                        <m:r>
                          <a:rPr lang="en-US" altLang="en-US" sz="1800" i="1">
                            <a:latin typeface="Cambria Math"/>
                            <a:cs typeface="Times New Roman" panose="02020603050405020304" pitchFamily="18" charset="0"/>
                            <a:sym typeface="Math3" panose="00000400000000000000" pitchFamily="2" charset="2"/>
                          </a:rPr>
                          <m:t>𝑤</m:t>
                        </m:r>
                        <m:d>
                          <m:d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8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i="1">
                                    <a:latin typeface="Cambria Math"/>
                                    <a:cs typeface="Times New Roman" panose="02020603050405020304" pitchFamily="18" charset="0"/>
                                    <a:sym typeface="Math3" panose="00000400000000000000" pitchFamily="2" charset="2"/>
                                  </a:rPr>
                                  <m:t>1</m:t>
                                </m:r>
                              </m:num>
                              <m:den>
                                <m:r>
                                  <a:rPr lang="en-US" altLang="en-US" sz="1800" i="1">
                                    <a:latin typeface="Cambria Math"/>
                                    <a:cs typeface="Times New Roman" panose="02020603050405020304" pitchFamily="18" charset="0"/>
                                    <a:sym typeface="Math3" panose="00000400000000000000" pitchFamily="2" charset="2"/>
                                  </a:rPr>
                                  <m:t>2</m:t>
                                </m:r>
                              </m:den>
                            </m:f>
                          </m:e>
                        </m:d>
                      </m:e>
                    </m:d>
                    <m:r>
                      <a:rPr lang="en-US" altLang="en-US" sz="1800" i="1">
                        <a:latin typeface="Cambria Math"/>
                        <a:cs typeface="Times New Roman" panose="02020603050405020304" pitchFamily="18" charset="0"/>
                        <a:sym typeface="Math3" panose="00000400000000000000" pitchFamily="2" charset="2"/>
                      </a:rPr>
                      <m:t>𝑈</m:t>
                    </m:r>
                    <m:d>
                      <m:d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0</m:t>
                            </m:r>
                          </m:sup>
                        </m:sSup>
                      </m:e>
                    </m:d>
                  </m:oMath>
                </a14:m>
                <a:r>
                  <a:rPr lang="en-US" altLang="en-US" sz="1800" b="0" i="1" dirty="0">
                    <a:latin typeface="Cambria Math"/>
                    <a:cs typeface="Times New Roman" panose="02020603050405020304" pitchFamily="18" charset="0"/>
                    <a:sym typeface="Math3" panose="00000400000000000000" pitchFamily="2" charset="2"/>
                  </a:rPr>
                  <a:t> </a:t>
                </a:r>
              </a:p>
              <a:p>
                <a:pPr>
                  <a:lnSpc>
                    <a:spcPct val="85000"/>
                  </a:lnSpc>
                  <a:spcBef>
                    <a:spcPct val="0"/>
                  </a:spcBef>
                  <a:buNone/>
                </a:pPr>
                <a14:m>
                  <m:oMath xmlns:m="http://schemas.openxmlformats.org/officeDocument/2006/math">
                    <m:r>
                      <a:rPr lang="en-US" altLang="en-US" sz="1800" b="0" i="1" smtClean="0">
                        <a:latin typeface="Cambria Math"/>
                        <a:cs typeface="Times New Roman" panose="02020603050405020304" pitchFamily="18" charset="0"/>
                        <a:sym typeface="Math3" panose="00000400000000000000" pitchFamily="2" charset="2"/>
                      </a:rPr>
                      <m:t>&lt;</m:t>
                    </m:r>
                  </m:oMath>
                </a14:m>
                <a:r>
                  <a:rPr lang="en-US" altLang="en-US" sz="1800" b="0" i="1" dirty="0">
                    <a:latin typeface="Cambria Math"/>
                    <a:cs typeface="Times New Roman" panose="02020603050405020304" pitchFamily="18" charset="0"/>
                    <a:sym typeface="Math3" panose="00000400000000000000" pitchFamily="2" charset="2"/>
                  </a:rPr>
                  <a:t> </a:t>
                </a:r>
                <a14:m>
                  <m:oMath xmlns:m="http://schemas.openxmlformats.org/officeDocument/2006/math">
                    <m:f>
                      <m:f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b="0" i="1" smtClean="0">
                            <a:latin typeface="Cambria Math"/>
                            <a:cs typeface="Times New Roman" panose="02020603050405020304" pitchFamily="18" charset="0"/>
                            <a:sym typeface="Math3" panose="00000400000000000000" pitchFamily="2" charset="2"/>
                          </a:rPr>
                          <m:t>1</m:t>
                        </m:r>
                      </m:num>
                      <m:den>
                        <m:r>
                          <a:rPr lang="en-US" altLang="en-US" sz="1800" b="0" i="1" smtClean="0">
                            <a:latin typeface="Cambria Math"/>
                            <a:cs typeface="Times New Roman" panose="02020603050405020304" pitchFamily="18" charset="0"/>
                            <a:sym typeface="Math3" panose="00000400000000000000" pitchFamily="2" charset="2"/>
                          </a:rPr>
                          <m:t>2</m:t>
                        </m:r>
                      </m:den>
                    </m:f>
                    <m:r>
                      <a:rPr lang="en-US" altLang="en-US" sz="1800" b="0" i="1" smtClean="0">
                        <a:latin typeface="Cambria Math"/>
                        <a:cs typeface="Times New Roman" panose="02020603050405020304" pitchFamily="18" charset="0"/>
                        <a:sym typeface="Math3" panose="00000400000000000000" pitchFamily="2" charset="2"/>
                      </a:rPr>
                      <m:t>𝑈</m:t>
                    </m:r>
                    <m:d>
                      <m:d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4</m:t>
                            </m:r>
                          </m:sup>
                        </m:sSup>
                      </m:e>
                    </m:d>
                    <m:r>
                      <a:rPr lang="en-US" altLang="en-US" sz="1800" b="0" i="1" smtClean="0">
                        <a:latin typeface="Cambria Math"/>
                        <a:cs typeface="Times New Roman" panose="02020603050405020304" pitchFamily="18" charset="0"/>
                        <a:sym typeface="Math3" panose="00000400000000000000" pitchFamily="2" charset="2"/>
                      </a:rPr>
                      <m:t>+</m:t>
                    </m:r>
                    <m:d>
                      <m:d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1800" b="0" i="1" smtClean="0">
                            <a:latin typeface="Cambria Math"/>
                            <a:cs typeface="Times New Roman" panose="02020603050405020304" pitchFamily="18" charset="0"/>
                            <a:sym typeface="Math3" panose="00000400000000000000" pitchFamily="2" charset="2"/>
                          </a:rPr>
                          <m:t>1−</m:t>
                        </m:r>
                        <m:f>
                          <m:f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b="0" i="1" smtClean="0">
                                <a:latin typeface="Cambria Math"/>
                                <a:cs typeface="Times New Roman" panose="02020603050405020304" pitchFamily="18" charset="0"/>
                                <a:sym typeface="Math3" panose="00000400000000000000" pitchFamily="2" charset="2"/>
                              </a:rPr>
                              <m:t>1</m:t>
                            </m:r>
                          </m:num>
                          <m:den>
                            <m:r>
                              <a:rPr lang="en-US" altLang="en-US" sz="1800" b="0" i="1" smtClean="0">
                                <a:latin typeface="Cambria Math"/>
                                <a:cs typeface="Times New Roman" panose="02020603050405020304" pitchFamily="18" charset="0"/>
                                <a:sym typeface="Math3" panose="00000400000000000000" pitchFamily="2" charset="2"/>
                              </a:rPr>
                              <m:t>2</m:t>
                            </m:r>
                          </m:den>
                        </m:f>
                      </m:e>
                    </m:d>
                    <m:r>
                      <a:rPr lang="en-US" altLang="en-US" sz="1800" b="0" i="1" smtClean="0">
                        <a:latin typeface="Cambria Math"/>
                        <a:cs typeface="Times New Roman" panose="02020603050405020304" pitchFamily="18" charset="0"/>
                        <a:sym typeface="Math3" panose="00000400000000000000" pitchFamily="2" charset="2"/>
                      </a:rPr>
                      <m:t>𝑈</m:t>
                    </m:r>
                    <m:d>
                      <m:d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0</m:t>
                            </m:r>
                          </m:sup>
                        </m:sSup>
                      </m:e>
                    </m:d>
                    <m:r>
                      <a:rPr lang="en-US" altLang="en-US" sz="1800" b="0" i="1" smtClean="0">
                        <a:latin typeface="Cambria Math"/>
                        <a:cs typeface="Times New Roman" panose="02020603050405020304" pitchFamily="18" charset="0"/>
                        <a:sym typeface="Math3" panose="00000400000000000000" pitchFamily="2" charset="2"/>
                      </a:rPr>
                      <m:t>=</m:t>
                    </m:r>
                    <m:r>
                      <a:rPr lang="en-US" altLang="en-US" sz="1800" b="0" i="1" smtClean="0">
                        <a:latin typeface="Cambria Math"/>
                        <a:cs typeface="Times New Roman" panose="02020603050405020304" pitchFamily="18" charset="0"/>
                        <a:sym typeface="Math3" panose="00000400000000000000" pitchFamily="2" charset="2"/>
                      </a:rPr>
                      <m:t>𝑈</m:t>
                    </m:r>
                    <m:r>
                      <a:rPr lang="en-US" altLang="en-US" sz="1800" b="0" i="1" smtClean="0">
                        <a:latin typeface="Cambria Math"/>
                        <a:cs typeface="Times New Roman" panose="02020603050405020304" pitchFamily="18" charset="0"/>
                        <a:sym typeface="Math3" panose="00000400000000000000" pitchFamily="2" charset="2"/>
                      </a:rPr>
                      <m:t>(</m:t>
                    </m:r>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2</m:t>
                        </m:r>
                      </m:sup>
                    </m:sSup>
                    <m:r>
                      <a:rPr lang="en-US" altLang="en-US" sz="1800" b="0" i="1" smtClean="0">
                        <a:latin typeface="Cambria Math"/>
                        <a:cs typeface="Times New Roman" panose="02020603050405020304" pitchFamily="18" charset="0"/>
                        <a:sym typeface="Math3" panose="00000400000000000000" pitchFamily="2" charset="2"/>
                      </a:rPr>
                      <m:t>)</m:t>
                    </m:r>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None/>
                </a:pPr>
                <a:r>
                  <a:rPr lang="en-US" altLang="en-US" sz="1800" b="0" dirty="0">
                    <a:cs typeface="Times New Roman" panose="02020603050405020304" pitchFamily="18" charset="0"/>
                    <a:sym typeface="Math3" panose="00000400000000000000" pitchFamily="2" charset="2"/>
                  </a:rPr>
                  <a:t>  </a:t>
                </a:r>
                <a14:m>
                  <m:oMath xmlns:m="http://schemas.openxmlformats.org/officeDocument/2006/math">
                    <m:r>
                      <a:rPr lang="en-US" altLang="en-US" sz="1800" b="0" i="1" smtClean="0">
                        <a:latin typeface="Cambria Math"/>
                        <a:cs typeface="Times New Roman" panose="02020603050405020304" pitchFamily="18" charset="0"/>
                        <a:sym typeface="Math3" panose="00000400000000000000" pitchFamily="2" charset="2"/>
                      </a:rPr>
                      <m:t>𝑈</m:t>
                    </m:r>
                    <m:d>
                      <m:d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𝛾</m:t>
                            </m:r>
                          </m:e>
                          <m:sup>
                            <m:r>
                              <a:rPr lang="en-US" altLang="en-US" sz="1800" b="0" i="1" smtClean="0">
                                <a:latin typeface="Cambria Math"/>
                                <a:cs typeface="Times New Roman" panose="02020603050405020304" pitchFamily="18" charset="0"/>
                                <a:sym typeface="Math3" panose="00000400000000000000" pitchFamily="2" charset="2"/>
                              </a:rPr>
                              <m:t>2</m:t>
                            </m:r>
                          </m:sup>
                        </m:sSup>
                      </m:e>
                    </m:d>
                    <m:r>
                      <a:rPr lang="en-US" altLang="en-US" sz="1800" b="0" i="1" smtClean="0">
                        <a:latin typeface="Cambria Math"/>
                        <a:cs typeface="Times New Roman" panose="02020603050405020304" pitchFamily="18" charset="0"/>
                        <a:sym typeface="Math3" panose="00000400000000000000" pitchFamily="2" charset="2"/>
                      </a:rPr>
                      <m:t>&lt;</m:t>
                    </m:r>
                    <m:r>
                      <a:rPr lang="en-US" altLang="en-US" sz="1800" b="0" i="1" smtClean="0">
                        <a:latin typeface="Cambria Math"/>
                        <a:cs typeface="Times New Roman" panose="02020603050405020304" pitchFamily="18" charset="0"/>
                        <a:sym typeface="Math3" panose="00000400000000000000" pitchFamily="2" charset="2"/>
                      </a:rPr>
                      <m:t>𝑈</m:t>
                    </m:r>
                    <m:r>
                      <a:rPr lang="en-US" altLang="en-US" sz="1800" b="0" i="1" smtClean="0">
                        <a:latin typeface="Cambria Math"/>
                        <a:cs typeface="Times New Roman" panose="02020603050405020304" pitchFamily="18" charset="0"/>
                        <a:sym typeface="Math3" panose="00000400000000000000" pitchFamily="2" charset="2"/>
                      </a:rPr>
                      <m:t>(</m:t>
                    </m:r>
                    <m:sSup>
                      <m:sSupPr>
                        <m:ctrlPr>
                          <a:rPr lang="en-US" altLang="en-US" sz="1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latin typeface="Cambria Math"/>
                            <a:cs typeface="Times New Roman" panose="02020603050405020304" pitchFamily="18" charset="0"/>
                            <a:sym typeface="Math3" panose="00000400000000000000" pitchFamily="2" charset="2"/>
                          </a:rPr>
                          <m:t>𝛼</m:t>
                        </m:r>
                      </m:e>
                      <m:sup>
                        <m:r>
                          <a:rPr lang="en-US" altLang="en-US" sz="1800" b="0" i="1" smtClean="0">
                            <a:latin typeface="Cambria Math"/>
                            <a:cs typeface="Times New Roman" panose="02020603050405020304" pitchFamily="18" charset="0"/>
                            <a:sym typeface="Math3" panose="00000400000000000000" pitchFamily="2" charset="2"/>
                          </a:rPr>
                          <m:t>2</m:t>
                        </m:r>
                      </m:sup>
                    </m:sSup>
                    <m:r>
                      <a:rPr lang="en-US" altLang="en-US" sz="1800" b="0" i="1" smtClean="0">
                        <a:latin typeface="Cambria Math"/>
                        <a:cs typeface="Times New Roman" panose="02020603050405020304" pitchFamily="18" charset="0"/>
                        <a:sym typeface="Math3" panose="00000400000000000000" pitchFamily="2" charset="2"/>
                      </a:rPr>
                      <m:t>)</m:t>
                    </m:r>
                  </m:oMath>
                </a14:m>
                <a:r>
                  <a:rPr lang="en-GB" altLang="en-US" sz="1800" b="0" dirty="0">
                    <a:latin typeface="Arial" panose="020B0604020202020204" pitchFamily="34" charset="0"/>
                    <a:cs typeface="Times New Roman" panose="02020603050405020304" pitchFamily="18" charset="0"/>
                    <a:sym typeface="Math3" panose="00000400000000000000" pitchFamily="2" charset="2"/>
                  </a:rPr>
                  <a:t> </a:t>
                </a:r>
                <a:r>
                  <a:rPr lang="en-GB" altLang="en-US" sz="1600" b="0" dirty="0">
                    <a:latin typeface="Arial" panose="020B0604020202020204" pitchFamily="34" charset="0"/>
                    <a:cs typeface="Times New Roman" panose="02020603050405020304" pitchFamily="18" charset="0"/>
                    <a:sym typeface="Math3" panose="00000400000000000000" pitchFamily="2" charset="2"/>
                  </a:rPr>
                  <a:t>implies</a:t>
                </a:r>
                <a:r>
                  <a:rPr lang="en-GB" altLang="en-US" sz="1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en-US" sz="1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solidFill>
                              <a:srgbClr val="0000FF"/>
                            </a:solidFill>
                            <a:latin typeface="Cambria Math"/>
                            <a:cs typeface="Times New Roman" panose="02020603050405020304" pitchFamily="18" charset="0"/>
                            <a:sym typeface="Math3" panose="00000400000000000000" pitchFamily="2" charset="2"/>
                          </a:rPr>
                          <m:t>𝛾</m:t>
                        </m:r>
                      </m:e>
                      <m:sup>
                        <m:r>
                          <a:rPr lang="en-US" altLang="en-US" sz="1800" b="0" i="1" smtClean="0">
                            <a:solidFill>
                              <a:srgbClr val="0000FF"/>
                            </a:solidFill>
                            <a:latin typeface="Cambria Math"/>
                            <a:cs typeface="Times New Roman" panose="02020603050405020304" pitchFamily="18" charset="0"/>
                            <a:sym typeface="Math3" panose="00000400000000000000" pitchFamily="2" charset="2"/>
                          </a:rPr>
                          <m:t>2</m:t>
                        </m:r>
                      </m:sup>
                    </m:sSup>
                    <m:r>
                      <a:rPr lang="en-US" altLang="en-US" sz="1800" b="0" i="1" smtClean="0">
                        <a:solidFill>
                          <a:srgbClr val="0000FF"/>
                        </a:solidFill>
                        <a:latin typeface="Cambria Math"/>
                        <a:cs typeface="Times New Roman" panose="02020603050405020304" pitchFamily="18" charset="0"/>
                        <a:sym typeface="Math3" panose="00000400000000000000" pitchFamily="2" charset="2"/>
                      </a:rPr>
                      <m:t>&lt;</m:t>
                    </m:r>
                    <m:sSup>
                      <m:sSupPr>
                        <m:ctrlPr>
                          <a:rPr lang="en-US" altLang="en-US" sz="1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800" b="0" i="1" smtClean="0">
                            <a:solidFill>
                              <a:srgbClr val="0000FF"/>
                            </a:solidFill>
                            <a:latin typeface="Cambria Math"/>
                            <a:cs typeface="Times New Roman" panose="02020603050405020304" pitchFamily="18" charset="0"/>
                            <a:sym typeface="Math3" panose="00000400000000000000" pitchFamily="2" charset="2"/>
                          </a:rPr>
                          <m:t>𝛼</m:t>
                        </m:r>
                      </m:e>
                      <m:sup>
                        <m:r>
                          <a:rPr lang="en-US" altLang="en-US" sz="1800" b="0" i="1" smtClean="0">
                            <a:solidFill>
                              <a:srgbClr val="0000FF"/>
                            </a:solidFill>
                            <a:latin typeface="Cambria Math"/>
                            <a:cs typeface="Times New Roman" panose="02020603050405020304" pitchFamily="18" charset="0"/>
                            <a:sym typeface="Math3" panose="00000400000000000000" pitchFamily="2" charset="2"/>
                          </a:rPr>
                          <m:t>2</m:t>
                        </m:r>
                      </m:sup>
                    </m:sSup>
                  </m:oMath>
                </a14:m>
                <a:r>
                  <a:rPr lang="en-GB" altLang="en-US" sz="1800"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en-US" sz="1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8610" name="Text Box 2"/>
              <p:cNvSpPr txBox="1">
                <a:spLocks noRot="1" noChangeAspect="1" noMove="1" noResize="1" noEditPoints="1" noAdjustHandles="1" noChangeArrowheads="1" noChangeShapeType="1" noTextEdit="1"/>
              </p:cNvSpPr>
              <p:nvPr/>
            </p:nvSpPr>
            <p:spPr bwMode="auto">
              <a:xfrm>
                <a:off x="112837" y="1097310"/>
                <a:ext cx="5544616" cy="2882520"/>
              </a:xfrm>
              <a:prstGeom prst="rect">
                <a:avLst/>
              </a:prstGeom>
              <a:blipFill>
                <a:blip r:embed="rId3"/>
                <a:stretch>
                  <a:fillRect l="-660" t="-1903" b="-25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8" name="Group 17"/>
          <p:cNvGrpSpPr/>
          <p:nvPr/>
        </p:nvGrpSpPr>
        <p:grpSpPr>
          <a:xfrm>
            <a:off x="6105167" y="3921365"/>
            <a:ext cx="2512072" cy="1479529"/>
            <a:chOff x="3324225" y="881080"/>
            <a:chExt cx="2512072" cy="1352792"/>
          </a:xfrm>
        </p:grpSpPr>
        <p:sp>
          <p:nvSpPr>
            <p:cNvPr id="19" name="Text Box 34097"/>
            <p:cNvSpPr txBox="1">
              <a:spLocks noChangeArrowheads="1"/>
            </p:cNvSpPr>
            <p:nvPr/>
          </p:nvSpPr>
          <p:spPr bwMode="auto">
            <a:xfrm>
              <a:off x="3324225" y="881080"/>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a:effectLst/>
                  <a:latin typeface="Times New Roman"/>
                  <a:ea typeface="Times New Roman"/>
                </a:rPr>
                <a:t> </a:t>
              </a:r>
              <a:r>
                <a:rPr lang="x-none" sz="1400">
                  <a:effectLst/>
                  <a:latin typeface="Times New Roman"/>
                  <a:ea typeface="Times New Roman"/>
                </a:rPr>
                <a:t>4.1.4</a:t>
              </a:r>
              <a:r>
                <a:rPr lang="en-US" sz="1200" dirty="0">
                  <a:latin typeface="Times New Roman"/>
                  <a:ea typeface="Times New Roman"/>
                </a:rPr>
                <a:t>b.</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20" name="Rectangle 19"/>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21" name="Text Box 34062"/>
            <p:cNvSpPr txBox="1">
              <a:spLocks noChangeArrowheads="1"/>
            </p:cNvSpPr>
            <p:nvPr/>
          </p:nvSpPr>
          <p:spPr bwMode="auto">
            <a:xfrm>
              <a:off x="3927475" y="1241042"/>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22" name="Group 21"/>
            <p:cNvGrpSpPr>
              <a:grpSpLocks/>
            </p:cNvGrpSpPr>
            <p:nvPr/>
          </p:nvGrpSpPr>
          <p:grpSpPr bwMode="auto">
            <a:xfrm>
              <a:off x="4508500" y="1278255"/>
              <a:ext cx="887730" cy="661035"/>
              <a:chOff x="3237" y="3062"/>
              <a:chExt cx="1398" cy="1041"/>
            </a:xfrm>
          </p:grpSpPr>
          <p:sp>
            <p:nvSpPr>
              <p:cNvPr id="29" name="Freeform 28"/>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0" name="Freeform 29"/>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23" name="Oval 22"/>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24" name="Text Box 34067"/>
            <p:cNvSpPr txBox="1">
              <a:spLocks noChangeArrowheads="1"/>
            </p:cNvSpPr>
            <p:nvPr/>
          </p:nvSpPr>
          <p:spPr bwMode="auto">
            <a:xfrm>
              <a:off x="5342255" y="100852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AU" sz="1600" dirty="0">
                  <a:sym typeface="Symbol"/>
                </a:rPr>
                <a:t></a:t>
              </a:r>
              <a:r>
                <a:rPr lang="nl-NL" sz="1600" baseline="30000" dirty="0">
                  <a:effectLst/>
                  <a:latin typeface="Times New Roman"/>
                  <a:ea typeface="Times New Roman"/>
                </a:rPr>
                <a:t>2</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25" name="Text Box 34068"/>
                <p:cNvSpPr txBox="1">
                  <a:spLocks noChangeArrowheads="1"/>
                </p:cNvSpPr>
                <p:nvPr/>
              </p:nvSpPr>
              <p:spPr bwMode="auto">
                <a:xfrm>
                  <a:off x="3504457" y="1366592"/>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1</m:t>
                            </m:r>
                          </m:sup>
                        </m:sSup>
                      </m:oMath>
                    </m:oMathPara>
                  </a14:m>
                  <a:endParaRPr lang="nl-NL" sz="1600" dirty="0">
                    <a:effectLst/>
                    <a:latin typeface="Times New Roman"/>
                    <a:ea typeface="Times New Roman"/>
                  </a:endParaRPr>
                </a:p>
              </p:txBody>
            </p:sp>
          </mc:Choice>
          <mc:Fallback xmlns="">
            <p:sp>
              <p:nvSpPr>
                <p:cNvPr id="25" name="Text Box 34068"/>
                <p:cNvSpPr txBox="1">
                  <a:spLocks noRot="1" noChangeAspect="1" noMove="1" noResize="1" noEditPoints="1" noAdjustHandles="1" noChangeArrowheads="1" noChangeShapeType="1" noTextEdit="1"/>
                </p:cNvSpPr>
                <p:nvPr/>
              </p:nvSpPr>
              <p:spPr bwMode="auto">
                <a:xfrm>
                  <a:off x="3504457" y="1366592"/>
                  <a:ext cx="353695" cy="387434"/>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6" name="Text Box 34069"/>
            <p:cNvSpPr txBox="1">
              <a:spLocks noChangeArrowheads="1"/>
            </p:cNvSpPr>
            <p:nvPr/>
          </p:nvSpPr>
          <p:spPr bwMode="auto">
            <a:xfrm>
              <a:off x="5342902" y="1666396"/>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0</a:t>
              </a:r>
              <a:endParaRPr lang="nl-NL" sz="1200" dirty="0">
                <a:effectLst/>
                <a:latin typeface="Times New Roman"/>
                <a:ea typeface="Times New Roman"/>
              </a:endParaRPr>
            </a:p>
          </p:txBody>
        </p:sp>
        <p:sp>
          <p:nvSpPr>
            <p:cNvPr id="27"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28" name="Text Box 34089"/>
            <p:cNvSpPr txBox="1">
              <a:spLocks noChangeArrowheads="1"/>
            </p:cNvSpPr>
            <p:nvPr/>
          </p:nvSpPr>
          <p:spPr bwMode="auto">
            <a:xfrm>
              <a:off x="4844427" y="1781953"/>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p:grpSp>
        <p:nvGrpSpPr>
          <p:cNvPr id="33" name="Group 32"/>
          <p:cNvGrpSpPr/>
          <p:nvPr/>
        </p:nvGrpSpPr>
        <p:grpSpPr>
          <a:xfrm>
            <a:off x="6131801" y="5361332"/>
            <a:ext cx="2494316" cy="1383710"/>
            <a:chOff x="3350859" y="850162"/>
            <a:chExt cx="2494316" cy="1383710"/>
          </a:xfrm>
        </p:grpSpPr>
        <p:sp>
          <p:nvSpPr>
            <p:cNvPr id="34" name="Text Box 34097"/>
            <p:cNvSpPr txBox="1">
              <a:spLocks noChangeArrowheads="1"/>
            </p:cNvSpPr>
            <p:nvPr/>
          </p:nvSpPr>
          <p:spPr bwMode="auto">
            <a:xfrm>
              <a:off x="3350859" y="850162"/>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a:effectLst/>
                  <a:latin typeface="Times New Roman"/>
                  <a:ea typeface="Times New Roman"/>
                </a:rPr>
                <a:t> </a:t>
              </a:r>
              <a:r>
                <a:rPr lang="x-none" sz="1400">
                  <a:effectLst/>
                  <a:latin typeface="Times New Roman"/>
                  <a:ea typeface="Times New Roman"/>
                </a:rPr>
                <a:t>4.1.4</a:t>
              </a:r>
              <a:r>
                <a:rPr lang="en-US" sz="1400" dirty="0">
                  <a:effectLst/>
                  <a:latin typeface="Times New Roman"/>
                  <a:ea typeface="Times New Roman"/>
                </a:rPr>
                <a:t>c</a:t>
              </a:r>
              <a:r>
                <a:rPr lang="en-US" sz="1200" dirty="0">
                  <a:latin typeface="Times New Roman"/>
                  <a:ea typeface="Times New Roman"/>
                </a:rPr>
                <a:t>.</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37" name="Rectangle 36"/>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8" name="Text Box 34062"/>
            <p:cNvSpPr txBox="1">
              <a:spLocks noChangeArrowheads="1"/>
            </p:cNvSpPr>
            <p:nvPr/>
          </p:nvSpPr>
          <p:spPr bwMode="auto">
            <a:xfrm>
              <a:off x="3927475" y="1232164"/>
              <a:ext cx="444500" cy="5564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39" name="Group 38"/>
            <p:cNvGrpSpPr>
              <a:grpSpLocks/>
            </p:cNvGrpSpPr>
            <p:nvPr/>
          </p:nvGrpSpPr>
          <p:grpSpPr bwMode="auto">
            <a:xfrm>
              <a:off x="4508500" y="1278255"/>
              <a:ext cx="887730" cy="661035"/>
              <a:chOff x="3237" y="3062"/>
              <a:chExt cx="1398" cy="1041"/>
            </a:xfrm>
          </p:grpSpPr>
          <p:sp>
            <p:nvSpPr>
              <p:cNvPr id="49" name="Freeform 48"/>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50" name="Freeform 49"/>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40" name="Oval 39"/>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41" name="Text Box 34067"/>
            <p:cNvSpPr txBox="1">
              <a:spLocks noChangeArrowheads="1"/>
            </p:cNvSpPr>
            <p:nvPr/>
          </p:nvSpPr>
          <p:spPr bwMode="auto">
            <a:xfrm>
              <a:off x="5342255" y="999646"/>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latin typeface="Times New Roman"/>
                  <a:ea typeface="Times New Roman"/>
                  <a:sym typeface="Symbol"/>
                </a:rPr>
                <a:t>4</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42" name="Text Box 34068"/>
                <p:cNvSpPr txBox="1">
                  <a:spLocks noChangeArrowheads="1"/>
                </p:cNvSpPr>
                <p:nvPr/>
              </p:nvSpPr>
              <p:spPr bwMode="auto">
                <a:xfrm>
                  <a:off x="3504457" y="1357714"/>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3</m:t>
                            </m:r>
                          </m:sup>
                        </m:sSup>
                      </m:oMath>
                    </m:oMathPara>
                  </a14:m>
                  <a:endParaRPr lang="nl-NL" sz="1600" dirty="0">
                    <a:effectLst/>
                    <a:latin typeface="Times New Roman"/>
                    <a:ea typeface="Times New Roman"/>
                  </a:endParaRPr>
                </a:p>
              </p:txBody>
            </p:sp>
          </mc:Choice>
          <mc:Fallback xmlns="">
            <p:sp>
              <p:nvSpPr>
                <p:cNvPr id="42" name="Text Box 34068"/>
                <p:cNvSpPr txBox="1">
                  <a:spLocks noRot="1" noChangeAspect="1" noMove="1" noResize="1" noEditPoints="1" noAdjustHandles="1" noChangeArrowheads="1" noChangeShapeType="1" noTextEdit="1"/>
                </p:cNvSpPr>
                <p:nvPr/>
              </p:nvSpPr>
              <p:spPr bwMode="auto">
                <a:xfrm>
                  <a:off x="3504457" y="1357714"/>
                  <a:ext cx="353695" cy="387434"/>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3" name="Text Box 34069"/>
            <p:cNvSpPr txBox="1">
              <a:spLocks noChangeArrowheads="1"/>
            </p:cNvSpPr>
            <p:nvPr/>
          </p:nvSpPr>
          <p:spPr bwMode="auto">
            <a:xfrm>
              <a:off x="5351780" y="167527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AU" sz="1600" dirty="0">
                  <a:sym typeface="Symbol"/>
                </a:rPr>
                <a:t></a:t>
              </a:r>
              <a:r>
                <a:rPr lang="nl-NL" sz="1600" baseline="30000" dirty="0">
                  <a:effectLst/>
                  <a:latin typeface="Times New Roman"/>
                  <a:ea typeface="Times New Roman"/>
                </a:rPr>
                <a:t>2</a:t>
              </a:r>
              <a:endParaRPr lang="nl-NL" sz="1200" dirty="0">
                <a:effectLst/>
                <a:latin typeface="Times New Roman"/>
                <a:ea typeface="Times New Roman"/>
              </a:endParaRPr>
            </a:p>
          </p:txBody>
        </p:sp>
        <p:sp>
          <p:nvSpPr>
            <p:cNvPr id="44"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47" name="Text Box 34089"/>
            <p:cNvSpPr txBox="1">
              <a:spLocks noChangeArrowheads="1"/>
            </p:cNvSpPr>
            <p:nvPr/>
          </p:nvSpPr>
          <p:spPr bwMode="auto">
            <a:xfrm>
              <a:off x="4844427" y="1781953"/>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mc:AlternateContent xmlns:mc="http://schemas.openxmlformats.org/markup-compatibility/2006" xmlns:a14="http://schemas.microsoft.com/office/drawing/2010/main">
        <mc:Choice Requires="a14">
          <p:sp>
            <p:nvSpPr>
              <p:cNvPr id="54" name="Text Box 4"/>
              <p:cNvSpPr txBox="1">
                <a:spLocks noChangeArrowheads="1"/>
              </p:cNvSpPr>
              <p:nvPr/>
            </p:nvSpPr>
            <p:spPr bwMode="auto">
              <a:xfrm>
                <a:off x="2162463" y="649"/>
                <a:ext cx="4299783" cy="48013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RDU to accommodate </a:t>
                </a:r>
                <a14:m>
                  <m:oMath xmlns:m="http://schemas.openxmlformats.org/officeDocument/2006/math">
                    <m:r>
                      <a:rPr lang="en-US" altLang="en-US" sz="2800" b="0" i="1" smtClean="0">
                        <a:solidFill>
                          <a:srgbClr val="0000FF"/>
                        </a:solidFill>
                        <a:latin typeface="Cambria Math"/>
                        <a:cs typeface="Times New Roman" panose="02020603050405020304" pitchFamily="18" charset="0"/>
                        <a:sym typeface="Math3" panose="00000400000000000000" pitchFamily="2" charset="2"/>
                      </a:rPr>
                      <m:t>𝛾</m:t>
                    </m:r>
                  </m:oMath>
                </a14:m>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4" name="Text Box 4"/>
              <p:cNvSpPr txBox="1">
                <a:spLocks noRot="1" noChangeAspect="1" noMove="1" noResize="1" noEditPoints="1" noAdjustHandles="1" noChangeArrowheads="1" noChangeShapeType="1" noTextEdit="1"/>
              </p:cNvSpPr>
              <p:nvPr/>
            </p:nvSpPr>
            <p:spPr bwMode="auto">
              <a:xfrm>
                <a:off x="2162463" y="649"/>
                <a:ext cx="4299783" cy="480131"/>
              </a:xfrm>
              <a:prstGeom prst="rect">
                <a:avLst/>
              </a:prstGeom>
              <a:blipFill>
                <a:blip r:embed="rId6"/>
                <a:stretch>
                  <a:fillRect l="-2979" t="-21519" r="-1277" b="-341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3" name="Group 2"/>
          <p:cNvGrpSpPr/>
          <p:nvPr/>
        </p:nvGrpSpPr>
        <p:grpSpPr>
          <a:xfrm>
            <a:off x="6104520" y="976948"/>
            <a:ext cx="2503194" cy="1404702"/>
            <a:chOff x="3333103" y="820292"/>
            <a:chExt cx="2503194" cy="1404702"/>
          </a:xfrm>
        </p:grpSpPr>
        <p:sp>
          <p:nvSpPr>
            <p:cNvPr id="32" name="Text Box 34097"/>
            <p:cNvSpPr txBox="1">
              <a:spLocks noChangeArrowheads="1"/>
            </p:cNvSpPr>
            <p:nvPr/>
          </p:nvSpPr>
          <p:spPr bwMode="auto">
            <a:xfrm>
              <a:off x="3333103" y="820292"/>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a:effectLst/>
                  <a:latin typeface="Times New Roman"/>
                  <a:ea typeface="Times New Roman"/>
                </a:rPr>
                <a:t> </a:t>
              </a:r>
              <a:r>
                <a:rPr lang="x-none" sz="1400">
                  <a:effectLst/>
                  <a:latin typeface="Times New Roman"/>
                  <a:ea typeface="Times New Roman"/>
                </a:rPr>
                <a:t>4.1.4</a:t>
              </a:r>
              <a:r>
                <a:rPr lang="en-US" sz="1200" dirty="0">
                  <a:latin typeface="Times New Roman"/>
                  <a:ea typeface="Times New Roman"/>
                </a:rPr>
                <a:t>a.</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8" name="Rectangle 7"/>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9" name="Text Box 34062"/>
            <p:cNvSpPr txBox="1">
              <a:spLocks noChangeArrowheads="1"/>
            </p:cNvSpPr>
            <p:nvPr/>
          </p:nvSpPr>
          <p:spPr bwMode="auto">
            <a:xfrm>
              <a:off x="3927475" y="1241042"/>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10" name="Group 9"/>
            <p:cNvGrpSpPr>
              <a:grpSpLocks/>
            </p:cNvGrpSpPr>
            <p:nvPr/>
          </p:nvGrpSpPr>
          <p:grpSpPr bwMode="auto">
            <a:xfrm>
              <a:off x="4508500" y="1278255"/>
              <a:ext cx="887730" cy="661035"/>
              <a:chOff x="3237" y="3062"/>
              <a:chExt cx="1398" cy="1041"/>
            </a:xfrm>
          </p:grpSpPr>
          <p:sp>
            <p:nvSpPr>
              <p:cNvPr id="45" name="Freeform 44"/>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46" name="Freeform 45"/>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1" name="Oval 10"/>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2" name="Text Box 34067"/>
            <p:cNvSpPr txBox="1">
              <a:spLocks noChangeArrowheads="1"/>
            </p:cNvSpPr>
            <p:nvPr/>
          </p:nvSpPr>
          <p:spPr bwMode="auto">
            <a:xfrm>
              <a:off x="5342255" y="100852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4</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3" name="Text Box 34068"/>
                <p:cNvSpPr txBox="1">
                  <a:spLocks noChangeArrowheads="1"/>
                </p:cNvSpPr>
                <p:nvPr/>
              </p:nvSpPr>
              <p:spPr bwMode="auto">
                <a:xfrm>
                  <a:off x="3504457" y="1375470"/>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2</m:t>
                            </m:r>
                          </m:sup>
                        </m:sSup>
                      </m:oMath>
                    </m:oMathPara>
                  </a14:m>
                  <a:endParaRPr lang="nl-NL" sz="1600" dirty="0">
                    <a:effectLst/>
                    <a:latin typeface="Times New Roman"/>
                    <a:ea typeface="Times New Roman"/>
                  </a:endParaRPr>
                </a:p>
              </p:txBody>
            </p:sp>
          </mc:Choice>
          <mc:Fallback xmlns="">
            <p:sp>
              <p:nvSpPr>
                <p:cNvPr id="13" name="Text Box 34068"/>
                <p:cNvSpPr txBox="1">
                  <a:spLocks noRot="1" noChangeAspect="1" noMove="1" noResize="1" noEditPoints="1" noAdjustHandles="1" noChangeArrowheads="1" noChangeShapeType="1" noTextEdit="1"/>
                </p:cNvSpPr>
                <p:nvPr/>
              </p:nvSpPr>
              <p:spPr bwMode="auto">
                <a:xfrm>
                  <a:off x="3504457" y="1375470"/>
                  <a:ext cx="353695" cy="387434"/>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Text Box 34069"/>
            <p:cNvSpPr txBox="1">
              <a:spLocks noChangeArrowheads="1"/>
            </p:cNvSpPr>
            <p:nvPr/>
          </p:nvSpPr>
          <p:spPr bwMode="auto">
            <a:xfrm>
              <a:off x="5342902" y="1665749"/>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0</a:t>
              </a:r>
              <a:endParaRPr lang="nl-NL" sz="1200" dirty="0">
                <a:effectLst/>
                <a:latin typeface="Times New Roman"/>
                <a:ea typeface="Times New Roman"/>
              </a:endParaRPr>
            </a:p>
          </p:txBody>
        </p:sp>
        <p:sp>
          <p:nvSpPr>
            <p:cNvPr id="35"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36" name="Text Box 34089"/>
            <p:cNvSpPr txBox="1">
              <a:spLocks noChangeArrowheads="1"/>
            </p:cNvSpPr>
            <p:nvPr/>
          </p:nvSpPr>
          <p:spPr bwMode="auto">
            <a:xfrm>
              <a:off x="4844427" y="1773075"/>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mc:AlternateContent xmlns:mc="http://schemas.openxmlformats.org/markup-compatibility/2006" xmlns:a14="http://schemas.microsoft.com/office/drawing/2010/main">
        <mc:Choice Requires="a14">
          <p:sp>
            <p:nvSpPr>
              <p:cNvPr id="55" name="Text Box 2"/>
              <p:cNvSpPr txBox="1">
                <a:spLocks noChangeArrowheads="1"/>
              </p:cNvSpPr>
              <p:nvPr/>
            </p:nvSpPr>
            <p:spPr bwMode="auto">
              <a:xfrm>
                <a:off x="76200" y="357188"/>
                <a:ext cx="7232927" cy="635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en-US" sz="1600" b="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a:t>
                </a:r>
                <a:r>
                  <a:rPr lang="en-US" altLang="en-US" sz="1600" b="0" dirty="0">
                    <a:latin typeface="Arial" panose="020B0604020202020204" pitchFamily="34" charset="0"/>
                    <a:cs typeface="Times New Roman" panose="02020603050405020304" pitchFamily="18" charset="0"/>
                    <a:sym typeface="Math3" panose="00000400000000000000" pitchFamily="2" charset="2"/>
                  </a:rPr>
                  <a:t>Assume </a:t>
                </a:r>
                <a14:m>
                  <m:oMath xmlns:m="http://schemas.openxmlformats.org/officeDocument/2006/math">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𝑗</m:t>
                            </m:r>
                          </m:sup>
                        </m:sSup>
                      </m:e>
                    </m:d>
                    <m:r>
                      <a:rPr lang="en-US" altLang="en-US" sz="1600" b="0" i="1" smtClean="0">
                        <a:latin typeface="Cambria Math"/>
                        <a:cs typeface="Times New Roman" panose="02020603050405020304" pitchFamily="18" charset="0"/>
                        <a:sym typeface="Math3" panose="00000400000000000000" pitchFamily="2" charset="2"/>
                      </a:rPr>
                      <m:t>=</m:t>
                    </m:r>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𝑗</m:t>
                        </m:r>
                      </m:num>
                      <m:den>
                        <m:r>
                          <a:rPr lang="en-US" altLang="en-US" sz="1600" b="0" i="1" smtClean="0">
                            <a:latin typeface="Cambria Math"/>
                            <a:cs typeface="Times New Roman" panose="02020603050405020304" pitchFamily="18" charset="0"/>
                            <a:sym typeface="Math3" panose="00000400000000000000" pitchFamily="2" charset="2"/>
                          </a:rPr>
                          <m:t>4</m:t>
                        </m:r>
                      </m:den>
                    </m:f>
                    <m:r>
                      <a:rPr lang="en-US" altLang="en-US" sz="1600" b="0" i="1" smtClean="0">
                        <a:latin typeface="Cambria Math"/>
                        <a:cs typeface="Times New Roman" panose="02020603050405020304" pitchFamily="18" charset="0"/>
                        <a:sym typeface="Math3" panose="00000400000000000000" pitchFamily="2" charset="2"/>
                      </a:rPr>
                      <m:t>,</m:t>
                    </m:r>
                    <m:r>
                      <a:rPr lang="en-US" altLang="en-US" sz="1600" b="0" i="1" smtClean="0">
                        <a:latin typeface="Cambria Math"/>
                        <a:cs typeface="Times New Roman" panose="02020603050405020304" pitchFamily="18" charset="0"/>
                        <a:sym typeface="Math3" panose="00000400000000000000" pitchFamily="2" charset="2"/>
                      </a:rPr>
                      <m:t>𝑗</m:t>
                    </m:r>
                    <m:r>
                      <a:rPr lang="en-US" altLang="en-US" sz="1600" b="0" i="1" smtClean="0">
                        <a:latin typeface="Cambria Math"/>
                        <a:cs typeface="Times New Roman" panose="02020603050405020304" pitchFamily="18" charset="0"/>
                        <a:sym typeface="Math3" panose="00000400000000000000" pitchFamily="2" charset="2"/>
                      </a:rPr>
                      <m:t>=0,…, 4</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a:t>
                </a:r>
              </a:p>
              <a:p>
                <a:pPr>
                  <a:lnSpc>
                    <a:spcPct val="90000"/>
                  </a:lnSpc>
                  <a:spcBef>
                    <a:spcPct val="0"/>
                  </a:spcBef>
                  <a:buFont typeface="Math3" panose="00000400000000000000" pitchFamily="2" charset="2"/>
                  <a:buNone/>
                </a:pPr>
                <a:r>
                  <a:rPr lang="en-GB" altLang="en-US" sz="1600" dirty="0">
                    <a:latin typeface="Arial" panose="020B0604020202020204" pitchFamily="34" charset="0"/>
                    <a:cs typeface="Times New Roman" panose="02020603050405020304" pitchFamily="18" charset="0"/>
                    <a:sym typeface="Math3" panose="00000400000000000000" pitchFamily="2" charset="2"/>
                  </a:rPr>
                  <a:t>Can RDU accommodate </a:t>
                </a:r>
                <a14:m>
                  <m:oMath xmlns:m="http://schemas.openxmlformats.org/officeDocument/2006/math">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2</m:t>
                        </m:r>
                      </m:sup>
                    </m:sSup>
                    <m:r>
                      <a:rPr lang="en-US" altLang="en-US" sz="1600" b="0" i="1" smtClean="0">
                        <a:latin typeface="Cambria Math"/>
                        <a:cs typeface="Times New Roman" panose="02020603050405020304" pitchFamily="18" charset="0"/>
                        <a:sym typeface="Math3" panose="00000400000000000000" pitchFamily="2" charset="2"/>
                      </a:rPr>
                      <m:t>&lt;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2</m:t>
                        </m:r>
                      </m:sup>
                    </m:sSup>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(And, similarly, </a:t>
                </a:r>
                <a14:m>
                  <m:oMath xmlns:m="http://schemas.openxmlformats.org/officeDocument/2006/math">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1</m:t>
                        </m:r>
                      </m:sup>
                    </m:sSup>
                    <m:r>
                      <a:rPr lang="en-US" altLang="en-US" sz="1600" i="1">
                        <a:latin typeface="Cambria Math"/>
                        <a:cs typeface="Times New Roman" panose="02020603050405020304" pitchFamily="18" charset="0"/>
                        <a:sym typeface="Math3" panose="00000400000000000000" pitchFamily="2" charset="2"/>
                      </a:rPr>
                      <m:t>&lt;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1</m:t>
                        </m:r>
                      </m:sup>
                    </m:sSup>
                    <m:r>
                      <a:rPr lang="en-US" altLang="en-US" sz="1600" i="1">
                        <a:latin typeface="Cambria Math"/>
                        <a:cs typeface="Times New Roman" panose="02020603050405020304" pitchFamily="18" charset="0"/>
                        <a:sym typeface="Math3" panose="00000400000000000000" pitchFamily="2" charset="2"/>
                      </a:rPr>
                      <m:t> </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and </a:t>
                </a:r>
                <a14:m>
                  <m:oMath xmlns:m="http://schemas.openxmlformats.org/officeDocument/2006/math">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3</m:t>
                        </m:r>
                      </m:sup>
                    </m:sSup>
                    <m:r>
                      <a:rPr lang="en-US" altLang="en-US" sz="1600" i="1">
                        <a:latin typeface="Cambria Math"/>
                        <a:cs typeface="Times New Roman" panose="02020603050405020304" pitchFamily="18" charset="0"/>
                        <a:sym typeface="Math3" panose="00000400000000000000" pitchFamily="2" charset="2"/>
                      </a:rPr>
                      <m:t>&lt;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3</m:t>
                        </m:r>
                      </m:sup>
                    </m:sSup>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55" name="Text Box 2"/>
              <p:cNvSpPr txBox="1">
                <a:spLocks noRot="1" noChangeAspect="1" noMove="1" noResize="1" noEditPoints="1" noAdjustHandles="1" noChangeArrowheads="1" noChangeShapeType="1" noTextEdit="1"/>
              </p:cNvSpPr>
              <p:nvPr/>
            </p:nvSpPr>
            <p:spPr bwMode="auto">
              <a:xfrm>
                <a:off x="76200" y="357188"/>
                <a:ext cx="7232927" cy="635110"/>
              </a:xfrm>
              <a:prstGeom prst="rect">
                <a:avLst/>
              </a:prstGeom>
              <a:blipFill>
                <a:blip r:embed="rId8"/>
                <a:stretch>
                  <a:fillRect l="-506" b="-125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8" name="Text Box 2"/>
              <p:cNvSpPr txBox="1">
                <a:spLocks noChangeArrowheads="1"/>
              </p:cNvSpPr>
              <p:nvPr/>
            </p:nvSpPr>
            <p:spPr bwMode="auto">
              <a:xfrm>
                <a:off x="1762547" y="3984104"/>
                <a:ext cx="4104456" cy="142936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None/>
                </a:pPr>
                <a14:m>
                  <m:oMath xmlns:m="http://schemas.openxmlformats.org/officeDocument/2006/math">
                    <m:r>
                      <a:rPr lang="en-US" altLang="en-US" sz="1600" i="1" smtClean="0">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1</m:t>
                            </m:r>
                          </m:sup>
                        </m:sSup>
                      </m:e>
                    </m:d>
                    <m:r>
                      <a:rPr lang="en-US" altLang="en-US" sz="1600" i="1">
                        <a:latin typeface="Cambria Math"/>
                        <a:cs typeface="Times New Roman" panose="02020603050405020304" pitchFamily="18" charset="0"/>
                        <a:sym typeface="Math3" panose="00000400000000000000" pitchFamily="2" charset="2"/>
                      </a:rPr>
                      <m:t>=</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r>
                      <a:rPr lang="en-US" altLang="en-US" sz="1600" i="1">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2</m:t>
                            </m:r>
                          </m:sup>
                        </m:sSup>
                      </m:e>
                    </m:d>
                    <m:r>
                      <a:rPr lang="en-US" altLang="en-US" sz="1600" i="1">
                        <a:latin typeface="Cambria Math"/>
                        <a:cs typeface="Times New Roman" panose="02020603050405020304" pitchFamily="18" charset="0"/>
                        <a:sym typeface="Math3" panose="00000400000000000000" pitchFamily="2" charset="2"/>
                      </a:rPr>
                      <m:t>+</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i="1">
                            <a:latin typeface="Cambria Math"/>
                            <a:cs typeface="Times New Roman" panose="02020603050405020304" pitchFamily="18" charset="0"/>
                            <a:sym typeface="Math3" panose="00000400000000000000" pitchFamily="2" charset="2"/>
                          </a:rPr>
                          <m:t>1−</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e>
                    </m:d>
                    <m:r>
                      <a:rPr lang="en-US" altLang="en-US" sz="1600" i="1">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0</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US" altLang="en-US" sz="1600" b="0" dirty="0">
                    <a:latin typeface="Cambria Math"/>
                    <a:cs typeface="Times New Roman" panose="02020603050405020304" pitchFamily="18" charset="0"/>
                    <a:sym typeface="Math3" panose="00000400000000000000" pitchFamily="2" charset="2"/>
                  </a:rPr>
                  <a:t> </a:t>
                </a:r>
              </a:p>
              <a:p>
                <a:pPr>
                  <a:lnSpc>
                    <a:spcPct val="90000"/>
                  </a:lnSpc>
                  <a:spcBef>
                    <a:spcPct val="0"/>
                  </a:spcBef>
                  <a:buNone/>
                </a:pPr>
                <a:r>
                  <a:rPr lang="en-US" altLang="en-US" sz="1600" b="0" dirty="0">
                    <a:latin typeface="Cambria Math"/>
                    <a:cs typeface="Times New Roman" panose="02020603050405020304" pitchFamily="18" charset="0"/>
                    <a:sym typeface="Math3" panose="00000400000000000000" pitchFamily="2" charset="2"/>
                  </a:rPr>
                  <a:t>&lt;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r>
                      <a:rPr lang="en-US" altLang="en-US" sz="1600" i="1">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i="1">
                                <a:latin typeface="Cambria Math"/>
                                <a:cs typeface="Times New Roman" panose="02020603050405020304" pitchFamily="18" charset="0"/>
                                <a:sym typeface="Math3" panose="00000400000000000000" pitchFamily="2" charset="2"/>
                              </a:rPr>
                              <m:t>2</m:t>
                            </m:r>
                          </m:sup>
                        </m:sSup>
                      </m:e>
                    </m:d>
                    <m:r>
                      <a:rPr lang="en-US" altLang="en-US" sz="1600" i="1">
                        <a:latin typeface="Cambria Math"/>
                        <a:cs typeface="Times New Roman" panose="02020603050405020304" pitchFamily="18" charset="0"/>
                        <a:sym typeface="Math3" panose="00000400000000000000" pitchFamily="2" charset="2"/>
                      </a:rPr>
                      <m:t>+</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i="1">
                            <a:latin typeface="Cambria Math"/>
                            <a:cs typeface="Times New Roman" panose="02020603050405020304" pitchFamily="18" charset="0"/>
                            <a:sym typeface="Math3" panose="00000400000000000000" pitchFamily="2" charset="2"/>
                          </a:rPr>
                          <m:t>1−</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e>
                    </m:d>
                    <m:r>
                      <a:rPr lang="en-US" altLang="en-US" sz="1600" i="1">
                        <a:latin typeface="Cambria Math"/>
                        <a:cs typeface="Times New Roman" panose="02020603050405020304" pitchFamily="18" charset="0"/>
                        <a:sym typeface="Math3" panose="00000400000000000000" pitchFamily="2" charset="2"/>
                      </a:rPr>
                      <m:t>𝑈</m:t>
                    </m:r>
                    <m:r>
                      <a:rPr lang="en-US" altLang="en-US" sz="1600" i="1">
                        <a:latin typeface="Cambria Math"/>
                        <a:cs typeface="Times New Roman" panose="02020603050405020304" pitchFamily="18" charset="0"/>
                        <a:sym typeface="Math3" panose="00000400000000000000" pitchFamily="2" charset="2"/>
                      </a:rPr>
                      <m: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i="1">
                            <a:latin typeface="Cambria Math"/>
                            <a:cs typeface="Times New Roman" panose="02020603050405020304" pitchFamily="18" charset="0"/>
                            <a:sym typeface="Math3" panose="00000400000000000000" pitchFamily="2" charset="2"/>
                          </a:rPr>
                          <m:t>0</m:t>
                        </m:r>
                      </m:sup>
                    </m:sSup>
                    <m:r>
                      <a:rPr lang="en-US" altLang="en-US" sz="1600" i="1">
                        <a:latin typeface="Cambria Math"/>
                        <a:cs typeface="Times New Roman" panose="02020603050405020304" pitchFamily="18" charset="0"/>
                        <a:sym typeface="Math3" panose="00000400000000000000" pitchFamily="2" charset="2"/>
                      </a:rPr>
                      <m:t>)</m:t>
                    </m:r>
                  </m:oMath>
                </a14:m>
                <a:endParaRPr lang="en-US" altLang="en-US" sz="1600" dirty="0">
                  <a:latin typeface="Cambria Math"/>
                  <a:cs typeface="Times New Roman" panose="02020603050405020304" pitchFamily="18" charset="0"/>
                  <a:sym typeface="Math3" panose="00000400000000000000" pitchFamily="2" charset="2"/>
                </a:endParaRPr>
              </a:p>
              <a:p>
                <a:pPr>
                  <a:lnSpc>
                    <a:spcPct val="90000"/>
                  </a:lnSpc>
                  <a:spcBef>
                    <a:spcPct val="0"/>
                  </a:spcBef>
                  <a:buNone/>
                </a:pPr>
                <a:r>
                  <a:rPr lang="en-US" altLang="en-US" sz="1600" dirty="0">
                    <a:latin typeface="Cambria Math"/>
                    <a:cs typeface="Times New Roman" panose="02020603050405020304" pitchFamily="18" charset="0"/>
                    <a:sym typeface="Math3" panose="00000400000000000000" pitchFamily="2" charset="2"/>
                  </a:rPr>
                  <a:t> &lt; </a:t>
                </a:r>
                <a14:m>
                  <m:oMath xmlns:m="http://schemas.openxmlformats.org/officeDocument/2006/math">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2</m:t>
                            </m:r>
                          </m:sup>
                        </m:sSup>
                      </m:e>
                    </m:d>
                    <m:r>
                      <a:rPr lang="en-US" altLang="en-US" sz="1600" b="0" i="1" smtClean="0">
                        <a:latin typeface="Cambria Math"/>
                        <a:cs typeface="Times New Roman" panose="02020603050405020304" pitchFamily="18" charset="0"/>
                        <a:sym typeface="Math3" panose="00000400000000000000" pitchFamily="2" charset="2"/>
                      </a:rPr>
                      <m:t>+</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b="0" i="1" smtClean="0">
                            <a:latin typeface="Cambria Math"/>
                            <a:cs typeface="Times New Roman" panose="02020603050405020304" pitchFamily="18" charset="0"/>
                            <a:sym typeface="Math3" panose="00000400000000000000" pitchFamily="2" charset="2"/>
                          </a:rPr>
                          <m:t>1−</m:t>
                        </m:r>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e>
                    </m:d>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0</m:t>
                            </m:r>
                          </m:sup>
                        </m:sSup>
                      </m:e>
                    </m:d>
                    <m:r>
                      <a:rPr lang="en-US" altLang="en-US" sz="1600" b="0" i="1" smtClean="0">
                        <a:latin typeface="Cambria Math"/>
                        <a:cs typeface="Times New Roman" panose="02020603050405020304" pitchFamily="18" charset="0"/>
                        <a:sym typeface="Math3" panose="00000400000000000000" pitchFamily="2" charset="2"/>
                      </a:rPr>
                      <m:t>=</m:t>
                    </m:r>
                    <m:r>
                      <a:rPr lang="en-US" altLang="en-US" sz="1600" b="0" i="1" smtClean="0">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1</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None/>
                </a:pPr>
                <a14:m>
                  <m:oMath xmlns:m="http://schemas.openxmlformats.org/officeDocument/2006/math">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1</m:t>
                            </m:r>
                          </m:sup>
                        </m:sSup>
                      </m:e>
                    </m:d>
                    <m:r>
                      <a:rPr lang="en-US" altLang="en-US" sz="1600" b="0" i="1" smtClean="0">
                        <a:latin typeface="Cambria Math"/>
                        <a:cs typeface="Times New Roman" panose="02020603050405020304" pitchFamily="18" charset="0"/>
                        <a:sym typeface="Math3" panose="00000400000000000000" pitchFamily="2" charset="2"/>
                      </a:rPr>
                      <m:t>&lt;</m:t>
                    </m:r>
                    <m:r>
                      <a:rPr lang="en-US" altLang="en-US" sz="1600" b="0" i="1" smtClean="0">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1</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implies </a:t>
                </a:r>
                <a14:m>
                  <m:oMath xmlns:m="http://schemas.openxmlformats.org/officeDocument/2006/math">
                    <m:sSup>
                      <m:sSupPr>
                        <m:ctrlPr>
                          <a:rPr lang="en-US" altLang="en-US" sz="16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solidFill>
                              <a:srgbClr val="0000FF"/>
                            </a:solidFill>
                            <a:latin typeface="Cambria Math"/>
                            <a:cs typeface="Times New Roman" panose="02020603050405020304" pitchFamily="18" charset="0"/>
                            <a:sym typeface="Math3" panose="00000400000000000000" pitchFamily="2" charset="2"/>
                          </a:rPr>
                          <m:t>𝛾</m:t>
                        </m:r>
                      </m:e>
                      <m:sup>
                        <m:r>
                          <a:rPr lang="en-US" altLang="en-US" sz="1600" b="0" i="1" smtClean="0">
                            <a:solidFill>
                              <a:srgbClr val="0000FF"/>
                            </a:solidFill>
                            <a:latin typeface="Cambria Math"/>
                            <a:cs typeface="Times New Roman" panose="02020603050405020304" pitchFamily="18" charset="0"/>
                            <a:sym typeface="Math3" panose="00000400000000000000" pitchFamily="2" charset="2"/>
                          </a:rPr>
                          <m:t>1</m:t>
                        </m:r>
                      </m:sup>
                    </m:sSup>
                    <m:r>
                      <a:rPr lang="en-US" altLang="en-US" sz="1600" b="0" i="1" smtClean="0">
                        <a:solidFill>
                          <a:srgbClr val="0000FF"/>
                        </a:solidFill>
                        <a:latin typeface="Cambria Math"/>
                        <a:cs typeface="Times New Roman" panose="02020603050405020304" pitchFamily="18" charset="0"/>
                        <a:sym typeface="Math3" panose="00000400000000000000" pitchFamily="2" charset="2"/>
                      </a:rPr>
                      <m:t>&lt;</m:t>
                    </m:r>
                    <m:sSup>
                      <m:sSupPr>
                        <m:ctrlPr>
                          <a:rPr lang="en-US" altLang="en-US" sz="16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solidFill>
                              <a:srgbClr val="0000FF"/>
                            </a:solidFill>
                            <a:latin typeface="Cambria Math"/>
                            <a:cs typeface="Times New Roman" panose="02020603050405020304" pitchFamily="18" charset="0"/>
                            <a:sym typeface="Math3" panose="00000400000000000000" pitchFamily="2" charset="2"/>
                          </a:rPr>
                          <m:t>𝛼</m:t>
                        </m:r>
                      </m:e>
                      <m:sup>
                        <m:r>
                          <a:rPr lang="en-US" altLang="en-US" sz="1600" b="0" i="1" smtClean="0">
                            <a:solidFill>
                              <a:srgbClr val="0000FF"/>
                            </a:solidFill>
                            <a:latin typeface="Cambria Math"/>
                            <a:cs typeface="Times New Roman" panose="02020603050405020304" pitchFamily="18" charset="0"/>
                            <a:sym typeface="Math3" panose="00000400000000000000" pitchFamily="2" charset="2"/>
                          </a:rPr>
                          <m:t>1</m:t>
                        </m:r>
                      </m:sup>
                    </m:sSup>
                  </m:oMath>
                </a14:m>
                <a:r>
                  <a:rPr lang="en-GB" altLang="en-US" sz="1600"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en-US" sz="16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1762547" y="3984104"/>
                <a:ext cx="4104456" cy="1429366"/>
              </a:xfrm>
              <a:prstGeom prst="rect">
                <a:avLst/>
              </a:prstGeom>
              <a:blipFill>
                <a:blip r:embed="rId9"/>
                <a:stretch>
                  <a:fillRect l="-743" b="-51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1763816" y="5342631"/>
                <a:ext cx="4063818" cy="1466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None/>
                </a:pPr>
                <a14:m>
                  <m:oMath xmlns:m="http://schemas.openxmlformats.org/officeDocument/2006/math">
                    <m:r>
                      <a:rPr lang="en-US" altLang="en-US" sz="1600" i="1" smtClean="0">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3</m:t>
                            </m:r>
                          </m:sup>
                        </m:sSup>
                      </m:e>
                    </m:d>
                    <m:r>
                      <a:rPr lang="en-US" altLang="en-US" sz="1600" i="1">
                        <a:latin typeface="Cambria Math"/>
                        <a:cs typeface="Times New Roman" panose="02020603050405020304" pitchFamily="18" charset="0"/>
                        <a:sym typeface="Math3" panose="00000400000000000000" pitchFamily="2" charset="2"/>
                      </a:rPr>
                      <m:t>=</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r>
                      <a:rPr lang="en-US" altLang="en-US" sz="1600" i="1">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4</m:t>
                            </m:r>
                          </m:sup>
                        </m:sSup>
                      </m:e>
                    </m:d>
                    <m:r>
                      <a:rPr lang="en-US" altLang="en-US" sz="1600" i="1">
                        <a:latin typeface="Cambria Math"/>
                        <a:cs typeface="Times New Roman" panose="02020603050405020304" pitchFamily="18" charset="0"/>
                        <a:sym typeface="Math3" panose="00000400000000000000" pitchFamily="2" charset="2"/>
                      </a:rPr>
                      <m:t>+</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i="1">
                            <a:latin typeface="Cambria Math"/>
                            <a:cs typeface="Times New Roman" panose="02020603050405020304" pitchFamily="18" charset="0"/>
                            <a:sym typeface="Math3" panose="00000400000000000000" pitchFamily="2" charset="2"/>
                          </a:rPr>
                          <m:t>1−</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e>
                    </m:d>
                    <m:r>
                      <a:rPr lang="en-US" altLang="en-US" sz="1600" i="1">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𝛾</m:t>
                        </m:r>
                      </m:e>
                      <m:sup>
                        <m:r>
                          <a:rPr lang="en-US" altLang="en-US" sz="1600" i="1">
                            <a:latin typeface="Cambria Math"/>
                            <a:cs typeface="Times New Roman" panose="02020603050405020304" pitchFamily="18" charset="0"/>
                            <a:sym typeface="Math3" panose="00000400000000000000" pitchFamily="2" charset="2"/>
                          </a:rPr>
                          <m:t>2</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US" altLang="en-US" sz="1600" b="0" dirty="0">
                    <a:latin typeface="Cambria Math"/>
                    <a:cs typeface="Times New Roman" panose="02020603050405020304" pitchFamily="18" charset="0"/>
                    <a:sym typeface="Math3" panose="00000400000000000000" pitchFamily="2" charset="2"/>
                  </a:rPr>
                  <a:t> </a:t>
                </a:r>
              </a:p>
              <a:p>
                <a:pPr>
                  <a:lnSpc>
                    <a:spcPct val="90000"/>
                  </a:lnSpc>
                  <a:spcBef>
                    <a:spcPct val="0"/>
                  </a:spcBef>
                  <a:buNone/>
                </a:pPr>
                <a:r>
                  <a:rPr lang="en-US" altLang="en-US" sz="1600" b="0" dirty="0">
                    <a:latin typeface="Cambria Math"/>
                    <a:cs typeface="Times New Roman" panose="02020603050405020304" pitchFamily="18" charset="0"/>
                    <a:sym typeface="Math3" panose="00000400000000000000" pitchFamily="2" charset="2"/>
                  </a:rPr>
                  <a:t>&lt;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r>
                      <a:rPr lang="en-US" altLang="en-US" sz="1600" i="1">
                        <a:latin typeface="Cambria Math"/>
                        <a:cs typeface="Times New Roman" panose="02020603050405020304" pitchFamily="18" charset="0"/>
                        <a:sym typeface="Math3" panose="00000400000000000000" pitchFamily="2" charset="2"/>
                      </a:rPr>
                      <m:t>𝑈</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4</m:t>
                            </m:r>
                          </m:sup>
                        </m:sSup>
                      </m:e>
                    </m:d>
                    <m:r>
                      <a:rPr lang="en-US" altLang="en-US" sz="1600" i="1">
                        <a:latin typeface="Cambria Math"/>
                        <a:cs typeface="Times New Roman" panose="02020603050405020304" pitchFamily="18" charset="0"/>
                        <a:sym typeface="Math3" panose="00000400000000000000" pitchFamily="2" charset="2"/>
                      </a:rPr>
                      <m:t>+</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i="1">
                            <a:latin typeface="Cambria Math"/>
                            <a:cs typeface="Times New Roman" panose="02020603050405020304" pitchFamily="18" charset="0"/>
                            <a:sym typeface="Math3" panose="00000400000000000000" pitchFamily="2" charset="2"/>
                          </a:rPr>
                          <m:t>1−</m:t>
                        </m:r>
                        <m:r>
                          <a:rPr lang="en-US" altLang="en-US" sz="1600" i="1">
                            <a:latin typeface="Cambria Math"/>
                            <a:cs typeface="Times New Roman" panose="02020603050405020304" pitchFamily="18" charset="0"/>
                            <a:sym typeface="Math3" panose="00000400000000000000" pitchFamily="2" charset="2"/>
                          </a:rPr>
                          <m:t>𝑤</m:t>
                        </m:r>
                        <m:d>
                          <m:d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e>
                        </m:d>
                      </m:e>
                    </m:d>
                    <m:r>
                      <a:rPr lang="en-US" altLang="en-US" sz="1600" i="1">
                        <a:latin typeface="Cambria Math"/>
                        <a:cs typeface="Times New Roman" panose="02020603050405020304" pitchFamily="18" charset="0"/>
                        <a:sym typeface="Math3" panose="00000400000000000000" pitchFamily="2" charset="2"/>
                      </a:rPr>
                      <m:t>𝑈</m:t>
                    </m:r>
                    <m:r>
                      <a:rPr lang="en-US" altLang="en-US" sz="1600" i="1">
                        <a:latin typeface="Cambria Math"/>
                        <a:cs typeface="Times New Roman" panose="02020603050405020304" pitchFamily="18" charset="0"/>
                        <a:sym typeface="Math3" panose="00000400000000000000" pitchFamily="2" charset="2"/>
                      </a:rPr>
                      <m: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2</m:t>
                        </m:r>
                      </m:sup>
                    </m:sSup>
                    <m:r>
                      <a:rPr lang="en-US" altLang="en-US" sz="1600" i="1">
                        <a:latin typeface="Cambria Math"/>
                        <a:cs typeface="Times New Roman" panose="02020603050405020304" pitchFamily="18" charset="0"/>
                        <a:sym typeface="Math3" panose="00000400000000000000" pitchFamily="2" charset="2"/>
                      </a:rPr>
                      <m:t>)</m:t>
                    </m:r>
                  </m:oMath>
                </a14:m>
                <a:r>
                  <a:rPr lang="en-US" altLang="en-US" sz="1600" dirty="0">
                    <a:latin typeface="Cambria Math"/>
                    <a:cs typeface="Times New Roman" panose="02020603050405020304" pitchFamily="18" charset="0"/>
                    <a:sym typeface="Math3" panose="00000400000000000000" pitchFamily="2" charset="2"/>
                  </a:rPr>
                  <a:t> </a:t>
                </a:r>
              </a:p>
              <a:p>
                <a:pPr>
                  <a:lnSpc>
                    <a:spcPct val="90000"/>
                  </a:lnSpc>
                  <a:spcBef>
                    <a:spcPct val="0"/>
                  </a:spcBef>
                  <a:buNone/>
                </a:pPr>
                <a:r>
                  <a:rPr lang="en-US" altLang="en-US" sz="1600" dirty="0">
                    <a:latin typeface="Cambria Math"/>
                    <a:cs typeface="Times New Roman" panose="02020603050405020304" pitchFamily="18" charset="0"/>
                    <a:sym typeface="Math3" panose="00000400000000000000" pitchFamily="2" charset="2"/>
                  </a:rPr>
                  <a:t>&lt;</a:t>
                </a:r>
                <a14:m>
                  <m:oMath xmlns:m="http://schemas.openxmlformats.org/officeDocument/2006/math">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4</m:t>
                            </m:r>
                          </m:sup>
                        </m:sSup>
                      </m:e>
                    </m:d>
                    <m:r>
                      <a:rPr lang="en-US" altLang="en-US" sz="1600" b="0" i="1" smtClean="0">
                        <a:latin typeface="Cambria Math"/>
                        <a:cs typeface="Times New Roman" panose="02020603050405020304" pitchFamily="18" charset="0"/>
                        <a:sym typeface="Math3" panose="00000400000000000000" pitchFamily="2" charset="2"/>
                      </a:rPr>
                      <m:t>+</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1600" b="0" i="1" smtClean="0">
                            <a:latin typeface="Cambria Math"/>
                            <a:cs typeface="Times New Roman" panose="02020603050405020304" pitchFamily="18" charset="0"/>
                            <a:sym typeface="Math3" panose="00000400000000000000" pitchFamily="2" charset="2"/>
                          </a:rPr>
                          <m:t>1−</m:t>
                        </m:r>
                        <m:f>
                          <m:f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b="0" i="1" smtClean="0">
                                <a:latin typeface="Cambria Math"/>
                                <a:cs typeface="Times New Roman" panose="02020603050405020304" pitchFamily="18" charset="0"/>
                                <a:sym typeface="Math3" panose="00000400000000000000" pitchFamily="2" charset="2"/>
                              </a:rPr>
                              <m:t>2</m:t>
                            </m:r>
                          </m:den>
                        </m:f>
                      </m:e>
                    </m:d>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2</m:t>
                            </m:r>
                          </m:sup>
                        </m:sSup>
                      </m:e>
                    </m:d>
                    <m:r>
                      <a:rPr lang="en-US" altLang="en-US" sz="1600" b="0" i="1" smtClean="0">
                        <a:latin typeface="Cambria Math"/>
                        <a:cs typeface="Times New Roman" panose="02020603050405020304" pitchFamily="18" charset="0"/>
                        <a:sym typeface="Math3" panose="00000400000000000000" pitchFamily="2" charset="2"/>
                      </a:rPr>
                      <m:t>=</m:t>
                    </m:r>
                    <m:r>
                      <a:rPr lang="en-US" altLang="en-US" sz="1600" b="0" i="1" smtClean="0">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3</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None/>
                </a:pPr>
                <a14:m>
                  <m:oMath xmlns:m="http://schemas.openxmlformats.org/officeDocument/2006/math">
                    <m:r>
                      <a:rPr lang="en-US" altLang="en-US" sz="1600" b="0" i="1" smtClean="0">
                        <a:latin typeface="Cambria Math"/>
                        <a:cs typeface="Times New Roman" panose="02020603050405020304" pitchFamily="18" charset="0"/>
                        <a:sym typeface="Math3" panose="00000400000000000000" pitchFamily="2" charset="2"/>
                      </a:rPr>
                      <m:t>𝑈</m:t>
                    </m:r>
                    <m:d>
                      <m:d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3</m:t>
                            </m:r>
                          </m:sup>
                        </m:sSup>
                      </m:e>
                    </m:d>
                    <m:r>
                      <a:rPr lang="en-US" altLang="en-US" sz="1600" b="0" i="1" smtClean="0">
                        <a:latin typeface="Cambria Math"/>
                        <a:cs typeface="Times New Roman" panose="02020603050405020304" pitchFamily="18" charset="0"/>
                        <a:sym typeface="Math3" panose="00000400000000000000" pitchFamily="2" charset="2"/>
                      </a:rPr>
                      <m:t>&lt;</m:t>
                    </m:r>
                    <m:r>
                      <a:rPr lang="en-US" altLang="en-US" sz="1600" b="0" i="1" smtClean="0">
                        <a:latin typeface="Cambria Math"/>
                        <a:cs typeface="Times New Roman" panose="02020603050405020304" pitchFamily="18" charset="0"/>
                        <a:sym typeface="Math3" panose="00000400000000000000" pitchFamily="2" charset="2"/>
                      </a:rPr>
                      <m:t>𝑈</m:t>
                    </m:r>
                    <m:r>
                      <a:rPr lang="en-US" altLang="en-US" sz="1600" b="0" i="1" smtClean="0">
                        <a:latin typeface="Cambria Math"/>
                        <a:cs typeface="Times New Roman" panose="02020603050405020304" pitchFamily="18" charset="0"/>
                        <a:sym typeface="Math3" panose="00000400000000000000" pitchFamily="2" charset="2"/>
                      </a:rPr>
                      <m:t>(</m:t>
                    </m:r>
                    <m:sSup>
                      <m:sSupPr>
                        <m:ctrlPr>
                          <a:rPr lang="en-US" altLang="en-US" sz="16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3</m:t>
                        </m:r>
                      </m:sup>
                    </m:sSup>
                    <m:r>
                      <a:rPr lang="en-US" altLang="en-US" sz="1600" b="0" i="1" smtClean="0">
                        <a:latin typeface="Cambria Math"/>
                        <a:cs typeface="Times New Roman" panose="02020603050405020304" pitchFamily="18" charset="0"/>
                        <a:sym typeface="Math3" panose="00000400000000000000" pitchFamily="2" charset="2"/>
                      </a:rPr>
                      <m:t>)</m:t>
                    </m:r>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 implies </a:t>
                </a:r>
                <a14:m>
                  <m:oMath xmlns:m="http://schemas.openxmlformats.org/officeDocument/2006/math">
                    <m:sSup>
                      <m:sSupPr>
                        <m:ctrlPr>
                          <a:rPr lang="en-US" altLang="en-US" sz="16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solidFill>
                              <a:srgbClr val="0000FF"/>
                            </a:solidFill>
                            <a:latin typeface="Cambria Math"/>
                            <a:cs typeface="Times New Roman" panose="02020603050405020304" pitchFamily="18" charset="0"/>
                            <a:sym typeface="Math3" panose="00000400000000000000" pitchFamily="2" charset="2"/>
                          </a:rPr>
                          <m:t>𝛾</m:t>
                        </m:r>
                      </m:e>
                      <m:sup>
                        <m:r>
                          <a:rPr lang="en-US" altLang="en-US" sz="1600" b="0" i="1" smtClean="0">
                            <a:solidFill>
                              <a:srgbClr val="0000FF"/>
                            </a:solidFill>
                            <a:latin typeface="Cambria Math"/>
                            <a:cs typeface="Times New Roman" panose="02020603050405020304" pitchFamily="18" charset="0"/>
                            <a:sym typeface="Math3" panose="00000400000000000000" pitchFamily="2" charset="2"/>
                          </a:rPr>
                          <m:t>3</m:t>
                        </m:r>
                      </m:sup>
                    </m:sSup>
                    <m:r>
                      <a:rPr lang="en-US" altLang="en-US" sz="1600" b="0" i="1" smtClean="0">
                        <a:solidFill>
                          <a:srgbClr val="0000FF"/>
                        </a:solidFill>
                        <a:latin typeface="Cambria Math"/>
                        <a:cs typeface="Times New Roman" panose="02020603050405020304" pitchFamily="18" charset="0"/>
                        <a:sym typeface="Math3" panose="00000400000000000000" pitchFamily="2" charset="2"/>
                      </a:rPr>
                      <m:t>&lt;</m:t>
                    </m:r>
                    <m:sSup>
                      <m:sSupPr>
                        <m:ctrlPr>
                          <a:rPr lang="en-US" altLang="en-US" sz="16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b="0" i="1" smtClean="0">
                            <a:solidFill>
                              <a:srgbClr val="0000FF"/>
                            </a:solidFill>
                            <a:latin typeface="Cambria Math"/>
                            <a:cs typeface="Times New Roman" panose="02020603050405020304" pitchFamily="18" charset="0"/>
                            <a:sym typeface="Math3" panose="00000400000000000000" pitchFamily="2" charset="2"/>
                          </a:rPr>
                          <m:t>𝛼</m:t>
                        </m:r>
                      </m:e>
                      <m:sup>
                        <m:r>
                          <a:rPr lang="en-US" altLang="en-US" sz="1600" b="0" i="1" smtClean="0">
                            <a:solidFill>
                              <a:srgbClr val="0000FF"/>
                            </a:solidFill>
                            <a:latin typeface="Cambria Math"/>
                            <a:cs typeface="Times New Roman" panose="02020603050405020304" pitchFamily="18" charset="0"/>
                            <a:sym typeface="Math3" panose="00000400000000000000" pitchFamily="2" charset="2"/>
                          </a:rPr>
                          <m:t>3</m:t>
                        </m:r>
                      </m:sup>
                    </m:sSup>
                  </m:oMath>
                </a14:m>
                <a:r>
                  <a:rPr lang="en-GB" altLang="en-US" sz="1600"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en-US" sz="16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1763816" y="5342631"/>
                <a:ext cx="4063818" cy="1466107"/>
              </a:xfrm>
              <a:prstGeom prst="rect">
                <a:avLst/>
              </a:prstGeom>
              <a:blipFill rotWithShape="1">
                <a:blip r:embed="rId10"/>
                <a:stretch>
                  <a:fillRect l="-750" b="-207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4" name="Straight Connector 3"/>
          <p:cNvCxnSpPr/>
          <p:nvPr/>
        </p:nvCxnSpPr>
        <p:spPr>
          <a:xfrm>
            <a:off x="55687" y="3917429"/>
            <a:ext cx="902163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5687" y="5382741"/>
            <a:ext cx="902163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9" name="Text Box 2"/>
              <p:cNvSpPr txBox="1">
                <a:spLocks noChangeArrowheads="1"/>
              </p:cNvSpPr>
              <p:nvPr/>
            </p:nvSpPr>
            <p:spPr bwMode="auto">
              <a:xfrm>
                <a:off x="46484" y="4046980"/>
                <a:ext cx="1895128" cy="3139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GB" altLang="en-US" sz="16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r>
                  <a:rPr lang="en-GB" altLang="en-US" sz="1600" b="0" dirty="0">
                    <a:solidFill>
                      <a:srgbClr val="0000FF"/>
                    </a:solidFill>
                    <a:latin typeface="Arial" panose="020B0604020202020204" pitchFamily="34" charset="0"/>
                    <a:cs typeface="Times New Roman" panose="02020603050405020304" pitchFamily="18" charset="0"/>
                    <a:sym typeface="Math3" panose="00000400000000000000" pitchFamily="2" charset="2"/>
                  </a:rPr>
                  <a:t>imilarly,</a:t>
                </a:r>
                <a:r>
                  <a:rPr lang="en-GB" altLang="en-US" sz="16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1</m:t>
                        </m:r>
                      </m:sup>
                    </m:sSup>
                    <m:r>
                      <a:rPr lang="en-US" altLang="en-US" sz="1600" i="1">
                        <a:latin typeface="Cambria Math"/>
                        <a:cs typeface="Times New Roman" panose="02020603050405020304" pitchFamily="18" charset="0"/>
                        <a:sym typeface="Math3" panose="00000400000000000000" pitchFamily="2" charset="2"/>
                      </a:rPr>
                      <m:t>&lt;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1</m:t>
                        </m:r>
                      </m:sup>
                    </m:sSup>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59" name="Text Box 2"/>
              <p:cNvSpPr txBox="1">
                <a:spLocks noRot="1" noChangeAspect="1" noMove="1" noResize="1" noEditPoints="1" noAdjustHandles="1" noChangeArrowheads="1" noChangeShapeType="1" noTextEdit="1"/>
              </p:cNvSpPr>
              <p:nvPr/>
            </p:nvSpPr>
            <p:spPr bwMode="auto">
              <a:xfrm>
                <a:off x="46484" y="4046980"/>
                <a:ext cx="1895128" cy="313932"/>
              </a:xfrm>
              <a:prstGeom prst="rect">
                <a:avLst/>
              </a:prstGeom>
              <a:blipFill>
                <a:blip r:embed="rId11"/>
                <a:stretch>
                  <a:fillRect l="-1929" t="-13725" b="-2549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60" name="Text Box 2"/>
              <p:cNvSpPr txBox="1">
                <a:spLocks noChangeArrowheads="1"/>
              </p:cNvSpPr>
              <p:nvPr/>
            </p:nvSpPr>
            <p:spPr bwMode="auto">
              <a:xfrm>
                <a:off x="46484" y="5421982"/>
                <a:ext cx="1895128" cy="3139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GB" altLang="en-US" sz="16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r>
                  <a:rPr lang="en-GB" altLang="en-US" sz="1600" b="0" dirty="0">
                    <a:solidFill>
                      <a:srgbClr val="0000FF"/>
                    </a:solidFill>
                    <a:latin typeface="Arial" panose="020B0604020202020204" pitchFamily="34" charset="0"/>
                    <a:cs typeface="Times New Roman" panose="02020603050405020304" pitchFamily="18" charset="0"/>
                    <a:sym typeface="Math3" panose="00000400000000000000" pitchFamily="2" charset="2"/>
                  </a:rPr>
                  <a:t>imilarly,</a:t>
                </a:r>
                <a:r>
                  <a:rPr lang="en-GB" altLang="en-US" sz="16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𝛾</m:t>
                        </m:r>
                      </m:e>
                      <m:sup>
                        <m:r>
                          <a:rPr lang="en-US" altLang="en-US" sz="1600" b="0" i="1" smtClean="0">
                            <a:latin typeface="Cambria Math"/>
                            <a:cs typeface="Times New Roman" panose="02020603050405020304" pitchFamily="18" charset="0"/>
                            <a:sym typeface="Math3" panose="00000400000000000000" pitchFamily="2" charset="2"/>
                          </a:rPr>
                          <m:t>3</m:t>
                        </m:r>
                      </m:sup>
                    </m:sSup>
                    <m:r>
                      <a:rPr lang="en-US" altLang="en-US" sz="1600" i="1">
                        <a:latin typeface="Cambria Math"/>
                        <a:cs typeface="Times New Roman" panose="02020603050405020304" pitchFamily="18" charset="0"/>
                        <a:sym typeface="Math3" panose="00000400000000000000" pitchFamily="2" charset="2"/>
                      </a:rPr>
                      <m:t>&lt;</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𝛼</m:t>
                        </m:r>
                      </m:e>
                      <m:sup>
                        <m:r>
                          <a:rPr lang="en-US" altLang="en-US" sz="1600" b="0" i="1" smtClean="0">
                            <a:latin typeface="Cambria Math"/>
                            <a:cs typeface="Times New Roman" panose="02020603050405020304" pitchFamily="18" charset="0"/>
                            <a:sym typeface="Math3" panose="00000400000000000000" pitchFamily="2" charset="2"/>
                          </a:rPr>
                          <m:t>3</m:t>
                        </m:r>
                      </m:sup>
                    </m:sSup>
                  </m:oMath>
                </a14:m>
                <a:r>
                  <a:rPr lang="en-GB" altLang="en-US" sz="16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0" name="Text Box 2"/>
              <p:cNvSpPr txBox="1">
                <a:spLocks noRot="1" noChangeAspect="1" noMove="1" noResize="1" noEditPoints="1" noAdjustHandles="1" noChangeArrowheads="1" noChangeShapeType="1" noTextEdit="1"/>
              </p:cNvSpPr>
              <p:nvPr/>
            </p:nvSpPr>
            <p:spPr bwMode="auto">
              <a:xfrm>
                <a:off x="46484" y="5421982"/>
                <a:ext cx="1895128" cy="313932"/>
              </a:xfrm>
              <a:prstGeom prst="rect">
                <a:avLst/>
              </a:prstGeom>
              <a:blipFill>
                <a:blip r:embed="rId12"/>
                <a:stretch>
                  <a:fillRect l="-1929" t="-13462" b="-230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3" name="Text Box 2"/>
              <p:cNvSpPr txBox="1">
                <a:spLocks noChangeArrowheads="1"/>
              </p:cNvSpPr>
              <p:nvPr/>
            </p:nvSpPr>
            <p:spPr bwMode="auto">
              <a:xfrm>
                <a:off x="81854" y="4796664"/>
                <a:ext cx="1354264" cy="40087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None/>
                </a:pPr>
                <a:r>
                  <a:rPr lang="en-GB" altLang="en-US" sz="1400" dirty="0">
                    <a:latin typeface="Arial" panose="020B0604020202020204" pitchFamily="34" charset="0"/>
                    <a:cs typeface="Times New Roman" panose="02020603050405020304" pitchFamily="18" charset="0"/>
                    <a:sym typeface="Math3" panose="00000400000000000000" pitchFamily="2" charset="2"/>
                  </a:rPr>
                  <a:t>(if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r>
                      <a:rPr lang="en-US" altLang="en-US" sz="1600" i="1">
                        <a:latin typeface="Cambria Math"/>
                        <a:cs typeface="Times New Roman" panose="02020603050405020304" pitchFamily="18" charset="0"/>
                        <a:sym typeface="Math3" panose="00000400000000000000" pitchFamily="2" charset="2"/>
                      </a:rPr>
                      <m:t>(</m:t>
                    </m:r>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r>
                      <a:rPr lang="en-US" altLang="en-US" sz="1600" i="1">
                        <a:latin typeface="Cambria Math"/>
                        <a:cs typeface="Times New Roman" panose="02020603050405020304" pitchFamily="18" charset="0"/>
                        <a:sym typeface="Math3" panose="00000400000000000000" pitchFamily="2" charset="2"/>
                      </a:rPr>
                      <m:t>)</m:t>
                    </m:r>
                  </m:oMath>
                </a14:m>
                <a:r>
                  <a:rPr lang="en-GB" altLang="en-US" sz="1600" dirty="0">
                    <a:latin typeface="Arial" panose="020B0604020202020204" pitchFamily="34" charset="0"/>
                    <a:cs typeface="Times New Roman" panose="02020603050405020304" pitchFamily="18" charset="0"/>
                    <a:sym typeface="Math3" panose="00000400000000000000" pitchFamily="2" charset="2"/>
                  </a:rPr>
                  <a:t> &lt; ½)</a:t>
                </a:r>
                <a:endParaRPr lang="en-GB" altLang="en-US" sz="16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3" name="Text Box 2"/>
              <p:cNvSpPr txBox="1">
                <a:spLocks noRot="1" noChangeAspect="1" noMove="1" noResize="1" noEditPoints="1" noAdjustHandles="1" noChangeArrowheads="1" noChangeShapeType="1" noTextEdit="1"/>
              </p:cNvSpPr>
              <p:nvPr/>
            </p:nvSpPr>
            <p:spPr bwMode="auto">
              <a:xfrm>
                <a:off x="81854" y="4796664"/>
                <a:ext cx="1354264" cy="400879"/>
              </a:xfrm>
              <a:prstGeom prst="rect">
                <a:avLst/>
              </a:prstGeom>
              <a:blipFill>
                <a:blip r:embed="rId13"/>
                <a:stretch>
                  <a:fillRect l="-1345" t="-3030" b="-45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8" name="Text Box 2"/>
              <p:cNvSpPr txBox="1">
                <a:spLocks noChangeArrowheads="1"/>
              </p:cNvSpPr>
              <p:nvPr/>
            </p:nvSpPr>
            <p:spPr bwMode="auto">
              <a:xfrm>
                <a:off x="79886" y="6191545"/>
                <a:ext cx="1356232" cy="40087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None/>
                </a:pPr>
                <a:r>
                  <a:rPr lang="en-GB" altLang="en-US" sz="1400" dirty="0">
                    <a:latin typeface="Arial" panose="020B0604020202020204" pitchFamily="34" charset="0"/>
                    <a:cs typeface="Times New Roman" panose="02020603050405020304" pitchFamily="18" charset="0"/>
                    <a:sym typeface="Math3" panose="00000400000000000000" pitchFamily="2" charset="2"/>
                  </a:rPr>
                  <a:t>(if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r>
                      <a:rPr lang="en-US" altLang="en-US" sz="1600" i="1">
                        <a:latin typeface="Cambria Math"/>
                        <a:cs typeface="Times New Roman" panose="02020603050405020304" pitchFamily="18" charset="0"/>
                        <a:sym typeface="Math3" panose="00000400000000000000" pitchFamily="2" charset="2"/>
                      </a:rPr>
                      <m:t>(</m:t>
                    </m:r>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b="0" i="1" smtClean="0">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2</m:t>
                        </m:r>
                      </m:den>
                    </m:f>
                    <m:r>
                      <a:rPr lang="en-US" altLang="en-US" sz="1600" i="1">
                        <a:latin typeface="Cambria Math"/>
                        <a:cs typeface="Times New Roman" panose="02020603050405020304" pitchFamily="18" charset="0"/>
                        <a:sym typeface="Math3" panose="00000400000000000000" pitchFamily="2" charset="2"/>
                      </a:rPr>
                      <m:t>)</m:t>
                    </m:r>
                  </m:oMath>
                </a14:m>
                <a:r>
                  <a:rPr lang="en-GB" altLang="en-US" sz="1600" dirty="0">
                    <a:latin typeface="Arial" panose="020B0604020202020204" pitchFamily="34" charset="0"/>
                    <a:cs typeface="Times New Roman" panose="02020603050405020304" pitchFamily="18" charset="0"/>
                    <a:sym typeface="Math3" panose="00000400000000000000" pitchFamily="2" charset="2"/>
                  </a:rPr>
                  <a:t> &lt; ½)</a:t>
                </a:r>
                <a:endParaRPr lang="en-GB" altLang="en-US" sz="16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8" name="Text Box 2"/>
              <p:cNvSpPr txBox="1">
                <a:spLocks noRot="1" noChangeAspect="1" noMove="1" noResize="1" noEditPoints="1" noAdjustHandles="1" noChangeArrowheads="1" noChangeShapeType="1" noTextEdit="1"/>
              </p:cNvSpPr>
              <p:nvPr/>
            </p:nvSpPr>
            <p:spPr bwMode="auto">
              <a:xfrm>
                <a:off x="79886" y="6191545"/>
                <a:ext cx="1356232" cy="400879"/>
              </a:xfrm>
              <a:prstGeom prst="rect">
                <a:avLst/>
              </a:prstGeom>
              <a:blipFill>
                <a:blip r:embed="rId14"/>
                <a:stretch>
                  <a:fillRect l="-1345" t="-3077" b="-61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62" name="Text Box 3">
            <a:extLst>
              <a:ext uri="{FF2B5EF4-FFF2-40B4-BE49-F238E27FC236}">
                <a16:creationId xmlns:a16="http://schemas.microsoft.com/office/drawing/2014/main" id="{734C6913-B4DD-4493-8C0B-572E7BB1126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123</a:t>
            </a:fld>
            <a:endParaRPr lang="en-US" altLang="nl-NL" sz="1600" dirty="0"/>
          </a:p>
        </p:txBody>
      </p:sp>
    </p:spTree>
    <p:extLst>
      <p:ext uri="{BB962C8B-B14F-4D97-AF65-F5344CB8AC3E}">
        <p14:creationId xmlns:p14="http://schemas.microsoft.com/office/powerpoint/2010/main" val="47191253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08610">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08610">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708610">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708610">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708610">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708610">
                                            <p:txEl>
                                              <p:pRg st="6" end="6"/>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708610">
                                            <p:txEl>
                                              <p:pRg st="7" end="7"/>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708610">
                                            <p:txEl>
                                              <p:pRg st="8" end="8"/>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48">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48">
                                            <p:txEl>
                                              <p:pRg st="1" end="1"/>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48">
                                            <p:txEl>
                                              <p:pRg st="2" end="2"/>
                                            </p:txEl>
                                          </p:spTgt>
                                        </p:tgtEl>
                                        <p:attrNameLst>
                                          <p:attrName>style.visibility</p:attrName>
                                        </p:attrNameLst>
                                      </p:cBhvr>
                                      <p:to>
                                        <p:strVal val="visible"/>
                                      </p:to>
                                    </p:set>
                                  </p:childTnLst>
                                </p:cTn>
                              </p:par>
                            </p:childTnLst>
                          </p:cTn>
                        </p:par>
                        <p:par>
                          <p:cTn id="75" fill="hold">
                            <p:stCondLst>
                              <p:cond delay="500"/>
                            </p:stCondLst>
                            <p:childTnLst>
                              <p:par>
                                <p:cTn id="76" presetID="1" presetClass="entr" presetSubtype="0" fill="hold" grpId="0" nodeType="afterEffect">
                                  <p:stCondLst>
                                    <p:cond delay="0"/>
                                  </p:stCondLst>
                                  <p:childTnLst>
                                    <p:set>
                                      <p:cBhvr>
                                        <p:cTn id="77" dur="1" fill="hold">
                                          <p:stCondLst>
                                            <p:cond delay="499"/>
                                          </p:stCondLst>
                                        </p:cTn>
                                        <p:tgtEl>
                                          <p:spTgt spid="53">
                                            <p:txEl>
                                              <p:pRg st="0" end="0"/>
                                            </p:txEl>
                                          </p:spTgt>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499"/>
                                          </p:stCondLst>
                                        </p:cTn>
                                        <p:tgtEl>
                                          <p:spTgt spid="48">
                                            <p:txEl>
                                              <p:pRg st="3" end="3"/>
                                            </p:txEl>
                                          </p:spTgt>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nodeType="clickEffect">
                                  <p:stCondLst>
                                    <p:cond delay="0"/>
                                  </p:stCondLst>
                                  <p:childTnLst>
                                    <p:set>
                                      <p:cBhvr>
                                        <p:cTn id="85" dur="1" fill="hold">
                                          <p:stCondLst>
                                            <p:cond delay="0"/>
                                          </p:stCondLst>
                                        </p:cTn>
                                        <p:tgtEl>
                                          <p:spTgt spid="57"/>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60"/>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nodeType="clickEffect">
                                  <p:stCondLst>
                                    <p:cond delay="0"/>
                                  </p:stCondLst>
                                  <p:childTnLst>
                                    <p:set>
                                      <p:cBhvr>
                                        <p:cTn id="93" dur="1" fill="hold">
                                          <p:stCondLst>
                                            <p:cond delay="0"/>
                                          </p:stCondLst>
                                        </p:cTn>
                                        <p:tgtEl>
                                          <p:spTgt spid="33"/>
                                        </p:tgtEl>
                                        <p:attrNameLst>
                                          <p:attrName>style.visibility</p:attrName>
                                        </p:attrNameLst>
                                      </p:cBhvr>
                                      <p:to>
                                        <p:strVal val="visible"/>
                                      </p:to>
                                    </p:set>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52">
                                            <p:txEl>
                                              <p:pRg st="0" end="0"/>
                                            </p:txEl>
                                          </p:spTgt>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499"/>
                                          </p:stCondLst>
                                        </p:cTn>
                                        <p:tgtEl>
                                          <p:spTgt spid="52">
                                            <p:txEl>
                                              <p:pRg st="1" end="1"/>
                                            </p:txEl>
                                          </p:spTgt>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499"/>
                                          </p:stCondLst>
                                        </p:cTn>
                                        <p:tgtEl>
                                          <p:spTgt spid="52">
                                            <p:txEl>
                                              <p:pRg st="2" end="2"/>
                                            </p:txEl>
                                          </p:spTgt>
                                        </p:tgtEl>
                                        <p:attrNameLst>
                                          <p:attrName>style.visibility</p:attrName>
                                        </p:attrNameLst>
                                      </p:cBhvr>
                                      <p:to>
                                        <p:strVal val="visible"/>
                                      </p:to>
                                    </p:set>
                                  </p:childTnLst>
                                </p:cTn>
                              </p:par>
                            </p:childTnLst>
                          </p:cTn>
                        </p:par>
                        <p:par>
                          <p:cTn id="106" fill="hold">
                            <p:stCondLst>
                              <p:cond delay="500"/>
                            </p:stCondLst>
                            <p:childTnLst>
                              <p:par>
                                <p:cTn id="107" presetID="1" presetClass="entr" presetSubtype="0" fill="hold" grpId="0" nodeType="afterEffect">
                                  <p:stCondLst>
                                    <p:cond delay="0"/>
                                  </p:stCondLst>
                                  <p:childTnLst>
                                    <p:set>
                                      <p:cBhvr>
                                        <p:cTn id="108" dur="1" fill="hold">
                                          <p:stCondLst>
                                            <p:cond delay="499"/>
                                          </p:stCondLst>
                                        </p:cTn>
                                        <p:tgtEl>
                                          <p:spTgt spid="58">
                                            <p:txEl>
                                              <p:pRg st="0" end="0"/>
                                            </p:txEl>
                                          </p:spTgt>
                                        </p:tgtEl>
                                        <p:attrNameLst>
                                          <p:attrName>style.visibility</p:attrName>
                                        </p:attrNameLst>
                                      </p:cBhvr>
                                      <p:to>
                                        <p:strVal val="visible"/>
                                      </p:to>
                                    </p:se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499"/>
                                          </p:stCondLst>
                                        </p:cTn>
                                        <p:tgtEl>
                                          <p:spTgt spid="5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P spid="54" grpId="0" build="p" autoUpdateAnimBg="0"/>
      <p:bldP spid="55" grpId="0"/>
      <p:bldP spid="48" grpId="0" uiExpand="1" build="p" autoUpdateAnimBg="0"/>
      <p:bldP spid="52" grpId="0" uiExpand="1" build="p" autoUpdateAnimBg="0"/>
      <p:bldP spid="59" grpId="0"/>
      <p:bldP spid="60" grpId="0"/>
      <p:bldP spid="53" grpId="0" build="p" autoUpdateAnimBg="0"/>
      <p:bldP spid="58" grpId="0" build="p"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1E72095-B451-482E-A61D-C058E71B482D}"/>
              </a:ext>
            </a:extLst>
          </p:cNvPr>
          <p:cNvGrpSpPr/>
          <p:nvPr/>
        </p:nvGrpSpPr>
        <p:grpSpPr>
          <a:xfrm>
            <a:off x="233767" y="515085"/>
            <a:ext cx="3852960" cy="6328869"/>
            <a:chOff x="926226" y="97833"/>
            <a:chExt cx="3852960" cy="6328869"/>
          </a:xfrm>
        </p:grpSpPr>
        <p:sp>
          <p:nvSpPr>
            <p:cNvPr id="7" name="Text Box 47451">
              <a:extLst>
                <a:ext uri="{FF2B5EF4-FFF2-40B4-BE49-F238E27FC236}">
                  <a16:creationId xmlns:a16="http://schemas.microsoft.com/office/drawing/2014/main" id="{C8C13922-3BEC-4BF0-91FC-68F9EEE207B3}"/>
                </a:ext>
              </a:extLst>
            </p:cNvPr>
            <p:cNvSpPr txBox="1">
              <a:spLocks noChangeArrowheads="1"/>
            </p:cNvSpPr>
            <p:nvPr/>
          </p:nvSpPr>
          <p:spPr bwMode="auto">
            <a:xfrm>
              <a:off x="973888" y="6059425"/>
              <a:ext cx="3257796" cy="367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 4.1.4</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TO Downwards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 …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0</a:t>
              </a:r>
              <a:endParaRPr lang="x-none" sz="1100" dirty="0">
                <a:effectLst/>
                <a:latin typeface="Times New Roman" panose="02020603050405020304" pitchFamily="18" charset="0"/>
                <a:ea typeface="Times New Roman" panose="02020603050405020304" pitchFamily="18" charset="0"/>
              </a:endParaRPr>
            </a:p>
          </p:txBody>
        </p:sp>
        <p:grpSp>
          <p:nvGrpSpPr>
            <p:cNvPr id="197" name="Group 196">
              <a:extLst>
                <a:ext uri="{FF2B5EF4-FFF2-40B4-BE49-F238E27FC236}">
                  <a16:creationId xmlns:a16="http://schemas.microsoft.com/office/drawing/2014/main" id="{E2EE5A6D-D04B-4507-B7BA-1B5150B56FD2}"/>
                </a:ext>
              </a:extLst>
            </p:cNvPr>
            <p:cNvGrpSpPr/>
            <p:nvPr/>
          </p:nvGrpSpPr>
          <p:grpSpPr>
            <a:xfrm>
              <a:off x="1042624" y="177982"/>
              <a:ext cx="3724791" cy="1401217"/>
              <a:chOff x="2953197" y="462643"/>
              <a:chExt cx="3724791" cy="1401217"/>
            </a:xfrm>
          </p:grpSpPr>
          <p:sp>
            <p:nvSpPr>
              <p:cNvPr id="9" name="Rectangle 8">
                <a:extLst>
                  <a:ext uri="{FF2B5EF4-FFF2-40B4-BE49-F238E27FC236}">
                    <a16:creationId xmlns:a16="http://schemas.microsoft.com/office/drawing/2014/main" id="{85F90C57-1BD5-4580-B15C-1515297D150E}"/>
                  </a:ext>
                </a:extLst>
              </p:cNvPr>
              <p:cNvSpPr>
                <a:spLocks noChangeArrowheads="1"/>
              </p:cNvSpPr>
              <p:nvPr/>
            </p:nvSpPr>
            <p:spPr bwMode="auto">
              <a:xfrm>
                <a:off x="2959561" y="605798"/>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 name="Text Box 47452">
                <a:extLst>
                  <a:ext uri="{FF2B5EF4-FFF2-40B4-BE49-F238E27FC236}">
                    <a16:creationId xmlns:a16="http://schemas.microsoft.com/office/drawing/2014/main" id="{03B4436B-6A03-430F-A139-B48CBD23095E}"/>
                  </a:ext>
                </a:extLst>
              </p:cNvPr>
              <p:cNvSpPr txBox="1">
                <a:spLocks noChangeArrowheads="1"/>
              </p:cNvSpPr>
              <p:nvPr/>
            </p:nvSpPr>
            <p:spPr bwMode="auto">
              <a:xfrm>
                <a:off x="2953197" y="1615538"/>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 name="Text Box 47454">
                <a:extLst>
                  <a:ext uri="{FF2B5EF4-FFF2-40B4-BE49-F238E27FC236}">
                    <a16:creationId xmlns:a16="http://schemas.microsoft.com/office/drawing/2014/main" id="{446631A9-14AE-4F91-8D8E-61E132B19793}"/>
                  </a:ext>
                </a:extLst>
              </p:cNvPr>
              <p:cNvSpPr txBox="1">
                <a:spLocks noChangeArrowheads="1"/>
              </p:cNvSpPr>
              <p:nvPr/>
            </p:nvSpPr>
            <p:spPr bwMode="auto">
              <a:xfrm>
                <a:off x="3119497" y="462643"/>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91" name="Group 90">
                <a:extLst>
                  <a:ext uri="{FF2B5EF4-FFF2-40B4-BE49-F238E27FC236}">
                    <a16:creationId xmlns:a16="http://schemas.microsoft.com/office/drawing/2014/main" id="{C75BFD3C-7C92-44B1-B640-F9C60FA909A1}"/>
                  </a:ext>
                </a:extLst>
              </p:cNvPr>
              <p:cNvGrpSpPr/>
              <p:nvPr/>
            </p:nvGrpSpPr>
            <p:grpSpPr>
              <a:xfrm>
                <a:off x="3057351" y="758192"/>
                <a:ext cx="823907" cy="570650"/>
                <a:chOff x="3057351" y="758192"/>
                <a:chExt cx="823907" cy="570650"/>
              </a:xfrm>
            </p:grpSpPr>
            <p:grpSp>
              <p:nvGrpSpPr>
                <p:cNvPr id="11" name="Group 10">
                  <a:extLst>
                    <a:ext uri="{FF2B5EF4-FFF2-40B4-BE49-F238E27FC236}">
                      <a16:creationId xmlns:a16="http://schemas.microsoft.com/office/drawing/2014/main" id="{56496CAF-50D9-41F9-98B7-94315034098D}"/>
                    </a:ext>
                  </a:extLst>
                </p:cNvPr>
                <p:cNvGrpSpPr>
                  <a:grpSpLocks/>
                </p:cNvGrpSpPr>
                <p:nvPr/>
              </p:nvGrpSpPr>
              <p:grpSpPr bwMode="auto">
                <a:xfrm>
                  <a:off x="3114909" y="758192"/>
                  <a:ext cx="766349" cy="570650"/>
                  <a:chOff x="3237" y="3062"/>
                  <a:chExt cx="1398" cy="1041"/>
                </a:xfrm>
              </p:grpSpPr>
              <p:sp>
                <p:nvSpPr>
                  <p:cNvPr id="84" name="Freeform 47456">
                    <a:extLst>
                      <a:ext uri="{FF2B5EF4-FFF2-40B4-BE49-F238E27FC236}">
                        <a16:creationId xmlns:a16="http://schemas.microsoft.com/office/drawing/2014/main" id="{C4D533C6-212A-4FC4-92AD-04DB9DE1DC0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5" name="Freeform 47457">
                    <a:extLst>
                      <a:ext uri="{FF2B5EF4-FFF2-40B4-BE49-F238E27FC236}">
                        <a16:creationId xmlns:a16="http://schemas.microsoft.com/office/drawing/2014/main" id="{60C24617-F762-4C83-B9FD-29863EF84D3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2" name="Oval 11">
                  <a:extLst>
                    <a:ext uri="{FF2B5EF4-FFF2-40B4-BE49-F238E27FC236}">
                      <a16:creationId xmlns:a16="http://schemas.microsoft.com/office/drawing/2014/main" id="{07E063F3-A6A7-4A76-A535-7F592820C9AF}"/>
                    </a:ext>
                  </a:extLst>
                </p:cNvPr>
                <p:cNvSpPr>
                  <a:spLocks noChangeArrowheads="1"/>
                </p:cNvSpPr>
                <p:nvPr/>
              </p:nvSpPr>
              <p:spPr bwMode="auto">
                <a:xfrm>
                  <a:off x="3057351" y="974173"/>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3" name="Text Box 47459">
                <a:extLst>
                  <a:ext uri="{FF2B5EF4-FFF2-40B4-BE49-F238E27FC236}">
                    <a16:creationId xmlns:a16="http://schemas.microsoft.com/office/drawing/2014/main" id="{C3F2B152-3463-429C-855E-CD2DE27065C3}"/>
                  </a:ext>
                </a:extLst>
              </p:cNvPr>
              <p:cNvSpPr txBox="1">
                <a:spLocks noChangeArrowheads="1"/>
              </p:cNvSpPr>
              <p:nvPr/>
            </p:nvSpPr>
            <p:spPr bwMode="auto">
              <a:xfrm>
                <a:off x="3137253" y="1213964"/>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14" name="Text Box 47460">
                <a:extLst>
                  <a:ext uri="{FF2B5EF4-FFF2-40B4-BE49-F238E27FC236}">
                    <a16:creationId xmlns:a16="http://schemas.microsoft.com/office/drawing/2014/main" id="{1A1B4425-C61E-4E04-B742-0656972F26DC}"/>
                  </a:ext>
                </a:extLst>
              </p:cNvPr>
              <p:cNvSpPr txBox="1">
                <a:spLocks noChangeArrowheads="1"/>
              </p:cNvSpPr>
              <p:nvPr/>
            </p:nvSpPr>
            <p:spPr bwMode="auto">
              <a:xfrm>
                <a:off x="3867553" y="489504"/>
                <a:ext cx="447168"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5" name="Text Box 47461">
                <a:extLst>
                  <a:ext uri="{FF2B5EF4-FFF2-40B4-BE49-F238E27FC236}">
                    <a16:creationId xmlns:a16="http://schemas.microsoft.com/office/drawing/2014/main" id="{EEE90241-017F-4B7E-BC16-4070A8E25DF6}"/>
                  </a:ext>
                </a:extLst>
              </p:cNvPr>
              <p:cNvSpPr txBox="1">
                <a:spLocks noChangeArrowheads="1"/>
              </p:cNvSpPr>
              <p:nvPr/>
            </p:nvSpPr>
            <p:spPr bwMode="auto">
              <a:xfrm>
                <a:off x="3831600" y="1199700"/>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p:sp>
            <p:nvSpPr>
              <p:cNvPr id="16" name="Text Box 47462">
                <a:extLst>
                  <a:ext uri="{FF2B5EF4-FFF2-40B4-BE49-F238E27FC236}">
                    <a16:creationId xmlns:a16="http://schemas.microsoft.com/office/drawing/2014/main" id="{F72890EB-5289-443C-9BB2-28B3358C3B85}"/>
                  </a:ext>
                </a:extLst>
              </p:cNvPr>
              <p:cNvSpPr txBox="1">
                <a:spLocks noChangeArrowheads="1"/>
              </p:cNvSpPr>
              <p:nvPr/>
            </p:nvSpPr>
            <p:spPr bwMode="auto">
              <a:xfrm>
                <a:off x="4494066" y="774566"/>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90" name="Group 89">
                <a:extLst>
                  <a:ext uri="{FF2B5EF4-FFF2-40B4-BE49-F238E27FC236}">
                    <a16:creationId xmlns:a16="http://schemas.microsoft.com/office/drawing/2014/main" id="{224015F4-354A-499E-AD15-CE953FA02117}"/>
                  </a:ext>
                </a:extLst>
              </p:cNvPr>
              <p:cNvGrpSpPr/>
              <p:nvPr/>
            </p:nvGrpSpPr>
            <p:grpSpPr>
              <a:xfrm>
                <a:off x="5474744" y="758192"/>
                <a:ext cx="823907" cy="570650"/>
                <a:chOff x="4614168" y="758192"/>
                <a:chExt cx="823907" cy="570650"/>
              </a:xfrm>
            </p:grpSpPr>
            <p:grpSp>
              <p:nvGrpSpPr>
                <p:cNvPr id="18" name="Group 17">
                  <a:extLst>
                    <a:ext uri="{FF2B5EF4-FFF2-40B4-BE49-F238E27FC236}">
                      <a16:creationId xmlns:a16="http://schemas.microsoft.com/office/drawing/2014/main" id="{C09676FC-4AFD-4BB6-891B-D8644224E580}"/>
                    </a:ext>
                  </a:extLst>
                </p:cNvPr>
                <p:cNvGrpSpPr>
                  <a:grpSpLocks/>
                </p:cNvGrpSpPr>
                <p:nvPr/>
              </p:nvGrpSpPr>
              <p:grpSpPr bwMode="auto">
                <a:xfrm>
                  <a:off x="4671726" y="758192"/>
                  <a:ext cx="766349" cy="570650"/>
                  <a:chOff x="3237" y="3062"/>
                  <a:chExt cx="1398" cy="1041"/>
                </a:xfrm>
              </p:grpSpPr>
              <p:sp>
                <p:nvSpPr>
                  <p:cNvPr id="82" name="Freeform 47465">
                    <a:extLst>
                      <a:ext uri="{FF2B5EF4-FFF2-40B4-BE49-F238E27FC236}">
                        <a16:creationId xmlns:a16="http://schemas.microsoft.com/office/drawing/2014/main" id="{9B87799B-1D0E-4274-AEE7-CCEF9408888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3" name="Freeform 47466">
                    <a:extLst>
                      <a:ext uri="{FF2B5EF4-FFF2-40B4-BE49-F238E27FC236}">
                        <a16:creationId xmlns:a16="http://schemas.microsoft.com/office/drawing/2014/main" id="{25913B58-D6CA-4591-9C9C-A110BA895F91}"/>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 name="Oval 18">
                  <a:extLst>
                    <a:ext uri="{FF2B5EF4-FFF2-40B4-BE49-F238E27FC236}">
                      <a16:creationId xmlns:a16="http://schemas.microsoft.com/office/drawing/2014/main" id="{BEDE1464-B6CA-49A2-8D13-1E9C19921277}"/>
                    </a:ext>
                  </a:extLst>
                </p:cNvPr>
                <p:cNvSpPr>
                  <a:spLocks noChangeArrowheads="1"/>
                </p:cNvSpPr>
                <p:nvPr/>
              </p:nvSpPr>
              <p:spPr bwMode="auto">
                <a:xfrm>
                  <a:off x="4614168" y="974173"/>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7" name="Text Box 47463">
                <a:extLst>
                  <a:ext uri="{FF2B5EF4-FFF2-40B4-BE49-F238E27FC236}">
                    <a16:creationId xmlns:a16="http://schemas.microsoft.com/office/drawing/2014/main" id="{288A6C0C-A300-4845-A4C9-7ECE6782AFCC}"/>
                  </a:ext>
                </a:extLst>
              </p:cNvPr>
              <p:cNvSpPr txBox="1">
                <a:spLocks noChangeArrowheads="1"/>
              </p:cNvSpPr>
              <p:nvPr/>
            </p:nvSpPr>
            <p:spPr bwMode="auto">
              <a:xfrm>
                <a:off x="5548545" y="471521"/>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0" name="Text Box 47468">
                <a:extLst>
                  <a:ext uri="{FF2B5EF4-FFF2-40B4-BE49-F238E27FC236}">
                    <a16:creationId xmlns:a16="http://schemas.microsoft.com/office/drawing/2014/main" id="{9BC19163-4548-491D-96F0-C424A0731E2C}"/>
                  </a:ext>
                </a:extLst>
              </p:cNvPr>
              <p:cNvSpPr txBox="1">
                <a:spLocks noChangeArrowheads="1"/>
              </p:cNvSpPr>
              <p:nvPr/>
            </p:nvSpPr>
            <p:spPr bwMode="auto">
              <a:xfrm>
                <a:off x="5574524" y="1205086"/>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1" name="Text Box 47469">
                <a:extLst>
                  <a:ext uri="{FF2B5EF4-FFF2-40B4-BE49-F238E27FC236}">
                    <a16:creationId xmlns:a16="http://schemas.microsoft.com/office/drawing/2014/main" id="{550330A7-319F-4D00-897B-99EFF17AA148}"/>
                  </a:ext>
                </a:extLst>
              </p:cNvPr>
              <p:cNvSpPr txBox="1">
                <a:spLocks noChangeArrowheads="1"/>
              </p:cNvSpPr>
              <p:nvPr/>
            </p:nvSpPr>
            <p:spPr bwMode="auto">
              <a:xfrm>
                <a:off x="6252056" y="528531"/>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dirty="0">
                    <a:effectLst/>
                    <a:latin typeface="Times New Roman" panose="02020603050405020304" pitchFamily="18" charset="0"/>
                    <a:ea typeface="Times New Roman" panose="02020603050405020304" pitchFamily="18" charset="0"/>
                  </a:rPr>
                  <a:t>4</a:t>
                </a:r>
                <a:endParaRPr lang="x-none" sz="1200" dirty="0">
                  <a:effectLst/>
                  <a:latin typeface="Times New Roman" panose="02020603050405020304" pitchFamily="18" charset="0"/>
                  <a:ea typeface="Times New Roman" panose="02020603050405020304" pitchFamily="18" charset="0"/>
                </a:endParaRPr>
              </a:p>
            </p:txBody>
          </p:sp>
          <p:sp>
            <p:nvSpPr>
              <p:cNvPr id="22" name="Text Box 47470">
                <a:extLst>
                  <a:ext uri="{FF2B5EF4-FFF2-40B4-BE49-F238E27FC236}">
                    <a16:creationId xmlns:a16="http://schemas.microsoft.com/office/drawing/2014/main" id="{F992E4B5-AE21-489B-B373-F9FB9E6AD68E}"/>
                  </a:ext>
                </a:extLst>
              </p:cNvPr>
              <p:cNvSpPr txBox="1">
                <a:spLocks noChangeArrowheads="1"/>
              </p:cNvSpPr>
              <p:nvPr/>
            </p:nvSpPr>
            <p:spPr bwMode="auto">
              <a:xfrm>
                <a:off x="6248993" y="1188696"/>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grpSp>
        <p:grpSp>
          <p:nvGrpSpPr>
            <p:cNvPr id="196" name="Group 195">
              <a:extLst>
                <a:ext uri="{FF2B5EF4-FFF2-40B4-BE49-F238E27FC236}">
                  <a16:creationId xmlns:a16="http://schemas.microsoft.com/office/drawing/2014/main" id="{17FC0325-19E0-43E5-98CA-33FE5A355AF9}"/>
                </a:ext>
              </a:extLst>
            </p:cNvPr>
            <p:cNvGrpSpPr/>
            <p:nvPr/>
          </p:nvGrpSpPr>
          <p:grpSpPr>
            <a:xfrm>
              <a:off x="1037583" y="1646642"/>
              <a:ext cx="3724791" cy="1401218"/>
              <a:chOff x="2953197" y="1833080"/>
              <a:chExt cx="3724791" cy="1401218"/>
            </a:xfrm>
          </p:grpSpPr>
          <p:sp>
            <p:nvSpPr>
              <p:cNvPr id="25" name="Text Box 47473">
                <a:extLst>
                  <a:ext uri="{FF2B5EF4-FFF2-40B4-BE49-F238E27FC236}">
                    <a16:creationId xmlns:a16="http://schemas.microsoft.com/office/drawing/2014/main" id="{3979D5D2-C1D8-4DC7-8D2D-585C4F9F6CC6}"/>
                  </a:ext>
                </a:extLst>
              </p:cNvPr>
              <p:cNvSpPr txBox="1">
                <a:spLocks noChangeArrowheads="1"/>
              </p:cNvSpPr>
              <p:nvPr/>
            </p:nvSpPr>
            <p:spPr bwMode="auto">
              <a:xfrm>
                <a:off x="3119497" y="1833080"/>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2" name="Group 91">
                <a:extLst>
                  <a:ext uri="{FF2B5EF4-FFF2-40B4-BE49-F238E27FC236}">
                    <a16:creationId xmlns:a16="http://schemas.microsoft.com/office/drawing/2014/main" id="{6CF7588A-C892-46B7-9D47-1D40BAD6FD2D}"/>
                  </a:ext>
                </a:extLst>
              </p:cNvPr>
              <p:cNvGrpSpPr/>
              <p:nvPr/>
            </p:nvGrpSpPr>
            <p:grpSpPr>
              <a:xfrm>
                <a:off x="3057351" y="2128630"/>
                <a:ext cx="823907" cy="570650"/>
                <a:chOff x="3057351" y="2128630"/>
                <a:chExt cx="823907" cy="570650"/>
              </a:xfrm>
            </p:grpSpPr>
            <p:grpSp>
              <p:nvGrpSpPr>
                <p:cNvPr id="26" name="Group 25">
                  <a:extLst>
                    <a:ext uri="{FF2B5EF4-FFF2-40B4-BE49-F238E27FC236}">
                      <a16:creationId xmlns:a16="http://schemas.microsoft.com/office/drawing/2014/main" id="{DC06A9D1-7FE0-49B6-A49C-4080A249B77C}"/>
                    </a:ext>
                  </a:extLst>
                </p:cNvPr>
                <p:cNvGrpSpPr>
                  <a:grpSpLocks/>
                </p:cNvGrpSpPr>
                <p:nvPr/>
              </p:nvGrpSpPr>
              <p:grpSpPr bwMode="auto">
                <a:xfrm>
                  <a:off x="3114909" y="2128630"/>
                  <a:ext cx="766349" cy="570650"/>
                  <a:chOff x="3237" y="3062"/>
                  <a:chExt cx="1398" cy="1041"/>
                </a:xfrm>
              </p:grpSpPr>
              <p:sp>
                <p:nvSpPr>
                  <p:cNvPr id="80" name="Freeform 47475">
                    <a:extLst>
                      <a:ext uri="{FF2B5EF4-FFF2-40B4-BE49-F238E27FC236}">
                        <a16:creationId xmlns:a16="http://schemas.microsoft.com/office/drawing/2014/main" id="{F53EE496-9D04-4498-9C68-E96D215C72BA}"/>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1" name="Freeform 47476">
                    <a:extLst>
                      <a:ext uri="{FF2B5EF4-FFF2-40B4-BE49-F238E27FC236}">
                        <a16:creationId xmlns:a16="http://schemas.microsoft.com/office/drawing/2014/main" id="{8D8EDBF9-D6BC-469F-A631-59540F215F9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7" name="Oval 26">
                  <a:extLst>
                    <a:ext uri="{FF2B5EF4-FFF2-40B4-BE49-F238E27FC236}">
                      <a16:creationId xmlns:a16="http://schemas.microsoft.com/office/drawing/2014/main" id="{E5FA06C7-3BE2-406E-BAA9-BAA2F4771E23}"/>
                    </a:ext>
                  </a:extLst>
                </p:cNvPr>
                <p:cNvSpPr>
                  <a:spLocks noChangeArrowheads="1"/>
                </p:cNvSpPr>
                <p:nvPr/>
              </p:nvSpPr>
              <p:spPr bwMode="auto">
                <a:xfrm>
                  <a:off x="3057351" y="2344611"/>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3" name="Text Box 47471">
                <a:extLst>
                  <a:ext uri="{FF2B5EF4-FFF2-40B4-BE49-F238E27FC236}">
                    <a16:creationId xmlns:a16="http://schemas.microsoft.com/office/drawing/2014/main" id="{41040250-C3A3-4521-A801-6F92B9AF394C}"/>
                  </a:ext>
                </a:extLst>
              </p:cNvPr>
              <p:cNvSpPr txBox="1">
                <a:spLocks noChangeArrowheads="1"/>
              </p:cNvSpPr>
              <p:nvPr/>
            </p:nvSpPr>
            <p:spPr bwMode="auto">
              <a:xfrm>
                <a:off x="2953197" y="2985975"/>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8" name="Text Box 47478">
                <a:extLst>
                  <a:ext uri="{FF2B5EF4-FFF2-40B4-BE49-F238E27FC236}">
                    <a16:creationId xmlns:a16="http://schemas.microsoft.com/office/drawing/2014/main" id="{02D3E947-F00C-44E8-A09D-9DED7C28F127}"/>
                  </a:ext>
                </a:extLst>
              </p:cNvPr>
              <p:cNvSpPr txBox="1">
                <a:spLocks noChangeArrowheads="1"/>
              </p:cNvSpPr>
              <p:nvPr/>
            </p:nvSpPr>
            <p:spPr bwMode="auto">
              <a:xfrm>
                <a:off x="3137253" y="2584402"/>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0" name="Text Box 47480">
                <a:extLst>
                  <a:ext uri="{FF2B5EF4-FFF2-40B4-BE49-F238E27FC236}">
                    <a16:creationId xmlns:a16="http://schemas.microsoft.com/office/drawing/2014/main" id="{B107D633-409B-45DA-8C6A-2EF5ADBF290A}"/>
                  </a:ext>
                </a:extLst>
              </p:cNvPr>
              <p:cNvSpPr txBox="1">
                <a:spLocks noChangeArrowheads="1"/>
              </p:cNvSpPr>
              <p:nvPr/>
            </p:nvSpPr>
            <p:spPr bwMode="auto">
              <a:xfrm>
                <a:off x="3831600" y="2570137"/>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24" name="Rectangle 23">
                <a:extLst>
                  <a:ext uri="{FF2B5EF4-FFF2-40B4-BE49-F238E27FC236}">
                    <a16:creationId xmlns:a16="http://schemas.microsoft.com/office/drawing/2014/main" id="{15FF5F9B-8ECC-46C5-967A-955FE9FFD6B0}"/>
                  </a:ext>
                </a:extLst>
              </p:cNvPr>
              <p:cNvSpPr>
                <a:spLocks noChangeArrowheads="1"/>
              </p:cNvSpPr>
              <p:nvPr/>
            </p:nvSpPr>
            <p:spPr bwMode="auto">
              <a:xfrm>
                <a:off x="2959561" y="1976236"/>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nvGrpSpPr>
              <p:cNvPr id="93" name="Group 92">
                <a:extLst>
                  <a:ext uri="{FF2B5EF4-FFF2-40B4-BE49-F238E27FC236}">
                    <a16:creationId xmlns:a16="http://schemas.microsoft.com/office/drawing/2014/main" id="{7EC80966-BCD9-4F16-AF8F-15FB2C4E5BF6}"/>
                  </a:ext>
                </a:extLst>
              </p:cNvPr>
              <p:cNvGrpSpPr/>
              <p:nvPr/>
            </p:nvGrpSpPr>
            <p:grpSpPr>
              <a:xfrm>
                <a:off x="5474744" y="2128629"/>
                <a:ext cx="823907" cy="570650"/>
                <a:chOff x="4614168" y="2128629"/>
                <a:chExt cx="823907" cy="570650"/>
              </a:xfrm>
            </p:grpSpPr>
            <p:grpSp>
              <p:nvGrpSpPr>
                <p:cNvPr id="73" name="Group 72">
                  <a:extLst>
                    <a:ext uri="{FF2B5EF4-FFF2-40B4-BE49-F238E27FC236}">
                      <a16:creationId xmlns:a16="http://schemas.microsoft.com/office/drawing/2014/main" id="{C403945B-FF9D-4717-A689-4EC338812AE3}"/>
                    </a:ext>
                  </a:extLst>
                </p:cNvPr>
                <p:cNvGrpSpPr>
                  <a:grpSpLocks/>
                </p:cNvGrpSpPr>
                <p:nvPr/>
              </p:nvGrpSpPr>
              <p:grpSpPr bwMode="auto">
                <a:xfrm>
                  <a:off x="4671726" y="2128629"/>
                  <a:ext cx="766349" cy="570650"/>
                  <a:chOff x="3237" y="3062"/>
                  <a:chExt cx="1398" cy="1041"/>
                </a:xfrm>
              </p:grpSpPr>
              <p:sp>
                <p:nvSpPr>
                  <p:cNvPr id="78" name="Freeform 47485">
                    <a:extLst>
                      <a:ext uri="{FF2B5EF4-FFF2-40B4-BE49-F238E27FC236}">
                        <a16:creationId xmlns:a16="http://schemas.microsoft.com/office/drawing/2014/main" id="{92EA6C37-54EE-4F24-94A4-7A11A40C7D5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9" name="Freeform 47486">
                    <a:extLst>
                      <a:ext uri="{FF2B5EF4-FFF2-40B4-BE49-F238E27FC236}">
                        <a16:creationId xmlns:a16="http://schemas.microsoft.com/office/drawing/2014/main" id="{1EAA54A7-A50C-4879-BC52-20B9C08F0E5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4" name="Oval 73">
                  <a:extLst>
                    <a:ext uri="{FF2B5EF4-FFF2-40B4-BE49-F238E27FC236}">
                      <a16:creationId xmlns:a16="http://schemas.microsoft.com/office/drawing/2014/main" id="{53A4C0E9-972C-45AE-BFF9-F3EF72DC2F9E}"/>
                    </a:ext>
                  </a:extLst>
                </p:cNvPr>
                <p:cNvSpPr>
                  <a:spLocks noChangeArrowheads="1"/>
                </p:cNvSpPr>
                <p:nvPr/>
              </p:nvSpPr>
              <p:spPr bwMode="auto">
                <a:xfrm>
                  <a:off x="4614168" y="2344610"/>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75" name="Text Box 47488">
                <a:extLst>
                  <a:ext uri="{FF2B5EF4-FFF2-40B4-BE49-F238E27FC236}">
                    <a16:creationId xmlns:a16="http://schemas.microsoft.com/office/drawing/2014/main" id="{31689A15-0305-41B3-9717-F8F52848A37A}"/>
                  </a:ext>
                </a:extLst>
              </p:cNvPr>
              <p:cNvSpPr txBox="1">
                <a:spLocks noChangeArrowheads="1"/>
              </p:cNvSpPr>
              <p:nvPr/>
            </p:nvSpPr>
            <p:spPr bwMode="auto">
              <a:xfrm>
                <a:off x="5574524" y="2575523"/>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9" name="Text Box 47479">
                <a:extLst>
                  <a:ext uri="{FF2B5EF4-FFF2-40B4-BE49-F238E27FC236}">
                    <a16:creationId xmlns:a16="http://schemas.microsoft.com/office/drawing/2014/main" id="{3E61FFF3-DB21-458B-8BA9-5E5162234B3E}"/>
                  </a:ext>
                </a:extLst>
              </p:cNvPr>
              <p:cNvSpPr txBox="1">
                <a:spLocks noChangeArrowheads="1"/>
              </p:cNvSpPr>
              <p:nvPr/>
            </p:nvSpPr>
            <p:spPr bwMode="auto">
              <a:xfrm>
                <a:off x="3867553" y="1859941"/>
                <a:ext cx="425932"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1" name="Text Box 47481">
                <a:extLst>
                  <a:ext uri="{FF2B5EF4-FFF2-40B4-BE49-F238E27FC236}">
                    <a16:creationId xmlns:a16="http://schemas.microsoft.com/office/drawing/2014/main" id="{519ADCDC-5D9B-4190-B168-667BF959D3F1}"/>
                  </a:ext>
                </a:extLst>
              </p:cNvPr>
              <p:cNvSpPr txBox="1">
                <a:spLocks noChangeArrowheads="1"/>
              </p:cNvSpPr>
              <p:nvPr/>
            </p:nvSpPr>
            <p:spPr bwMode="auto">
              <a:xfrm>
                <a:off x="4494066" y="2136125"/>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72" name="Text Box 47483">
                <a:extLst>
                  <a:ext uri="{FF2B5EF4-FFF2-40B4-BE49-F238E27FC236}">
                    <a16:creationId xmlns:a16="http://schemas.microsoft.com/office/drawing/2014/main" id="{A71F889F-C942-487E-957B-F7AED0711D7E}"/>
                  </a:ext>
                </a:extLst>
              </p:cNvPr>
              <p:cNvSpPr txBox="1">
                <a:spLocks noChangeArrowheads="1"/>
              </p:cNvSpPr>
              <p:nvPr/>
            </p:nvSpPr>
            <p:spPr bwMode="auto">
              <a:xfrm>
                <a:off x="5548545" y="1841958"/>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76" name="Text Box 47489">
                <a:extLst>
                  <a:ext uri="{FF2B5EF4-FFF2-40B4-BE49-F238E27FC236}">
                    <a16:creationId xmlns:a16="http://schemas.microsoft.com/office/drawing/2014/main" id="{DBE14776-57F2-44F9-AE7C-00D5967DA1A0}"/>
                  </a:ext>
                </a:extLst>
              </p:cNvPr>
              <p:cNvSpPr txBox="1">
                <a:spLocks noChangeArrowheads="1"/>
              </p:cNvSpPr>
              <p:nvPr/>
            </p:nvSpPr>
            <p:spPr bwMode="auto">
              <a:xfrm>
                <a:off x="6252056" y="1910587"/>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77" name="Text Box 47490">
                <a:extLst>
                  <a:ext uri="{FF2B5EF4-FFF2-40B4-BE49-F238E27FC236}">
                    <a16:creationId xmlns:a16="http://schemas.microsoft.com/office/drawing/2014/main" id="{0D0B76E8-7D47-4F53-B4F7-CCFDF4485BEC}"/>
                  </a:ext>
                </a:extLst>
              </p:cNvPr>
              <p:cNvSpPr txBox="1">
                <a:spLocks noChangeArrowheads="1"/>
              </p:cNvSpPr>
              <p:nvPr/>
            </p:nvSpPr>
            <p:spPr bwMode="auto">
              <a:xfrm>
                <a:off x="6248994" y="2559133"/>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194" name="Group 193">
              <a:extLst>
                <a:ext uri="{FF2B5EF4-FFF2-40B4-BE49-F238E27FC236}">
                  <a16:creationId xmlns:a16="http://schemas.microsoft.com/office/drawing/2014/main" id="{906E6AD9-A7D3-441D-83FD-CE3967E14EA2}"/>
                </a:ext>
              </a:extLst>
            </p:cNvPr>
            <p:cNvGrpSpPr/>
            <p:nvPr/>
          </p:nvGrpSpPr>
          <p:grpSpPr>
            <a:xfrm>
              <a:off x="1054395" y="3123742"/>
              <a:ext cx="3724791" cy="1401217"/>
              <a:chOff x="2953197" y="3203518"/>
              <a:chExt cx="3724791" cy="1401217"/>
            </a:xfrm>
          </p:grpSpPr>
          <p:grpSp>
            <p:nvGrpSpPr>
              <p:cNvPr id="94" name="Group 93">
                <a:extLst>
                  <a:ext uri="{FF2B5EF4-FFF2-40B4-BE49-F238E27FC236}">
                    <a16:creationId xmlns:a16="http://schemas.microsoft.com/office/drawing/2014/main" id="{2E3557B8-E513-406B-90F2-C1F9A2E13CFD}"/>
                  </a:ext>
                </a:extLst>
              </p:cNvPr>
              <p:cNvGrpSpPr/>
              <p:nvPr/>
            </p:nvGrpSpPr>
            <p:grpSpPr>
              <a:xfrm>
                <a:off x="3057351" y="3499067"/>
                <a:ext cx="823907" cy="570650"/>
                <a:chOff x="3057351" y="3499067"/>
                <a:chExt cx="823907" cy="570650"/>
              </a:xfrm>
            </p:grpSpPr>
            <p:grpSp>
              <p:nvGrpSpPr>
                <p:cNvPr id="36" name="Group 35">
                  <a:extLst>
                    <a:ext uri="{FF2B5EF4-FFF2-40B4-BE49-F238E27FC236}">
                      <a16:creationId xmlns:a16="http://schemas.microsoft.com/office/drawing/2014/main" id="{BC6D0163-95F6-43B5-B575-9AE2F46A3479}"/>
                    </a:ext>
                  </a:extLst>
                </p:cNvPr>
                <p:cNvGrpSpPr>
                  <a:grpSpLocks/>
                </p:cNvGrpSpPr>
                <p:nvPr/>
              </p:nvGrpSpPr>
              <p:grpSpPr bwMode="auto">
                <a:xfrm>
                  <a:off x="3114909" y="3499067"/>
                  <a:ext cx="766349" cy="570650"/>
                  <a:chOff x="3237" y="3062"/>
                  <a:chExt cx="1398" cy="1041"/>
                </a:xfrm>
              </p:grpSpPr>
              <p:sp>
                <p:nvSpPr>
                  <p:cNvPr id="70" name="Freeform 47495">
                    <a:extLst>
                      <a:ext uri="{FF2B5EF4-FFF2-40B4-BE49-F238E27FC236}">
                        <a16:creationId xmlns:a16="http://schemas.microsoft.com/office/drawing/2014/main" id="{37B135D5-214A-414B-8B52-001716DDC25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1" name="Freeform 47496">
                    <a:extLst>
                      <a:ext uri="{FF2B5EF4-FFF2-40B4-BE49-F238E27FC236}">
                        <a16:creationId xmlns:a16="http://schemas.microsoft.com/office/drawing/2014/main" id="{FA6E1A64-FF87-4744-9EB6-8F6977804090}"/>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7" name="Oval 36">
                  <a:extLst>
                    <a:ext uri="{FF2B5EF4-FFF2-40B4-BE49-F238E27FC236}">
                      <a16:creationId xmlns:a16="http://schemas.microsoft.com/office/drawing/2014/main" id="{34E918F5-9C8F-445F-B017-8C9CDE3002A5}"/>
                    </a:ext>
                  </a:extLst>
                </p:cNvPr>
                <p:cNvSpPr>
                  <a:spLocks noChangeArrowheads="1"/>
                </p:cNvSpPr>
                <p:nvPr/>
              </p:nvSpPr>
              <p:spPr bwMode="auto">
                <a:xfrm>
                  <a:off x="3057351" y="3715048"/>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3" name="Text Box 47491">
                <a:extLst>
                  <a:ext uri="{FF2B5EF4-FFF2-40B4-BE49-F238E27FC236}">
                    <a16:creationId xmlns:a16="http://schemas.microsoft.com/office/drawing/2014/main" id="{B751AD59-1120-4962-92E7-54919D45FBCB}"/>
                  </a:ext>
                </a:extLst>
              </p:cNvPr>
              <p:cNvSpPr txBox="1">
                <a:spLocks noChangeArrowheads="1"/>
              </p:cNvSpPr>
              <p:nvPr/>
            </p:nvSpPr>
            <p:spPr bwMode="auto">
              <a:xfrm>
                <a:off x="2953197" y="4356413"/>
                <a:ext cx="3130971"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35" name="Text Box 47493">
                <a:extLst>
                  <a:ext uri="{FF2B5EF4-FFF2-40B4-BE49-F238E27FC236}">
                    <a16:creationId xmlns:a16="http://schemas.microsoft.com/office/drawing/2014/main" id="{53A930B1-C012-40F7-9BA8-9B259026E8D1}"/>
                  </a:ext>
                </a:extLst>
              </p:cNvPr>
              <p:cNvSpPr txBox="1">
                <a:spLocks noChangeArrowheads="1"/>
              </p:cNvSpPr>
              <p:nvPr/>
            </p:nvSpPr>
            <p:spPr bwMode="auto">
              <a:xfrm>
                <a:off x="3119497" y="3203518"/>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8" name="Text Box 47498">
                <a:extLst>
                  <a:ext uri="{FF2B5EF4-FFF2-40B4-BE49-F238E27FC236}">
                    <a16:creationId xmlns:a16="http://schemas.microsoft.com/office/drawing/2014/main" id="{1BB7D90E-65D2-4BD4-B24B-DE493183CCF3}"/>
                  </a:ext>
                </a:extLst>
              </p:cNvPr>
              <p:cNvSpPr txBox="1">
                <a:spLocks noChangeArrowheads="1"/>
              </p:cNvSpPr>
              <p:nvPr/>
            </p:nvSpPr>
            <p:spPr bwMode="auto">
              <a:xfrm>
                <a:off x="3137253" y="3954839"/>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9" name="Text Box 47499">
                <a:extLst>
                  <a:ext uri="{FF2B5EF4-FFF2-40B4-BE49-F238E27FC236}">
                    <a16:creationId xmlns:a16="http://schemas.microsoft.com/office/drawing/2014/main" id="{04C874AE-8A4E-42E4-9B8C-48309A43E15D}"/>
                  </a:ext>
                </a:extLst>
              </p:cNvPr>
              <p:cNvSpPr txBox="1">
                <a:spLocks noChangeArrowheads="1"/>
              </p:cNvSpPr>
              <p:nvPr/>
            </p:nvSpPr>
            <p:spPr bwMode="auto">
              <a:xfrm>
                <a:off x="3867553" y="3230378"/>
                <a:ext cx="36254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0" name="Text Box 47500">
                <a:extLst>
                  <a:ext uri="{FF2B5EF4-FFF2-40B4-BE49-F238E27FC236}">
                    <a16:creationId xmlns:a16="http://schemas.microsoft.com/office/drawing/2014/main" id="{226AB3C6-EDB8-464D-86BD-890F8BA35757}"/>
                  </a:ext>
                </a:extLst>
              </p:cNvPr>
              <p:cNvSpPr txBox="1">
                <a:spLocks noChangeArrowheads="1"/>
              </p:cNvSpPr>
              <p:nvPr/>
            </p:nvSpPr>
            <p:spPr bwMode="auto">
              <a:xfrm>
                <a:off x="3831600" y="3940574"/>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41" name="Text Box 47501">
                <a:extLst>
                  <a:ext uri="{FF2B5EF4-FFF2-40B4-BE49-F238E27FC236}">
                    <a16:creationId xmlns:a16="http://schemas.microsoft.com/office/drawing/2014/main" id="{29F64E1E-5DF7-4ACF-BD14-317B03D77E16}"/>
                  </a:ext>
                </a:extLst>
              </p:cNvPr>
              <p:cNvSpPr txBox="1">
                <a:spLocks noChangeArrowheads="1"/>
              </p:cNvSpPr>
              <p:nvPr/>
            </p:nvSpPr>
            <p:spPr bwMode="auto">
              <a:xfrm>
                <a:off x="4494066" y="3488807"/>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34" name="Rectangle 33">
                <a:extLst>
                  <a:ext uri="{FF2B5EF4-FFF2-40B4-BE49-F238E27FC236}">
                    <a16:creationId xmlns:a16="http://schemas.microsoft.com/office/drawing/2014/main" id="{39264466-4520-4355-8A79-07AB159070C8}"/>
                  </a:ext>
                </a:extLst>
              </p:cNvPr>
              <p:cNvSpPr>
                <a:spLocks noChangeArrowheads="1"/>
              </p:cNvSpPr>
              <p:nvPr/>
            </p:nvSpPr>
            <p:spPr bwMode="auto">
              <a:xfrm>
                <a:off x="2959561" y="3346673"/>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nvGrpSpPr>
              <p:cNvPr id="96" name="Group 95">
                <a:extLst>
                  <a:ext uri="{FF2B5EF4-FFF2-40B4-BE49-F238E27FC236}">
                    <a16:creationId xmlns:a16="http://schemas.microsoft.com/office/drawing/2014/main" id="{5920375C-151A-4DE9-8850-77E388F0EA4E}"/>
                  </a:ext>
                </a:extLst>
              </p:cNvPr>
              <p:cNvGrpSpPr/>
              <p:nvPr/>
            </p:nvGrpSpPr>
            <p:grpSpPr>
              <a:xfrm>
                <a:off x="5474744" y="3499067"/>
                <a:ext cx="823907" cy="570650"/>
                <a:chOff x="4614168" y="3499067"/>
                <a:chExt cx="823907" cy="570650"/>
              </a:xfrm>
            </p:grpSpPr>
            <p:grpSp>
              <p:nvGrpSpPr>
                <p:cNvPr id="43" name="Group 42">
                  <a:extLst>
                    <a:ext uri="{FF2B5EF4-FFF2-40B4-BE49-F238E27FC236}">
                      <a16:creationId xmlns:a16="http://schemas.microsoft.com/office/drawing/2014/main" id="{096630E3-3E03-456B-BC75-A456CE4F9826}"/>
                    </a:ext>
                  </a:extLst>
                </p:cNvPr>
                <p:cNvGrpSpPr>
                  <a:grpSpLocks/>
                </p:cNvGrpSpPr>
                <p:nvPr/>
              </p:nvGrpSpPr>
              <p:grpSpPr bwMode="auto">
                <a:xfrm>
                  <a:off x="4671726" y="3499067"/>
                  <a:ext cx="766349" cy="570650"/>
                  <a:chOff x="3237" y="3062"/>
                  <a:chExt cx="1398" cy="1041"/>
                </a:xfrm>
              </p:grpSpPr>
              <p:sp>
                <p:nvSpPr>
                  <p:cNvPr id="68" name="Freeform 47505">
                    <a:extLst>
                      <a:ext uri="{FF2B5EF4-FFF2-40B4-BE49-F238E27FC236}">
                        <a16:creationId xmlns:a16="http://schemas.microsoft.com/office/drawing/2014/main" id="{D7905C7D-9C53-4F88-880D-CC8B462687E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9" name="Freeform 47506">
                    <a:extLst>
                      <a:ext uri="{FF2B5EF4-FFF2-40B4-BE49-F238E27FC236}">
                        <a16:creationId xmlns:a16="http://schemas.microsoft.com/office/drawing/2014/main" id="{05237D30-AE60-46DC-A115-BB38BD0C3415}"/>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4" name="Oval 43">
                  <a:extLst>
                    <a:ext uri="{FF2B5EF4-FFF2-40B4-BE49-F238E27FC236}">
                      <a16:creationId xmlns:a16="http://schemas.microsoft.com/office/drawing/2014/main" id="{18B302C3-7094-46B9-9933-87CB04D8E7F2}"/>
                    </a:ext>
                  </a:extLst>
                </p:cNvPr>
                <p:cNvSpPr>
                  <a:spLocks noChangeArrowheads="1"/>
                </p:cNvSpPr>
                <p:nvPr/>
              </p:nvSpPr>
              <p:spPr bwMode="auto">
                <a:xfrm>
                  <a:off x="4614168" y="3715048"/>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2" name="Text Box 47503">
                <a:extLst>
                  <a:ext uri="{FF2B5EF4-FFF2-40B4-BE49-F238E27FC236}">
                    <a16:creationId xmlns:a16="http://schemas.microsoft.com/office/drawing/2014/main" id="{1EE1B8BD-F356-472B-812B-2283EA667E71}"/>
                  </a:ext>
                </a:extLst>
              </p:cNvPr>
              <p:cNvSpPr txBox="1">
                <a:spLocks noChangeArrowheads="1"/>
              </p:cNvSpPr>
              <p:nvPr/>
            </p:nvSpPr>
            <p:spPr bwMode="auto">
              <a:xfrm>
                <a:off x="5548545" y="3212396"/>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5" name="Text Box 47508">
                <a:extLst>
                  <a:ext uri="{FF2B5EF4-FFF2-40B4-BE49-F238E27FC236}">
                    <a16:creationId xmlns:a16="http://schemas.microsoft.com/office/drawing/2014/main" id="{C511B540-4E87-4140-AEF6-0EEF8140C884}"/>
                  </a:ext>
                </a:extLst>
              </p:cNvPr>
              <p:cNvSpPr txBox="1">
                <a:spLocks noChangeArrowheads="1"/>
              </p:cNvSpPr>
              <p:nvPr/>
            </p:nvSpPr>
            <p:spPr bwMode="auto">
              <a:xfrm>
                <a:off x="5574524" y="3945961"/>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6" name="Text Box 47509">
                <a:extLst>
                  <a:ext uri="{FF2B5EF4-FFF2-40B4-BE49-F238E27FC236}">
                    <a16:creationId xmlns:a16="http://schemas.microsoft.com/office/drawing/2014/main" id="{1837D338-E98A-4B40-839D-4C728080364C}"/>
                  </a:ext>
                </a:extLst>
              </p:cNvPr>
              <p:cNvSpPr txBox="1">
                <a:spLocks noChangeArrowheads="1"/>
              </p:cNvSpPr>
              <p:nvPr/>
            </p:nvSpPr>
            <p:spPr bwMode="auto">
              <a:xfrm>
                <a:off x="6252056" y="3281025"/>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47" name="Text Box 47510">
                <a:extLst>
                  <a:ext uri="{FF2B5EF4-FFF2-40B4-BE49-F238E27FC236}">
                    <a16:creationId xmlns:a16="http://schemas.microsoft.com/office/drawing/2014/main" id="{E6979F75-4D6E-4949-B16D-08A079F195ED}"/>
                  </a:ext>
                </a:extLst>
              </p:cNvPr>
              <p:cNvSpPr txBox="1">
                <a:spLocks noChangeArrowheads="1"/>
              </p:cNvSpPr>
              <p:nvPr/>
            </p:nvSpPr>
            <p:spPr bwMode="auto">
              <a:xfrm>
                <a:off x="6248993" y="3929570"/>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193" name="Group 192">
              <a:extLst>
                <a:ext uri="{FF2B5EF4-FFF2-40B4-BE49-F238E27FC236}">
                  <a16:creationId xmlns:a16="http://schemas.microsoft.com/office/drawing/2014/main" id="{494B50B0-D01D-4037-AF96-2E0F508FA306}"/>
                </a:ext>
              </a:extLst>
            </p:cNvPr>
            <p:cNvGrpSpPr/>
            <p:nvPr/>
          </p:nvGrpSpPr>
          <p:grpSpPr>
            <a:xfrm>
              <a:off x="1038989" y="4613825"/>
              <a:ext cx="3724791" cy="1374906"/>
              <a:chOff x="2953197" y="4595882"/>
              <a:chExt cx="3724791" cy="1374906"/>
            </a:xfrm>
          </p:grpSpPr>
          <p:sp>
            <p:nvSpPr>
              <p:cNvPr id="48" name="Text Box 47511">
                <a:extLst>
                  <a:ext uri="{FF2B5EF4-FFF2-40B4-BE49-F238E27FC236}">
                    <a16:creationId xmlns:a16="http://schemas.microsoft.com/office/drawing/2014/main" id="{EF7C9C4D-C95E-4BD1-87BA-281899B78A5A}"/>
                  </a:ext>
                </a:extLst>
              </p:cNvPr>
              <p:cNvSpPr txBox="1">
                <a:spLocks noChangeArrowheads="1"/>
              </p:cNvSpPr>
              <p:nvPr/>
            </p:nvSpPr>
            <p:spPr bwMode="auto">
              <a:xfrm>
                <a:off x="2953197" y="5748777"/>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0</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9" name="Rectangle 48">
                <a:extLst>
                  <a:ext uri="{FF2B5EF4-FFF2-40B4-BE49-F238E27FC236}">
                    <a16:creationId xmlns:a16="http://schemas.microsoft.com/office/drawing/2014/main" id="{AA1D1784-6D64-4C0F-8C03-9CD23E5E2B42}"/>
                  </a:ext>
                </a:extLst>
              </p:cNvPr>
              <p:cNvSpPr>
                <a:spLocks noChangeArrowheads="1"/>
              </p:cNvSpPr>
              <p:nvPr/>
            </p:nvSpPr>
            <p:spPr bwMode="auto">
              <a:xfrm>
                <a:off x="2959561" y="4712726"/>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0" name="Text Box 47513">
                <a:extLst>
                  <a:ext uri="{FF2B5EF4-FFF2-40B4-BE49-F238E27FC236}">
                    <a16:creationId xmlns:a16="http://schemas.microsoft.com/office/drawing/2014/main" id="{8896B652-CBE7-4703-A0C8-1BFCEC77765A}"/>
                  </a:ext>
                </a:extLst>
              </p:cNvPr>
              <p:cNvSpPr txBox="1">
                <a:spLocks noChangeArrowheads="1"/>
              </p:cNvSpPr>
              <p:nvPr/>
            </p:nvSpPr>
            <p:spPr bwMode="auto">
              <a:xfrm>
                <a:off x="3119497" y="4595882"/>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5" name="Group 94">
                <a:extLst>
                  <a:ext uri="{FF2B5EF4-FFF2-40B4-BE49-F238E27FC236}">
                    <a16:creationId xmlns:a16="http://schemas.microsoft.com/office/drawing/2014/main" id="{89961162-86D4-4B07-B7EE-C9C998B71DEB}"/>
                  </a:ext>
                </a:extLst>
              </p:cNvPr>
              <p:cNvGrpSpPr/>
              <p:nvPr/>
            </p:nvGrpSpPr>
            <p:grpSpPr>
              <a:xfrm>
                <a:off x="3057351" y="4891431"/>
                <a:ext cx="823907" cy="570650"/>
                <a:chOff x="3057351" y="4891431"/>
                <a:chExt cx="823907" cy="570650"/>
              </a:xfrm>
            </p:grpSpPr>
            <p:grpSp>
              <p:nvGrpSpPr>
                <p:cNvPr id="51" name="Group 50">
                  <a:extLst>
                    <a:ext uri="{FF2B5EF4-FFF2-40B4-BE49-F238E27FC236}">
                      <a16:creationId xmlns:a16="http://schemas.microsoft.com/office/drawing/2014/main" id="{D8B93917-0869-4A88-9B58-272504EDD1B4}"/>
                    </a:ext>
                  </a:extLst>
                </p:cNvPr>
                <p:cNvGrpSpPr>
                  <a:grpSpLocks/>
                </p:cNvGrpSpPr>
                <p:nvPr/>
              </p:nvGrpSpPr>
              <p:grpSpPr bwMode="auto">
                <a:xfrm>
                  <a:off x="3114909" y="4891431"/>
                  <a:ext cx="766349" cy="570650"/>
                  <a:chOff x="3237" y="3062"/>
                  <a:chExt cx="1398" cy="1041"/>
                </a:xfrm>
              </p:grpSpPr>
              <p:sp>
                <p:nvSpPr>
                  <p:cNvPr id="66" name="Freeform 47515">
                    <a:extLst>
                      <a:ext uri="{FF2B5EF4-FFF2-40B4-BE49-F238E27FC236}">
                        <a16:creationId xmlns:a16="http://schemas.microsoft.com/office/drawing/2014/main" id="{2FD36211-01C3-4D58-A547-D77C9C9F6D4F}"/>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7" name="Freeform 47516">
                    <a:extLst>
                      <a:ext uri="{FF2B5EF4-FFF2-40B4-BE49-F238E27FC236}">
                        <a16:creationId xmlns:a16="http://schemas.microsoft.com/office/drawing/2014/main" id="{8BFC47E1-6312-451C-BAAA-427B9D86C2F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2" name="Oval 51">
                  <a:extLst>
                    <a:ext uri="{FF2B5EF4-FFF2-40B4-BE49-F238E27FC236}">
                      <a16:creationId xmlns:a16="http://schemas.microsoft.com/office/drawing/2014/main" id="{24DCF614-4C33-483C-9C59-74412D9EFD97}"/>
                    </a:ext>
                  </a:extLst>
                </p:cNvPr>
                <p:cNvSpPr>
                  <a:spLocks noChangeArrowheads="1"/>
                </p:cNvSpPr>
                <p:nvPr/>
              </p:nvSpPr>
              <p:spPr bwMode="auto">
                <a:xfrm>
                  <a:off x="3057351" y="5107412"/>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3" name="Text Box 47518">
                <a:extLst>
                  <a:ext uri="{FF2B5EF4-FFF2-40B4-BE49-F238E27FC236}">
                    <a16:creationId xmlns:a16="http://schemas.microsoft.com/office/drawing/2014/main" id="{9FEBA0B4-32A5-41C7-87AC-23F4BB47DD10}"/>
                  </a:ext>
                </a:extLst>
              </p:cNvPr>
              <p:cNvSpPr txBox="1">
                <a:spLocks noChangeArrowheads="1"/>
              </p:cNvSpPr>
              <p:nvPr/>
            </p:nvSpPr>
            <p:spPr bwMode="auto">
              <a:xfrm>
                <a:off x="3137253" y="5347204"/>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54" name="Text Box 47519">
                <a:extLst>
                  <a:ext uri="{FF2B5EF4-FFF2-40B4-BE49-F238E27FC236}">
                    <a16:creationId xmlns:a16="http://schemas.microsoft.com/office/drawing/2014/main" id="{A4076F15-F8DB-47D6-9545-28FD8BDF22E3}"/>
                  </a:ext>
                </a:extLst>
              </p:cNvPr>
              <p:cNvSpPr txBox="1">
                <a:spLocks noChangeArrowheads="1"/>
              </p:cNvSpPr>
              <p:nvPr/>
            </p:nvSpPr>
            <p:spPr bwMode="auto">
              <a:xfrm>
                <a:off x="3867553" y="4622743"/>
                <a:ext cx="406401"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55" name="Text Box 47520">
                <a:extLst>
                  <a:ext uri="{FF2B5EF4-FFF2-40B4-BE49-F238E27FC236}">
                    <a16:creationId xmlns:a16="http://schemas.microsoft.com/office/drawing/2014/main" id="{460DFD37-2817-4F63-8BAD-FA8B8BB084FC}"/>
                  </a:ext>
                </a:extLst>
              </p:cNvPr>
              <p:cNvSpPr txBox="1">
                <a:spLocks noChangeArrowheads="1"/>
              </p:cNvSpPr>
              <p:nvPr/>
            </p:nvSpPr>
            <p:spPr bwMode="auto">
              <a:xfrm>
                <a:off x="3831600" y="5332939"/>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56" name="Text Box 47521">
                <a:extLst>
                  <a:ext uri="{FF2B5EF4-FFF2-40B4-BE49-F238E27FC236}">
                    <a16:creationId xmlns:a16="http://schemas.microsoft.com/office/drawing/2014/main" id="{C1667E58-3B42-4822-A9C3-A5B1E5A2BCF1}"/>
                  </a:ext>
                </a:extLst>
              </p:cNvPr>
              <p:cNvSpPr txBox="1">
                <a:spLocks noChangeArrowheads="1"/>
              </p:cNvSpPr>
              <p:nvPr/>
            </p:nvSpPr>
            <p:spPr bwMode="auto">
              <a:xfrm>
                <a:off x="4494066" y="4898046"/>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97" name="Group 96">
                <a:extLst>
                  <a:ext uri="{FF2B5EF4-FFF2-40B4-BE49-F238E27FC236}">
                    <a16:creationId xmlns:a16="http://schemas.microsoft.com/office/drawing/2014/main" id="{4DF58603-CE05-4841-84FD-A0DBFA715A7C}"/>
                  </a:ext>
                </a:extLst>
              </p:cNvPr>
              <p:cNvGrpSpPr/>
              <p:nvPr/>
            </p:nvGrpSpPr>
            <p:grpSpPr>
              <a:xfrm>
                <a:off x="5474744" y="4891431"/>
                <a:ext cx="823907" cy="570650"/>
                <a:chOff x="4614168" y="4891431"/>
                <a:chExt cx="823907" cy="570650"/>
              </a:xfrm>
            </p:grpSpPr>
            <p:grpSp>
              <p:nvGrpSpPr>
                <p:cNvPr id="59" name="Group 58">
                  <a:extLst>
                    <a:ext uri="{FF2B5EF4-FFF2-40B4-BE49-F238E27FC236}">
                      <a16:creationId xmlns:a16="http://schemas.microsoft.com/office/drawing/2014/main" id="{567DCB4D-DCFB-4696-BFC4-1B38A93120AB}"/>
                    </a:ext>
                  </a:extLst>
                </p:cNvPr>
                <p:cNvGrpSpPr>
                  <a:grpSpLocks/>
                </p:cNvGrpSpPr>
                <p:nvPr/>
              </p:nvGrpSpPr>
              <p:grpSpPr bwMode="auto">
                <a:xfrm>
                  <a:off x="4671726" y="4891431"/>
                  <a:ext cx="766349" cy="570650"/>
                  <a:chOff x="3237" y="3062"/>
                  <a:chExt cx="1398" cy="1041"/>
                </a:xfrm>
              </p:grpSpPr>
              <p:sp>
                <p:nvSpPr>
                  <p:cNvPr id="64" name="Freeform 47525">
                    <a:extLst>
                      <a:ext uri="{FF2B5EF4-FFF2-40B4-BE49-F238E27FC236}">
                        <a16:creationId xmlns:a16="http://schemas.microsoft.com/office/drawing/2014/main" id="{EA614EB9-6147-43A1-8430-0423D9B019B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5" name="Freeform 47526">
                    <a:extLst>
                      <a:ext uri="{FF2B5EF4-FFF2-40B4-BE49-F238E27FC236}">
                        <a16:creationId xmlns:a16="http://schemas.microsoft.com/office/drawing/2014/main" id="{D7354AC4-037B-48BB-B595-4E195857AB1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0" name="Oval 59">
                  <a:extLst>
                    <a:ext uri="{FF2B5EF4-FFF2-40B4-BE49-F238E27FC236}">
                      <a16:creationId xmlns:a16="http://schemas.microsoft.com/office/drawing/2014/main" id="{97BF297F-11A8-42A6-867C-F16125C92433}"/>
                    </a:ext>
                  </a:extLst>
                </p:cNvPr>
                <p:cNvSpPr>
                  <a:spLocks noChangeArrowheads="1"/>
                </p:cNvSpPr>
                <p:nvPr/>
              </p:nvSpPr>
              <p:spPr bwMode="auto">
                <a:xfrm>
                  <a:off x="4614168" y="5107412"/>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8" name="Text Box 47523">
                <a:extLst>
                  <a:ext uri="{FF2B5EF4-FFF2-40B4-BE49-F238E27FC236}">
                    <a16:creationId xmlns:a16="http://schemas.microsoft.com/office/drawing/2014/main" id="{C6F647E8-C3A6-4BA8-BEE3-1C8361FD2E8A}"/>
                  </a:ext>
                </a:extLst>
              </p:cNvPr>
              <p:cNvSpPr txBox="1">
                <a:spLocks noChangeArrowheads="1"/>
              </p:cNvSpPr>
              <p:nvPr/>
            </p:nvSpPr>
            <p:spPr bwMode="auto">
              <a:xfrm>
                <a:off x="5548545" y="4604760"/>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1" name="Text Box 47528">
                <a:extLst>
                  <a:ext uri="{FF2B5EF4-FFF2-40B4-BE49-F238E27FC236}">
                    <a16:creationId xmlns:a16="http://schemas.microsoft.com/office/drawing/2014/main" id="{18C88E4D-3D2F-4B0C-8A29-FE12A3CED5C1}"/>
                  </a:ext>
                </a:extLst>
              </p:cNvPr>
              <p:cNvSpPr txBox="1">
                <a:spLocks noChangeArrowheads="1"/>
              </p:cNvSpPr>
              <p:nvPr/>
            </p:nvSpPr>
            <p:spPr bwMode="auto">
              <a:xfrm>
                <a:off x="5574524" y="5338325"/>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62" name="Text Box 47529">
                <a:extLst>
                  <a:ext uri="{FF2B5EF4-FFF2-40B4-BE49-F238E27FC236}">
                    <a16:creationId xmlns:a16="http://schemas.microsoft.com/office/drawing/2014/main" id="{06F063C2-8ECB-4F18-93A4-4AD49AA10890}"/>
                  </a:ext>
                </a:extLst>
              </p:cNvPr>
              <p:cNvSpPr txBox="1">
                <a:spLocks noChangeArrowheads="1"/>
              </p:cNvSpPr>
              <p:nvPr/>
            </p:nvSpPr>
            <p:spPr bwMode="auto">
              <a:xfrm>
                <a:off x="6252056" y="4673389"/>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63" name="Text Box 47530">
                <a:extLst>
                  <a:ext uri="{FF2B5EF4-FFF2-40B4-BE49-F238E27FC236}">
                    <a16:creationId xmlns:a16="http://schemas.microsoft.com/office/drawing/2014/main" id="{57416F2C-12EC-4BF9-AA6D-2D0D973065D5}"/>
                  </a:ext>
                </a:extLst>
              </p:cNvPr>
              <p:cNvSpPr txBox="1">
                <a:spLocks noChangeArrowheads="1"/>
              </p:cNvSpPr>
              <p:nvPr/>
            </p:nvSpPr>
            <p:spPr bwMode="auto">
              <a:xfrm>
                <a:off x="6248994" y="5321935"/>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2" name="Group 1">
              <a:extLst>
                <a:ext uri="{FF2B5EF4-FFF2-40B4-BE49-F238E27FC236}">
                  <a16:creationId xmlns:a16="http://schemas.microsoft.com/office/drawing/2014/main" id="{527BE385-6451-425F-B08A-DC1D460B8B62}"/>
                </a:ext>
              </a:extLst>
            </p:cNvPr>
            <p:cNvGrpSpPr/>
            <p:nvPr/>
          </p:nvGrpSpPr>
          <p:grpSpPr>
            <a:xfrm>
              <a:off x="926226" y="97833"/>
              <a:ext cx="442113" cy="4627307"/>
              <a:chOff x="717893" y="889925"/>
              <a:chExt cx="442113" cy="4627307"/>
            </a:xfrm>
          </p:grpSpPr>
          <p:sp>
            <p:nvSpPr>
              <p:cNvPr id="86" name="Text Box 30875">
                <a:extLst>
                  <a:ext uri="{FF2B5EF4-FFF2-40B4-BE49-F238E27FC236}">
                    <a16:creationId xmlns:a16="http://schemas.microsoft.com/office/drawing/2014/main" id="{3F71F0F0-58C2-4168-B68A-EFEFDF319C9D}"/>
                  </a:ext>
                </a:extLst>
              </p:cNvPr>
              <p:cNvSpPr txBox="1">
                <a:spLocks noChangeArrowheads="1"/>
              </p:cNvSpPr>
              <p:nvPr/>
            </p:nvSpPr>
            <p:spPr bwMode="auto">
              <a:xfrm>
                <a:off x="730417" y="88992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7" name="Text Box 30875">
                <a:extLst>
                  <a:ext uri="{FF2B5EF4-FFF2-40B4-BE49-F238E27FC236}">
                    <a16:creationId xmlns:a16="http://schemas.microsoft.com/office/drawing/2014/main" id="{FD608279-EB49-41E6-ADDF-3223F705AC53}"/>
                  </a:ext>
                </a:extLst>
              </p:cNvPr>
              <p:cNvSpPr txBox="1">
                <a:spLocks noChangeArrowheads="1"/>
              </p:cNvSpPr>
              <p:nvPr/>
            </p:nvSpPr>
            <p:spPr bwMode="auto">
              <a:xfrm>
                <a:off x="717893" y="529985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8" name="Text Box 30875">
                <a:extLst>
                  <a:ext uri="{FF2B5EF4-FFF2-40B4-BE49-F238E27FC236}">
                    <a16:creationId xmlns:a16="http://schemas.microsoft.com/office/drawing/2014/main" id="{49CB72F5-B14E-4D3B-941A-EC6B7223970C}"/>
                  </a:ext>
                </a:extLst>
              </p:cNvPr>
              <p:cNvSpPr txBox="1">
                <a:spLocks noChangeArrowheads="1"/>
              </p:cNvSpPr>
              <p:nvPr/>
            </p:nvSpPr>
            <p:spPr bwMode="auto">
              <a:xfrm>
                <a:off x="730974" y="3822158"/>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9" name="Text Box 30875">
                <a:extLst>
                  <a:ext uri="{FF2B5EF4-FFF2-40B4-BE49-F238E27FC236}">
                    <a16:creationId xmlns:a16="http://schemas.microsoft.com/office/drawing/2014/main" id="{A9634D61-2543-4CB3-A1F1-016543E5A09E}"/>
                  </a:ext>
                </a:extLst>
              </p:cNvPr>
              <p:cNvSpPr txBox="1">
                <a:spLocks noChangeArrowheads="1"/>
              </p:cNvSpPr>
              <p:nvPr/>
            </p:nvSpPr>
            <p:spPr bwMode="auto">
              <a:xfrm>
                <a:off x="723572" y="235770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grpSp>
      <mc:AlternateContent xmlns:mc="http://schemas.openxmlformats.org/markup-compatibility/2006" xmlns:a14="http://schemas.microsoft.com/office/drawing/2010/main">
        <mc:Choice Requires="a14">
          <p:sp>
            <p:nvSpPr>
              <p:cNvPr id="98" name="Text Box 4">
                <a:extLst>
                  <a:ext uri="{FF2B5EF4-FFF2-40B4-BE49-F238E27FC236}">
                    <a16:creationId xmlns:a16="http://schemas.microsoft.com/office/drawing/2014/main" id="{07377565-7267-4F52-B44E-EE43E51176CC}"/>
                  </a:ext>
                </a:extLst>
              </p:cNvPr>
              <p:cNvSpPr txBox="1">
                <a:spLocks noChangeArrowheads="1"/>
              </p:cNvSpPr>
              <p:nvPr/>
            </p:nvSpPr>
            <p:spPr bwMode="auto">
              <a:xfrm>
                <a:off x="107504" y="74560"/>
                <a:ext cx="5361865" cy="48013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RDU cannot accommodate </a:t>
                </a:r>
                <a14:m>
                  <m:oMath xmlns:m="http://schemas.openxmlformats.org/officeDocument/2006/math">
                    <m:r>
                      <a:rPr lang="en-US" altLang="en-US" sz="2800" b="0" i="1" smtClean="0">
                        <a:solidFill>
                          <a:srgbClr val="0000FF"/>
                        </a:solidFill>
                        <a:latin typeface="Cambria Math"/>
                        <a:cs typeface="Times New Roman" panose="02020603050405020304" pitchFamily="18" charset="0"/>
                        <a:sym typeface="Math3" panose="00000400000000000000" pitchFamily="2" charset="2"/>
                      </a:rPr>
                      <m:t>𝛿</m:t>
                    </m:r>
                  </m:oMath>
                </a14:m>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8" name="Text Box 4">
                <a:extLst>
                  <a:ext uri="{FF2B5EF4-FFF2-40B4-BE49-F238E27FC236}">
                    <a16:creationId xmlns:a16="http://schemas.microsoft.com/office/drawing/2014/main" id="{07377565-7267-4F52-B44E-EE43E51176CC}"/>
                  </a:ext>
                </a:extLst>
              </p:cNvPr>
              <p:cNvSpPr txBox="1">
                <a:spLocks noRot="1" noChangeAspect="1" noMove="1" noResize="1" noEditPoints="1" noAdjustHandles="1" noChangeArrowheads="1" noChangeShapeType="1" noTextEdit="1"/>
              </p:cNvSpPr>
              <p:nvPr/>
            </p:nvSpPr>
            <p:spPr bwMode="auto">
              <a:xfrm>
                <a:off x="107504" y="74560"/>
                <a:ext cx="5361865" cy="480131"/>
              </a:xfrm>
              <a:prstGeom prst="rect">
                <a:avLst/>
              </a:prstGeom>
              <a:blipFill>
                <a:blip r:embed="rId3"/>
                <a:stretch>
                  <a:fillRect l="-2389" t="-21519" b="-341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00" name="Text Box 2">
            <a:extLst>
              <a:ext uri="{FF2B5EF4-FFF2-40B4-BE49-F238E27FC236}">
                <a16:creationId xmlns:a16="http://schemas.microsoft.com/office/drawing/2014/main" id="{0DDA20AA-EE88-4F4D-841A-43CF5F420D67}"/>
              </a:ext>
            </a:extLst>
          </p:cNvPr>
          <p:cNvSpPr txBox="1">
            <a:spLocks noChangeArrowheads="1"/>
          </p:cNvSpPr>
          <p:nvPr/>
        </p:nvSpPr>
        <p:spPr bwMode="auto">
          <a:xfrm>
            <a:off x="6393124" y="5400734"/>
            <a:ext cx="236771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800" dirty="0">
                <a:latin typeface="Arial" panose="020B0604020202020204" pitchFamily="34" charset="0"/>
                <a:cs typeface="Times New Roman" panose="02020603050405020304" pitchFamily="18" charset="0"/>
                <a:sym typeface="Math3" panose="00000400000000000000" pitchFamily="2" charset="2"/>
              </a:rPr>
              <a:t>(Although some insights will be offered later.)</a:t>
            </a:r>
            <a:endParaRPr lang="en-GB" altLang="en-US" sz="1800" b="0" dirty="0">
              <a:latin typeface="Arial" panose="020B0604020202020204" pitchFamily="34" charset="0"/>
              <a:cs typeface="Times New Roman" panose="02020603050405020304" pitchFamily="18" charset="0"/>
              <a:sym typeface="Math3" panose="00000400000000000000" pitchFamily="2" charset="2"/>
            </a:endParaRPr>
          </a:p>
        </p:txBody>
      </p:sp>
      <p:sp>
        <p:nvSpPr>
          <p:cNvPr id="101" name="Text Box 3">
            <a:extLst>
              <a:ext uri="{FF2B5EF4-FFF2-40B4-BE49-F238E27FC236}">
                <a16:creationId xmlns:a16="http://schemas.microsoft.com/office/drawing/2014/main" id="{B81B541C-5FA9-49FF-AFBB-E0667698729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124</a:t>
            </a:fld>
            <a:endParaRPr lang="en-US" altLang="nl-NL" sz="1600" dirty="0"/>
          </a:p>
        </p:txBody>
      </p:sp>
    </p:spTree>
    <p:extLst>
      <p:ext uri="{BB962C8B-B14F-4D97-AF65-F5344CB8AC3E}">
        <p14:creationId xmlns:p14="http://schemas.microsoft.com/office/powerpoint/2010/main" val="87004913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0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0" grpId="0" build="p"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Text Box 4"/>
              <p:cNvSpPr txBox="1">
                <a:spLocks noChangeArrowheads="1"/>
              </p:cNvSpPr>
              <p:nvPr/>
            </p:nvSpPr>
            <p:spPr bwMode="auto">
              <a:xfrm>
                <a:off x="2162463" y="176747"/>
                <a:ext cx="4929817" cy="49263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RDU to accommodate </a:t>
                </a:r>
                <a14:m>
                  <m:oMath xmlns:m="http://schemas.openxmlformats.org/officeDocument/2006/math">
                    <m:r>
                      <a:rPr lang="en-US" altLang="en-US" sz="28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800" b="0" i="1" smtClean="0">
                            <a:solidFill>
                              <a:srgbClr val="0000FF"/>
                            </a:solidFill>
                            <a:latin typeface="Cambria Math"/>
                            <a:cs typeface="Times New Roman" panose="02020603050405020304" pitchFamily="18" charset="0"/>
                            <a:sym typeface="Math3" panose="00000400000000000000" pitchFamily="2" charset="2"/>
                          </a:rPr>
                          <m:t>𝑗</m:t>
                        </m:r>
                      </m:sup>
                    </m:sSup>
                  </m:oMath>
                </a14:m>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 name="Text Box 4"/>
              <p:cNvSpPr txBox="1">
                <a:spLocks noRot="1" noChangeAspect="1" noMove="1" noResize="1" noEditPoints="1" noAdjustHandles="1" noChangeArrowheads="1" noChangeShapeType="1" noTextEdit="1"/>
              </p:cNvSpPr>
              <p:nvPr/>
            </p:nvSpPr>
            <p:spPr bwMode="auto">
              <a:xfrm>
                <a:off x="2162463" y="176747"/>
                <a:ext cx="4929817" cy="492635"/>
              </a:xfrm>
              <a:prstGeom prst="rect">
                <a:avLst/>
              </a:prstGeom>
              <a:blipFill>
                <a:blip r:embed="rId3"/>
                <a:stretch>
                  <a:fillRect l="-2599" t="-19753"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107505" y="1052736"/>
                <a:ext cx="8928992" cy="23316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a:t>
                </a:r>
                <a:r>
                  <a:rPr lang="en-US" altLang="en-US" sz="2000" dirty="0">
                    <a:latin typeface="Arial" panose="020B0604020202020204" pitchFamily="34" charset="0"/>
                    <a:cs typeface="Times New Roman" panose="02020603050405020304" pitchFamily="18" charset="0"/>
                    <a:sym typeface="Math3" panose="00000400000000000000" pitchFamily="2" charset="2"/>
                  </a:rPr>
                  <a:t>Assume again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𝑗</m:t>
                            </m:r>
                          </m:sup>
                        </m:sSup>
                      </m:e>
                    </m:d>
                    <m:r>
                      <a:rPr lang="en-US" altLang="en-US" sz="2000" i="1">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𝑗</m:t>
                        </m:r>
                      </m:num>
                      <m:den>
                        <m:r>
                          <a:rPr lang="en-US" altLang="en-US" sz="2000" i="1">
                            <a:latin typeface="Cambria Math"/>
                            <a:cs typeface="Times New Roman" panose="02020603050405020304" pitchFamily="18" charset="0"/>
                            <a:sym typeface="Math3" panose="00000400000000000000" pitchFamily="2" charset="2"/>
                          </a:rPr>
                          <m:t>4</m:t>
                        </m:r>
                      </m:den>
                    </m:f>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𝑗</m:t>
                    </m:r>
                    <m:r>
                      <a:rPr lang="en-US" altLang="en-US" sz="2000" i="1">
                        <a:latin typeface="Cambria Math"/>
                        <a:cs typeface="Times New Roman" panose="02020603050405020304" pitchFamily="18" charset="0"/>
                        <a:sym typeface="Math3" panose="00000400000000000000" pitchFamily="2" charset="2"/>
                      </a:rPr>
                      <m:t>=0,…, 4</m:t>
                    </m:r>
                  </m:oMath>
                </a14:m>
                <a:r>
                  <a:rPr lang="en-GB" altLang="en-US" sz="200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en-US" sz="2000" dirty="0">
                    <a:latin typeface="Arial" panose="020B0604020202020204" pitchFamily="34" charset="0"/>
                    <a:cs typeface="Times New Roman" panose="02020603050405020304" pitchFamily="18" charset="0"/>
                    <a:sym typeface="Math3" panose="00000400000000000000" pitchFamily="2" charset="2"/>
                  </a:rPr>
                  <a:t>Can RDU accommodate </a:t>
                </a: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𝑃</m:t>
                    </m:r>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1</m:t>
                        </m:r>
                      </m:sup>
                    </m:sSup>
                    <m:r>
                      <a:rPr lang="en-US" altLang="en-US" sz="2000" b="0" i="1" smtClean="0">
                        <a:latin typeface="Cambria Math"/>
                        <a:cs typeface="Times New Roman" panose="02020603050405020304" pitchFamily="18" charset="0"/>
                        <a:sym typeface="Math3" panose="00000400000000000000" pitchFamily="2" charset="2"/>
                      </a:rPr>
                      <m:t>&gt;</m:t>
                    </m:r>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1</m:t>
                        </m:r>
                      </m:num>
                      <m:den>
                        <m:r>
                          <a:rPr lang="en-US" altLang="en-US" sz="2000" b="0" i="1" smtClean="0">
                            <a:latin typeface="Cambria Math"/>
                            <a:cs typeface="Times New Roman" panose="02020603050405020304" pitchFamily="18" charset="0"/>
                            <a:sym typeface="Math3" panose="00000400000000000000" pitchFamily="2" charset="2"/>
                          </a:rPr>
                          <m:t>4</m:t>
                        </m:r>
                      </m:den>
                    </m:f>
                    <m:r>
                      <a:rPr lang="en-US" altLang="en-US" sz="2000" b="0" i="1" smtClean="0">
                        <a:latin typeface="Cambria Math"/>
                        <a:cs typeface="Times New Roman" panose="02020603050405020304" pitchFamily="18" charset="0"/>
                        <a:sym typeface="Math3" panose="00000400000000000000" pitchFamily="2" charset="2"/>
                      </a:rPr>
                      <m:t>?</m:t>
                    </m:r>
                  </m:oMath>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en-US" sz="2000" dirty="0">
                    <a:latin typeface="Arial" panose="020B0604020202020204" pitchFamily="34" charset="0"/>
                    <a:cs typeface="Times New Roman" panose="02020603050405020304" pitchFamily="18" charset="0"/>
                    <a:sym typeface="Math3" panose="00000400000000000000" pitchFamily="2" charset="2"/>
                  </a:rPr>
                  <a:t>(And, also,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2</m:t>
                        </m:r>
                      </m:sup>
                    </m:sSup>
                    <m:r>
                      <a:rPr lang="en-US" altLang="en-US" sz="2000" i="1">
                        <a:latin typeface="Cambria Math"/>
                        <a:cs typeface="Times New Roman" panose="02020603050405020304" pitchFamily="18" charset="0"/>
                        <a:sym typeface="Math3" panose="00000400000000000000" pitchFamily="2" charset="2"/>
                      </a:rPr>
                      <m:t>&gt;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2</m:t>
                        </m:r>
                      </m:num>
                      <m:den>
                        <m:r>
                          <a:rPr lang="en-US" altLang="en-US" sz="2000" i="1">
                            <a:latin typeface="Cambria Math"/>
                            <a:cs typeface="Times New Roman" panose="02020603050405020304" pitchFamily="18" charset="0"/>
                            <a:sym typeface="Math3" panose="00000400000000000000" pitchFamily="2" charset="2"/>
                          </a:rPr>
                          <m:t>4</m:t>
                        </m:r>
                      </m:den>
                    </m:f>
                  </m:oMath>
                </a14:m>
                <a:r>
                  <a:rPr lang="en-AU" sz="2000" dirty="0"/>
                  <a:t> and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3</m:t>
                        </m:r>
                      </m:sup>
                    </m:sSup>
                    <m:r>
                      <a:rPr lang="en-US" altLang="en-US" sz="2000" i="1">
                        <a:latin typeface="Cambria Math"/>
                        <a:cs typeface="Times New Roman" panose="02020603050405020304" pitchFamily="18" charset="0"/>
                        <a:sym typeface="Math3" panose="00000400000000000000" pitchFamily="2" charset="2"/>
                      </a:rPr>
                      <m:t>&gt;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3</m:t>
                        </m:r>
                      </m:num>
                      <m:den>
                        <m:r>
                          <a:rPr lang="en-US" altLang="en-US" sz="2000" i="1">
                            <a:latin typeface="Cambria Math"/>
                            <a:cs typeface="Times New Roman" panose="02020603050405020304" pitchFamily="18" charset="0"/>
                            <a:sym typeface="Math3" panose="00000400000000000000" pitchFamily="2" charset="2"/>
                          </a:rPr>
                          <m:t>4</m:t>
                        </m:r>
                      </m:den>
                    </m:f>
                  </m:oMath>
                </a14:m>
                <a:r>
                  <a:rPr lang="en-AU" sz="2000" dirty="0"/>
                  <a:t>.)  </a:t>
                </a:r>
                <a:br>
                  <a:rPr lang="en-AU" sz="2000" dirty="0"/>
                </a:br>
                <a:endParaRPr lang="en-AU" sz="2000" dirty="0"/>
              </a:p>
              <a:p>
                <a:pPr>
                  <a:spcBef>
                    <a:spcPct val="0"/>
                  </a:spcBef>
                  <a:buFont typeface="Math3" panose="00000400000000000000" pitchFamily="2" charset="2"/>
                  <a:buNone/>
                </a:pPr>
                <a:r>
                  <a:rPr lang="en-AU" sz="2000" dirty="0"/>
                  <a:t>You work …</a:t>
                </a:r>
              </a:p>
              <a:p>
                <a:pPr>
                  <a:spcBef>
                    <a:spcPct val="0"/>
                  </a:spcBef>
                  <a:buFont typeface="Math3" panose="00000400000000000000" pitchFamily="2" charset="2"/>
                  <a:buNone/>
                </a:pPr>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107505" y="1052736"/>
                <a:ext cx="8928992" cy="2331664"/>
              </a:xfrm>
              <a:prstGeom prst="rect">
                <a:avLst/>
              </a:prstGeom>
              <a:blipFill rotWithShape="1">
                <a:blip r:embed="rId4"/>
                <a:stretch>
                  <a:fillRect l="-75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1" name="Text Box 3">
            <a:extLst>
              <a:ext uri="{FF2B5EF4-FFF2-40B4-BE49-F238E27FC236}">
                <a16:creationId xmlns:a16="http://schemas.microsoft.com/office/drawing/2014/main" id="{B6FF630C-0298-4590-AE7C-2CE1AFC0D842}"/>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125</a:t>
            </a:fld>
            <a:endParaRPr lang="en-US" altLang="nl-NL" sz="1600" dirty="0"/>
          </a:p>
        </p:txBody>
      </p:sp>
      <p:grpSp>
        <p:nvGrpSpPr>
          <p:cNvPr id="22" name="Group 21">
            <a:extLst>
              <a:ext uri="{FF2B5EF4-FFF2-40B4-BE49-F238E27FC236}">
                <a16:creationId xmlns:a16="http://schemas.microsoft.com/office/drawing/2014/main" id="{5FD10F24-D2AF-417C-ADF9-620B82EAF1D8}"/>
              </a:ext>
            </a:extLst>
          </p:cNvPr>
          <p:cNvGrpSpPr/>
          <p:nvPr/>
        </p:nvGrpSpPr>
        <p:grpSpPr>
          <a:xfrm>
            <a:off x="6272036" y="1054786"/>
            <a:ext cx="2476428" cy="1438110"/>
            <a:chOff x="3351284" y="1703999"/>
            <a:chExt cx="2476428" cy="1438110"/>
          </a:xfrm>
        </p:grpSpPr>
        <p:sp>
          <p:nvSpPr>
            <p:cNvPr id="23" name="Rectangle 22">
              <a:extLst>
                <a:ext uri="{FF2B5EF4-FFF2-40B4-BE49-F238E27FC236}">
                  <a16:creationId xmlns:a16="http://schemas.microsoft.com/office/drawing/2014/main" id="{2D813E18-2C52-4BE8-8C36-71065382ED31}"/>
                </a:ext>
              </a:extLst>
            </p:cNvPr>
            <p:cNvSpPr>
              <a:spLocks noChangeArrowheads="1"/>
            </p:cNvSpPr>
            <p:nvPr/>
          </p:nvSpPr>
          <p:spPr bwMode="auto">
            <a:xfrm>
              <a:off x="3442656" y="1940936"/>
              <a:ext cx="2231390" cy="1115989"/>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24" name="Text Box 34104">
              <a:extLst>
                <a:ext uri="{FF2B5EF4-FFF2-40B4-BE49-F238E27FC236}">
                  <a16:creationId xmlns:a16="http://schemas.microsoft.com/office/drawing/2014/main" id="{A77AD146-5935-43E9-824A-680367F674BB}"/>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25" name="Group 24">
              <a:extLst>
                <a:ext uri="{FF2B5EF4-FFF2-40B4-BE49-F238E27FC236}">
                  <a16:creationId xmlns:a16="http://schemas.microsoft.com/office/drawing/2014/main" id="{395D4FE1-2D1F-488B-8ED3-C207DA250CE0}"/>
                </a:ext>
              </a:extLst>
            </p:cNvPr>
            <p:cNvGrpSpPr>
              <a:grpSpLocks/>
            </p:cNvGrpSpPr>
            <p:nvPr/>
          </p:nvGrpSpPr>
          <p:grpSpPr bwMode="auto">
            <a:xfrm>
              <a:off x="4500562" y="2161277"/>
              <a:ext cx="887730" cy="661035"/>
              <a:chOff x="3237" y="3062"/>
              <a:chExt cx="1398" cy="1041"/>
            </a:xfrm>
          </p:grpSpPr>
          <p:sp>
            <p:nvSpPr>
              <p:cNvPr id="33" name="Freeform 9">
                <a:extLst>
                  <a:ext uri="{FF2B5EF4-FFF2-40B4-BE49-F238E27FC236}">
                    <a16:creationId xmlns:a16="http://schemas.microsoft.com/office/drawing/2014/main" id="{D770030D-AD1B-471E-A897-6A763344742B}"/>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4" name="Freeform 10">
                <a:extLst>
                  <a:ext uri="{FF2B5EF4-FFF2-40B4-BE49-F238E27FC236}">
                    <a16:creationId xmlns:a16="http://schemas.microsoft.com/office/drawing/2014/main" id="{4F4EE069-EA41-4CB5-8954-8826577934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26" name="Oval 25">
              <a:extLst>
                <a:ext uri="{FF2B5EF4-FFF2-40B4-BE49-F238E27FC236}">
                  <a16:creationId xmlns:a16="http://schemas.microsoft.com/office/drawing/2014/main" id="{56E9E636-83E0-4CDB-868A-AFDCF89D6901}"/>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27" name="Text Box 34109">
              <a:extLst>
                <a:ext uri="{FF2B5EF4-FFF2-40B4-BE49-F238E27FC236}">
                  <a16:creationId xmlns:a16="http://schemas.microsoft.com/office/drawing/2014/main" id="{FE20FC11-107D-449F-97D3-21286517F53D}"/>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28" name="Text Box 34111">
              <a:extLst>
                <a:ext uri="{FF2B5EF4-FFF2-40B4-BE49-F238E27FC236}">
                  <a16:creationId xmlns:a16="http://schemas.microsoft.com/office/drawing/2014/main" id="{8E65A1BE-591B-434E-A706-FD675D737FA0}"/>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29" name="Text Box 34112">
              <a:extLst>
                <a:ext uri="{FF2B5EF4-FFF2-40B4-BE49-F238E27FC236}">
                  <a16:creationId xmlns:a16="http://schemas.microsoft.com/office/drawing/2014/main" id="{43402FD0-D2F7-433F-9DF7-DD4AC97CAEC8}"/>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1</a:t>
              </a:r>
              <a:endParaRPr lang="nl-NL" sz="1600">
                <a:effectLst/>
                <a:latin typeface="Times New Roman"/>
                <a:ea typeface="Times New Roman"/>
              </a:endParaRPr>
            </a:p>
          </p:txBody>
        </p:sp>
        <p:sp>
          <p:nvSpPr>
            <p:cNvPr id="30" name="Text Box 34113">
              <a:extLst>
                <a:ext uri="{FF2B5EF4-FFF2-40B4-BE49-F238E27FC236}">
                  <a16:creationId xmlns:a16="http://schemas.microsoft.com/office/drawing/2014/main" id="{D797DC8D-66B7-4CFB-9E49-FEE1D207F07B}"/>
                </a:ext>
              </a:extLst>
            </p:cNvPr>
            <p:cNvSpPr txBox="1">
              <a:spLocks noChangeArrowheads="1"/>
            </p:cNvSpPr>
            <p:nvPr/>
          </p:nvSpPr>
          <p:spPr bwMode="auto">
            <a:xfrm>
              <a:off x="3351284" y="1703999"/>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a</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31" name="Text Box 34113">
              <a:extLst>
                <a:ext uri="{FF2B5EF4-FFF2-40B4-BE49-F238E27FC236}">
                  <a16:creationId xmlns:a16="http://schemas.microsoft.com/office/drawing/2014/main" id="{F0B766E8-A4CF-4996-A912-C56058B77521}"/>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32" name="Text Box 34113">
                  <a:extLst>
                    <a:ext uri="{FF2B5EF4-FFF2-40B4-BE49-F238E27FC236}">
                      <a16:creationId xmlns:a16="http://schemas.microsoft.com/office/drawing/2014/main" id="{B8CEA64F-D5FB-4B2F-B1DE-5DDF715850F9}"/>
                    </a:ext>
                  </a:extLst>
                </p:cNvPr>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18"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5"/>
                  <a:stretch>
                    <a:fillRect l="-2400" t="-7273" b="-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Tree>
    <p:extLst>
      <p:ext uri="{BB962C8B-B14F-4D97-AF65-F5344CB8AC3E}">
        <p14:creationId xmlns:p14="http://schemas.microsoft.com/office/powerpoint/2010/main" val="115628715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32">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32">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3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132" grpId="0" uiExpand="1"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135408" y="183224"/>
                <a:ext cx="5732735" cy="307776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Set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1</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1</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 E.g.,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𝐸</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but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den>
                        </m:f>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𝑃</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𝐸</m:t>
                        </m:r>
                      </m:e>
                      <m:sup>
                        <m:r>
                          <a:rPr lang="en-US" altLang="en-US" sz="1600" i="1">
                            <a:latin typeface="Cambria Math"/>
                            <a:cs typeface="Times New Roman" panose="02020603050405020304" pitchFamily="18" charset="0"/>
                            <a:sym typeface="Math3" panose="00000400000000000000" pitchFamily="2" charset="2"/>
                          </a:rPr>
                          <m:t>1</m:t>
                        </m:r>
                      </m:sup>
                    </m:sSup>
                    <m:r>
                      <a:rPr lang="en-US" altLang="en-US" sz="1600" i="1">
                        <a:latin typeface="Cambria Math"/>
                        <a:cs typeface="Times New Roman" panose="02020603050405020304" pitchFamily="18" charset="0"/>
                        <a:sym typeface="Math3" panose="00000400000000000000" pitchFamily="2" charset="2"/>
                      </a:rPr>
                      <m:t>&lt;</m:t>
                    </m:r>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4</m:t>
                        </m:r>
                      </m:den>
                    </m:f>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is also possible: if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𝑃</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𝐸</m:t>
                        </m:r>
                      </m:e>
                      <m:sup>
                        <m:r>
                          <a:rPr lang="en-US" altLang="en-US" sz="1600" i="1">
                            <a:latin typeface="Cambria Math"/>
                            <a:cs typeface="Times New Roman" panose="02020603050405020304" pitchFamily="18" charset="0"/>
                            <a:sym typeface="Math3" panose="00000400000000000000" pitchFamily="2" charset="2"/>
                          </a:rPr>
                          <m:t>1</m:t>
                        </m:r>
                      </m:sup>
                    </m:sSup>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up.”</a:t>
                </a:r>
              </a:p>
              <a:p>
                <a:pPr>
                  <a:spcBef>
                    <a:spcPct val="0"/>
                  </a:spcBef>
                  <a:buNone/>
                </a:pPr>
                <a:r>
                  <a:rPr lang="en-US" altLang="en-US" sz="1600" dirty="0">
                    <a:latin typeface="Arial" panose="020B0604020202020204" pitchFamily="34" charset="0"/>
                    <a:cs typeface="Times New Roman" panose="02020603050405020304" pitchFamily="18" charset="0"/>
                    <a:sym typeface="Math3" panose="00000400000000000000" pitchFamily="2" charset="2"/>
                  </a:rPr>
                  <a:t> </a:t>
                </a:r>
                <a:r>
                  <a:rPr lang="en-US" dirty="0"/>
                  <a:t>  </a:t>
                </a:r>
                <a:endParaRPr lang="en-US" altLang="en-US" sz="16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135408" y="183224"/>
                <a:ext cx="5732735" cy="3077766"/>
              </a:xfrm>
              <a:prstGeom prst="rect">
                <a:avLst/>
              </a:prstGeom>
              <a:blipFill>
                <a:blip r:embed="rId3"/>
                <a:stretch>
                  <a:fillRect l="-1063" r="-14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49" name="Group 48"/>
          <p:cNvGrpSpPr/>
          <p:nvPr/>
        </p:nvGrpSpPr>
        <p:grpSpPr>
          <a:xfrm>
            <a:off x="1132756" y="613274"/>
            <a:ext cx="986780" cy="478781"/>
            <a:chOff x="3525600" y="1945407"/>
            <a:chExt cx="986780" cy="478781"/>
          </a:xfrm>
        </p:grpSpPr>
        <p:sp>
          <p:nvSpPr>
            <p:cNvPr id="5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5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48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61" name="Group 60"/>
          <p:cNvGrpSpPr/>
          <p:nvPr/>
        </p:nvGrpSpPr>
        <p:grpSpPr>
          <a:xfrm>
            <a:off x="3362722" y="632324"/>
            <a:ext cx="1015355" cy="478781"/>
            <a:chOff x="3525600" y="1945407"/>
            <a:chExt cx="1015355" cy="478781"/>
          </a:xfrm>
        </p:grpSpPr>
        <p:sp>
          <p:nvSpPr>
            <p:cNvPr id="62"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6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2345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64"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5"/>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5" name="Text Box 2"/>
              <p:cNvSpPr txBox="1">
                <a:spLocks noChangeArrowheads="1"/>
              </p:cNvSpPr>
              <p:nvPr/>
            </p:nvSpPr>
            <p:spPr bwMode="auto">
              <a:xfrm>
                <a:off x="141412" y="3072011"/>
                <a:ext cx="5732735" cy="182460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2</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2</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2</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a:t>
                </a:r>
              </a:p>
              <a:p>
                <a:pPr>
                  <a:spcBef>
                    <a:spcPct val="0"/>
                  </a:spcBef>
                  <a:buNone/>
                </a:pPr>
                <a:r>
                  <a:rPr lang="en-US" altLang="en-US" sz="2000" dirty="0">
                    <a:latin typeface="Arial" panose="020B0604020202020204" pitchFamily="34" charset="0"/>
                    <a:cs typeface="Times New Roman" panose="02020603050405020304" pitchFamily="18" charset="0"/>
                    <a:sym typeface="Math3" panose="00000400000000000000" pitchFamily="2" charset="2"/>
                  </a:rPr>
                  <a:t> </a:t>
                </a:r>
                <a:r>
                  <a:rPr lang="en-US" dirty="0"/>
                  <a:t>  </a:t>
                </a:r>
                <a:endPar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5" name="Text Box 2"/>
              <p:cNvSpPr txBox="1">
                <a:spLocks noRot="1" noChangeAspect="1" noMove="1" noResize="1" noEditPoints="1" noAdjustHandles="1" noChangeArrowheads="1" noChangeShapeType="1" noTextEdit="1"/>
              </p:cNvSpPr>
              <p:nvPr/>
            </p:nvSpPr>
            <p:spPr bwMode="auto">
              <a:xfrm>
                <a:off x="141412" y="3072011"/>
                <a:ext cx="5732735" cy="1824602"/>
              </a:xfrm>
              <a:prstGeom prst="rect">
                <a:avLst/>
              </a:prstGeom>
              <a:blipFill>
                <a:blip r:embed="rId46"/>
                <a:stretch>
                  <a:fillRect l="-1063" t="-2341" r="-4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6" name="Group 65"/>
          <p:cNvGrpSpPr/>
          <p:nvPr/>
        </p:nvGrpSpPr>
        <p:grpSpPr>
          <a:xfrm>
            <a:off x="1138760" y="3068960"/>
            <a:ext cx="996305" cy="478781"/>
            <a:chOff x="3525600" y="1945407"/>
            <a:chExt cx="996305" cy="478781"/>
          </a:xfrm>
        </p:grpSpPr>
        <p:sp>
          <p:nvSpPr>
            <p:cNvPr id="67"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6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440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4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70" name="Group 69"/>
          <p:cNvGrpSpPr/>
          <p:nvPr/>
        </p:nvGrpSpPr>
        <p:grpSpPr>
          <a:xfrm>
            <a:off x="3378251" y="3082961"/>
            <a:ext cx="1024880" cy="478781"/>
            <a:chOff x="3525600" y="1945407"/>
            <a:chExt cx="1024880" cy="478781"/>
          </a:xfrm>
        </p:grpSpPr>
        <p:sp>
          <p:nvSpPr>
            <p:cNvPr id="7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7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29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7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3"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48"/>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83" name="Text Box 2"/>
              <p:cNvSpPr txBox="1">
                <a:spLocks noChangeArrowheads="1"/>
              </p:cNvSpPr>
              <p:nvPr/>
            </p:nvSpPr>
            <p:spPr bwMode="auto">
              <a:xfrm>
                <a:off x="125884" y="4861719"/>
                <a:ext cx="5732735" cy="194771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3</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3</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a:t>
                </a:r>
                <a:b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br>
                <a:endPar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None/>
                </a:pPr>
                <a:r>
                  <a:rPr lang="en-US" altLang="en-US" sz="2000" dirty="0">
                    <a:latin typeface="Arial" panose="020B0604020202020204" pitchFamily="34" charset="0"/>
                    <a:cs typeface="Times New Roman" panose="02020603050405020304" pitchFamily="18" charset="0"/>
                    <a:sym typeface="Math3" panose="00000400000000000000" pitchFamily="2" charset="2"/>
                  </a:rPr>
                  <a:t>Can you see something </a:t>
                </a:r>
                <a:r>
                  <a:rPr lang="en-US" altLang="en-US" sz="2000" dirty="0">
                    <a:solidFill>
                      <a:srgbClr val="FF0000"/>
                    </a:solidFill>
                    <a:latin typeface="Arial" panose="020B0604020202020204" pitchFamily="34" charset="0"/>
                    <a:cs typeface="Times New Roman" panose="02020603050405020304" pitchFamily="18" charset="0"/>
                    <a:sym typeface="Math3" panose="00000400000000000000" pitchFamily="2" charset="2"/>
                  </a:rPr>
                  <a:t>“very nice”</a:t>
                </a:r>
                <a:r>
                  <a:rPr lang="en-US" altLang="en-US" sz="2000" dirty="0">
                    <a:latin typeface="Arial" panose="020B0604020202020204" pitchFamily="34" charset="0"/>
                    <a:cs typeface="Times New Roman" panose="02020603050405020304" pitchFamily="18" charset="0"/>
                    <a:sym typeface="Math3" panose="00000400000000000000" pitchFamily="2" charset="2"/>
                  </a:rPr>
                  <a:t>?</a:t>
                </a:r>
                <a:endPar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3" name="Text Box 2"/>
              <p:cNvSpPr txBox="1">
                <a:spLocks noRot="1" noChangeAspect="1" noMove="1" noResize="1" noEditPoints="1" noAdjustHandles="1" noChangeArrowheads="1" noChangeShapeType="1" noTextEdit="1"/>
              </p:cNvSpPr>
              <p:nvPr/>
            </p:nvSpPr>
            <p:spPr bwMode="auto">
              <a:xfrm>
                <a:off x="125884" y="4861719"/>
                <a:ext cx="5732735" cy="1947713"/>
              </a:xfrm>
              <a:prstGeom prst="rect">
                <a:avLst/>
              </a:prstGeom>
              <a:blipFill>
                <a:blip r:embed="rId49"/>
                <a:stretch>
                  <a:fillRect l="-1170" t="-2194" r="-426" b="-50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84" name="Group 83"/>
          <p:cNvGrpSpPr/>
          <p:nvPr/>
        </p:nvGrpSpPr>
        <p:grpSpPr>
          <a:xfrm>
            <a:off x="1123232" y="4858668"/>
            <a:ext cx="996305" cy="478781"/>
            <a:chOff x="3525600" y="1945407"/>
            <a:chExt cx="996305" cy="478781"/>
          </a:xfrm>
        </p:grpSpPr>
        <p:sp>
          <p:nvSpPr>
            <p:cNvPr id="8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8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440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87"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7"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88" name="Group 87"/>
          <p:cNvGrpSpPr/>
          <p:nvPr/>
        </p:nvGrpSpPr>
        <p:grpSpPr>
          <a:xfrm>
            <a:off x="3362723" y="4872669"/>
            <a:ext cx="1024880" cy="478781"/>
            <a:chOff x="3525600" y="1945407"/>
            <a:chExt cx="1024880" cy="478781"/>
          </a:xfrm>
        </p:grpSpPr>
        <p:sp>
          <p:nvSpPr>
            <p:cNvPr id="8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9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29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91"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1"/>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75" name="Text Box 3">
            <a:extLst>
              <a:ext uri="{FF2B5EF4-FFF2-40B4-BE49-F238E27FC236}">
                <a16:creationId xmlns:a16="http://schemas.microsoft.com/office/drawing/2014/main" id="{86896678-69E8-42EC-9569-657F3A3610A4}"/>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126</a:t>
            </a:fld>
            <a:endParaRPr lang="en-US" altLang="nl-NL" sz="1600" dirty="0"/>
          </a:p>
        </p:txBody>
      </p:sp>
      <p:grpSp>
        <p:nvGrpSpPr>
          <p:cNvPr id="76" name="Group 75">
            <a:extLst>
              <a:ext uri="{FF2B5EF4-FFF2-40B4-BE49-F238E27FC236}">
                <a16:creationId xmlns:a16="http://schemas.microsoft.com/office/drawing/2014/main" id="{826E3B00-E0BF-484A-881B-630BD854AF85}"/>
              </a:ext>
            </a:extLst>
          </p:cNvPr>
          <p:cNvGrpSpPr/>
          <p:nvPr/>
        </p:nvGrpSpPr>
        <p:grpSpPr>
          <a:xfrm>
            <a:off x="6138866" y="309061"/>
            <a:ext cx="2476428" cy="1428585"/>
            <a:chOff x="3351284" y="1703999"/>
            <a:chExt cx="2476428" cy="1428585"/>
          </a:xfrm>
        </p:grpSpPr>
        <p:sp>
          <p:nvSpPr>
            <p:cNvPr id="77" name="Rectangle 76">
              <a:extLst>
                <a:ext uri="{FF2B5EF4-FFF2-40B4-BE49-F238E27FC236}">
                  <a16:creationId xmlns:a16="http://schemas.microsoft.com/office/drawing/2014/main" id="{F84150B9-D665-4994-82B3-74E3864C2024}"/>
                </a:ext>
              </a:extLst>
            </p:cNvPr>
            <p:cNvSpPr>
              <a:spLocks noChangeArrowheads="1"/>
            </p:cNvSpPr>
            <p:nvPr/>
          </p:nvSpPr>
          <p:spPr bwMode="auto">
            <a:xfrm>
              <a:off x="3442656" y="1940936"/>
              <a:ext cx="2231390" cy="1115989"/>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78" name="Text Box 34104">
              <a:extLst>
                <a:ext uri="{FF2B5EF4-FFF2-40B4-BE49-F238E27FC236}">
                  <a16:creationId xmlns:a16="http://schemas.microsoft.com/office/drawing/2014/main" id="{7C00B34C-AC1C-447B-AFDE-D0DC3F9AC3A9}"/>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79" name="Group 78">
              <a:extLst>
                <a:ext uri="{FF2B5EF4-FFF2-40B4-BE49-F238E27FC236}">
                  <a16:creationId xmlns:a16="http://schemas.microsoft.com/office/drawing/2014/main" id="{65D3A8C9-9F84-4FF9-B13D-E5D649CF4E19}"/>
                </a:ext>
              </a:extLst>
            </p:cNvPr>
            <p:cNvGrpSpPr>
              <a:grpSpLocks/>
            </p:cNvGrpSpPr>
            <p:nvPr/>
          </p:nvGrpSpPr>
          <p:grpSpPr bwMode="auto">
            <a:xfrm>
              <a:off x="4500562" y="2161277"/>
              <a:ext cx="887730" cy="661035"/>
              <a:chOff x="3237" y="3062"/>
              <a:chExt cx="1398" cy="1041"/>
            </a:xfrm>
          </p:grpSpPr>
          <p:sp>
            <p:nvSpPr>
              <p:cNvPr id="96" name="Freeform 9">
                <a:extLst>
                  <a:ext uri="{FF2B5EF4-FFF2-40B4-BE49-F238E27FC236}">
                    <a16:creationId xmlns:a16="http://schemas.microsoft.com/office/drawing/2014/main" id="{E67A1019-CA61-4C63-B2BE-45E71A2B7D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97" name="Freeform 10">
                <a:extLst>
                  <a:ext uri="{FF2B5EF4-FFF2-40B4-BE49-F238E27FC236}">
                    <a16:creationId xmlns:a16="http://schemas.microsoft.com/office/drawing/2014/main" id="{E29E15AB-0EC9-4981-ACDA-EEEBD98013E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80" name="Oval 79">
              <a:extLst>
                <a:ext uri="{FF2B5EF4-FFF2-40B4-BE49-F238E27FC236}">
                  <a16:creationId xmlns:a16="http://schemas.microsoft.com/office/drawing/2014/main" id="{D1CA112A-DB3E-41C0-B8DB-917F79E4DF74}"/>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81" name="Text Box 34109">
              <a:extLst>
                <a:ext uri="{FF2B5EF4-FFF2-40B4-BE49-F238E27FC236}">
                  <a16:creationId xmlns:a16="http://schemas.microsoft.com/office/drawing/2014/main" id="{7007FA6F-E972-435F-9B9A-CD1A52B7BA93}"/>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82" name="Text Box 34111">
              <a:extLst>
                <a:ext uri="{FF2B5EF4-FFF2-40B4-BE49-F238E27FC236}">
                  <a16:creationId xmlns:a16="http://schemas.microsoft.com/office/drawing/2014/main" id="{73603883-4C97-4611-97A6-5DE38E791AC8}"/>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92" name="Text Box 34112">
              <a:extLst>
                <a:ext uri="{FF2B5EF4-FFF2-40B4-BE49-F238E27FC236}">
                  <a16:creationId xmlns:a16="http://schemas.microsoft.com/office/drawing/2014/main" id="{2B568621-78CF-479B-A64A-4B3B04B8C897}"/>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1</a:t>
              </a:r>
              <a:endParaRPr lang="nl-NL" sz="1600">
                <a:effectLst/>
                <a:latin typeface="Times New Roman"/>
                <a:ea typeface="Times New Roman"/>
              </a:endParaRPr>
            </a:p>
          </p:txBody>
        </p:sp>
        <p:sp>
          <p:nvSpPr>
            <p:cNvPr id="93" name="Text Box 34113">
              <a:extLst>
                <a:ext uri="{FF2B5EF4-FFF2-40B4-BE49-F238E27FC236}">
                  <a16:creationId xmlns:a16="http://schemas.microsoft.com/office/drawing/2014/main" id="{E0D95D4C-497F-409B-8BD7-668AA3DF75AD}"/>
                </a:ext>
              </a:extLst>
            </p:cNvPr>
            <p:cNvSpPr txBox="1">
              <a:spLocks noChangeArrowheads="1"/>
            </p:cNvSpPr>
            <p:nvPr/>
          </p:nvSpPr>
          <p:spPr bwMode="auto">
            <a:xfrm>
              <a:off x="3351284" y="1703999"/>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a</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94" name="Text Box 34113">
              <a:extLst>
                <a:ext uri="{FF2B5EF4-FFF2-40B4-BE49-F238E27FC236}">
                  <a16:creationId xmlns:a16="http://schemas.microsoft.com/office/drawing/2014/main" id="{2D7E5523-FEAC-4D3E-86A3-C912134F63C3}"/>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95" name="Text Box 34113">
                  <a:extLst>
                    <a:ext uri="{FF2B5EF4-FFF2-40B4-BE49-F238E27FC236}">
                      <a16:creationId xmlns:a16="http://schemas.microsoft.com/office/drawing/2014/main" id="{F28A41FD-DB35-44AA-84F5-66198FE86162}"/>
                    </a:ext>
                  </a:extLst>
                </p:cNvPr>
                <p:cNvSpPr txBox="1">
                  <a:spLocks noChangeArrowheads="1"/>
                </p:cNvSpPr>
                <p:nvPr/>
              </p:nvSpPr>
              <p:spPr bwMode="auto">
                <a:xfrm>
                  <a:off x="4715470" y="2794476"/>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95" name="Text Box 34113">
                  <a:extLst>
                    <a:ext uri="{FF2B5EF4-FFF2-40B4-BE49-F238E27FC236}">
                      <a16:creationId xmlns:a16="http://schemas.microsoft.com/office/drawing/2014/main" id="{F28A41FD-DB35-44AA-84F5-66198FE86162}"/>
                    </a:ext>
                  </a:extLst>
                </p:cNvPr>
                <p:cNvSpPr txBox="1">
                  <a:spLocks noRot="1" noChangeAspect="1" noMove="1" noResize="1" noEditPoints="1" noAdjustHandles="1" noChangeArrowheads="1" noChangeShapeType="1" noTextEdit="1"/>
                </p:cNvSpPr>
                <p:nvPr/>
              </p:nvSpPr>
              <p:spPr bwMode="auto">
                <a:xfrm>
                  <a:off x="4715470" y="2794476"/>
                  <a:ext cx="762893" cy="338108"/>
                </a:xfrm>
                <a:prstGeom prst="rect">
                  <a:avLst/>
                </a:prstGeom>
                <a:blipFill>
                  <a:blip r:embed="rId52"/>
                  <a:stretch>
                    <a:fillRect l="-2400" t="-9091" b="-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98" name="Group 97">
            <a:extLst>
              <a:ext uri="{FF2B5EF4-FFF2-40B4-BE49-F238E27FC236}">
                <a16:creationId xmlns:a16="http://schemas.microsoft.com/office/drawing/2014/main" id="{B2818220-5B75-4789-9D45-7E860B4EE9DD}"/>
              </a:ext>
            </a:extLst>
          </p:cNvPr>
          <p:cNvGrpSpPr/>
          <p:nvPr/>
        </p:nvGrpSpPr>
        <p:grpSpPr>
          <a:xfrm>
            <a:off x="6134420" y="2816439"/>
            <a:ext cx="2476428" cy="1524667"/>
            <a:chOff x="3351284" y="1677370"/>
            <a:chExt cx="2476428" cy="1524667"/>
          </a:xfrm>
        </p:grpSpPr>
        <p:sp>
          <p:nvSpPr>
            <p:cNvPr id="99" name="Rectangle 98">
              <a:extLst>
                <a:ext uri="{FF2B5EF4-FFF2-40B4-BE49-F238E27FC236}">
                  <a16:creationId xmlns:a16="http://schemas.microsoft.com/office/drawing/2014/main" id="{02529483-8DA6-4B9B-A527-89D9CF9FE3E5}"/>
                </a:ext>
              </a:extLst>
            </p:cNvPr>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00" name="Text Box 34104">
              <a:extLst>
                <a:ext uri="{FF2B5EF4-FFF2-40B4-BE49-F238E27FC236}">
                  <a16:creationId xmlns:a16="http://schemas.microsoft.com/office/drawing/2014/main" id="{54B611A1-65C8-4EED-A345-BB152A42EF5B}"/>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101" name="Group 100">
              <a:extLst>
                <a:ext uri="{FF2B5EF4-FFF2-40B4-BE49-F238E27FC236}">
                  <a16:creationId xmlns:a16="http://schemas.microsoft.com/office/drawing/2014/main" id="{26A65672-C010-4336-959F-36FEF3CD088E}"/>
                </a:ext>
              </a:extLst>
            </p:cNvPr>
            <p:cNvGrpSpPr>
              <a:grpSpLocks/>
            </p:cNvGrpSpPr>
            <p:nvPr/>
          </p:nvGrpSpPr>
          <p:grpSpPr bwMode="auto">
            <a:xfrm>
              <a:off x="4500562" y="2161277"/>
              <a:ext cx="887730" cy="661035"/>
              <a:chOff x="3237" y="3062"/>
              <a:chExt cx="1398" cy="1041"/>
            </a:xfrm>
          </p:grpSpPr>
          <p:sp>
            <p:nvSpPr>
              <p:cNvPr id="109" name="Freeform 31">
                <a:extLst>
                  <a:ext uri="{FF2B5EF4-FFF2-40B4-BE49-F238E27FC236}">
                    <a16:creationId xmlns:a16="http://schemas.microsoft.com/office/drawing/2014/main" id="{4763BAFE-20DF-44E1-B5C6-4856ABC0E27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10" name="Freeform 32">
                <a:extLst>
                  <a:ext uri="{FF2B5EF4-FFF2-40B4-BE49-F238E27FC236}">
                    <a16:creationId xmlns:a16="http://schemas.microsoft.com/office/drawing/2014/main" id="{BA5E52D9-8085-4237-BBEE-CE3B8B40777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02" name="Oval 101">
              <a:extLst>
                <a:ext uri="{FF2B5EF4-FFF2-40B4-BE49-F238E27FC236}">
                  <a16:creationId xmlns:a16="http://schemas.microsoft.com/office/drawing/2014/main" id="{55CA19AA-E3FD-40B5-B341-17E8D78F3530}"/>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03" name="Text Box 34109">
              <a:extLst>
                <a:ext uri="{FF2B5EF4-FFF2-40B4-BE49-F238E27FC236}">
                  <a16:creationId xmlns:a16="http://schemas.microsoft.com/office/drawing/2014/main" id="{62E156AE-B1E3-4C84-BE52-5F38153118AE}"/>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104" name="Text Box 34111">
              <a:extLst>
                <a:ext uri="{FF2B5EF4-FFF2-40B4-BE49-F238E27FC236}">
                  <a16:creationId xmlns:a16="http://schemas.microsoft.com/office/drawing/2014/main" id="{B6C4C85D-342B-4A81-81E1-A9D05E11FE27}"/>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105" name="Text Box 34112">
              <a:extLst>
                <a:ext uri="{FF2B5EF4-FFF2-40B4-BE49-F238E27FC236}">
                  <a16:creationId xmlns:a16="http://schemas.microsoft.com/office/drawing/2014/main" id="{B4A562D8-94BD-4FD2-B975-AE16AE11C1C6}"/>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2</a:t>
              </a:r>
              <a:endParaRPr lang="nl-NL" sz="1600" dirty="0">
                <a:effectLst/>
                <a:latin typeface="Times New Roman"/>
                <a:ea typeface="Times New Roman"/>
              </a:endParaRPr>
            </a:p>
          </p:txBody>
        </p:sp>
        <p:sp>
          <p:nvSpPr>
            <p:cNvPr id="106" name="Text Box 34113">
              <a:extLst>
                <a:ext uri="{FF2B5EF4-FFF2-40B4-BE49-F238E27FC236}">
                  <a16:creationId xmlns:a16="http://schemas.microsoft.com/office/drawing/2014/main" id="{2E75894E-83BD-441A-8B9F-D77876C325F1}"/>
                </a:ext>
              </a:extLst>
            </p:cNvPr>
            <p:cNvSpPr txBox="1">
              <a:spLocks noChangeArrowheads="1"/>
            </p:cNvSpPr>
            <p:nvPr/>
          </p:nvSpPr>
          <p:spPr bwMode="auto">
            <a:xfrm>
              <a:off x="3351284" y="1677370"/>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latin typeface="Times New Roman"/>
                  <a:ea typeface="Times New Roman"/>
                </a:rPr>
                <a:t>b</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107" name="Text Box 34113">
              <a:extLst>
                <a:ext uri="{FF2B5EF4-FFF2-40B4-BE49-F238E27FC236}">
                  <a16:creationId xmlns:a16="http://schemas.microsoft.com/office/drawing/2014/main" id="{93B53728-FC09-4B3C-AA63-6FDCAF77E415}"/>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08" name="Text Box 34113">
                  <a:extLst>
                    <a:ext uri="{FF2B5EF4-FFF2-40B4-BE49-F238E27FC236}">
                      <a16:creationId xmlns:a16="http://schemas.microsoft.com/office/drawing/2014/main" id="{34E06760-3615-4169-AA0D-336E1F46F464}"/>
                    </a:ext>
                  </a:extLst>
                </p:cNvPr>
                <p:cNvSpPr txBox="1">
                  <a:spLocks noChangeArrowheads="1"/>
                </p:cNvSpPr>
                <p:nvPr/>
              </p:nvSpPr>
              <p:spPr bwMode="auto">
                <a:xfrm>
                  <a:off x="4715470" y="2794476"/>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108" name="Text Box 34113">
                  <a:extLst>
                    <a:ext uri="{FF2B5EF4-FFF2-40B4-BE49-F238E27FC236}">
                      <a16:creationId xmlns:a16="http://schemas.microsoft.com/office/drawing/2014/main" id="{34E06760-3615-4169-AA0D-336E1F46F464}"/>
                    </a:ext>
                  </a:extLst>
                </p:cNvPr>
                <p:cNvSpPr txBox="1">
                  <a:spLocks noRot="1" noChangeAspect="1" noMove="1" noResize="1" noEditPoints="1" noAdjustHandles="1" noChangeArrowheads="1" noChangeShapeType="1" noTextEdit="1"/>
                </p:cNvSpPr>
                <p:nvPr/>
              </p:nvSpPr>
              <p:spPr bwMode="auto">
                <a:xfrm>
                  <a:off x="4715470" y="2794476"/>
                  <a:ext cx="762893" cy="338108"/>
                </a:xfrm>
                <a:prstGeom prst="rect">
                  <a:avLst/>
                </a:prstGeom>
                <a:blipFill>
                  <a:blip r:embed="rId53"/>
                  <a:stretch>
                    <a:fillRect l="-2400" t="-7143" b="-35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11" name="Group 110">
            <a:extLst>
              <a:ext uri="{FF2B5EF4-FFF2-40B4-BE49-F238E27FC236}">
                <a16:creationId xmlns:a16="http://schemas.microsoft.com/office/drawing/2014/main" id="{EE988F92-17AA-46E2-ADED-34A64DED84E2}"/>
              </a:ext>
            </a:extLst>
          </p:cNvPr>
          <p:cNvGrpSpPr/>
          <p:nvPr/>
        </p:nvGrpSpPr>
        <p:grpSpPr>
          <a:xfrm>
            <a:off x="6163532" y="4772307"/>
            <a:ext cx="2476428" cy="1533546"/>
            <a:chOff x="3351284" y="1668491"/>
            <a:chExt cx="2476428" cy="1533546"/>
          </a:xfrm>
        </p:grpSpPr>
        <p:sp>
          <p:nvSpPr>
            <p:cNvPr id="112" name="Rectangle 111">
              <a:extLst>
                <a:ext uri="{FF2B5EF4-FFF2-40B4-BE49-F238E27FC236}">
                  <a16:creationId xmlns:a16="http://schemas.microsoft.com/office/drawing/2014/main" id="{E034DB96-319E-469A-9F25-C0083DDCFF5D}"/>
                </a:ext>
              </a:extLst>
            </p:cNvPr>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13" name="Text Box 34104">
              <a:extLst>
                <a:ext uri="{FF2B5EF4-FFF2-40B4-BE49-F238E27FC236}">
                  <a16:creationId xmlns:a16="http://schemas.microsoft.com/office/drawing/2014/main" id="{9F649095-25AA-499B-A7F6-6207CA21BE44}"/>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114" name="Group 113">
              <a:extLst>
                <a:ext uri="{FF2B5EF4-FFF2-40B4-BE49-F238E27FC236}">
                  <a16:creationId xmlns:a16="http://schemas.microsoft.com/office/drawing/2014/main" id="{58E346C3-9119-4E0C-A8A6-82E919288FAE}"/>
                </a:ext>
              </a:extLst>
            </p:cNvPr>
            <p:cNvGrpSpPr>
              <a:grpSpLocks/>
            </p:cNvGrpSpPr>
            <p:nvPr/>
          </p:nvGrpSpPr>
          <p:grpSpPr bwMode="auto">
            <a:xfrm>
              <a:off x="4500562" y="2161277"/>
              <a:ext cx="887730" cy="661035"/>
              <a:chOff x="3237" y="3062"/>
              <a:chExt cx="1398" cy="1041"/>
            </a:xfrm>
          </p:grpSpPr>
          <p:sp>
            <p:nvSpPr>
              <p:cNvPr id="122" name="Freeform 45">
                <a:extLst>
                  <a:ext uri="{FF2B5EF4-FFF2-40B4-BE49-F238E27FC236}">
                    <a16:creationId xmlns:a16="http://schemas.microsoft.com/office/drawing/2014/main" id="{6D9157BD-F69A-49FB-925D-9B27574E285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23" name="Freeform 46">
                <a:extLst>
                  <a:ext uri="{FF2B5EF4-FFF2-40B4-BE49-F238E27FC236}">
                    <a16:creationId xmlns:a16="http://schemas.microsoft.com/office/drawing/2014/main" id="{72FB7871-BADF-4545-AA48-BD56039989A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15" name="Oval 114">
              <a:extLst>
                <a:ext uri="{FF2B5EF4-FFF2-40B4-BE49-F238E27FC236}">
                  <a16:creationId xmlns:a16="http://schemas.microsoft.com/office/drawing/2014/main" id="{77CA81C1-1522-46FC-86EA-83DDF7D018B2}"/>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16" name="Text Box 34109">
              <a:extLst>
                <a:ext uri="{FF2B5EF4-FFF2-40B4-BE49-F238E27FC236}">
                  <a16:creationId xmlns:a16="http://schemas.microsoft.com/office/drawing/2014/main" id="{4D903463-8646-4367-87E1-AC37D52A8999}"/>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117" name="Text Box 34111">
              <a:extLst>
                <a:ext uri="{FF2B5EF4-FFF2-40B4-BE49-F238E27FC236}">
                  <a16:creationId xmlns:a16="http://schemas.microsoft.com/office/drawing/2014/main" id="{68F77FD7-7BBE-4E1D-A887-AD3C8A624F26}"/>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118" name="Text Box 34112">
              <a:extLst>
                <a:ext uri="{FF2B5EF4-FFF2-40B4-BE49-F238E27FC236}">
                  <a16:creationId xmlns:a16="http://schemas.microsoft.com/office/drawing/2014/main" id="{2C64C114-6D01-4654-8541-A1052EB40B47}"/>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latin typeface="Times New Roman"/>
                  <a:ea typeface="Times New Roman"/>
                  <a:sym typeface="Symbol"/>
                </a:rPr>
                <a:t>3</a:t>
              </a:r>
              <a:endParaRPr lang="nl-NL" sz="1600" dirty="0">
                <a:effectLst/>
                <a:latin typeface="Times New Roman"/>
                <a:ea typeface="Times New Roman"/>
              </a:endParaRPr>
            </a:p>
          </p:txBody>
        </p:sp>
        <p:sp>
          <p:nvSpPr>
            <p:cNvPr id="119" name="Text Box 34113">
              <a:extLst>
                <a:ext uri="{FF2B5EF4-FFF2-40B4-BE49-F238E27FC236}">
                  <a16:creationId xmlns:a16="http://schemas.microsoft.com/office/drawing/2014/main" id="{543BCDA8-4637-409C-9E00-3B5DFA92058E}"/>
                </a:ext>
              </a:extLst>
            </p:cNvPr>
            <p:cNvSpPr txBox="1">
              <a:spLocks noChangeArrowheads="1"/>
            </p:cNvSpPr>
            <p:nvPr/>
          </p:nvSpPr>
          <p:spPr bwMode="auto">
            <a:xfrm>
              <a:off x="3351284" y="1668491"/>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c</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120" name="Text Box 34113">
              <a:extLst>
                <a:ext uri="{FF2B5EF4-FFF2-40B4-BE49-F238E27FC236}">
                  <a16:creationId xmlns:a16="http://schemas.microsoft.com/office/drawing/2014/main" id="{D72ED7AD-F373-4162-8698-1B4CB63B43A3}"/>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21" name="Text Box 34113">
                  <a:extLst>
                    <a:ext uri="{FF2B5EF4-FFF2-40B4-BE49-F238E27FC236}">
                      <a16:creationId xmlns:a16="http://schemas.microsoft.com/office/drawing/2014/main" id="{E8A836EB-BAB9-44D6-9CC6-81CA36CD2BDA}"/>
                    </a:ext>
                  </a:extLst>
                </p:cNvPr>
                <p:cNvSpPr txBox="1">
                  <a:spLocks noChangeArrowheads="1"/>
                </p:cNvSpPr>
                <p:nvPr/>
              </p:nvSpPr>
              <p:spPr bwMode="auto">
                <a:xfrm>
                  <a:off x="4715470" y="2794476"/>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121" name="Text Box 34113">
                  <a:extLst>
                    <a:ext uri="{FF2B5EF4-FFF2-40B4-BE49-F238E27FC236}">
                      <a16:creationId xmlns:a16="http://schemas.microsoft.com/office/drawing/2014/main" id="{E8A836EB-BAB9-44D6-9CC6-81CA36CD2BDA}"/>
                    </a:ext>
                  </a:extLst>
                </p:cNvPr>
                <p:cNvSpPr txBox="1">
                  <a:spLocks noRot="1" noChangeAspect="1" noMove="1" noResize="1" noEditPoints="1" noAdjustHandles="1" noChangeArrowheads="1" noChangeShapeType="1" noTextEdit="1"/>
                </p:cNvSpPr>
                <p:nvPr/>
              </p:nvSpPr>
              <p:spPr bwMode="auto">
                <a:xfrm>
                  <a:off x="4715470" y="2794476"/>
                  <a:ext cx="762893" cy="338108"/>
                </a:xfrm>
                <a:prstGeom prst="rect">
                  <a:avLst/>
                </a:prstGeom>
                <a:blipFill>
                  <a:blip r:embed="rId54"/>
                  <a:stretch>
                    <a:fillRect l="-2400" t="-9091" b="-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Tree>
    <p:extLst>
      <p:ext uri="{BB962C8B-B14F-4D97-AF65-F5344CB8AC3E}">
        <p14:creationId xmlns:p14="http://schemas.microsoft.com/office/powerpoint/2010/main" val="275295625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0">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0">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20">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0">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9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6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7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65">
                                            <p:txEl>
                                              <p:pRg st="1" end="1"/>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65">
                                            <p:txEl>
                                              <p:pRg st="2" end="2"/>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65">
                                            <p:txEl>
                                              <p:pRg st="3" end="3"/>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11"/>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83">
                                            <p:txEl>
                                              <p:pRg st="0" end="0"/>
                                            </p:txEl>
                                          </p:spTgt>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88"/>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83">
                                            <p:txEl>
                                              <p:pRg st="1" end="1"/>
                                            </p:txEl>
                                          </p:spTgt>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83">
                                            <p:txEl>
                                              <p:pRg st="2" end="2"/>
                                            </p:txEl>
                                          </p:spTgt>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8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uiExpand="1" build="p" autoUpdateAnimBg="0"/>
      <p:bldP spid="65" grpId="0" uiExpand="1" build="p" autoUpdateAnimBg="0"/>
      <p:bldP spid="83" grpId="0" uiExpand="1"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Text Box 3">
            <a:extLst>
              <a:ext uri="{FF2B5EF4-FFF2-40B4-BE49-F238E27FC236}">
                <a16:creationId xmlns:a16="http://schemas.microsoft.com/office/drawing/2014/main" id="{86896678-69E8-42EC-9569-657F3A3610A4}"/>
              </a:ext>
            </a:extLst>
          </p:cNvPr>
          <p:cNvSpPr txBox="1">
            <a:spLocks noChangeArrowheads="1"/>
          </p:cNvSpPr>
          <p:nvPr/>
        </p:nvSpPr>
        <p:spPr bwMode="auto">
          <a:xfrm>
            <a:off x="872408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127</a:t>
            </a:fld>
            <a:endParaRPr lang="en-US" altLang="nl-NL" sz="1600" dirty="0"/>
          </a:p>
        </p:txBody>
      </p:sp>
      <p:grpSp>
        <p:nvGrpSpPr>
          <p:cNvPr id="2" name="Group 1">
            <a:extLst>
              <a:ext uri="{FF2B5EF4-FFF2-40B4-BE49-F238E27FC236}">
                <a16:creationId xmlns:a16="http://schemas.microsoft.com/office/drawing/2014/main" id="{799D1BF1-B0A8-4680-AEB0-ACD0583BF53A}"/>
              </a:ext>
            </a:extLst>
          </p:cNvPr>
          <p:cNvGrpSpPr/>
          <p:nvPr/>
        </p:nvGrpSpPr>
        <p:grpSpPr>
          <a:xfrm>
            <a:off x="125884" y="183224"/>
            <a:ext cx="8514076" cy="6122629"/>
            <a:chOff x="125884" y="183224"/>
            <a:chExt cx="8514076" cy="6122629"/>
          </a:xfrm>
        </p:grpSpPr>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135408" y="183224"/>
                  <a:ext cx="5732735" cy="258532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Set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1</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1</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 E.g.,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𝐸</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but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den>
                          </m:f>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1</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𝑃</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𝐸</m:t>
                          </m:r>
                        </m:e>
                        <m:sup>
                          <m:r>
                            <a:rPr lang="en-US" altLang="en-US" sz="1600" i="1">
                              <a:latin typeface="Cambria Math"/>
                              <a:cs typeface="Times New Roman" panose="02020603050405020304" pitchFamily="18" charset="0"/>
                              <a:sym typeface="Math3" panose="00000400000000000000" pitchFamily="2" charset="2"/>
                            </a:rPr>
                            <m:t>1</m:t>
                          </m:r>
                        </m:sup>
                      </m:sSup>
                      <m:r>
                        <a:rPr lang="en-US" altLang="en-US" sz="1600" i="1">
                          <a:latin typeface="Cambria Math"/>
                          <a:cs typeface="Times New Roman" panose="02020603050405020304" pitchFamily="18" charset="0"/>
                          <a:sym typeface="Math3" panose="00000400000000000000" pitchFamily="2" charset="2"/>
                        </a:rPr>
                        <m:t>&lt;</m:t>
                      </m:r>
                      <m:f>
                        <m:f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600" i="1">
                              <a:latin typeface="Cambria Math"/>
                              <a:cs typeface="Times New Roman" panose="02020603050405020304" pitchFamily="18" charset="0"/>
                              <a:sym typeface="Math3" panose="00000400000000000000" pitchFamily="2" charset="2"/>
                            </a:rPr>
                            <m:t>1</m:t>
                          </m:r>
                        </m:num>
                        <m:den>
                          <m:r>
                            <a:rPr lang="en-US" altLang="en-US" sz="1600" i="1">
                              <a:latin typeface="Cambria Math"/>
                              <a:cs typeface="Times New Roman" panose="02020603050405020304" pitchFamily="18" charset="0"/>
                              <a:sym typeface="Math3" panose="00000400000000000000" pitchFamily="2" charset="2"/>
                            </a:rPr>
                            <m:t>4</m:t>
                          </m:r>
                        </m:den>
                      </m:f>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is also possible: if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𝑤</m:t>
                      </m:r>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1600" i="1">
                          <a:latin typeface="Cambria Math"/>
                          <a:cs typeface="Times New Roman" panose="02020603050405020304" pitchFamily="18" charset="0"/>
                          <a:sym typeface="Math3" panose="00000400000000000000" pitchFamily="2" charset="2"/>
                        </a:rPr>
                        <m:t>𝑃</m:t>
                      </m:r>
                      <m:sSup>
                        <m:sSupPr>
                          <m:ctrlPr>
                            <a:rPr lang="en-US" altLang="en-US" sz="16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1600" i="1">
                              <a:latin typeface="Cambria Math"/>
                              <a:cs typeface="Times New Roman" panose="02020603050405020304" pitchFamily="18" charset="0"/>
                              <a:sym typeface="Math3" panose="00000400000000000000" pitchFamily="2" charset="2"/>
                            </a:rPr>
                            <m:t>𝐸</m:t>
                          </m:r>
                        </m:e>
                        <m:sup>
                          <m:r>
                            <a:rPr lang="en-US" altLang="en-US" sz="1600" i="1">
                              <a:latin typeface="Cambria Math"/>
                              <a:cs typeface="Times New Roman" panose="02020603050405020304" pitchFamily="18" charset="0"/>
                              <a:sym typeface="Math3" panose="00000400000000000000" pitchFamily="2" charset="2"/>
                            </a:rPr>
                            <m:t>1</m:t>
                          </m:r>
                        </m:sup>
                      </m:sSup>
                    </m:oMath>
                  </a14:m>
                  <a:r>
                    <a:rPr lang="en-US" altLang="en-US" sz="1600" dirty="0">
                      <a:latin typeface="Arial" panose="020B0604020202020204" pitchFamily="34" charset="0"/>
                      <a:cs typeface="Times New Roman" panose="02020603050405020304" pitchFamily="18" charset="0"/>
                      <a:sym typeface="Math3" panose="00000400000000000000" pitchFamily="2" charset="2"/>
                    </a:rPr>
                    <a:t> up.”</a:t>
                  </a: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135408" y="183224"/>
                  <a:ext cx="5732735" cy="2585323"/>
                </a:xfrm>
                <a:prstGeom prst="rect">
                  <a:avLst/>
                </a:prstGeom>
                <a:blipFill rotWithShape="1">
                  <a:blip r:embed="rId3"/>
                  <a:stretch>
                    <a:fillRect l="-1063" r="-14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9" name="Group 48"/>
            <p:cNvGrpSpPr/>
            <p:nvPr/>
          </p:nvGrpSpPr>
          <p:grpSpPr>
            <a:xfrm>
              <a:off x="1132756" y="613274"/>
              <a:ext cx="986780" cy="478781"/>
              <a:chOff x="3525600" y="1945407"/>
              <a:chExt cx="986780" cy="478781"/>
            </a:xfrm>
          </p:grpSpPr>
          <p:sp>
            <p:nvSpPr>
              <p:cNvPr id="50"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5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48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61" name="Group 60"/>
            <p:cNvGrpSpPr/>
            <p:nvPr/>
          </p:nvGrpSpPr>
          <p:grpSpPr>
            <a:xfrm>
              <a:off x="3362722" y="632324"/>
              <a:ext cx="1015355" cy="478781"/>
              <a:chOff x="3525600" y="1945407"/>
              <a:chExt cx="1015355" cy="478781"/>
            </a:xfrm>
          </p:grpSpPr>
          <p:sp>
            <p:nvSpPr>
              <p:cNvPr id="62"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6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2345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64"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6"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45"/>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5" name="Text Box 2"/>
                <p:cNvSpPr txBox="1">
                  <a:spLocks noChangeArrowheads="1"/>
                </p:cNvSpPr>
                <p:nvPr/>
              </p:nvSpPr>
              <p:spPr bwMode="auto">
                <a:xfrm>
                  <a:off x="141412" y="3072011"/>
                  <a:ext cx="5732735" cy="1332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2</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2</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2</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a:t>
                  </a:r>
                </a:p>
              </p:txBody>
            </p:sp>
          </mc:Choice>
          <mc:Fallback xmlns="">
            <p:sp>
              <p:nvSpPr>
                <p:cNvPr id="65" name="Text Box 2"/>
                <p:cNvSpPr txBox="1">
                  <a:spLocks noRot="1" noChangeAspect="1" noMove="1" noResize="1" noEditPoints="1" noAdjustHandles="1" noChangeArrowheads="1" noChangeShapeType="1" noTextEdit="1"/>
                </p:cNvSpPr>
                <p:nvPr/>
              </p:nvSpPr>
              <p:spPr bwMode="auto">
                <a:xfrm>
                  <a:off x="141412" y="3072011"/>
                  <a:ext cx="5732735" cy="1332160"/>
                </a:xfrm>
                <a:prstGeom prst="rect">
                  <a:avLst/>
                </a:prstGeom>
                <a:blipFill>
                  <a:blip r:embed="rId46"/>
                  <a:stretch>
                    <a:fillRect l="-1063" t="-3211" r="-425" b="-229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6" name="Group 65"/>
            <p:cNvGrpSpPr/>
            <p:nvPr/>
          </p:nvGrpSpPr>
          <p:grpSpPr>
            <a:xfrm>
              <a:off x="1138760" y="3068960"/>
              <a:ext cx="996305" cy="478781"/>
              <a:chOff x="3525600" y="1945407"/>
              <a:chExt cx="996305" cy="478781"/>
            </a:xfrm>
          </p:grpSpPr>
          <p:sp>
            <p:nvSpPr>
              <p:cNvPr id="67"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6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440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47"/>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70" name="Group 69"/>
            <p:cNvGrpSpPr/>
            <p:nvPr/>
          </p:nvGrpSpPr>
          <p:grpSpPr>
            <a:xfrm>
              <a:off x="3378251" y="3082961"/>
              <a:ext cx="1024880" cy="478781"/>
              <a:chOff x="3525600" y="1945407"/>
              <a:chExt cx="1024880" cy="478781"/>
            </a:xfrm>
          </p:grpSpPr>
          <p:sp>
            <p:nvSpPr>
              <p:cNvPr id="7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7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29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7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3"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48"/>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83" name="Text Box 2"/>
                <p:cNvSpPr txBox="1">
                  <a:spLocks noChangeArrowheads="1"/>
                </p:cNvSpPr>
                <p:nvPr/>
              </p:nvSpPr>
              <p:spPr bwMode="auto">
                <a:xfrm>
                  <a:off x="125884" y="4861719"/>
                  <a:ext cx="5732735" cy="1332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     </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000" dirty="0">
                      <a:cs typeface="Times New Roman" panose="02020603050405020304" pitchFamily="18" charset="0"/>
                      <a:sym typeface="Math3" panose="00000400000000000000" pitchFamily="2" charset="2"/>
                    </a:rPr>
                    <a:t>w(</a:t>
                  </a: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b="0" i="1" smtClean="0">
                          <a:latin typeface="Cambria Math"/>
                          <a:cs typeface="Times New Roman" panose="02020603050405020304" pitchFamily="18" charset="0"/>
                          <a:sym typeface="Math3" panose="00000400000000000000" pitchFamily="2" charset="2"/>
                        </a:rPr>
                        <m:t>)= </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 </a:t>
                  </a:r>
                </a:p>
                <a:p>
                  <a:pPr>
                    <a:spcBef>
                      <a:spcPct val="0"/>
                    </a:spcBef>
                    <a:buNone/>
                  </a:pP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𝑃</m:t>
                      </m:r>
                      <m:sSup>
                        <m:sSup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rgbClr val="0000FF"/>
                              </a:solidFill>
                              <a:latin typeface="Cambria Math"/>
                              <a:cs typeface="Times New Roman" panose="02020603050405020304" pitchFamily="18" charset="0"/>
                              <a:sym typeface="Math3" panose="00000400000000000000" pitchFamily="2" charset="2"/>
                            </a:rPr>
                            <m:t>𝐸</m:t>
                          </m:r>
                        </m:e>
                        <m:sup>
                          <m:r>
                            <a:rPr lang="en-US" altLang="en-US" sz="2000" b="0" i="1" smtClean="0">
                              <a:solidFill>
                                <a:srgbClr val="0000FF"/>
                              </a:solidFill>
                              <a:latin typeface="Cambria Math"/>
                              <a:cs typeface="Times New Roman" panose="02020603050405020304" pitchFamily="18" charset="0"/>
                              <a:sym typeface="Math3" panose="00000400000000000000" pitchFamily="2" charset="2"/>
                            </a:rPr>
                            <m:t>3</m:t>
                          </m:r>
                        </m:sup>
                      </m:sSup>
                      <m:r>
                        <a:rPr lang="en-US" altLang="en-US" sz="2000" b="0" i="1" smtClean="0">
                          <a:solidFill>
                            <a:srgbClr val="0000FF"/>
                          </a:solidFill>
                          <a:latin typeface="Cambria Math"/>
                          <a:cs typeface="Times New Roman" panose="02020603050405020304" pitchFamily="18" charset="0"/>
                          <a:sym typeface="Math3" panose="00000400000000000000" pitchFamily="2" charset="2"/>
                        </a:rPr>
                        <m:t>&gt;</m:t>
                      </m:r>
                      <m:f>
                        <m:fPr>
                          <m:ctrlPr>
                            <a:rPr lang="en-US" altLang="en-US" sz="20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rgbClr val="0000FF"/>
                              </a:solidFill>
                              <a:latin typeface="Cambria Math"/>
                              <a:cs typeface="Times New Roman" panose="02020603050405020304" pitchFamily="18" charset="0"/>
                              <a:sym typeface="Math3" panose="00000400000000000000" pitchFamily="2" charset="2"/>
                            </a:rPr>
                            <m:t>3</m:t>
                          </m:r>
                        </m:num>
                        <m:den>
                          <m:r>
                            <a:rPr lang="en-US" altLang="en-US" sz="2000" b="0" i="1" smtClean="0">
                              <a:solidFill>
                                <a:srgbClr val="0000FF"/>
                              </a:solidFill>
                              <a:latin typeface="Cambria Math"/>
                              <a:cs typeface="Times New Roman" panose="02020603050405020304" pitchFamily="18" charset="0"/>
                              <a:sym typeface="Math3" panose="00000400000000000000" pitchFamily="2" charset="2"/>
                            </a:rPr>
                            <m:t>4</m:t>
                          </m:r>
                        </m:den>
                      </m:f>
                    </m:oMath>
                  </a14:m>
                  <a:r>
                    <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 is well possible:</a:t>
                  </a:r>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𝑤</m:t>
                      </m:r>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“pushes </a:t>
                  </a: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oMath>
                  </a14:m>
                  <a:r>
                    <a:rPr lang="en-US"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down.”</a:t>
                  </a:r>
                </a:p>
              </p:txBody>
            </p:sp>
          </mc:Choice>
          <mc:Fallback xmlns="">
            <p:sp>
              <p:nvSpPr>
                <p:cNvPr id="83" name="Text Box 2"/>
                <p:cNvSpPr txBox="1">
                  <a:spLocks noRot="1" noChangeAspect="1" noMove="1" noResize="1" noEditPoints="1" noAdjustHandles="1" noChangeArrowheads="1" noChangeShapeType="1" noTextEdit="1"/>
                </p:cNvSpPr>
                <p:nvPr/>
              </p:nvSpPr>
              <p:spPr bwMode="auto">
                <a:xfrm>
                  <a:off x="125884" y="4861719"/>
                  <a:ext cx="5732735" cy="1332160"/>
                </a:xfrm>
                <a:prstGeom prst="rect">
                  <a:avLst/>
                </a:prstGeom>
                <a:blipFill>
                  <a:blip r:embed="rId49"/>
                  <a:stretch>
                    <a:fillRect l="-1170" t="-3211" r="-426" b="-229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84" name="Group 83"/>
            <p:cNvGrpSpPr/>
            <p:nvPr/>
          </p:nvGrpSpPr>
          <p:grpSpPr>
            <a:xfrm>
              <a:off x="1123232" y="4858668"/>
              <a:ext cx="996305" cy="478781"/>
              <a:chOff x="3525600" y="1945407"/>
              <a:chExt cx="996305" cy="478781"/>
            </a:xfrm>
          </p:grpSpPr>
          <p:sp>
            <p:nvSpPr>
              <p:cNvPr id="8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8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04405"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87"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7"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0"/>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88" name="Group 87"/>
            <p:cNvGrpSpPr/>
            <p:nvPr/>
          </p:nvGrpSpPr>
          <p:grpSpPr>
            <a:xfrm>
              <a:off x="3362723" y="4872669"/>
              <a:ext cx="1024880" cy="478781"/>
              <a:chOff x="3525600" y="1945407"/>
              <a:chExt cx="1024880" cy="478781"/>
            </a:xfrm>
          </p:grpSpPr>
          <p:sp>
            <p:nvSpPr>
              <p:cNvPr id="8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9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29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91"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1"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a:blip r:embed="rId51"/>
                    <a:stretch>
                      <a:fillRect r="-6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76" name="Group 75">
              <a:extLst>
                <a:ext uri="{FF2B5EF4-FFF2-40B4-BE49-F238E27FC236}">
                  <a16:creationId xmlns:a16="http://schemas.microsoft.com/office/drawing/2014/main" id="{826E3B00-E0BF-484A-881B-630BD854AF85}"/>
                </a:ext>
              </a:extLst>
            </p:cNvPr>
            <p:cNvGrpSpPr/>
            <p:nvPr/>
          </p:nvGrpSpPr>
          <p:grpSpPr>
            <a:xfrm>
              <a:off x="6138866" y="309061"/>
              <a:ext cx="2476428" cy="1438110"/>
              <a:chOff x="3351284" y="1703999"/>
              <a:chExt cx="2476428" cy="1438110"/>
            </a:xfrm>
          </p:grpSpPr>
          <p:sp>
            <p:nvSpPr>
              <p:cNvPr id="77" name="Rectangle 76">
                <a:extLst>
                  <a:ext uri="{FF2B5EF4-FFF2-40B4-BE49-F238E27FC236}">
                    <a16:creationId xmlns:a16="http://schemas.microsoft.com/office/drawing/2014/main" id="{F84150B9-D665-4994-82B3-74E3864C2024}"/>
                  </a:ext>
                </a:extLst>
              </p:cNvPr>
              <p:cNvSpPr>
                <a:spLocks noChangeArrowheads="1"/>
              </p:cNvSpPr>
              <p:nvPr/>
            </p:nvSpPr>
            <p:spPr bwMode="auto">
              <a:xfrm>
                <a:off x="3442656" y="1940936"/>
                <a:ext cx="2231390" cy="1115989"/>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78" name="Text Box 34104">
                <a:extLst>
                  <a:ext uri="{FF2B5EF4-FFF2-40B4-BE49-F238E27FC236}">
                    <a16:creationId xmlns:a16="http://schemas.microsoft.com/office/drawing/2014/main" id="{7C00B34C-AC1C-447B-AFDE-D0DC3F9AC3A9}"/>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79" name="Group 78">
                <a:extLst>
                  <a:ext uri="{FF2B5EF4-FFF2-40B4-BE49-F238E27FC236}">
                    <a16:creationId xmlns:a16="http://schemas.microsoft.com/office/drawing/2014/main" id="{65D3A8C9-9F84-4FF9-B13D-E5D649CF4E19}"/>
                  </a:ext>
                </a:extLst>
              </p:cNvPr>
              <p:cNvGrpSpPr>
                <a:grpSpLocks/>
              </p:cNvGrpSpPr>
              <p:nvPr/>
            </p:nvGrpSpPr>
            <p:grpSpPr bwMode="auto">
              <a:xfrm>
                <a:off x="4500562" y="2161277"/>
                <a:ext cx="887730" cy="661035"/>
                <a:chOff x="3237" y="3062"/>
                <a:chExt cx="1398" cy="1041"/>
              </a:xfrm>
            </p:grpSpPr>
            <p:sp>
              <p:nvSpPr>
                <p:cNvPr id="96" name="Freeform 9">
                  <a:extLst>
                    <a:ext uri="{FF2B5EF4-FFF2-40B4-BE49-F238E27FC236}">
                      <a16:creationId xmlns:a16="http://schemas.microsoft.com/office/drawing/2014/main" id="{E67A1019-CA61-4C63-B2BE-45E71A2B7D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97" name="Freeform 10">
                  <a:extLst>
                    <a:ext uri="{FF2B5EF4-FFF2-40B4-BE49-F238E27FC236}">
                      <a16:creationId xmlns:a16="http://schemas.microsoft.com/office/drawing/2014/main" id="{E29E15AB-0EC9-4981-ACDA-EEEBD98013E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80" name="Oval 79">
                <a:extLst>
                  <a:ext uri="{FF2B5EF4-FFF2-40B4-BE49-F238E27FC236}">
                    <a16:creationId xmlns:a16="http://schemas.microsoft.com/office/drawing/2014/main" id="{D1CA112A-DB3E-41C0-B8DB-917F79E4DF74}"/>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81" name="Text Box 34109">
                <a:extLst>
                  <a:ext uri="{FF2B5EF4-FFF2-40B4-BE49-F238E27FC236}">
                    <a16:creationId xmlns:a16="http://schemas.microsoft.com/office/drawing/2014/main" id="{7007FA6F-E972-435F-9B9A-CD1A52B7BA93}"/>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82" name="Text Box 34111">
                <a:extLst>
                  <a:ext uri="{FF2B5EF4-FFF2-40B4-BE49-F238E27FC236}">
                    <a16:creationId xmlns:a16="http://schemas.microsoft.com/office/drawing/2014/main" id="{73603883-4C97-4611-97A6-5DE38E791AC8}"/>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92" name="Text Box 34112">
                <a:extLst>
                  <a:ext uri="{FF2B5EF4-FFF2-40B4-BE49-F238E27FC236}">
                    <a16:creationId xmlns:a16="http://schemas.microsoft.com/office/drawing/2014/main" id="{2B568621-78CF-479B-A64A-4B3B04B8C897}"/>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1</a:t>
                </a:r>
                <a:endParaRPr lang="nl-NL" sz="1600">
                  <a:effectLst/>
                  <a:latin typeface="Times New Roman"/>
                  <a:ea typeface="Times New Roman"/>
                </a:endParaRPr>
              </a:p>
            </p:txBody>
          </p:sp>
          <p:sp>
            <p:nvSpPr>
              <p:cNvPr id="93" name="Text Box 34113">
                <a:extLst>
                  <a:ext uri="{FF2B5EF4-FFF2-40B4-BE49-F238E27FC236}">
                    <a16:creationId xmlns:a16="http://schemas.microsoft.com/office/drawing/2014/main" id="{E0D95D4C-497F-409B-8BD7-668AA3DF75AD}"/>
                  </a:ext>
                </a:extLst>
              </p:cNvPr>
              <p:cNvSpPr txBox="1">
                <a:spLocks noChangeArrowheads="1"/>
              </p:cNvSpPr>
              <p:nvPr/>
            </p:nvSpPr>
            <p:spPr bwMode="auto">
              <a:xfrm>
                <a:off x="3351284" y="1703999"/>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a</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94" name="Text Box 34113">
                <a:extLst>
                  <a:ext uri="{FF2B5EF4-FFF2-40B4-BE49-F238E27FC236}">
                    <a16:creationId xmlns:a16="http://schemas.microsoft.com/office/drawing/2014/main" id="{2D7E5523-FEAC-4D3E-86A3-C912134F63C3}"/>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95" name="Text Box 34113">
                    <a:extLst>
                      <a:ext uri="{FF2B5EF4-FFF2-40B4-BE49-F238E27FC236}">
                        <a16:creationId xmlns:a16="http://schemas.microsoft.com/office/drawing/2014/main" id="{F28A41FD-DB35-44AA-84F5-66198FE86162}"/>
                      </a:ext>
                    </a:extLst>
                  </p:cNvPr>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18"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52"/>
                    <a:stretch>
                      <a:fillRect l="-2400" t="-7273" b="-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98" name="Group 97">
              <a:extLst>
                <a:ext uri="{FF2B5EF4-FFF2-40B4-BE49-F238E27FC236}">
                  <a16:creationId xmlns:a16="http://schemas.microsoft.com/office/drawing/2014/main" id="{B2818220-5B75-4789-9D45-7E860B4EE9DD}"/>
                </a:ext>
              </a:extLst>
            </p:cNvPr>
            <p:cNvGrpSpPr/>
            <p:nvPr/>
          </p:nvGrpSpPr>
          <p:grpSpPr>
            <a:xfrm>
              <a:off x="6134420" y="2816439"/>
              <a:ext cx="2476428" cy="1524667"/>
              <a:chOff x="3351284" y="1677370"/>
              <a:chExt cx="2476428" cy="1524667"/>
            </a:xfrm>
          </p:grpSpPr>
          <p:sp>
            <p:nvSpPr>
              <p:cNvPr id="99" name="Rectangle 98">
                <a:extLst>
                  <a:ext uri="{FF2B5EF4-FFF2-40B4-BE49-F238E27FC236}">
                    <a16:creationId xmlns:a16="http://schemas.microsoft.com/office/drawing/2014/main" id="{02529483-8DA6-4B9B-A527-89D9CF9FE3E5}"/>
                  </a:ext>
                </a:extLst>
              </p:cNvPr>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00" name="Text Box 34104">
                <a:extLst>
                  <a:ext uri="{FF2B5EF4-FFF2-40B4-BE49-F238E27FC236}">
                    <a16:creationId xmlns:a16="http://schemas.microsoft.com/office/drawing/2014/main" id="{54B611A1-65C8-4EED-A345-BB152A42EF5B}"/>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101" name="Group 100">
                <a:extLst>
                  <a:ext uri="{FF2B5EF4-FFF2-40B4-BE49-F238E27FC236}">
                    <a16:creationId xmlns:a16="http://schemas.microsoft.com/office/drawing/2014/main" id="{26A65672-C010-4336-959F-36FEF3CD088E}"/>
                  </a:ext>
                </a:extLst>
              </p:cNvPr>
              <p:cNvGrpSpPr>
                <a:grpSpLocks/>
              </p:cNvGrpSpPr>
              <p:nvPr/>
            </p:nvGrpSpPr>
            <p:grpSpPr bwMode="auto">
              <a:xfrm>
                <a:off x="4500562" y="2161277"/>
                <a:ext cx="887730" cy="661035"/>
                <a:chOff x="3237" y="3062"/>
                <a:chExt cx="1398" cy="1041"/>
              </a:xfrm>
            </p:grpSpPr>
            <p:sp>
              <p:nvSpPr>
                <p:cNvPr id="109" name="Freeform 31">
                  <a:extLst>
                    <a:ext uri="{FF2B5EF4-FFF2-40B4-BE49-F238E27FC236}">
                      <a16:creationId xmlns:a16="http://schemas.microsoft.com/office/drawing/2014/main" id="{4763BAFE-20DF-44E1-B5C6-4856ABC0E27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10" name="Freeform 32">
                  <a:extLst>
                    <a:ext uri="{FF2B5EF4-FFF2-40B4-BE49-F238E27FC236}">
                      <a16:creationId xmlns:a16="http://schemas.microsoft.com/office/drawing/2014/main" id="{BA5E52D9-8085-4237-BBEE-CE3B8B40777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02" name="Oval 101">
                <a:extLst>
                  <a:ext uri="{FF2B5EF4-FFF2-40B4-BE49-F238E27FC236}">
                    <a16:creationId xmlns:a16="http://schemas.microsoft.com/office/drawing/2014/main" id="{55CA19AA-E3FD-40B5-B341-17E8D78F3530}"/>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03" name="Text Box 34109">
                <a:extLst>
                  <a:ext uri="{FF2B5EF4-FFF2-40B4-BE49-F238E27FC236}">
                    <a16:creationId xmlns:a16="http://schemas.microsoft.com/office/drawing/2014/main" id="{62E156AE-B1E3-4C84-BE52-5F38153118AE}"/>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104" name="Text Box 34111">
                <a:extLst>
                  <a:ext uri="{FF2B5EF4-FFF2-40B4-BE49-F238E27FC236}">
                    <a16:creationId xmlns:a16="http://schemas.microsoft.com/office/drawing/2014/main" id="{B6C4C85D-342B-4A81-81E1-A9D05E11FE27}"/>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105" name="Text Box 34112">
                <a:extLst>
                  <a:ext uri="{FF2B5EF4-FFF2-40B4-BE49-F238E27FC236}">
                    <a16:creationId xmlns:a16="http://schemas.microsoft.com/office/drawing/2014/main" id="{B4A562D8-94BD-4FD2-B975-AE16AE11C1C6}"/>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2</a:t>
                </a:r>
                <a:endParaRPr lang="nl-NL" sz="1600" dirty="0">
                  <a:effectLst/>
                  <a:latin typeface="Times New Roman"/>
                  <a:ea typeface="Times New Roman"/>
                </a:endParaRPr>
              </a:p>
            </p:txBody>
          </p:sp>
          <p:sp>
            <p:nvSpPr>
              <p:cNvPr id="106" name="Text Box 34113">
                <a:extLst>
                  <a:ext uri="{FF2B5EF4-FFF2-40B4-BE49-F238E27FC236}">
                    <a16:creationId xmlns:a16="http://schemas.microsoft.com/office/drawing/2014/main" id="{2E75894E-83BD-441A-8B9F-D77876C325F1}"/>
                  </a:ext>
                </a:extLst>
              </p:cNvPr>
              <p:cNvSpPr txBox="1">
                <a:spLocks noChangeArrowheads="1"/>
              </p:cNvSpPr>
              <p:nvPr/>
            </p:nvSpPr>
            <p:spPr bwMode="auto">
              <a:xfrm>
                <a:off x="3351284" y="1677370"/>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latin typeface="Times New Roman"/>
                    <a:ea typeface="Times New Roman"/>
                  </a:rPr>
                  <a:t>b</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107" name="Text Box 34113">
                <a:extLst>
                  <a:ext uri="{FF2B5EF4-FFF2-40B4-BE49-F238E27FC236}">
                    <a16:creationId xmlns:a16="http://schemas.microsoft.com/office/drawing/2014/main" id="{93B53728-FC09-4B3C-AA63-6FDCAF77E415}"/>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08" name="Text Box 34113">
                    <a:extLst>
                      <a:ext uri="{FF2B5EF4-FFF2-40B4-BE49-F238E27FC236}">
                        <a16:creationId xmlns:a16="http://schemas.microsoft.com/office/drawing/2014/main" id="{34E06760-3615-4169-AA0D-336E1F46F464}"/>
                      </a:ext>
                    </a:extLst>
                  </p:cNvPr>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31"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53"/>
                    <a:stretch>
                      <a:fillRect l="-1600" t="-7143" b="-17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11" name="Group 110">
              <a:extLst>
                <a:ext uri="{FF2B5EF4-FFF2-40B4-BE49-F238E27FC236}">
                  <a16:creationId xmlns:a16="http://schemas.microsoft.com/office/drawing/2014/main" id="{EE988F92-17AA-46E2-ADED-34A64DED84E2}"/>
                </a:ext>
              </a:extLst>
            </p:cNvPr>
            <p:cNvGrpSpPr/>
            <p:nvPr/>
          </p:nvGrpSpPr>
          <p:grpSpPr>
            <a:xfrm>
              <a:off x="6163532" y="4772307"/>
              <a:ext cx="2476428" cy="1533546"/>
              <a:chOff x="3351284" y="1668491"/>
              <a:chExt cx="2476428" cy="1533546"/>
            </a:xfrm>
          </p:grpSpPr>
          <p:sp>
            <p:nvSpPr>
              <p:cNvPr id="112" name="Rectangle 111">
                <a:extLst>
                  <a:ext uri="{FF2B5EF4-FFF2-40B4-BE49-F238E27FC236}">
                    <a16:creationId xmlns:a16="http://schemas.microsoft.com/office/drawing/2014/main" id="{E034DB96-319E-469A-9F25-C0083DDCFF5D}"/>
                  </a:ext>
                </a:extLst>
              </p:cNvPr>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13" name="Text Box 34104">
                <a:extLst>
                  <a:ext uri="{FF2B5EF4-FFF2-40B4-BE49-F238E27FC236}">
                    <a16:creationId xmlns:a16="http://schemas.microsoft.com/office/drawing/2014/main" id="{9F649095-25AA-499B-A7F6-6207CA21BE44}"/>
                  </a:ext>
                </a:extLst>
              </p:cNvPr>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114" name="Group 113">
                <a:extLst>
                  <a:ext uri="{FF2B5EF4-FFF2-40B4-BE49-F238E27FC236}">
                    <a16:creationId xmlns:a16="http://schemas.microsoft.com/office/drawing/2014/main" id="{58E346C3-9119-4E0C-A8A6-82E919288FAE}"/>
                  </a:ext>
                </a:extLst>
              </p:cNvPr>
              <p:cNvGrpSpPr>
                <a:grpSpLocks/>
              </p:cNvGrpSpPr>
              <p:nvPr/>
            </p:nvGrpSpPr>
            <p:grpSpPr bwMode="auto">
              <a:xfrm>
                <a:off x="4500562" y="2161277"/>
                <a:ext cx="887730" cy="661035"/>
                <a:chOff x="3237" y="3062"/>
                <a:chExt cx="1398" cy="1041"/>
              </a:xfrm>
            </p:grpSpPr>
            <p:sp>
              <p:nvSpPr>
                <p:cNvPr id="122" name="Freeform 45">
                  <a:extLst>
                    <a:ext uri="{FF2B5EF4-FFF2-40B4-BE49-F238E27FC236}">
                      <a16:creationId xmlns:a16="http://schemas.microsoft.com/office/drawing/2014/main" id="{6D9157BD-F69A-49FB-925D-9B27574E285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23" name="Freeform 46">
                  <a:extLst>
                    <a:ext uri="{FF2B5EF4-FFF2-40B4-BE49-F238E27FC236}">
                      <a16:creationId xmlns:a16="http://schemas.microsoft.com/office/drawing/2014/main" id="{72FB7871-BADF-4545-AA48-BD56039989A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15" name="Oval 114">
                <a:extLst>
                  <a:ext uri="{FF2B5EF4-FFF2-40B4-BE49-F238E27FC236}">
                    <a16:creationId xmlns:a16="http://schemas.microsoft.com/office/drawing/2014/main" id="{77CA81C1-1522-46FC-86EA-83DDF7D018B2}"/>
                  </a:ext>
                </a:extLst>
              </p:cNvPr>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16" name="Text Box 34109">
                <a:extLst>
                  <a:ext uri="{FF2B5EF4-FFF2-40B4-BE49-F238E27FC236}">
                    <a16:creationId xmlns:a16="http://schemas.microsoft.com/office/drawing/2014/main" id="{4D903463-8646-4367-87E1-AC37D52A8999}"/>
                  </a:ext>
                </a:extLst>
              </p:cNvPr>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117" name="Text Box 34111">
                <a:extLst>
                  <a:ext uri="{FF2B5EF4-FFF2-40B4-BE49-F238E27FC236}">
                    <a16:creationId xmlns:a16="http://schemas.microsoft.com/office/drawing/2014/main" id="{68F77FD7-7BBE-4E1D-A887-AD3C8A624F26}"/>
                  </a:ext>
                </a:extLst>
              </p:cNvPr>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118" name="Text Box 34112">
                <a:extLst>
                  <a:ext uri="{FF2B5EF4-FFF2-40B4-BE49-F238E27FC236}">
                    <a16:creationId xmlns:a16="http://schemas.microsoft.com/office/drawing/2014/main" id="{2C64C114-6D01-4654-8541-A1052EB40B47}"/>
                  </a:ext>
                </a:extLst>
              </p:cNvPr>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latin typeface="Times New Roman"/>
                    <a:ea typeface="Times New Roman"/>
                    <a:sym typeface="Symbol"/>
                  </a:rPr>
                  <a:t>3</a:t>
                </a:r>
                <a:endParaRPr lang="nl-NL" sz="1600" dirty="0">
                  <a:effectLst/>
                  <a:latin typeface="Times New Roman"/>
                  <a:ea typeface="Times New Roman"/>
                </a:endParaRPr>
              </a:p>
            </p:txBody>
          </p:sp>
          <p:sp>
            <p:nvSpPr>
              <p:cNvPr id="119" name="Text Box 34113">
                <a:extLst>
                  <a:ext uri="{FF2B5EF4-FFF2-40B4-BE49-F238E27FC236}">
                    <a16:creationId xmlns:a16="http://schemas.microsoft.com/office/drawing/2014/main" id="{543BCDA8-4637-409C-9E00-3B5DFA92058E}"/>
                  </a:ext>
                </a:extLst>
              </p:cNvPr>
              <p:cNvSpPr txBox="1">
                <a:spLocks noChangeArrowheads="1"/>
              </p:cNvSpPr>
              <p:nvPr/>
            </p:nvSpPr>
            <p:spPr bwMode="auto">
              <a:xfrm>
                <a:off x="3351284" y="1668491"/>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c</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120" name="Text Box 34113">
                <a:extLst>
                  <a:ext uri="{FF2B5EF4-FFF2-40B4-BE49-F238E27FC236}">
                    <a16:creationId xmlns:a16="http://schemas.microsoft.com/office/drawing/2014/main" id="{D72ED7AD-F373-4162-8698-1B4CB63B43A3}"/>
                  </a:ext>
                </a:extLst>
              </p:cNvPr>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21" name="Text Box 34113">
                    <a:extLst>
                      <a:ext uri="{FF2B5EF4-FFF2-40B4-BE49-F238E27FC236}">
                        <a16:creationId xmlns:a16="http://schemas.microsoft.com/office/drawing/2014/main" id="{E8A836EB-BAB9-44D6-9CC6-81CA36CD2BDA}"/>
                      </a:ext>
                    </a:extLst>
                  </p:cNvPr>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45"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7"/>
                    <a:stretch>
                      <a:fillRect l="-2400" t="-7143" b="-17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mc:AlternateContent xmlns:mc="http://schemas.openxmlformats.org/markup-compatibility/2006" xmlns:a14="http://schemas.microsoft.com/office/drawing/2010/main">
        <mc:Choice Requires="a14">
          <p:sp>
            <p:nvSpPr>
              <p:cNvPr id="125" name="Text Box 4">
                <a:extLst>
                  <a:ext uri="{FF2B5EF4-FFF2-40B4-BE49-F238E27FC236}">
                    <a16:creationId xmlns:a16="http://schemas.microsoft.com/office/drawing/2014/main" id="{B43430E4-CE03-413E-B542-25FF5D6F806B}"/>
                  </a:ext>
                </a:extLst>
              </p:cNvPr>
              <p:cNvSpPr txBox="1">
                <a:spLocks noChangeArrowheads="1"/>
              </p:cNvSpPr>
              <p:nvPr/>
            </p:nvSpPr>
            <p:spPr bwMode="auto">
              <a:xfrm>
                <a:off x="75730" y="6219081"/>
                <a:ext cx="3470250"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dirty="0">
                    <a:solidFill>
                      <a:srgbClr val="FF0000"/>
                    </a:solidFill>
                    <a:latin typeface="Arial" panose="020B0604020202020204" pitchFamily="34" charset="0"/>
                    <a:cs typeface="Times New Roman" panose="02020603050405020304" pitchFamily="18" charset="0"/>
                    <a:sym typeface="Math3" panose="00000400000000000000" pitchFamily="2" charset="2"/>
                  </a:rPr>
                  <a:t>We measured </a:t>
                </a:r>
                <a14:m>
                  <m:oMath xmlns:m="http://schemas.openxmlformats.org/officeDocument/2006/math">
                    <m:r>
                      <a:rPr lang="en-US" altLang="en-US" b="0" i="1" smtClean="0">
                        <a:solidFill>
                          <a:srgbClr val="FF0000"/>
                        </a:solidFill>
                        <a:latin typeface="Cambria Math"/>
                        <a:cs typeface="Times New Roman" panose="02020603050405020304" pitchFamily="18" charset="0"/>
                        <a:sym typeface="Math3" panose="00000400000000000000" pitchFamily="2" charset="2"/>
                      </a:rPr>
                      <m:t>𝑤</m:t>
                    </m:r>
                  </m:oMath>
                </a14:m>
                <a:r>
                  <a:rPr lang="en-US" altLang="en-US" b="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endParaRPr lang="en-GB" altLang="en-US" b="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4">
                <a:extLst>
                  <a:ext uri="{FF2B5EF4-FFF2-40B4-BE49-F238E27FC236}">
                    <a16:creationId xmlns:a16="http://schemas.microsoft.com/office/drawing/2014/main" id="{B43430E4-CE03-413E-B542-25FF5D6F806B}"/>
                  </a:ext>
                </a:extLst>
              </p:cNvPr>
              <p:cNvSpPr txBox="1">
                <a:spLocks noRot="1" noChangeAspect="1" noMove="1" noResize="1" noEditPoints="1" noAdjustHandles="1" noChangeArrowheads="1" noChangeShapeType="1" noTextEdit="1"/>
              </p:cNvSpPr>
              <p:nvPr/>
            </p:nvSpPr>
            <p:spPr bwMode="auto">
              <a:xfrm>
                <a:off x="75730" y="6219081"/>
                <a:ext cx="3470250" cy="584775"/>
              </a:xfrm>
              <a:prstGeom prst="rect">
                <a:avLst/>
              </a:prstGeom>
              <a:blipFill>
                <a:blip r:embed="rId54"/>
                <a:stretch>
                  <a:fillRect l="-4386" t="-13542"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27" name="Rectangle 126">
            <a:extLst>
              <a:ext uri="{FF2B5EF4-FFF2-40B4-BE49-F238E27FC236}">
                <a16:creationId xmlns:a16="http://schemas.microsoft.com/office/drawing/2014/main" id="{36FBB0CB-E16E-4738-9856-1D25ADACDEC4}"/>
              </a:ext>
            </a:extLst>
          </p:cNvPr>
          <p:cNvSpPr/>
          <p:nvPr/>
        </p:nvSpPr>
        <p:spPr>
          <a:xfrm>
            <a:off x="141412" y="1018828"/>
            <a:ext cx="1651100" cy="482040"/>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28" name="Rectangle 127">
            <a:extLst>
              <a:ext uri="{FF2B5EF4-FFF2-40B4-BE49-F238E27FC236}">
                <a16:creationId xmlns:a16="http://schemas.microsoft.com/office/drawing/2014/main" id="{B5510E2A-F7D1-4F1D-8E22-F414692A8295}"/>
              </a:ext>
            </a:extLst>
          </p:cNvPr>
          <p:cNvSpPr/>
          <p:nvPr/>
        </p:nvSpPr>
        <p:spPr>
          <a:xfrm>
            <a:off x="141412" y="3467100"/>
            <a:ext cx="1651100" cy="482040"/>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29" name="Rectangle 128">
            <a:extLst>
              <a:ext uri="{FF2B5EF4-FFF2-40B4-BE49-F238E27FC236}">
                <a16:creationId xmlns:a16="http://schemas.microsoft.com/office/drawing/2014/main" id="{C787B7A9-37B4-43BE-A293-70D8BAC42A26}"/>
              </a:ext>
            </a:extLst>
          </p:cNvPr>
          <p:cNvSpPr/>
          <p:nvPr/>
        </p:nvSpPr>
        <p:spPr>
          <a:xfrm>
            <a:off x="141412" y="5261882"/>
            <a:ext cx="1651100" cy="482040"/>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62311730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2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build="p" autoUpdateAnimBg="0"/>
      <p:bldP spid="127" grpId="0" animBg="1"/>
      <p:bldP spid="128" grpId="0" animBg="1"/>
      <p:bldP spid="12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4" name="Text Box 2"/>
              <p:cNvSpPr txBox="1">
                <a:spLocks noChangeArrowheads="1"/>
              </p:cNvSpPr>
              <p:nvPr/>
            </p:nvSpPr>
            <p:spPr bwMode="auto">
              <a:xfrm>
                <a:off x="1256977" y="188640"/>
                <a:ext cx="2882975"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Your </a:t>
                </a:r>
                <a14:m>
                  <m:oMath xmlns:m="http://schemas.openxmlformats.org/officeDocument/2006/math">
                    <m:r>
                      <a:rPr lang="en-US" altLang="en-US" b="0" i="1" smtClean="0">
                        <a:solidFill>
                          <a:srgbClr val="0000FF"/>
                        </a:solidFill>
                        <a:latin typeface="Cambria Math"/>
                        <a:cs typeface="Times New Roman" panose="02020603050405020304" pitchFamily="18" charset="0"/>
                        <a:sym typeface="Math3" panose="00000400000000000000" pitchFamily="2" charset="2"/>
                      </a:rPr>
                      <m:t>𝑤</m:t>
                    </m:r>
                  </m:oMath>
                </a14:m>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 graph:</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4" name="Text Box 2"/>
              <p:cNvSpPr txBox="1">
                <a:spLocks noRot="1" noChangeAspect="1" noMove="1" noResize="1" noEditPoints="1" noAdjustHandles="1" noChangeArrowheads="1" noChangeShapeType="1" noTextEdit="1"/>
              </p:cNvSpPr>
              <p:nvPr/>
            </p:nvSpPr>
            <p:spPr bwMode="auto">
              <a:xfrm>
                <a:off x="1256977" y="188640"/>
                <a:ext cx="2882975" cy="584775"/>
              </a:xfrm>
              <a:prstGeom prst="rect">
                <a:avLst/>
              </a:prstGeom>
              <a:blipFill rotWithShape="1">
                <a:blip r:embed="rId3"/>
                <a:stretch>
                  <a:fillRect l="-5285" t="-13542"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78" name="Group 77"/>
          <p:cNvGrpSpPr/>
          <p:nvPr/>
        </p:nvGrpSpPr>
        <p:grpSpPr>
          <a:xfrm>
            <a:off x="652045" y="1038320"/>
            <a:ext cx="6578442" cy="5140582"/>
            <a:chOff x="652045" y="1038320"/>
            <a:chExt cx="6578442" cy="5140582"/>
          </a:xfrm>
        </p:grpSpPr>
        <p:cxnSp>
          <p:nvCxnSpPr>
            <p:cNvPr id="55" name="Straight Connector 54"/>
            <p:cNvCxnSpPr>
              <a:stCxn id="46" idx="3"/>
              <a:endCxn id="33" idx="3"/>
            </p:cNvCxnSpPr>
            <p:nvPr/>
          </p:nvCxnSpPr>
          <p:spPr>
            <a:xfrm flipH="1">
              <a:off x="5265930" y="2204843"/>
              <a:ext cx="1258044" cy="929621"/>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652045" y="1038320"/>
              <a:ext cx="6578442" cy="5140582"/>
              <a:chOff x="649763" y="1033012"/>
              <a:chExt cx="6578442" cy="5140582"/>
            </a:xfrm>
          </p:grpSpPr>
          <p:grpSp>
            <p:nvGrpSpPr>
              <p:cNvPr id="8" name="Group 7"/>
              <p:cNvGrpSpPr/>
              <p:nvPr/>
            </p:nvGrpSpPr>
            <p:grpSpPr>
              <a:xfrm>
                <a:off x="649763" y="1033012"/>
                <a:ext cx="6578442" cy="5140582"/>
                <a:chOff x="649763" y="1033012"/>
                <a:chExt cx="6578442" cy="5140582"/>
              </a:xfrm>
            </p:grpSpPr>
            <p:cxnSp>
              <p:nvCxnSpPr>
                <p:cNvPr id="27" name="Straight Connector 26"/>
                <p:cNvCxnSpPr/>
                <p:nvPr/>
              </p:nvCxnSpPr>
              <p:spPr>
                <a:xfrm>
                  <a:off x="1835696" y="1268760"/>
                  <a:ext cx="5040559"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 Box 2"/>
                    <p:cNvSpPr txBox="1">
                      <a:spLocks noChangeArrowheads="1"/>
                    </p:cNvSpPr>
                    <p:nvPr/>
                  </p:nvSpPr>
                  <p:spPr bwMode="auto">
                    <a:xfrm>
                      <a:off x="1427753" y="4625558"/>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0</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2"/>
                    <p:cNvSpPr txBox="1">
                      <a:spLocks noRot="1" noChangeAspect="1" noMove="1" noResize="1" noEditPoints="1" noAdjustHandles="1" noChangeArrowheads="1" noChangeShapeType="1" noTextEdit="1"/>
                    </p:cNvSpPr>
                    <p:nvPr/>
                  </p:nvSpPr>
                  <p:spPr bwMode="auto">
                    <a:xfrm>
                      <a:off x="1427753" y="4625558"/>
                      <a:ext cx="437187" cy="58477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 name="Group 4"/>
                <p:cNvGrpSpPr/>
                <p:nvPr/>
              </p:nvGrpSpPr>
              <p:grpSpPr>
                <a:xfrm>
                  <a:off x="649763" y="1238089"/>
                  <a:ext cx="6578442" cy="4935505"/>
                  <a:chOff x="649763" y="1238089"/>
                  <a:chExt cx="6578442" cy="4935505"/>
                </a:xfrm>
              </p:grpSpPr>
              <p:grpSp>
                <p:nvGrpSpPr>
                  <p:cNvPr id="4" name="Group 3"/>
                  <p:cNvGrpSpPr/>
                  <p:nvPr/>
                </p:nvGrpSpPr>
                <p:grpSpPr>
                  <a:xfrm>
                    <a:off x="649763" y="1238089"/>
                    <a:ext cx="6283980" cy="4935505"/>
                    <a:chOff x="649763" y="1238089"/>
                    <a:chExt cx="6283980" cy="4935505"/>
                  </a:xfrm>
                </p:grpSpPr>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133543" y="5588819"/>
                      <a:ext cx="1800200" cy="584775"/>
                      <a:chOff x="4259585" y="5475794"/>
                      <a:chExt cx="1800200" cy="584775"/>
                    </a:xfrm>
                  </p:grpSpPr>
                  <p:cxnSp>
                    <p:nvCxnSpPr>
                      <p:cNvPr id="9" name="Straight Arrow Connector 8"/>
                      <p:cNvCxnSpPr/>
                      <p:nvPr/>
                    </p:nvCxnSpPr>
                    <p:spPr>
                      <a:xfrm>
                        <a:off x="4259585" y="5592192"/>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1" name="Text Box 4"/>
                          <p:cNvSpPr txBox="1">
                            <a:spLocks noChangeArrowheads="1"/>
                          </p:cNvSpPr>
                          <p:nvPr/>
                        </p:nvSpPr>
                        <p:spPr bwMode="auto">
                          <a:xfrm>
                            <a:off x="5106890" y="547579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𝑝</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p:cNvSpPr txBox="1">
                            <a:spLocks noRot="1" noChangeAspect="1" noMove="1" noResize="1" noEditPoints="1" noAdjustHandles="1" noChangeArrowheads="1" noChangeShapeType="1" noTextEdit="1"/>
                          </p:cNvSpPr>
                          <p:nvPr/>
                        </p:nvSpPr>
                        <p:spPr bwMode="auto">
                          <a:xfrm>
                            <a:off x="5106890" y="5475794"/>
                            <a:ext cx="549449" cy="58477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2" name="Group 11"/>
                    <p:cNvGrpSpPr/>
                    <p:nvPr/>
                  </p:nvGrpSpPr>
                  <p:grpSpPr>
                    <a:xfrm>
                      <a:off x="649763" y="1238089"/>
                      <a:ext cx="549449" cy="1800200"/>
                      <a:chOff x="134839" y="1238089"/>
                      <a:chExt cx="549449" cy="1800200"/>
                    </a:xfrm>
                  </p:grpSpPr>
                  <p:cxnSp>
                    <p:nvCxnSpPr>
                      <p:cNvPr id="14" name="Straight Arrow Connector 13"/>
                      <p:cNvCxnSpPr/>
                      <p:nvPr/>
                    </p:nvCxnSpPr>
                    <p:spPr>
                      <a:xfrm rot="16200000">
                        <a:off x="-333213" y="2138189"/>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134839" y="1625422"/>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𝑤</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134839" y="1625422"/>
                            <a:ext cx="549449"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13" name="Text Box 4"/>
                  <p:cNvSpPr txBox="1">
                    <a:spLocks noChangeArrowheads="1"/>
                  </p:cNvSpPr>
                  <p:nvPr/>
                </p:nvSpPr>
                <p:spPr bwMode="auto">
                  <a:xfrm>
                    <a:off x="1548629" y="4921444"/>
                    <a:ext cx="54944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0</a:t>
                    </a:r>
                  </a:p>
                </p:txBody>
              </p:sp>
              <p:sp>
                <p:nvSpPr>
                  <p:cNvPr id="15" name="Text Box 4"/>
                  <p:cNvSpPr txBox="1">
                    <a:spLocks noChangeArrowheads="1"/>
                  </p:cNvSpPr>
                  <p:nvPr/>
                </p:nvSpPr>
                <p:spPr bwMode="auto">
                  <a:xfrm>
                    <a:off x="6678756" y="4921444"/>
                    <a:ext cx="54944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1</a:t>
                    </a:r>
                  </a:p>
                </p:txBody>
              </p:sp>
              <p:cxnSp>
                <p:nvCxnSpPr>
                  <p:cNvPr id="19" name="Straight Connector 18"/>
                  <p:cNvCxnSpPr/>
                  <p:nvPr/>
                </p:nvCxnSpPr>
                <p:spPr>
                  <a:xfrm>
                    <a:off x="688316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83569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 name="Oval 22"/>
                <p:cNvSpPr/>
                <p:nvPr/>
              </p:nvSpPr>
              <p:spPr>
                <a:xfrm>
                  <a:off x="1807094" y="4897519"/>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 name="Oval 23"/>
                <p:cNvSpPr/>
                <p:nvPr/>
              </p:nvSpPr>
              <p:spPr>
                <a:xfrm>
                  <a:off x="6816041" y="123718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6" name="Text Box 2"/>
                    <p:cNvSpPr txBox="1">
                      <a:spLocks noChangeArrowheads="1"/>
                    </p:cNvSpPr>
                    <p:nvPr/>
                  </p:nvSpPr>
                  <p:spPr bwMode="auto">
                    <a:xfrm>
                      <a:off x="1430282" y="1033012"/>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1</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2"/>
                    <p:cNvSpPr txBox="1">
                      <a:spLocks noRot="1" noChangeAspect="1" noMove="1" noResize="1" noEditPoints="1" noAdjustHandles="1" noChangeArrowheads="1" noChangeShapeType="1" noTextEdit="1"/>
                    </p:cNvSpPr>
                    <p:nvPr/>
                  </p:nvSpPr>
                  <p:spPr bwMode="auto">
                    <a:xfrm>
                      <a:off x="1430282" y="1033012"/>
                      <a:ext cx="437187" cy="58477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28" name="Straight Connector 27"/>
                <p:cNvCxnSpPr/>
                <p:nvPr/>
              </p:nvCxnSpPr>
              <p:spPr>
                <a:xfrm flipV="1">
                  <a:off x="1870203" y="1274153"/>
                  <a:ext cx="4945838" cy="363419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31" name="Text Box 4"/>
                  <p:cNvSpPr txBox="1">
                    <a:spLocks noChangeArrowheads="1"/>
                  </p:cNvSpPr>
                  <p:nvPr/>
                </p:nvSpPr>
                <p:spPr bwMode="auto">
                  <a:xfrm>
                    <a:off x="4817690" y="4897762"/>
                    <a:ext cx="54944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𝑃𝐸</m:t>
                              </m:r>
                            </m:e>
                            <m:sup>
                              <m:r>
                                <a:rPr lang="en-US" altLang="en-US" sz="2800" b="0" i="1" smtClean="0">
                                  <a:latin typeface="Cambria Math"/>
                                  <a:cs typeface="Times New Roman" panose="02020603050405020304" pitchFamily="18" charset="0"/>
                                  <a:sym typeface="Math3" panose="00000400000000000000" pitchFamily="2" charset="2"/>
                                </a:rPr>
                                <m:t>2</m:t>
                              </m:r>
                            </m:sup>
                          </m:sSup>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p:cNvSpPr txBox="1">
                    <a:spLocks noRot="1" noChangeAspect="1" noMove="1" noResize="1" noEditPoints="1" noAdjustHandles="1" noChangeArrowheads="1" noChangeShapeType="1" noTextEdit="1"/>
                  </p:cNvSpPr>
                  <p:nvPr/>
                </p:nvSpPr>
                <p:spPr bwMode="auto">
                  <a:xfrm>
                    <a:off x="4817690" y="4897762"/>
                    <a:ext cx="549449" cy="523220"/>
                  </a:xfrm>
                  <a:prstGeom prst="rect">
                    <a:avLst/>
                  </a:prstGeom>
                  <a:blipFill rotWithShape="1">
                    <a:blip r:embed="rId11"/>
                    <a:stretch>
                      <a:fillRect r="-2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2" name="Straight Connector 31"/>
              <p:cNvCxnSpPr/>
              <p:nvPr/>
            </p:nvCxnSpPr>
            <p:spPr>
              <a:xfrm>
                <a:off x="5287991" y="4891312"/>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5252820" y="3066047"/>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34" name="Group 33"/>
              <p:cNvGrpSpPr/>
              <p:nvPr/>
            </p:nvGrpSpPr>
            <p:grpSpPr>
              <a:xfrm>
                <a:off x="1440634" y="2602551"/>
                <a:ext cx="3886123" cy="523220"/>
                <a:chOff x="1440634" y="2504893"/>
                <a:chExt cx="3886123" cy="523220"/>
              </a:xfrm>
            </p:grpSpPr>
            <p:cxnSp>
              <p:nvCxnSpPr>
                <p:cNvPr id="35" name="Straight Connector 34"/>
                <p:cNvCxnSpPr>
                  <a:endCxn id="33" idx="6"/>
                </p:cNvCxnSpPr>
                <p:nvPr/>
              </p:nvCxnSpPr>
              <p:spPr>
                <a:xfrm>
                  <a:off x="1843590" y="2996952"/>
                  <a:ext cx="3483167" cy="840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Text Box 2"/>
                <p:cNvSpPr txBox="1">
                  <a:spLocks noChangeArrowheads="1"/>
                </p:cNvSpPr>
                <p:nvPr/>
              </p:nvSpPr>
              <p:spPr bwMode="auto">
                <a:xfrm>
                  <a:off x="1440634" y="2504893"/>
                  <a:ext cx="4371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sp>
            <p:nvSpPr>
              <p:cNvPr id="37" name="Rectangle 36"/>
              <p:cNvSpPr/>
              <p:nvPr/>
            </p:nvSpPr>
            <p:spPr>
              <a:xfrm>
                <a:off x="1404791" y="2804884"/>
                <a:ext cx="494046" cy="646331"/>
              </a:xfrm>
              <a:prstGeom prst="rect">
                <a:avLst/>
              </a:prstGeom>
            </p:spPr>
            <p:txBody>
              <a:bodyPr wrap="none">
                <a:spAutoFit/>
              </a:bodyPr>
              <a:lstStyle/>
              <a:p>
                <a:r>
                  <a:rPr lang="en-US" sz="3600" dirty="0"/>
                  <a:t>½</a:t>
                </a:r>
                <a:endParaRPr lang="nl-NL" sz="3600" dirty="0"/>
              </a:p>
            </p:txBody>
          </p:sp>
        </p:grpSp>
        <p:grpSp>
          <p:nvGrpSpPr>
            <p:cNvPr id="53" name="Group 52"/>
            <p:cNvGrpSpPr/>
            <p:nvPr/>
          </p:nvGrpSpPr>
          <p:grpSpPr>
            <a:xfrm>
              <a:off x="1371875" y="1885256"/>
              <a:ext cx="5191855" cy="584775"/>
              <a:chOff x="1371875" y="1885256"/>
              <a:chExt cx="5191855" cy="584775"/>
            </a:xfrm>
          </p:grpSpPr>
          <p:cxnSp>
            <p:nvCxnSpPr>
              <p:cNvPr id="41" name="Straight Connector 40"/>
              <p:cNvCxnSpPr/>
              <p:nvPr/>
            </p:nvCxnSpPr>
            <p:spPr>
              <a:xfrm>
                <a:off x="1874032" y="2182906"/>
                <a:ext cx="468969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1" name="Text Box 2"/>
              <p:cNvSpPr txBox="1">
                <a:spLocks noChangeArrowheads="1"/>
              </p:cNvSpPr>
              <p:nvPr/>
            </p:nvSpPr>
            <p:spPr bwMode="auto">
              <a:xfrm>
                <a:off x="1371875" y="1885256"/>
                <a:ext cx="4371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latin typeface="Arial" panose="020B0604020202020204" pitchFamily="34" charset="0"/>
                  </a:rPr>
                  <a:t>¾</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1" name="Group 20"/>
            <p:cNvGrpSpPr/>
            <p:nvPr/>
          </p:nvGrpSpPr>
          <p:grpSpPr>
            <a:xfrm>
              <a:off x="1362232" y="3721634"/>
              <a:ext cx="1399697" cy="584775"/>
              <a:chOff x="1362232" y="3721634"/>
              <a:chExt cx="1399697" cy="584775"/>
            </a:xfrm>
          </p:grpSpPr>
          <p:cxnSp>
            <p:nvCxnSpPr>
              <p:cNvPr id="40" name="Straight Connector 39"/>
              <p:cNvCxnSpPr/>
              <p:nvPr/>
            </p:nvCxnSpPr>
            <p:spPr>
              <a:xfrm flipV="1">
                <a:off x="1845221" y="4021848"/>
                <a:ext cx="916708" cy="11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0" name="Text Box 2"/>
              <p:cNvSpPr txBox="1">
                <a:spLocks noChangeArrowheads="1"/>
              </p:cNvSpPr>
              <p:nvPr/>
            </p:nvSpPr>
            <p:spPr bwMode="auto">
              <a:xfrm>
                <a:off x="1362232" y="3721634"/>
                <a:ext cx="4371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latin typeface="Arial" panose="020B0604020202020204" pitchFamily="34" charset="0"/>
                  </a:rPr>
                  <a:t>¼</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42" name="Group 41"/>
            <p:cNvGrpSpPr/>
            <p:nvPr/>
          </p:nvGrpSpPr>
          <p:grpSpPr>
            <a:xfrm>
              <a:off x="2378790" y="4904672"/>
              <a:ext cx="549449" cy="529670"/>
              <a:chOff x="2216865" y="4904672"/>
              <a:chExt cx="549449" cy="529670"/>
            </a:xfrm>
          </p:grpSpPr>
          <mc:AlternateContent xmlns:mc="http://schemas.openxmlformats.org/markup-compatibility/2006" xmlns:a14="http://schemas.microsoft.com/office/drawing/2010/main">
            <mc:Choice Requires="a14">
              <p:sp>
                <p:nvSpPr>
                  <p:cNvPr id="43" name="Text Box 4"/>
                  <p:cNvSpPr txBox="1">
                    <a:spLocks noChangeArrowheads="1"/>
                  </p:cNvSpPr>
                  <p:nvPr/>
                </p:nvSpPr>
                <p:spPr bwMode="auto">
                  <a:xfrm>
                    <a:off x="2216865" y="4911122"/>
                    <a:ext cx="54944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𝑃𝐸</m:t>
                              </m:r>
                            </m:e>
                            <m:sup>
                              <m:r>
                                <a:rPr lang="en-US" altLang="en-US" sz="2800" b="0" i="1" smtClean="0">
                                  <a:latin typeface="Cambria Math"/>
                                  <a:cs typeface="Times New Roman" panose="02020603050405020304" pitchFamily="18" charset="0"/>
                                  <a:sym typeface="Math3" panose="00000400000000000000" pitchFamily="2" charset="2"/>
                                </a:rPr>
                                <m:t>1</m:t>
                              </m:r>
                            </m:sup>
                          </m:sSup>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3" name="Text Box 4"/>
                  <p:cNvSpPr txBox="1">
                    <a:spLocks noRot="1" noChangeAspect="1" noMove="1" noResize="1" noEditPoints="1" noAdjustHandles="1" noChangeArrowheads="1" noChangeShapeType="1" noTextEdit="1"/>
                  </p:cNvSpPr>
                  <p:nvPr/>
                </p:nvSpPr>
                <p:spPr bwMode="auto">
                  <a:xfrm>
                    <a:off x="2216865" y="4911122"/>
                    <a:ext cx="549449" cy="523220"/>
                  </a:xfrm>
                  <a:prstGeom prst="rect">
                    <a:avLst/>
                  </a:prstGeom>
                  <a:blipFill rotWithShape="1">
                    <a:blip r:embed="rId12"/>
                    <a:stretch>
                      <a:fillRect r="-2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44" name="Straight Connector 43"/>
              <p:cNvCxnSpPr/>
              <p:nvPr/>
            </p:nvCxnSpPr>
            <p:spPr>
              <a:xfrm>
                <a:off x="2601441" y="4904672"/>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Oval 44"/>
            <p:cNvSpPr/>
            <p:nvPr/>
          </p:nvSpPr>
          <p:spPr>
            <a:xfrm>
              <a:off x="2724960" y="3993273"/>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6" name="Oval 45"/>
            <p:cNvSpPr/>
            <p:nvPr/>
          </p:nvSpPr>
          <p:spPr>
            <a:xfrm>
              <a:off x="6513146" y="214173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47" name="Group 46"/>
            <p:cNvGrpSpPr/>
            <p:nvPr/>
          </p:nvGrpSpPr>
          <p:grpSpPr>
            <a:xfrm>
              <a:off x="6063158" y="4897268"/>
              <a:ext cx="549449" cy="548720"/>
              <a:chOff x="4413084" y="4897268"/>
              <a:chExt cx="549449" cy="548720"/>
            </a:xfrm>
          </p:grpSpPr>
          <mc:AlternateContent xmlns:mc="http://schemas.openxmlformats.org/markup-compatibility/2006" xmlns:a14="http://schemas.microsoft.com/office/drawing/2010/main">
            <mc:Choice Requires="a14">
              <p:sp>
                <p:nvSpPr>
                  <p:cNvPr id="48" name="Text Box 4"/>
                  <p:cNvSpPr txBox="1">
                    <a:spLocks noChangeArrowheads="1"/>
                  </p:cNvSpPr>
                  <p:nvPr/>
                </p:nvSpPr>
                <p:spPr bwMode="auto">
                  <a:xfrm>
                    <a:off x="4413084" y="4922768"/>
                    <a:ext cx="54944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𝑃𝐸</m:t>
                              </m:r>
                            </m:e>
                            <m:sup>
                              <m:r>
                                <a:rPr lang="en-US" altLang="en-US" sz="2800" b="0" i="1" smtClean="0">
                                  <a:latin typeface="Cambria Math"/>
                                  <a:cs typeface="Times New Roman" panose="02020603050405020304" pitchFamily="18" charset="0"/>
                                  <a:sym typeface="Math3" panose="00000400000000000000" pitchFamily="2" charset="2"/>
                                </a:rPr>
                                <m:t>3</m:t>
                              </m:r>
                            </m:sup>
                          </m:sSup>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4"/>
                  <p:cNvSpPr txBox="1">
                    <a:spLocks noRot="1" noChangeAspect="1" noMove="1" noResize="1" noEditPoints="1" noAdjustHandles="1" noChangeArrowheads="1" noChangeShapeType="1" noTextEdit="1"/>
                  </p:cNvSpPr>
                  <p:nvPr/>
                </p:nvSpPr>
                <p:spPr bwMode="auto">
                  <a:xfrm>
                    <a:off x="4413084" y="4922768"/>
                    <a:ext cx="549449" cy="523220"/>
                  </a:xfrm>
                  <a:prstGeom prst="rect">
                    <a:avLst/>
                  </a:prstGeom>
                  <a:blipFill rotWithShape="1">
                    <a:blip r:embed="rId13"/>
                    <a:stretch>
                      <a:fillRect r="-2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49" name="Straight Connector 48"/>
              <p:cNvCxnSpPr/>
              <p:nvPr/>
            </p:nvCxnSpPr>
            <p:spPr>
              <a:xfrm>
                <a:off x="4902435" y="4897268"/>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9" name="Straight Connector 38"/>
            <p:cNvCxnSpPr/>
            <p:nvPr/>
          </p:nvCxnSpPr>
          <p:spPr>
            <a:xfrm flipH="1">
              <a:off x="6563730" y="1310072"/>
              <a:ext cx="279699" cy="872834"/>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2798897" y="3124939"/>
              <a:ext cx="2467033" cy="89577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45" idx="7"/>
            </p:cNvCxnSpPr>
            <p:nvPr/>
          </p:nvCxnSpPr>
          <p:spPr>
            <a:xfrm flipH="1">
              <a:off x="1883314" y="4004101"/>
              <a:ext cx="904755" cy="892519"/>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 name="Text Box 3">
            <a:extLst>
              <a:ext uri="{FF2B5EF4-FFF2-40B4-BE49-F238E27FC236}">
                <a16:creationId xmlns:a16="http://schemas.microsoft.com/office/drawing/2014/main" id="{5A5EB63B-9498-4841-B3B0-FD998995872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128</a:t>
            </a:fld>
            <a:endParaRPr lang="en-US" altLang="nl-NL" sz="1600" dirty="0"/>
          </a:p>
        </p:txBody>
      </p:sp>
    </p:spTree>
    <p:extLst>
      <p:ext uri="{BB962C8B-B14F-4D97-AF65-F5344CB8AC3E}">
        <p14:creationId xmlns:p14="http://schemas.microsoft.com/office/powerpoint/2010/main" val="147838719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08610" name="Text Box 2"/>
              <p:cNvSpPr txBox="1">
                <a:spLocks noChangeArrowheads="1"/>
              </p:cNvSpPr>
              <p:nvPr/>
            </p:nvSpPr>
            <p:spPr bwMode="auto">
              <a:xfrm>
                <a:off x="628650" y="576263"/>
                <a:ext cx="8251825" cy="15696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Our experiment measured both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a14:m>
                <a:r>
                  <a:rPr lang="en-US" altLang="en-US" dirty="0">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𝑤</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all of RDU. Easily! </a:t>
                </a:r>
              </a:p>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Is </a:t>
                </a:r>
                <a:r>
                  <a:rPr lang="en-GB" altLang="en-US" b="0" dirty="0" err="1">
                    <a:solidFill>
                      <a:srgbClr val="0000FF"/>
                    </a:solidFill>
                    <a:latin typeface="Arial" panose="020B0604020202020204" pitchFamily="34" charset="0"/>
                    <a:cs typeface="Times New Roman" panose="02020603050405020304" pitchFamily="18" charset="0"/>
                    <a:sym typeface="Math3" panose="00000400000000000000" pitchFamily="2" charset="2"/>
                  </a:rPr>
                  <a:t>Abdellaoui’s</a:t>
                </a:r>
                <a:r>
                  <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 (2000)</a:t>
                </a:r>
                <a:r>
                  <a:rPr lang="en-GB" altLang="en-US" b="0" dirty="0">
                    <a:latin typeface="Arial" panose="020B0604020202020204" pitchFamily="34" charset="0"/>
                    <a:cs typeface="Times New Roman" panose="02020603050405020304" pitchFamily="18" charset="0"/>
                    <a:sym typeface="Math3" panose="00000400000000000000" pitchFamily="2" charset="2"/>
                  </a:rPr>
                  <a:t> method.</a:t>
                </a:r>
              </a:p>
            </p:txBody>
          </p:sp>
        </mc:Choice>
        <mc:Fallback xmlns="">
          <p:sp>
            <p:nvSpPr>
              <p:cNvPr id="708610" name="Text Box 2"/>
              <p:cNvSpPr txBox="1">
                <a:spLocks noRot="1" noChangeAspect="1" noMove="1" noResize="1" noEditPoints="1" noAdjustHandles="1" noChangeArrowheads="1" noChangeShapeType="1" noTextEdit="1"/>
              </p:cNvSpPr>
              <p:nvPr/>
            </p:nvSpPr>
            <p:spPr bwMode="auto">
              <a:xfrm>
                <a:off x="628650" y="576263"/>
                <a:ext cx="8251825" cy="1569660"/>
              </a:xfrm>
              <a:prstGeom prst="rect">
                <a:avLst/>
              </a:prstGeom>
              <a:blipFill>
                <a:blip r:embed="rId3"/>
                <a:stretch>
                  <a:fillRect l="-1846" t="-5058" b="-1206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CC64972D-29FF-456F-BD80-6FD211CB62AD}"/>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129</a:t>
            </a:fld>
            <a:endParaRPr lang="en-US" altLang="nl-NL" sz="1600" dirty="0"/>
          </a:p>
        </p:txBody>
      </p:sp>
    </p:spTree>
    <p:extLst>
      <p:ext uri="{BB962C8B-B14F-4D97-AF65-F5344CB8AC3E}">
        <p14:creationId xmlns:p14="http://schemas.microsoft.com/office/powerpoint/2010/main" val="247850185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86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86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a:t>
            </a:fld>
            <a:endParaRPr lang="en-US" altLang="nl-NL" sz="1600"/>
          </a:p>
        </p:txBody>
      </p:sp>
      <p:sp>
        <p:nvSpPr>
          <p:cNvPr id="5" name="Text Box 2">
            <a:extLst>
              <a:ext uri="{FF2B5EF4-FFF2-40B4-BE49-F238E27FC236}">
                <a16:creationId xmlns:a16="http://schemas.microsoft.com/office/drawing/2014/main" id="{A37B4BFA-071A-4BF8-B3BB-5293ED54C165}"/>
              </a:ext>
            </a:extLst>
          </p:cNvPr>
          <p:cNvSpPr txBox="1">
            <a:spLocks noChangeArrowheads="1"/>
          </p:cNvSpPr>
          <p:nvPr/>
        </p:nvSpPr>
        <p:spPr bwMode="auto">
          <a:xfrm>
            <a:off x="254963" y="188640"/>
            <a:ext cx="395699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Table 1.5.4</a:t>
            </a:r>
            <a:r>
              <a:rPr lang="en-US" altLang="nl-NL" sz="2800" dirty="0">
                <a:latin typeface="Arial" panose="020B0604020202020204" pitchFamily="34" charset="0"/>
                <a:cs typeface="Times New Roman" panose="02020603050405020304" pitchFamily="18" charset="0"/>
                <a:sym typeface="Math3" panose="00000400000000000000" pitchFamily="2" charset="2"/>
              </a:rPr>
              <a:t> (Finance) K:</a:t>
            </a:r>
            <a:r>
              <a:rPr lang="en-US" altLang="nl-NL" sz="4000" dirty="0">
                <a:latin typeface="Arial" panose="020B0604020202020204" pitchFamily="34" charset="0"/>
                <a:cs typeface="Times New Roman" panose="02020603050405020304" pitchFamily="18" charset="0"/>
                <a:sym typeface="Math3" panose="00000400000000000000" pitchFamily="2" charset="2"/>
              </a:rPr>
              <a:t> </a:t>
            </a:r>
            <a:r>
              <a:rPr lang="en-US" sz="2800" dirty="0"/>
              <a:t>€</a:t>
            </a:r>
            <a:r>
              <a:rPr lang="en-US" sz="1100" dirty="0"/>
              <a:t> </a:t>
            </a:r>
            <a:r>
              <a:rPr lang="en-US" sz="2800" dirty="0"/>
              <a:t>1000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
            <a:extLst>
              <a:ext uri="{FF2B5EF4-FFF2-40B4-BE49-F238E27FC236}">
                <a16:creationId xmlns:a16="http://schemas.microsoft.com/office/drawing/2014/main" id="{E88BE21E-CE1D-4AF6-A06E-73041442DAC0}"/>
              </a:ext>
            </a:extLst>
          </p:cNvPr>
          <p:cNvGrpSpPr/>
          <p:nvPr/>
        </p:nvGrpSpPr>
        <p:grpSpPr>
          <a:xfrm>
            <a:off x="158154" y="1461386"/>
            <a:ext cx="8753066" cy="1735277"/>
            <a:chOff x="158154" y="3295064"/>
            <a:chExt cx="8753066" cy="1735277"/>
          </a:xfrm>
        </p:grpSpPr>
        <p:grpSp>
          <p:nvGrpSpPr>
            <p:cNvPr id="64520" name="Group 64519">
              <a:extLst>
                <a:ext uri="{FF2B5EF4-FFF2-40B4-BE49-F238E27FC236}">
                  <a16:creationId xmlns:a16="http://schemas.microsoft.com/office/drawing/2014/main" id="{F37EF4B4-EC6B-41A0-8EBD-278477EB3973}"/>
                </a:ext>
              </a:extLst>
            </p:cNvPr>
            <p:cNvGrpSpPr/>
            <p:nvPr/>
          </p:nvGrpSpPr>
          <p:grpSpPr>
            <a:xfrm>
              <a:off x="5069753" y="3295064"/>
              <a:ext cx="3841467" cy="881532"/>
              <a:chOff x="5069753" y="3295064"/>
              <a:chExt cx="3841467" cy="881532"/>
            </a:xfrm>
          </p:grpSpPr>
          <mc:AlternateContent xmlns:mc="http://schemas.openxmlformats.org/markup-compatibility/2006" xmlns:a14="http://schemas.microsoft.com/office/drawing/2010/main">
            <mc:Choice Requires="a14">
              <p:sp>
                <p:nvSpPr>
                  <p:cNvPr id="125" name="Text Box 4">
                    <a:extLst>
                      <a:ext uri="{FF2B5EF4-FFF2-40B4-BE49-F238E27FC236}">
                        <a16:creationId xmlns:a16="http://schemas.microsoft.com/office/drawing/2014/main" id="{A25D228B-FFEC-4E00-8A4A-719974877048}"/>
                      </a:ext>
                    </a:extLst>
                  </p:cNvPr>
                  <p:cNvSpPr txBox="1">
                    <a:spLocks noChangeArrowheads="1"/>
                  </p:cNvSpPr>
                  <p:nvPr/>
                </p:nvSpPr>
                <p:spPr bwMode="auto">
                  <a:xfrm>
                    <a:off x="5069753" y="3674828"/>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4">
                    <a:extLst>
                      <a:ext uri="{FF2B5EF4-FFF2-40B4-BE49-F238E27FC236}">
                        <a16:creationId xmlns:a16="http://schemas.microsoft.com/office/drawing/2014/main" xmlns:a14="http://schemas.microsoft.com/office/drawing/2010/main" xmlns="" id="{A25D228B-FFEC-4E00-8A4A-719974877048}"/>
                      </a:ext>
                    </a:extLst>
                  </p:cNvPr>
                  <p:cNvSpPr txBox="1">
                    <a:spLocks noRot="1" noChangeAspect="1" noMove="1" noResize="1" noEditPoints="1" noAdjustHandles="1" noChangeArrowheads="1" noChangeShapeType="1" noTextEdit="1"/>
                  </p:cNvSpPr>
                  <p:nvPr/>
                </p:nvSpPr>
                <p:spPr bwMode="auto">
                  <a:xfrm>
                    <a:off x="5069753" y="3674828"/>
                    <a:ext cx="605900" cy="461665"/>
                  </a:xfrm>
                  <a:prstGeom prst="rect">
                    <a:avLst/>
                  </a:prstGeom>
                  <a:blipFill rotWithShape="1">
                    <a:blip r:embed="rId3"/>
                    <a:stretch>
                      <a:fillRect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4519" name="Group 64518">
                <a:extLst>
                  <a:ext uri="{FF2B5EF4-FFF2-40B4-BE49-F238E27FC236}">
                    <a16:creationId xmlns:a16="http://schemas.microsoft.com/office/drawing/2014/main" id="{81DECD3C-E016-430A-9572-945C6B4DD68E}"/>
                  </a:ext>
                </a:extLst>
              </p:cNvPr>
              <p:cNvGrpSpPr/>
              <p:nvPr/>
            </p:nvGrpSpPr>
            <p:grpSpPr>
              <a:xfrm>
                <a:off x="5965055" y="3705706"/>
                <a:ext cx="2946165" cy="470890"/>
                <a:chOff x="5965055" y="3705706"/>
                <a:chExt cx="2946165" cy="470890"/>
              </a:xfrm>
            </p:grpSpPr>
            <mc:AlternateContent xmlns:mc="http://schemas.openxmlformats.org/markup-compatibility/2006" xmlns:a14="http://schemas.microsoft.com/office/drawing/2010/main">
              <mc:Choice Requires="a14">
                <p:sp>
                  <p:nvSpPr>
                    <p:cNvPr id="129" name="Text Box 4">
                      <a:extLst>
                        <a:ext uri="{FF2B5EF4-FFF2-40B4-BE49-F238E27FC236}">
                          <a16:creationId xmlns:a16="http://schemas.microsoft.com/office/drawing/2014/main" id="{63113231-FE54-4F4A-8FB6-FB93BC11E672}"/>
                        </a:ext>
                      </a:extLst>
                    </p:cNvPr>
                    <p:cNvSpPr txBox="1">
                      <a:spLocks noChangeArrowheads="1"/>
                    </p:cNvSpPr>
                    <p:nvPr/>
                  </p:nvSpPr>
                  <p:spPr bwMode="auto">
                    <a:xfrm>
                      <a:off x="5965055" y="3705706"/>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4">
                      <a:extLst>
                        <a:ext uri="{FF2B5EF4-FFF2-40B4-BE49-F238E27FC236}">
                          <a16:creationId xmlns:a16="http://schemas.microsoft.com/office/drawing/2014/main" xmlns:a14="http://schemas.microsoft.com/office/drawing/2010/main" xmlns="" id="{63113231-FE54-4F4A-8FB6-FB93BC11E672}"/>
                        </a:ext>
                      </a:extLst>
                    </p:cNvPr>
                    <p:cNvSpPr txBox="1">
                      <a:spLocks noRot="1" noChangeAspect="1" noMove="1" noResize="1" noEditPoints="1" noAdjustHandles="1" noChangeArrowheads="1" noChangeShapeType="1" noTextEdit="1"/>
                    </p:cNvSpPr>
                    <p:nvPr/>
                  </p:nvSpPr>
                  <p:spPr bwMode="auto">
                    <a:xfrm>
                      <a:off x="5965055" y="3705706"/>
                      <a:ext cx="940944" cy="461665"/>
                    </a:xfrm>
                    <a:prstGeom prst="rect">
                      <a:avLst/>
                    </a:prstGeom>
                    <a:blipFill rotWithShape="1">
                      <a:blip r:embed="rId4"/>
                      <a:stretch>
                        <a:fillRect r="-389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4">
                      <a:extLst>
                        <a:ext uri="{FF2B5EF4-FFF2-40B4-BE49-F238E27FC236}">
                          <a16:creationId xmlns:a16="http://schemas.microsoft.com/office/drawing/2014/main" id="{9AA96B7A-B2D0-49DD-9BEC-62D91DE4F2C4}"/>
                        </a:ext>
                      </a:extLst>
                    </p:cNvPr>
                    <p:cNvSpPr txBox="1">
                      <a:spLocks noChangeArrowheads="1"/>
                    </p:cNvSpPr>
                    <p:nvPr/>
                  </p:nvSpPr>
                  <p:spPr bwMode="auto">
                    <a:xfrm>
                      <a:off x="6896576" y="3712417"/>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1" name="Text Box 4">
                      <a:extLst>
                        <a:ext uri="{FF2B5EF4-FFF2-40B4-BE49-F238E27FC236}">
                          <a16:creationId xmlns:a16="http://schemas.microsoft.com/office/drawing/2014/main" xmlns:a14="http://schemas.microsoft.com/office/drawing/2010/main" xmlns="" id="{9AA96B7A-B2D0-49DD-9BEC-62D91DE4F2C4}"/>
                        </a:ext>
                      </a:extLst>
                    </p:cNvPr>
                    <p:cNvSpPr txBox="1">
                      <a:spLocks noRot="1" noChangeAspect="1" noMove="1" noResize="1" noEditPoints="1" noAdjustHandles="1" noChangeArrowheads="1" noChangeShapeType="1" noTextEdit="1"/>
                    </p:cNvSpPr>
                    <p:nvPr/>
                  </p:nvSpPr>
                  <p:spPr bwMode="auto">
                    <a:xfrm>
                      <a:off x="6896576" y="3712417"/>
                      <a:ext cx="940944" cy="461665"/>
                    </a:xfrm>
                    <a:prstGeom prst="rect">
                      <a:avLst/>
                    </a:prstGeom>
                    <a:blipFill rotWithShape="1">
                      <a:blip r:embed="rId5"/>
                      <a:stretch>
                        <a:fillRect r="-38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4">
                      <a:extLst>
                        <a:ext uri="{FF2B5EF4-FFF2-40B4-BE49-F238E27FC236}">
                          <a16:creationId xmlns:a16="http://schemas.microsoft.com/office/drawing/2014/main" id="{9135B43D-5373-4B55-991A-F27DC695F318}"/>
                        </a:ext>
                      </a:extLst>
                    </p:cNvPr>
                    <p:cNvSpPr txBox="1">
                      <a:spLocks noChangeArrowheads="1"/>
                    </p:cNvSpPr>
                    <p:nvPr/>
                  </p:nvSpPr>
                  <p:spPr bwMode="auto">
                    <a:xfrm>
                      <a:off x="7970276" y="3714931"/>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4">
                      <a:extLst>
                        <a:ext uri="{FF2B5EF4-FFF2-40B4-BE49-F238E27FC236}">
                          <a16:creationId xmlns:a16="http://schemas.microsoft.com/office/drawing/2014/main" xmlns:a14="http://schemas.microsoft.com/office/drawing/2010/main" xmlns="" id="{9135B43D-5373-4B55-991A-F27DC695F318}"/>
                        </a:ext>
                      </a:extLst>
                    </p:cNvPr>
                    <p:cNvSpPr txBox="1">
                      <a:spLocks noRot="1" noChangeAspect="1" noMove="1" noResize="1" noEditPoints="1" noAdjustHandles="1" noChangeArrowheads="1" noChangeShapeType="1" noTextEdit="1"/>
                    </p:cNvSpPr>
                    <p:nvPr/>
                  </p:nvSpPr>
                  <p:spPr bwMode="auto">
                    <a:xfrm>
                      <a:off x="7970276" y="3714931"/>
                      <a:ext cx="940944" cy="46166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64518" name="Group 64517">
                <a:extLst>
                  <a:ext uri="{FF2B5EF4-FFF2-40B4-BE49-F238E27FC236}">
                    <a16:creationId xmlns:a16="http://schemas.microsoft.com/office/drawing/2014/main" id="{585EB153-E11A-4C15-BAFD-4A39284E2906}"/>
                  </a:ext>
                </a:extLst>
              </p:cNvPr>
              <p:cNvGrpSpPr/>
              <p:nvPr/>
            </p:nvGrpSpPr>
            <p:grpSpPr>
              <a:xfrm>
                <a:off x="6201291" y="3295064"/>
                <a:ext cx="2475650" cy="461665"/>
                <a:chOff x="6201291" y="3295064"/>
                <a:chExt cx="2475650" cy="461665"/>
              </a:xfrm>
            </p:grpSpPr>
            <mc:AlternateContent xmlns:mc="http://schemas.openxmlformats.org/markup-compatibility/2006" xmlns:a14="http://schemas.microsoft.com/office/drawing/2010/main">
              <mc:Choice Requires="a14">
                <p:sp>
                  <p:nvSpPr>
                    <p:cNvPr id="128" name="Text Box 4">
                      <a:extLst>
                        <a:ext uri="{FF2B5EF4-FFF2-40B4-BE49-F238E27FC236}">
                          <a16:creationId xmlns:a16="http://schemas.microsoft.com/office/drawing/2014/main" id="{7CE60153-96E4-4DFB-9F64-0CDF72ECC225}"/>
                        </a:ext>
                      </a:extLst>
                    </p:cNvPr>
                    <p:cNvSpPr txBox="1">
                      <a:spLocks noChangeArrowheads="1"/>
                    </p:cNvSpPr>
                    <p:nvPr/>
                  </p:nvSpPr>
                  <p:spPr bwMode="auto">
                    <a:xfrm>
                      <a:off x="6201291"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4">
                      <a:extLst>
                        <a:ext uri="{FF2B5EF4-FFF2-40B4-BE49-F238E27FC236}">
                          <a16:creationId xmlns:a16="http://schemas.microsoft.com/office/drawing/2014/main" id="{7CE60153-96E4-4DFB-9F64-0CDF72ECC225}"/>
                        </a:ext>
                      </a:extLst>
                    </p:cNvPr>
                    <p:cNvSpPr txBox="1">
                      <a:spLocks noRot="1" noChangeAspect="1" noMove="1" noResize="1" noEditPoints="1" noAdjustHandles="1" noChangeArrowheads="1" noChangeShapeType="1" noTextEdit="1"/>
                    </p:cNvSpPr>
                    <p:nvPr/>
                  </p:nvSpPr>
                  <p:spPr bwMode="auto">
                    <a:xfrm>
                      <a:off x="6201291" y="3295064"/>
                      <a:ext cx="565686" cy="461665"/>
                    </a:xfrm>
                    <a:prstGeom prst="rect">
                      <a:avLst/>
                    </a:prstGeom>
                    <a:blipFill>
                      <a:blip r:embed="rId7"/>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5" name="Text Box 4">
                      <a:extLst>
                        <a:ext uri="{FF2B5EF4-FFF2-40B4-BE49-F238E27FC236}">
                          <a16:creationId xmlns:a16="http://schemas.microsoft.com/office/drawing/2014/main" id="{DCB1C4B4-115E-476A-B5AD-884E4A8E61A8}"/>
                        </a:ext>
                      </a:extLst>
                    </p:cNvPr>
                    <p:cNvSpPr txBox="1">
                      <a:spLocks noChangeArrowheads="1"/>
                    </p:cNvSpPr>
                    <p:nvPr/>
                  </p:nvSpPr>
                  <p:spPr bwMode="auto">
                    <a:xfrm>
                      <a:off x="7157747"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5" name="Text Box 4">
                      <a:extLst>
                        <a:ext uri="{FF2B5EF4-FFF2-40B4-BE49-F238E27FC236}">
                          <a16:creationId xmlns:a16="http://schemas.microsoft.com/office/drawing/2014/main" id="{DCB1C4B4-115E-476A-B5AD-884E4A8E61A8}"/>
                        </a:ext>
                      </a:extLst>
                    </p:cNvPr>
                    <p:cNvSpPr txBox="1">
                      <a:spLocks noRot="1" noChangeAspect="1" noMove="1" noResize="1" noEditPoints="1" noAdjustHandles="1" noChangeArrowheads="1" noChangeShapeType="1" noTextEdit="1"/>
                    </p:cNvSpPr>
                    <p:nvPr/>
                  </p:nvSpPr>
                  <p:spPr bwMode="auto">
                    <a:xfrm>
                      <a:off x="7157747" y="3295064"/>
                      <a:ext cx="565686" cy="461665"/>
                    </a:xfrm>
                    <a:prstGeom prst="rect">
                      <a:avLst/>
                    </a:prstGeom>
                    <a:blipFill>
                      <a:blip r:embed="rId8"/>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6" name="Text Box 4">
                      <a:extLst>
                        <a:ext uri="{FF2B5EF4-FFF2-40B4-BE49-F238E27FC236}">
                          <a16:creationId xmlns:a16="http://schemas.microsoft.com/office/drawing/2014/main" id="{214D1A7A-7613-459B-8433-89332E48EC21}"/>
                        </a:ext>
                      </a:extLst>
                    </p:cNvPr>
                    <p:cNvSpPr txBox="1">
                      <a:spLocks noChangeArrowheads="1"/>
                    </p:cNvSpPr>
                    <p:nvPr/>
                  </p:nvSpPr>
                  <p:spPr bwMode="auto">
                    <a:xfrm>
                      <a:off x="8111255"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6" name="Text Box 4">
                      <a:extLst>
                        <a:ext uri="{FF2B5EF4-FFF2-40B4-BE49-F238E27FC236}">
                          <a16:creationId xmlns:a16="http://schemas.microsoft.com/office/drawing/2014/main" id="{214D1A7A-7613-459B-8433-89332E48EC21}"/>
                        </a:ext>
                      </a:extLst>
                    </p:cNvPr>
                    <p:cNvSpPr txBox="1">
                      <a:spLocks noRot="1" noChangeAspect="1" noMove="1" noResize="1" noEditPoints="1" noAdjustHandles="1" noChangeArrowheads="1" noChangeShapeType="1" noTextEdit="1"/>
                    </p:cNvSpPr>
                    <p:nvPr/>
                  </p:nvSpPr>
                  <p:spPr bwMode="auto">
                    <a:xfrm>
                      <a:off x="8111255" y="3295064"/>
                      <a:ext cx="565686" cy="461665"/>
                    </a:xfrm>
                    <a:prstGeom prst="rect">
                      <a:avLst/>
                    </a:prstGeom>
                    <a:blipFill>
                      <a:blip r:embed="rId9"/>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145" name="Straight Connector 144">
                <a:extLst>
                  <a:ext uri="{FF2B5EF4-FFF2-40B4-BE49-F238E27FC236}">
                    <a16:creationId xmlns:a16="http://schemas.microsoft.com/office/drawing/2014/main" id="{74186375-A141-493B-8722-6E446BDB6419}"/>
                  </a:ext>
                </a:extLst>
              </p:cNvPr>
              <p:cNvCxnSpPr>
                <a:cxnSpLocks/>
              </p:cNvCxnSpPr>
              <p:nvPr/>
            </p:nvCxnSpPr>
            <p:spPr>
              <a:xfrm>
                <a:off x="5192555"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23BC9A02-4BC8-4166-9176-AD6A240EF3DA}"/>
                  </a:ext>
                </a:extLst>
              </p:cNvPr>
              <p:cNvCxnSpPr>
                <a:cxnSpLocks/>
              </p:cNvCxnSpPr>
              <p:nvPr/>
            </p:nvCxnSpPr>
            <p:spPr>
              <a:xfrm>
                <a:off x="5210311"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17" name="Group 64516">
              <a:extLst>
                <a:ext uri="{FF2B5EF4-FFF2-40B4-BE49-F238E27FC236}">
                  <a16:creationId xmlns:a16="http://schemas.microsoft.com/office/drawing/2014/main" id="{BE355F07-F27E-4D94-9F37-D01D3AC8C88D}"/>
                </a:ext>
              </a:extLst>
            </p:cNvPr>
            <p:cNvGrpSpPr/>
            <p:nvPr/>
          </p:nvGrpSpPr>
          <p:grpSpPr>
            <a:xfrm>
              <a:off x="831041" y="3295064"/>
              <a:ext cx="3726433" cy="881532"/>
              <a:chOff x="831041" y="3295064"/>
              <a:chExt cx="3726433" cy="881532"/>
            </a:xfrm>
          </p:grpSpPr>
          <mc:AlternateContent xmlns:mc="http://schemas.openxmlformats.org/markup-compatibility/2006" xmlns:a14="http://schemas.microsoft.com/office/drawing/2010/main">
            <mc:Choice Requires="a14">
              <p:sp>
                <p:nvSpPr>
                  <p:cNvPr id="7" name="Text Box 4">
                    <a:extLst>
                      <a:ext uri="{FF2B5EF4-FFF2-40B4-BE49-F238E27FC236}">
                        <a16:creationId xmlns:a16="http://schemas.microsoft.com/office/drawing/2014/main" id="{C0CC7F4E-5B5E-4891-B281-7A266D64EE1F}"/>
                      </a:ext>
                    </a:extLst>
                  </p:cNvPr>
                  <p:cNvSpPr txBox="1">
                    <a:spLocks noChangeArrowheads="1"/>
                  </p:cNvSpPr>
                  <p:nvPr/>
                </p:nvSpPr>
                <p:spPr bwMode="auto">
                  <a:xfrm>
                    <a:off x="831041" y="3692584"/>
                    <a:ext cx="60590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 name="Text Box 4">
                    <a:extLst>
                      <a:ext uri="{FF2B5EF4-FFF2-40B4-BE49-F238E27FC236}">
                        <a16:creationId xmlns="" xmlns:a16="http://schemas.microsoft.com/office/drawing/2014/main" xmlns:a14="http://schemas.microsoft.com/office/drawing/2010/main" id="{C0CC7F4E-5B5E-4891-B281-7A266D64EE1F}"/>
                      </a:ext>
                    </a:extLst>
                  </p:cNvPr>
                  <p:cNvSpPr txBox="1">
                    <a:spLocks noRot="1" noChangeAspect="1" noMove="1" noResize="1" noEditPoints="1" noAdjustHandles="1" noChangeArrowheads="1" noChangeShapeType="1" noTextEdit="1"/>
                  </p:cNvSpPr>
                  <p:nvPr/>
                </p:nvSpPr>
                <p:spPr bwMode="auto">
                  <a:xfrm>
                    <a:off x="831041" y="3692584"/>
                    <a:ext cx="605900" cy="46166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4515" name="Group 64514">
                <a:extLst>
                  <a:ext uri="{FF2B5EF4-FFF2-40B4-BE49-F238E27FC236}">
                    <a16:creationId xmlns:a16="http://schemas.microsoft.com/office/drawing/2014/main" id="{DAF96D0E-D653-4CE2-B58E-C5E6389AA434}"/>
                  </a:ext>
                </a:extLst>
              </p:cNvPr>
              <p:cNvGrpSpPr/>
              <p:nvPr/>
            </p:nvGrpSpPr>
            <p:grpSpPr>
              <a:xfrm>
                <a:off x="1744099" y="3712417"/>
                <a:ext cx="2812995" cy="464179"/>
                <a:chOff x="1744099" y="3712417"/>
                <a:chExt cx="2812995" cy="464179"/>
              </a:xfrm>
            </p:grpSpPr>
            <mc:AlternateContent xmlns:mc="http://schemas.openxmlformats.org/markup-compatibility/2006" xmlns:a14="http://schemas.microsoft.com/office/drawing/2010/main">
              <mc:Choice Requires="a14">
                <p:sp>
                  <p:nvSpPr>
                    <p:cNvPr id="15" name="Text Box 4">
                      <a:extLst>
                        <a:ext uri="{FF2B5EF4-FFF2-40B4-BE49-F238E27FC236}">
                          <a16:creationId xmlns:a16="http://schemas.microsoft.com/office/drawing/2014/main" id="{E7F844CB-DB1B-4F02-A414-776FB31013B0}"/>
                        </a:ext>
                      </a:extLst>
                    </p:cNvPr>
                    <p:cNvSpPr txBox="1">
                      <a:spLocks noChangeArrowheads="1"/>
                    </p:cNvSpPr>
                    <p:nvPr/>
                  </p:nvSpPr>
                  <p:spPr bwMode="auto">
                    <a:xfrm>
                      <a:off x="1744099" y="3714584"/>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a:extLst>
                        <a:ext uri="{FF2B5EF4-FFF2-40B4-BE49-F238E27FC236}">
                          <a16:creationId xmlns:a16="http://schemas.microsoft.com/office/drawing/2014/main" xmlns:a14="http://schemas.microsoft.com/office/drawing/2010/main" xmlns="" id="{E7F844CB-DB1B-4F02-A414-776FB31013B0}"/>
                        </a:ext>
                      </a:extLst>
                    </p:cNvPr>
                    <p:cNvSpPr txBox="1">
                      <a:spLocks noRot="1" noChangeAspect="1" noMove="1" noResize="1" noEditPoints="1" noAdjustHandles="1" noChangeArrowheads="1" noChangeShapeType="1" noTextEdit="1"/>
                    </p:cNvSpPr>
                    <p:nvPr/>
                  </p:nvSpPr>
                  <p:spPr bwMode="auto">
                    <a:xfrm>
                      <a:off x="1744099" y="3714584"/>
                      <a:ext cx="940944" cy="46166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EA86240C-67B9-4281-9EF9-F51330F35DC9}"/>
                        </a:ext>
                      </a:extLst>
                    </p:cNvPr>
                    <p:cNvSpPr txBox="1">
                      <a:spLocks noChangeArrowheads="1"/>
                    </p:cNvSpPr>
                    <p:nvPr/>
                  </p:nvSpPr>
                  <p:spPr bwMode="auto">
                    <a:xfrm>
                      <a:off x="2631230" y="3712417"/>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xmlns:a14="http://schemas.microsoft.com/office/drawing/2010/main" xmlns="" id="{EA86240C-67B9-4281-9EF9-F51330F35DC9}"/>
                        </a:ext>
                      </a:extLst>
                    </p:cNvPr>
                    <p:cNvSpPr txBox="1">
                      <a:spLocks noRot="1" noChangeAspect="1" noMove="1" noResize="1" noEditPoints="1" noAdjustHandles="1" noChangeArrowheads="1" noChangeShapeType="1" noTextEdit="1"/>
                    </p:cNvSpPr>
                    <p:nvPr/>
                  </p:nvSpPr>
                  <p:spPr bwMode="auto">
                    <a:xfrm>
                      <a:off x="2631230" y="3712417"/>
                      <a:ext cx="940944" cy="461665"/>
                    </a:xfrm>
                    <a:prstGeom prst="rect">
                      <a:avLst/>
                    </a:prstGeom>
                    <a:blipFill rotWithShape="1">
                      <a:blip r:embed="rId12"/>
                      <a:stretch>
                        <a:fillRect r="-389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D3C0FFFD-AB2E-4D11-8EB2-00C9E2D3A008}"/>
                        </a:ext>
                      </a:extLst>
                    </p:cNvPr>
                    <p:cNvSpPr txBox="1">
                      <a:spLocks noChangeArrowheads="1"/>
                    </p:cNvSpPr>
                    <p:nvPr/>
                  </p:nvSpPr>
                  <p:spPr bwMode="auto">
                    <a:xfrm>
                      <a:off x="3616150" y="3714931"/>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xmlns:a14="http://schemas.microsoft.com/office/drawing/2010/main" xmlns="" id="{D3C0FFFD-AB2E-4D11-8EB2-00C9E2D3A008}"/>
                        </a:ext>
                      </a:extLst>
                    </p:cNvPr>
                    <p:cNvSpPr txBox="1">
                      <a:spLocks noRot="1" noChangeAspect="1" noMove="1" noResize="1" noEditPoints="1" noAdjustHandles="1" noChangeArrowheads="1" noChangeShapeType="1" noTextEdit="1"/>
                    </p:cNvSpPr>
                    <p:nvPr/>
                  </p:nvSpPr>
                  <p:spPr bwMode="auto">
                    <a:xfrm>
                      <a:off x="3616150" y="3714931"/>
                      <a:ext cx="940944" cy="461665"/>
                    </a:xfrm>
                    <a:prstGeom prst="rect">
                      <a:avLst/>
                    </a:prstGeom>
                    <a:blipFill rotWithShape="1">
                      <a:blip r:embed="rId13"/>
                      <a:stretch>
                        <a:fillRect r="-38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64513" name="Group 64512">
                <a:extLst>
                  <a:ext uri="{FF2B5EF4-FFF2-40B4-BE49-F238E27FC236}">
                    <a16:creationId xmlns:a16="http://schemas.microsoft.com/office/drawing/2014/main" id="{BB15A1B2-8622-4565-8E05-0DF4C4F22F06}"/>
                  </a:ext>
                </a:extLst>
              </p:cNvPr>
              <p:cNvGrpSpPr/>
              <p:nvPr/>
            </p:nvGrpSpPr>
            <p:grpSpPr>
              <a:xfrm>
                <a:off x="1918189" y="3295064"/>
                <a:ext cx="2537796" cy="461665"/>
                <a:chOff x="1918189" y="3295064"/>
                <a:chExt cx="2537796" cy="461665"/>
              </a:xfrm>
            </p:grpSpPr>
            <mc:AlternateContent xmlns:mc="http://schemas.openxmlformats.org/markup-compatibility/2006" xmlns:a14="http://schemas.microsoft.com/office/drawing/2010/main">
              <mc:Choice Requires="a14">
                <p:sp>
                  <p:nvSpPr>
                    <p:cNvPr id="13" name="Text Box 4">
                      <a:extLst>
                        <a:ext uri="{FF2B5EF4-FFF2-40B4-BE49-F238E27FC236}">
                          <a16:creationId xmlns:a16="http://schemas.microsoft.com/office/drawing/2014/main" id="{5E48DD5C-D350-4156-9FEF-1102F3862252}"/>
                        </a:ext>
                      </a:extLst>
                    </p:cNvPr>
                    <p:cNvSpPr txBox="1">
                      <a:spLocks noChangeArrowheads="1"/>
                    </p:cNvSpPr>
                    <p:nvPr/>
                  </p:nvSpPr>
                  <p:spPr bwMode="auto">
                    <a:xfrm>
                      <a:off x="1918189"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a:extLst>
                        <a:ext uri="{FF2B5EF4-FFF2-40B4-BE49-F238E27FC236}">
                          <a16:creationId xmlns:a16="http://schemas.microsoft.com/office/drawing/2014/main" id="{5E48DD5C-D350-4156-9FEF-1102F3862252}"/>
                        </a:ext>
                      </a:extLst>
                    </p:cNvPr>
                    <p:cNvSpPr txBox="1">
                      <a:spLocks noRot="1" noChangeAspect="1" noMove="1" noResize="1" noEditPoints="1" noAdjustHandles="1" noChangeArrowheads="1" noChangeShapeType="1" noTextEdit="1"/>
                    </p:cNvSpPr>
                    <p:nvPr/>
                  </p:nvSpPr>
                  <p:spPr bwMode="auto">
                    <a:xfrm>
                      <a:off x="1918189" y="3295064"/>
                      <a:ext cx="565686" cy="461665"/>
                    </a:xfrm>
                    <a:prstGeom prst="rect">
                      <a:avLst/>
                    </a:prstGeom>
                    <a:blipFill>
                      <a:blip r:embed="rId14"/>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3" name="Text Box 4">
                      <a:extLst>
                        <a:ext uri="{FF2B5EF4-FFF2-40B4-BE49-F238E27FC236}">
                          <a16:creationId xmlns:a16="http://schemas.microsoft.com/office/drawing/2014/main" id="{62E053CB-702F-413F-81C1-E6378645A5FF}"/>
                        </a:ext>
                      </a:extLst>
                    </p:cNvPr>
                    <p:cNvSpPr txBox="1">
                      <a:spLocks noChangeArrowheads="1"/>
                    </p:cNvSpPr>
                    <p:nvPr/>
                  </p:nvSpPr>
                  <p:spPr bwMode="auto">
                    <a:xfrm>
                      <a:off x="2865767"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3" name="Text Box 4">
                      <a:extLst>
                        <a:ext uri="{FF2B5EF4-FFF2-40B4-BE49-F238E27FC236}">
                          <a16:creationId xmlns:a16="http://schemas.microsoft.com/office/drawing/2014/main" id="{62E053CB-702F-413F-81C1-E6378645A5FF}"/>
                        </a:ext>
                      </a:extLst>
                    </p:cNvPr>
                    <p:cNvSpPr txBox="1">
                      <a:spLocks noRot="1" noChangeAspect="1" noMove="1" noResize="1" noEditPoints="1" noAdjustHandles="1" noChangeArrowheads="1" noChangeShapeType="1" noTextEdit="1"/>
                    </p:cNvSpPr>
                    <p:nvPr/>
                  </p:nvSpPr>
                  <p:spPr bwMode="auto">
                    <a:xfrm>
                      <a:off x="2865767" y="3295064"/>
                      <a:ext cx="565686" cy="461665"/>
                    </a:xfrm>
                    <a:prstGeom prst="rect">
                      <a:avLst/>
                    </a:prstGeom>
                    <a:blipFill>
                      <a:blip r:embed="rId15"/>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4" name="Text Box 4">
                      <a:extLst>
                        <a:ext uri="{FF2B5EF4-FFF2-40B4-BE49-F238E27FC236}">
                          <a16:creationId xmlns:a16="http://schemas.microsoft.com/office/drawing/2014/main" id="{2212A0AC-0659-4C62-A88B-7F2B80130D18}"/>
                        </a:ext>
                      </a:extLst>
                    </p:cNvPr>
                    <p:cNvSpPr txBox="1">
                      <a:spLocks noChangeArrowheads="1"/>
                    </p:cNvSpPr>
                    <p:nvPr/>
                  </p:nvSpPr>
                  <p:spPr bwMode="auto">
                    <a:xfrm>
                      <a:off x="3890299" y="3295064"/>
                      <a:ext cx="5656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m:oMathPara>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 name="Text Box 4">
                      <a:extLst>
                        <a:ext uri="{FF2B5EF4-FFF2-40B4-BE49-F238E27FC236}">
                          <a16:creationId xmlns:a16="http://schemas.microsoft.com/office/drawing/2014/main" id="{2212A0AC-0659-4C62-A88B-7F2B80130D18}"/>
                        </a:ext>
                      </a:extLst>
                    </p:cNvPr>
                    <p:cNvSpPr txBox="1">
                      <a:spLocks noRot="1" noChangeAspect="1" noMove="1" noResize="1" noEditPoints="1" noAdjustHandles="1" noChangeArrowheads="1" noChangeShapeType="1" noTextEdit="1"/>
                    </p:cNvSpPr>
                    <p:nvPr/>
                  </p:nvSpPr>
                  <p:spPr bwMode="auto">
                    <a:xfrm>
                      <a:off x="3890299" y="3295064"/>
                      <a:ext cx="565686" cy="461665"/>
                    </a:xfrm>
                    <a:prstGeom prst="rect">
                      <a:avLst/>
                    </a:prstGeom>
                    <a:blipFill>
                      <a:blip r:embed="rId16"/>
                      <a:stretch>
                        <a:fillRect b="-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26" name="Straight Connector 25">
                <a:extLst>
                  <a:ext uri="{FF2B5EF4-FFF2-40B4-BE49-F238E27FC236}">
                    <a16:creationId xmlns:a16="http://schemas.microsoft.com/office/drawing/2014/main" id="{2C985A0A-B2D8-4294-A885-D40C3CB9EA72}"/>
                  </a:ext>
                </a:extLst>
              </p:cNvPr>
              <p:cNvCxnSpPr>
                <a:cxnSpLocks/>
              </p:cNvCxnSpPr>
              <p:nvPr/>
            </p:nvCxnSpPr>
            <p:spPr>
              <a:xfrm>
                <a:off x="962721" y="3730737"/>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6302CECC-D156-4F00-AAB8-EA968A89E173}"/>
                  </a:ext>
                </a:extLst>
              </p:cNvPr>
              <p:cNvCxnSpPr>
                <a:cxnSpLocks/>
              </p:cNvCxnSpPr>
              <p:nvPr/>
            </p:nvCxnSpPr>
            <p:spPr>
              <a:xfrm>
                <a:off x="971599" y="4146051"/>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 name="Text Box 4">
              <a:extLst>
                <a:ext uri="{FF2B5EF4-FFF2-40B4-BE49-F238E27FC236}">
                  <a16:creationId xmlns:a16="http://schemas.microsoft.com/office/drawing/2014/main" id="{028C7BB2-A5A1-4216-8648-67A9E4F9A5B3}"/>
                </a:ext>
              </a:extLst>
            </p:cNvPr>
            <p:cNvSpPr txBox="1">
              <a:spLocks noChangeArrowheads="1"/>
            </p:cNvSpPr>
            <p:nvPr/>
          </p:nvSpPr>
          <p:spPr bwMode="auto">
            <a:xfrm>
              <a:off x="556729" y="3733380"/>
              <a:ext cx="5430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If</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37" name="Text Box 4">
              <a:extLst>
                <a:ext uri="{FF2B5EF4-FFF2-40B4-BE49-F238E27FC236}">
                  <a16:creationId xmlns:a16="http://schemas.microsoft.com/office/drawing/2014/main" id="{9CFA316F-308D-4A0B-9FFA-129BC95CFD53}"/>
                </a:ext>
              </a:extLst>
            </p:cNvPr>
            <p:cNvSpPr txBox="1">
              <a:spLocks noChangeArrowheads="1"/>
            </p:cNvSpPr>
            <p:nvPr/>
          </p:nvSpPr>
          <p:spPr bwMode="auto">
            <a:xfrm>
              <a:off x="158154" y="4546600"/>
              <a:ext cx="9190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then</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7415160A-C9E9-46B9-BE15-F3F792366A55}"/>
                    </a:ext>
                  </a:extLst>
                </p:cNvPr>
                <p:cNvSpPr txBox="1">
                  <a:spLocks noChangeArrowheads="1"/>
                </p:cNvSpPr>
                <p:nvPr/>
              </p:nvSpPr>
              <p:spPr bwMode="auto">
                <a:xfrm>
                  <a:off x="4572984" y="3633096"/>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7415160A-C9E9-46B9-BE15-F3F792366A55}"/>
                    </a:ext>
                  </a:extLst>
                </p:cNvPr>
                <p:cNvSpPr txBox="1">
                  <a:spLocks noRot="1" noChangeAspect="1" noMove="1" noResize="1" noEditPoints="1" noAdjustHandles="1" noChangeArrowheads="1" noChangeShapeType="1" noTextEdit="1"/>
                </p:cNvSpPr>
                <p:nvPr/>
              </p:nvSpPr>
              <p:spPr bwMode="auto">
                <a:xfrm>
                  <a:off x="4572984" y="3633096"/>
                  <a:ext cx="593547"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9" name="Text Box 4">
                  <a:extLst>
                    <a:ext uri="{FF2B5EF4-FFF2-40B4-BE49-F238E27FC236}">
                      <a16:creationId xmlns:a16="http://schemas.microsoft.com/office/drawing/2014/main" id="{2FC8ED1D-DBFF-48ED-B4D7-B5268EB8A242}"/>
                    </a:ext>
                  </a:extLst>
                </p:cNvPr>
                <p:cNvSpPr txBox="1">
                  <a:spLocks noChangeArrowheads="1"/>
                </p:cNvSpPr>
                <p:nvPr/>
              </p:nvSpPr>
              <p:spPr bwMode="auto">
                <a:xfrm>
                  <a:off x="4592214" y="4507121"/>
                  <a:ext cx="59354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9" name="Text Box 4">
                  <a:extLst>
                    <a:ext uri="{FF2B5EF4-FFF2-40B4-BE49-F238E27FC236}">
                      <a16:creationId xmlns:a16="http://schemas.microsoft.com/office/drawing/2014/main" id="{2FC8ED1D-DBFF-48ED-B4D7-B5268EB8A242}"/>
                    </a:ext>
                  </a:extLst>
                </p:cNvPr>
                <p:cNvSpPr txBox="1">
                  <a:spLocks noRot="1" noChangeAspect="1" noMove="1" noResize="1" noEditPoints="1" noAdjustHandles="1" noChangeArrowheads="1" noChangeShapeType="1" noTextEdit="1"/>
                </p:cNvSpPr>
                <p:nvPr/>
              </p:nvSpPr>
              <p:spPr bwMode="auto">
                <a:xfrm>
                  <a:off x="4592214" y="4507121"/>
                  <a:ext cx="593547" cy="523220"/>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4523" name="Group 64522">
              <a:extLst>
                <a:ext uri="{FF2B5EF4-FFF2-40B4-BE49-F238E27FC236}">
                  <a16:creationId xmlns:a16="http://schemas.microsoft.com/office/drawing/2014/main" id="{515086B7-48DC-4D61-A855-7E39BFEB28D6}"/>
                </a:ext>
              </a:extLst>
            </p:cNvPr>
            <p:cNvGrpSpPr/>
            <p:nvPr/>
          </p:nvGrpSpPr>
          <p:grpSpPr>
            <a:xfrm>
              <a:off x="936088" y="4104690"/>
              <a:ext cx="3623076" cy="496193"/>
              <a:chOff x="936088" y="4104690"/>
              <a:chExt cx="3623076" cy="496193"/>
            </a:xfrm>
          </p:grpSpPr>
          <p:grpSp>
            <p:nvGrpSpPr>
              <p:cNvPr id="64521" name="Group 64520">
                <a:extLst>
                  <a:ext uri="{FF2B5EF4-FFF2-40B4-BE49-F238E27FC236}">
                    <a16:creationId xmlns:a16="http://schemas.microsoft.com/office/drawing/2014/main" id="{D2E1E6E2-FA01-4D8F-ACC6-E8093C96A212}"/>
                  </a:ext>
                </a:extLst>
              </p:cNvPr>
              <p:cNvGrpSpPr/>
              <p:nvPr/>
            </p:nvGrpSpPr>
            <p:grpSpPr>
              <a:xfrm>
                <a:off x="936088" y="4104690"/>
                <a:ext cx="3623076" cy="496193"/>
                <a:chOff x="936088" y="4104690"/>
                <a:chExt cx="3623076" cy="496193"/>
              </a:xfrm>
            </p:grpSpPr>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E3F27F36-3B93-483A-92F2-C0268AADD725}"/>
                        </a:ext>
                      </a:extLst>
                    </p:cNvPr>
                    <p:cNvSpPr txBox="1">
                      <a:spLocks noChangeArrowheads="1"/>
                    </p:cNvSpPr>
                    <p:nvPr/>
                  </p:nvSpPr>
                  <p:spPr bwMode="auto">
                    <a:xfrm>
                      <a:off x="936088" y="4104690"/>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xmlns:a14="http://schemas.microsoft.com/office/drawing/2010/main" xmlns="" id="{E3F27F36-3B93-483A-92F2-C0268AADD725}"/>
                        </a:ext>
                      </a:extLst>
                    </p:cNvPr>
                    <p:cNvSpPr txBox="1">
                      <a:spLocks noRot="1" noChangeAspect="1" noMove="1" noResize="1" noEditPoints="1" noAdjustHandles="1" noChangeArrowheads="1" noChangeShapeType="1" noTextEdit="1"/>
                    </p:cNvSpPr>
                    <p:nvPr/>
                  </p:nvSpPr>
                  <p:spPr bwMode="auto">
                    <a:xfrm>
                      <a:off x="936088" y="4104690"/>
                      <a:ext cx="363215" cy="461665"/>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4">
                      <a:extLst>
                        <a:ext uri="{FF2B5EF4-FFF2-40B4-BE49-F238E27FC236}">
                          <a16:creationId xmlns:a16="http://schemas.microsoft.com/office/drawing/2014/main" id="{2FD50FB3-65C8-4C61-9AEA-CB3E9D2D06A0}"/>
                        </a:ext>
                      </a:extLst>
                    </p:cNvPr>
                    <p:cNvSpPr txBox="1">
                      <a:spLocks noChangeArrowheads="1"/>
                    </p:cNvSpPr>
                    <p:nvPr/>
                  </p:nvSpPr>
                  <p:spPr bwMode="auto">
                    <a:xfrm>
                      <a:off x="1743964"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4">
                      <a:extLst>
                        <a:ext uri="{FF2B5EF4-FFF2-40B4-BE49-F238E27FC236}">
                          <a16:creationId xmlns:a16="http://schemas.microsoft.com/office/drawing/2014/main" id="{2FD50FB3-65C8-4C61-9AEA-CB3E9D2D06A0}"/>
                        </a:ext>
                      </a:extLst>
                    </p:cNvPr>
                    <p:cNvSpPr txBox="1">
                      <a:spLocks noRot="1" noChangeAspect="1" noMove="1" noResize="1" noEditPoints="1" noAdjustHandles="1" noChangeArrowheads="1" noChangeShapeType="1" noTextEdit="1"/>
                    </p:cNvSpPr>
                    <p:nvPr/>
                  </p:nvSpPr>
                  <p:spPr bwMode="auto">
                    <a:xfrm>
                      <a:off x="1743964" y="4130340"/>
                      <a:ext cx="940944" cy="461665"/>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7" name="Text Box 4">
                      <a:extLst>
                        <a:ext uri="{FF2B5EF4-FFF2-40B4-BE49-F238E27FC236}">
                          <a16:creationId xmlns:a16="http://schemas.microsoft.com/office/drawing/2014/main" id="{183387B4-4A33-4997-9277-17822652A8E9}"/>
                        </a:ext>
                      </a:extLst>
                    </p:cNvPr>
                    <p:cNvSpPr txBox="1">
                      <a:spLocks noChangeArrowheads="1"/>
                    </p:cNvSpPr>
                    <p:nvPr/>
                  </p:nvSpPr>
                  <p:spPr bwMode="auto">
                    <a:xfrm>
                      <a:off x="2689026" y="4139218"/>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4">
                      <a:extLst>
                        <a:ext uri="{FF2B5EF4-FFF2-40B4-BE49-F238E27FC236}">
                          <a16:creationId xmlns:a16="http://schemas.microsoft.com/office/drawing/2014/main" xmlns:a14="http://schemas.microsoft.com/office/drawing/2010/main" xmlns="" id="{183387B4-4A33-4997-9277-17822652A8E9}"/>
                        </a:ext>
                      </a:extLst>
                    </p:cNvPr>
                    <p:cNvSpPr txBox="1">
                      <a:spLocks noRot="1" noChangeAspect="1" noMove="1" noResize="1" noEditPoints="1" noAdjustHandles="1" noChangeArrowheads="1" noChangeShapeType="1" noTextEdit="1"/>
                    </p:cNvSpPr>
                    <p:nvPr/>
                  </p:nvSpPr>
                  <p:spPr bwMode="auto">
                    <a:xfrm>
                      <a:off x="2689026" y="4139218"/>
                      <a:ext cx="940944" cy="461665"/>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8" name="Text Box 4">
                      <a:extLst>
                        <a:ext uri="{FF2B5EF4-FFF2-40B4-BE49-F238E27FC236}">
                          <a16:creationId xmlns:a16="http://schemas.microsoft.com/office/drawing/2014/main" id="{F9EE0BDC-CF8E-4BF9-A47F-DF9A04F4D289}"/>
                        </a:ext>
                      </a:extLst>
                    </p:cNvPr>
                    <p:cNvSpPr txBox="1">
                      <a:spLocks noChangeArrowheads="1"/>
                    </p:cNvSpPr>
                    <p:nvPr/>
                  </p:nvSpPr>
                  <p:spPr bwMode="auto">
                    <a:xfrm>
                      <a:off x="3618220"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4">
                      <a:extLst>
                        <a:ext uri="{FF2B5EF4-FFF2-40B4-BE49-F238E27FC236}">
                          <a16:creationId xmlns:a16="http://schemas.microsoft.com/office/drawing/2014/main" id="{F9EE0BDC-CF8E-4BF9-A47F-DF9A04F4D289}"/>
                        </a:ext>
                      </a:extLst>
                    </p:cNvPr>
                    <p:cNvSpPr txBox="1">
                      <a:spLocks noRot="1" noChangeAspect="1" noMove="1" noResize="1" noEditPoints="1" noAdjustHandles="1" noChangeArrowheads="1" noChangeShapeType="1" noTextEdit="1"/>
                    </p:cNvSpPr>
                    <p:nvPr/>
                  </p:nvSpPr>
                  <p:spPr bwMode="auto">
                    <a:xfrm>
                      <a:off x="3618220" y="4130340"/>
                      <a:ext cx="940944" cy="461665"/>
                    </a:xfrm>
                    <a:prstGeom prst="rect">
                      <a:avLst/>
                    </a:prstGeom>
                    <a:blipFill>
                      <a:blip r:embed="rId22"/>
                      <a:stretch>
                        <a:fillRect r="-389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cxnSp>
            <p:nvCxnSpPr>
              <p:cNvPr id="67" name="Straight Connector 66">
                <a:extLst>
                  <a:ext uri="{FF2B5EF4-FFF2-40B4-BE49-F238E27FC236}">
                    <a16:creationId xmlns:a16="http://schemas.microsoft.com/office/drawing/2014/main" id="{171151C4-1875-44C6-AC24-EFF4464682EF}"/>
                  </a:ext>
                </a:extLst>
              </p:cNvPr>
              <p:cNvCxnSpPr>
                <a:cxnSpLocks/>
              </p:cNvCxnSpPr>
              <p:nvPr/>
            </p:nvCxnSpPr>
            <p:spPr>
              <a:xfrm>
                <a:off x="971599"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5" name="Group 64524">
              <a:extLst>
                <a:ext uri="{FF2B5EF4-FFF2-40B4-BE49-F238E27FC236}">
                  <a16:creationId xmlns:a16="http://schemas.microsoft.com/office/drawing/2014/main" id="{EBC7A537-4BD7-42A1-B606-D4D4606855A8}"/>
                </a:ext>
              </a:extLst>
            </p:cNvPr>
            <p:cNvGrpSpPr/>
            <p:nvPr/>
          </p:nvGrpSpPr>
          <p:grpSpPr>
            <a:xfrm>
              <a:off x="856186" y="4533846"/>
              <a:ext cx="3692410" cy="493159"/>
              <a:chOff x="856186" y="4533846"/>
              <a:chExt cx="3692410" cy="493159"/>
            </a:xfrm>
          </p:grpSpPr>
          <mc:AlternateContent xmlns:mc="http://schemas.openxmlformats.org/markup-compatibility/2006" xmlns:a14="http://schemas.microsoft.com/office/drawing/2010/main">
            <mc:Choice Requires="a14">
              <p:sp>
                <p:nvSpPr>
                  <p:cNvPr id="10" name="Text Box 4">
                    <a:extLst>
                      <a:ext uri="{FF2B5EF4-FFF2-40B4-BE49-F238E27FC236}">
                        <a16:creationId xmlns:a16="http://schemas.microsoft.com/office/drawing/2014/main" id="{9F257CA9-8B36-4F0E-8886-8BC3EB5CD9D1}"/>
                      </a:ext>
                    </a:extLst>
                  </p:cNvPr>
                  <p:cNvSpPr txBox="1">
                    <a:spLocks noChangeArrowheads="1"/>
                  </p:cNvSpPr>
                  <p:nvPr/>
                </p:nvSpPr>
                <p:spPr bwMode="auto">
                  <a:xfrm>
                    <a:off x="856186" y="4533846"/>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4">
                    <a:extLst>
                      <a:ext uri="{FF2B5EF4-FFF2-40B4-BE49-F238E27FC236}">
                        <a16:creationId xmlns="" xmlns:a16="http://schemas.microsoft.com/office/drawing/2014/main" xmlns:a14="http://schemas.microsoft.com/office/drawing/2010/main" id="{9F257CA9-8B36-4F0E-8886-8BC3EB5CD9D1}"/>
                      </a:ext>
                    </a:extLst>
                  </p:cNvPr>
                  <p:cNvSpPr txBox="1">
                    <a:spLocks noRot="1" noChangeAspect="1" noMove="1" noResize="1" noEditPoints="1" noAdjustHandles="1" noChangeArrowheads="1" noChangeShapeType="1" noTextEdit="1"/>
                  </p:cNvSpPr>
                  <p:nvPr/>
                </p:nvSpPr>
                <p:spPr bwMode="auto">
                  <a:xfrm>
                    <a:off x="856186" y="4533846"/>
                    <a:ext cx="1079136" cy="461665"/>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7" name="Text Box 4">
                    <a:extLst>
                      <a:ext uri="{FF2B5EF4-FFF2-40B4-BE49-F238E27FC236}">
                        <a16:creationId xmlns:a16="http://schemas.microsoft.com/office/drawing/2014/main" id="{7E414B73-7E21-436D-A67F-8079F7D8C34E}"/>
                      </a:ext>
                    </a:extLst>
                  </p:cNvPr>
                  <p:cNvSpPr txBox="1">
                    <a:spLocks noChangeArrowheads="1"/>
                  </p:cNvSpPr>
                  <p:nvPr/>
                </p:nvSpPr>
                <p:spPr bwMode="auto">
                  <a:xfrm>
                    <a:off x="1745645" y="4565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9</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 name="Text Box 4">
                    <a:extLst>
                      <a:ext uri="{FF2B5EF4-FFF2-40B4-BE49-F238E27FC236}">
                        <a16:creationId xmlns:a16="http://schemas.microsoft.com/office/drawing/2014/main" xmlns:a14="http://schemas.microsoft.com/office/drawing/2010/main" xmlns="" id="{7E414B73-7E21-436D-A67F-8079F7D8C34E}"/>
                      </a:ext>
                    </a:extLst>
                  </p:cNvPr>
                  <p:cNvSpPr txBox="1">
                    <a:spLocks noRot="1" noChangeAspect="1" noMove="1" noResize="1" noEditPoints="1" noAdjustHandles="1" noChangeArrowheads="1" noChangeShapeType="1" noTextEdit="1"/>
                  </p:cNvSpPr>
                  <p:nvPr/>
                </p:nvSpPr>
                <p:spPr bwMode="auto">
                  <a:xfrm>
                    <a:off x="1745645" y="4565340"/>
                    <a:ext cx="940944" cy="461665"/>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A2656EC4-0F55-41A0-8F9D-8FE5AD8945E8}"/>
                      </a:ext>
                    </a:extLst>
                  </p:cNvPr>
                  <p:cNvSpPr txBox="1">
                    <a:spLocks noChangeArrowheads="1"/>
                  </p:cNvSpPr>
                  <p:nvPr/>
                </p:nvSpPr>
                <p:spPr bwMode="auto">
                  <a:xfrm>
                    <a:off x="2638630" y="4563080"/>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xmlns:a14="http://schemas.microsoft.com/office/drawing/2010/main" xmlns="" id="{A2656EC4-0F55-41A0-8F9D-8FE5AD8945E8}"/>
                      </a:ext>
                    </a:extLst>
                  </p:cNvPr>
                  <p:cNvSpPr txBox="1">
                    <a:spLocks noRot="1" noChangeAspect="1" noMove="1" noResize="1" noEditPoints="1" noAdjustHandles="1" noChangeArrowheads="1" noChangeShapeType="1" noTextEdit="1"/>
                  </p:cNvSpPr>
                  <p:nvPr/>
                </p:nvSpPr>
                <p:spPr bwMode="auto">
                  <a:xfrm>
                    <a:off x="2638630" y="4563080"/>
                    <a:ext cx="473622" cy="461665"/>
                  </a:xfrm>
                  <a:prstGeom prst="rect">
                    <a:avLst/>
                  </a:prstGeom>
                  <a:blipFill rotWithShape="1">
                    <a:blip r:embed="rId25"/>
                    <a:stretch>
                      <a:fillRect r="-1051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1DC52C71-1DC3-4C96-A2DA-0209754878B9}"/>
                      </a:ext>
                    </a:extLst>
                  </p:cNvPr>
                  <p:cNvSpPr txBox="1">
                    <a:spLocks noChangeArrowheads="1"/>
                  </p:cNvSpPr>
                  <p:nvPr/>
                </p:nvSpPr>
                <p:spPr bwMode="auto">
                  <a:xfrm>
                    <a:off x="3616152" y="4554887"/>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−70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xmlns:a14="http://schemas.microsoft.com/office/drawing/2010/main" xmlns="" id="{1DC52C71-1DC3-4C96-A2DA-0209754878B9}"/>
                      </a:ext>
                    </a:extLst>
                  </p:cNvPr>
                  <p:cNvSpPr txBox="1">
                    <a:spLocks noRot="1" noChangeAspect="1" noMove="1" noResize="1" noEditPoints="1" noAdjustHandles="1" noChangeArrowheads="1" noChangeShapeType="1" noTextEdit="1"/>
                  </p:cNvSpPr>
                  <p:nvPr/>
                </p:nvSpPr>
                <p:spPr bwMode="auto">
                  <a:xfrm>
                    <a:off x="3616152" y="4554887"/>
                    <a:ext cx="473622" cy="461665"/>
                  </a:xfrm>
                  <a:prstGeom prst="rect">
                    <a:avLst/>
                  </a:prstGeom>
                  <a:blipFill rotWithShape="1">
                    <a:blip r:embed="rId26"/>
                    <a:stretch>
                      <a:fillRect r="-1064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68" name="Straight Connector 67">
                <a:extLst>
                  <a:ext uri="{FF2B5EF4-FFF2-40B4-BE49-F238E27FC236}">
                    <a16:creationId xmlns:a16="http://schemas.microsoft.com/office/drawing/2014/main" id="{D30E6FFE-BB46-4E08-8A25-21507FF39356}"/>
                  </a:ext>
                </a:extLst>
              </p:cNvPr>
              <p:cNvCxnSpPr>
                <a:cxnSpLocks/>
              </p:cNvCxnSpPr>
              <p:nvPr/>
            </p:nvCxnSpPr>
            <p:spPr>
              <a:xfrm>
                <a:off x="962721"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4" name="Group 64523">
              <a:extLst>
                <a:ext uri="{FF2B5EF4-FFF2-40B4-BE49-F238E27FC236}">
                  <a16:creationId xmlns:a16="http://schemas.microsoft.com/office/drawing/2014/main" id="{147C74A3-3C01-45D7-A45F-EED419184306}"/>
                </a:ext>
              </a:extLst>
            </p:cNvPr>
            <p:cNvGrpSpPr/>
            <p:nvPr/>
          </p:nvGrpSpPr>
          <p:grpSpPr>
            <a:xfrm>
              <a:off x="5174800" y="4104690"/>
              <a:ext cx="3621386" cy="496193"/>
              <a:chOff x="5174800" y="4104690"/>
              <a:chExt cx="3621386" cy="496193"/>
            </a:xfrm>
          </p:grpSpPr>
          <p:grpSp>
            <p:nvGrpSpPr>
              <p:cNvPr id="64522" name="Group 64521">
                <a:extLst>
                  <a:ext uri="{FF2B5EF4-FFF2-40B4-BE49-F238E27FC236}">
                    <a16:creationId xmlns:a16="http://schemas.microsoft.com/office/drawing/2014/main" id="{47A30374-B1E7-43EA-A4D3-86E623B52AB7}"/>
                  </a:ext>
                </a:extLst>
              </p:cNvPr>
              <p:cNvGrpSpPr/>
              <p:nvPr/>
            </p:nvGrpSpPr>
            <p:grpSpPr>
              <a:xfrm>
                <a:off x="5174800" y="4104690"/>
                <a:ext cx="3614198" cy="496193"/>
                <a:chOff x="5174800" y="4104690"/>
                <a:chExt cx="3614198" cy="496193"/>
              </a:xfrm>
            </p:grpSpPr>
            <mc:AlternateContent xmlns:mc="http://schemas.openxmlformats.org/markup-compatibility/2006" xmlns:a14="http://schemas.microsoft.com/office/drawing/2010/main">
              <mc:Choice Requires="a14">
                <p:sp>
                  <p:nvSpPr>
                    <p:cNvPr id="127" name="Text Box 4">
                      <a:extLst>
                        <a:ext uri="{FF2B5EF4-FFF2-40B4-BE49-F238E27FC236}">
                          <a16:creationId xmlns:a16="http://schemas.microsoft.com/office/drawing/2014/main" id="{0EEAEF7E-1FB1-48AD-A174-16FEEF2D257E}"/>
                        </a:ext>
                      </a:extLst>
                    </p:cNvPr>
                    <p:cNvSpPr txBox="1">
                      <a:spLocks noChangeArrowheads="1"/>
                    </p:cNvSpPr>
                    <p:nvPr/>
                  </p:nvSpPr>
                  <p:spPr bwMode="auto">
                    <a:xfrm>
                      <a:off x="5174800" y="4104690"/>
                      <a:ext cx="3632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4">
                      <a:extLst>
                        <a:ext uri="{FF2B5EF4-FFF2-40B4-BE49-F238E27FC236}">
                          <a16:creationId xmlns:a16="http://schemas.microsoft.com/office/drawing/2014/main" xmlns:a14="http://schemas.microsoft.com/office/drawing/2010/main" xmlns="" id="{0EEAEF7E-1FB1-48AD-A174-16FEEF2D257E}"/>
                        </a:ext>
                      </a:extLst>
                    </p:cNvPr>
                    <p:cNvSpPr txBox="1">
                      <a:spLocks noRot="1" noChangeAspect="1" noMove="1" noResize="1" noEditPoints="1" noAdjustHandles="1" noChangeArrowheads="1" noChangeShapeType="1" noTextEdit="1"/>
                    </p:cNvSpPr>
                    <p:nvPr/>
                  </p:nvSpPr>
                  <p:spPr bwMode="auto">
                    <a:xfrm>
                      <a:off x="5174800" y="4104690"/>
                      <a:ext cx="363215" cy="461665"/>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4">
                      <a:extLst>
                        <a:ext uri="{FF2B5EF4-FFF2-40B4-BE49-F238E27FC236}">
                          <a16:creationId xmlns:a16="http://schemas.microsoft.com/office/drawing/2014/main" id="{A07A7F52-BA71-4740-9969-E33903F35DEC}"/>
                        </a:ext>
                      </a:extLst>
                    </p:cNvPr>
                    <p:cNvSpPr txBox="1">
                      <a:spLocks noChangeArrowheads="1"/>
                    </p:cNvSpPr>
                    <p:nvPr/>
                  </p:nvSpPr>
                  <p:spPr bwMode="auto">
                    <a:xfrm>
                      <a:off x="6071456" y="4130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7" name="Text Box 4">
                      <a:extLst>
                        <a:ext uri="{FF2B5EF4-FFF2-40B4-BE49-F238E27FC236}">
                          <a16:creationId xmlns:a16="http://schemas.microsoft.com/office/drawing/2014/main" id="{A07A7F52-BA71-4740-9969-E33903F35DEC}"/>
                        </a:ext>
                      </a:extLst>
                    </p:cNvPr>
                    <p:cNvSpPr txBox="1">
                      <a:spLocks noRot="1" noChangeAspect="1" noMove="1" noResize="1" noEditPoints="1" noAdjustHandles="1" noChangeArrowheads="1" noChangeShapeType="1" noTextEdit="1"/>
                    </p:cNvSpPr>
                    <p:nvPr/>
                  </p:nvSpPr>
                  <p:spPr bwMode="auto">
                    <a:xfrm>
                      <a:off x="6071456" y="4130340"/>
                      <a:ext cx="940944" cy="461665"/>
                    </a:xfrm>
                    <a:prstGeom prst="rect">
                      <a:avLst/>
                    </a:prstGeom>
                    <a:blipFill>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8" name="Text Box 4">
                      <a:extLst>
                        <a:ext uri="{FF2B5EF4-FFF2-40B4-BE49-F238E27FC236}">
                          <a16:creationId xmlns:a16="http://schemas.microsoft.com/office/drawing/2014/main" id="{B1763CE8-12BB-43DA-BCD4-F0AD5FE5CABC}"/>
                        </a:ext>
                      </a:extLst>
                    </p:cNvPr>
                    <p:cNvSpPr txBox="1">
                      <a:spLocks noChangeArrowheads="1"/>
                    </p:cNvSpPr>
                    <p:nvPr/>
                  </p:nvSpPr>
                  <p:spPr bwMode="auto">
                    <a:xfrm>
                      <a:off x="6954372" y="4139218"/>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8" name="Text Box 4">
                      <a:extLst>
                        <a:ext uri="{FF2B5EF4-FFF2-40B4-BE49-F238E27FC236}">
                          <a16:creationId xmlns:a16="http://schemas.microsoft.com/office/drawing/2014/main" xmlns:a14="http://schemas.microsoft.com/office/drawing/2010/main" xmlns="" id="{B1763CE8-12BB-43DA-BCD4-F0AD5FE5CABC}"/>
                        </a:ext>
                      </a:extLst>
                    </p:cNvPr>
                    <p:cNvSpPr txBox="1">
                      <a:spLocks noRot="1" noChangeAspect="1" noMove="1" noResize="1" noEditPoints="1" noAdjustHandles="1" noChangeArrowheads="1" noChangeShapeType="1" noTextEdit="1"/>
                    </p:cNvSpPr>
                    <p:nvPr/>
                  </p:nvSpPr>
                  <p:spPr bwMode="auto">
                    <a:xfrm>
                      <a:off x="6954372" y="4139218"/>
                      <a:ext cx="940944" cy="461665"/>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9" name="Text Box 4">
                      <a:extLst>
                        <a:ext uri="{FF2B5EF4-FFF2-40B4-BE49-F238E27FC236}">
                          <a16:creationId xmlns:a16="http://schemas.microsoft.com/office/drawing/2014/main" id="{CF7A26A7-08B9-4C3B-83CE-D332DF16D11C}"/>
                        </a:ext>
                      </a:extLst>
                    </p:cNvPr>
                    <p:cNvSpPr txBox="1">
                      <a:spLocks noChangeArrowheads="1"/>
                    </p:cNvSpPr>
                    <p:nvPr/>
                  </p:nvSpPr>
                  <p:spPr bwMode="auto">
                    <a:xfrm>
                      <a:off x="7848054" y="4139218"/>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9" name="Text Box 4">
                      <a:extLst>
                        <a:ext uri="{FF2B5EF4-FFF2-40B4-BE49-F238E27FC236}">
                          <a16:creationId xmlns:a16="http://schemas.microsoft.com/office/drawing/2014/main" xmlns:a14="http://schemas.microsoft.com/office/drawing/2010/main" xmlns="" id="{CF7A26A7-08B9-4C3B-83CE-D332DF16D11C}"/>
                        </a:ext>
                      </a:extLst>
                    </p:cNvPr>
                    <p:cNvSpPr txBox="1">
                      <a:spLocks noRot="1" noChangeAspect="1" noMove="1" noResize="1" noEditPoints="1" noAdjustHandles="1" noChangeArrowheads="1" noChangeShapeType="1" noTextEdit="1"/>
                    </p:cNvSpPr>
                    <p:nvPr/>
                  </p:nvSpPr>
                  <p:spPr bwMode="auto">
                    <a:xfrm>
                      <a:off x="7848054" y="4139218"/>
                      <a:ext cx="940944" cy="461665"/>
                    </a:xfrm>
                    <a:prstGeom prst="rect">
                      <a:avLst/>
                    </a:prstGeom>
                    <a:blipFill rotWithShape="1">
                      <a:blip r:embed="rId30"/>
                      <a:stretch>
                        <a:fillRect r="-387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cxnSp>
            <p:nvCxnSpPr>
              <p:cNvPr id="147" name="Straight Connector 146">
                <a:extLst>
                  <a:ext uri="{FF2B5EF4-FFF2-40B4-BE49-F238E27FC236}">
                    <a16:creationId xmlns:a16="http://schemas.microsoft.com/office/drawing/2014/main" id="{8049B269-2CE3-4557-8987-BD54F2D10579}"/>
                  </a:ext>
                </a:extLst>
              </p:cNvPr>
              <p:cNvCxnSpPr>
                <a:cxnSpLocks/>
              </p:cNvCxnSpPr>
              <p:nvPr/>
            </p:nvCxnSpPr>
            <p:spPr>
              <a:xfrm>
                <a:off x="5210311" y="4561365"/>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6" name="Group 64525">
              <a:extLst>
                <a:ext uri="{FF2B5EF4-FFF2-40B4-BE49-F238E27FC236}">
                  <a16:creationId xmlns:a16="http://schemas.microsoft.com/office/drawing/2014/main" id="{AB7BF05C-DE41-4B4D-8F47-796B408404FD}"/>
                </a:ext>
              </a:extLst>
            </p:cNvPr>
            <p:cNvGrpSpPr/>
            <p:nvPr/>
          </p:nvGrpSpPr>
          <p:grpSpPr>
            <a:xfrm>
              <a:off x="5094898" y="4533846"/>
              <a:ext cx="3701288" cy="493159"/>
              <a:chOff x="5094898" y="4533846"/>
              <a:chExt cx="3701288" cy="493159"/>
            </a:xfrm>
          </p:grpSpPr>
          <mc:AlternateContent xmlns:mc="http://schemas.openxmlformats.org/markup-compatibility/2006" xmlns:a14="http://schemas.microsoft.com/office/drawing/2010/main">
            <mc:Choice Requires="a14">
              <p:sp>
                <p:nvSpPr>
                  <p:cNvPr id="126" name="Text Box 4">
                    <a:extLst>
                      <a:ext uri="{FF2B5EF4-FFF2-40B4-BE49-F238E27FC236}">
                        <a16:creationId xmlns:a16="http://schemas.microsoft.com/office/drawing/2014/main" id="{BB894B74-7D96-4259-A6D7-17C595984E16}"/>
                      </a:ext>
                    </a:extLst>
                  </p:cNvPr>
                  <p:cNvSpPr txBox="1">
                    <a:spLocks noChangeArrowheads="1"/>
                  </p:cNvSpPr>
                  <p:nvPr/>
                </p:nvSpPr>
                <p:spPr bwMode="auto">
                  <a:xfrm>
                    <a:off x="5094898" y="4533846"/>
                    <a:ext cx="107913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6" name="Text Box 4">
                    <a:extLst>
                      <a:ext uri="{FF2B5EF4-FFF2-40B4-BE49-F238E27FC236}">
                        <a16:creationId xmlns="" xmlns:a16="http://schemas.microsoft.com/office/drawing/2014/main" xmlns:a14="http://schemas.microsoft.com/office/drawing/2010/main" id="{BB894B74-7D96-4259-A6D7-17C595984E16}"/>
                      </a:ext>
                    </a:extLst>
                  </p:cNvPr>
                  <p:cNvSpPr txBox="1">
                    <a:spLocks noRot="1" noChangeAspect="1" noMove="1" noResize="1" noEditPoints="1" noAdjustHandles="1" noChangeArrowheads="1" noChangeShapeType="1" noTextEdit="1"/>
                  </p:cNvSpPr>
                  <p:nvPr/>
                </p:nvSpPr>
                <p:spPr bwMode="auto">
                  <a:xfrm>
                    <a:off x="5094898" y="4533846"/>
                    <a:ext cx="1079136" cy="461665"/>
                  </a:xfrm>
                  <a:prstGeom prst="rect">
                    <a:avLst/>
                  </a:prstGeom>
                  <a:blipFill rotWithShape="1">
                    <a:blip r:embed="rId31"/>
                    <a:stretch>
                      <a:fillRect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4">
                    <a:extLst>
                      <a:ext uri="{FF2B5EF4-FFF2-40B4-BE49-F238E27FC236}">
                        <a16:creationId xmlns:a16="http://schemas.microsoft.com/office/drawing/2014/main" id="{8996C673-B178-4E3C-A74E-5026C04C6303}"/>
                      </a:ext>
                    </a:extLst>
                  </p:cNvPr>
                  <p:cNvSpPr txBox="1">
                    <a:spLocks noChangeArrowheads="1"/>
                  </p:cNvSpPr>
                  <p:nvPr/>
                </p:nvSpPr>
                <p:spPr bwMode="auto">
                  <a:xfrm>
                    <a:off x="6073137" y="4565340"/>
                    <a:ext cx="94094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4">
                    <a:extLst>
                      <a:ext uri="{FF2B5EF4-FFF2-40B4-BE49-F238E27FC236}">
                        <a16:creationId xmlns:a16="http://schemas.microsoft.com/office/drawing/2014/main" id="{8996C673-B178-4E3C-A74E-5026C04C6303}"/>
                      </a:ext>
                    </a:extLst>
                  </p:cNvPr>
                  <p:cNvSpPr txBox="1">
                    <a:spLocks noRot="1" noChangeAspect="1" noMove="1" noResize="1" noEditPoints="1" noAdjustHandles="1" noChangeArrowheads="1" noChangeShapeType="1" noTextEdit="1"/>
                  </p:cNvSpPr>
                  <p:nvPr/>
                </p:nvSpPr>
                <p:spPr bwMode="auto">
                  <a:xfrm>
                    <a:off x="6073137" y="4565340"/>
                    <a:ext cx="940944" cy="461665"/>
                  </a:xfrm>
                  <a:prstGeom prst="rect">
                    <a:avLst/>
                  </a:prstGeom>
                  <a:blipFill>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2" name="Text Box 4">
                    <a:extLst>
                      <a:ext uri="{FF2B5EF4-FFF2-40B4-BE49-F238E27FC236}">
                        <a16:creationId xmlns:a16="http://schemas.microsoft.com/office/drawing/2014/main" id="{664870FD-9F10-4028-8F3F-E2149C50C9A2}"/>
                      </a:ext>
                    </a:extLst>
                  </p:cNvPr>
                  <p:cNvSpPr txBox="1">
                    <a:spLocks noChangeArrowheads="1"/>
                  </p:cNvSpPr>
                  <p:nvPr/>
                </p:nvSpPr>
                <p:spPr bwMode="auto">
                  <a:xfrm>
                    <a:off x="6937366" y="4554202"/>
                    <a:ext cx="47362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4">
                    <a:extLst>
                      <a:ext uri="{FF2B5EF4-FFF2-40B4-BE49-F238E27FC236}">
                        <a16:creationId xmlns:a16="http://schemas.microsoft.com/office/drawing/2014/main" xmlns:a14="http://schemas.microsoft.com/office/drawing/2010/main" xmlns="" id="{664870FD-9F10-4028-8F3F-E2149C50C9A2}"/>
                      </a:ext>
                    </a:extLst>
                  </p:cNvPr>
                  <p:cNvSpPr txBox="1">
                    <a:spLocks noRot="1" noChangeAspect="1" noMove="1" noResize="1" noEditPoints="1" noAdjustHandles="1" noChangeArrowheads="1" noChangeShapeType="1" noTextEdit="1"/>
                  </p:cNvSpPr>
                  <p:nvPr/>
                </p:nvSpPr>
                <p:spPr bwMode="auto">
                  <a:xfrm>
                    <a:off x="6937366" y="4554202"/>
                    <a:ext cx="473622" cy="461665"/>
                  </a:xfrm>
                  <a:prstGeom prst="rect">
                    <a:avLst/>
                  </a:prstGeom>
                  <a:blipFill rotWithShape="1">
                    <a:blip r:embed="rId33"/>
                    <a:stretch>
                      <a:fillRect r="-1064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4" name="Text Box 4">
                    <a:extLst>
                      <a:ext uri="{FF2B5EF4-FFF2-40B4-BE49-F238E27FC236}">
                        <a16:creationId xmlns:a16="http://schemas.microsoft.com/office/drawing/2014/main" id="{6FE9F1A7-FE96-4AB8-BAA8-FE7599964109}"/>
                      </a:ext>
                    </a:extLst>
                  </p:cNvPr>
                  <p:cNvSpPr txBox="1">
                    <a:spLocks noChangeArrowheads="1"/>
                  </p:cNvSpPr>
                  <p:nvPr/>
                </p:nvSpPr>
                <p:spPr bwMode="auto">
                  <a:xfrm>
                    <a:off x="8067934" y="4554887"/>
                    <a:ext cx="72825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4" name="Text Box 4">
                    <a:extLst>
                      <a:ext uri="{FF2B5EF4-FFF2-40B4-BE49-F238E27FC236}">
                        <a16:creationId xmlns:a16="http://schemas.microsoft.com/office/drawing/2014/main" xmlns:a14="http://schemas.microsoft.com/office/drawing/2010/main" xmlns="" id="{6FE9F1A7-FE96-4AB8-BAA8-FE7599964109}"/>
                      </a:ext>
                    </a:extLst>
                  </p:cNvPr>
                  <p:cNvSpPr txBox="1">
                    <a:spLocks noRot="1" noChangeAspect="1" noMove="1" noResize="1" noEditPoints="1" noAdjustHandles="1" noChangeArrowheads="1" noChangeShapeType="1" noTextEdit="1"/>
                  </p:cNvSpPr>
                  <p:nvPr/>
                </p:nvSpPr>
                <p:spPr bwMode="auto">
                  <a:xfrm>
                    <a:off x="8067934" y="4554887"/>
                    <a:ext cx="728252" cy="461665"/>
                  </a:xfrm>
                  <a:prstGeom prst="rect">
                    <a:avLst/>
                  </a:prstGeom>
                  <a:blipFill rotWithShape="1">
                    <a:blip r:embed="rId34"/>
                    <a:stretch>
                      <a:fillRect l="-1667"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148" name="Straight Connector 147">
                <a:extLst>
                  <a:ext uri="{FF2B5EF4-FFF2-40B4-BE49-F238E27FC236}">
                    <a16:creationId xmlns:a16="http://schemas.microsoft.com/office/drawing/2014/main" id="{010066BA-ABA6-49F9-82AB-207BB20AE17D}"/>
                  </a:ext>
                </a:extLst>
              </p:cNvPr>
              <p:cNvCxnSpPr>
                <a:cxnSpLocks/>
              </p:cNvCxnSpPr>
              <p:nvPr/>
            </p:nvCxnSpPr>
            <p:spPr>
              <a:xfrm>
                <a:off x="5201433" y="4976680"/>
                <a:ext cx="35858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29" name="Group 64528">
              <a:extLst>
                <a:ext uri="{FF2B5EF4-FFF2-40B4-BE49-F238E27FC236}">
                  <a16:creationId xmlns:a16="http://schemas.microsoft.com/office/drawing/2014/main" id="{F880DCC5-96B3-4E4D-BADF-4BB31066AC2F}"/>
                </a:ext>
              </a:extLst>
            </p:cNvPr>
            <p:cNvGrpSpPr/>
            <p:nvPr/>
          </p:nvGrpSpPr>
          <p:grpSpPr>
            <a:xfrm>
              <a:off x="958784" y="3343674"/>
              <a:ext cx="7829235" cy="1643887"/>
              <a:chOff x="958784" y="3343674"/>
              <a:chExt cx="7829235" cy="1643887"/>
            </a:xfrm>
          </p:grpSpPr>
          <p:cxnSp>
            <p:nvCxnSpPr>
              <p:cNvPr id="57" name="Straight Connector 56">
                <a:extLst>
                  <a:ext uri="{FF2B5EF4-FFF2-40B4-BE49-F238E27FC236}">
                    <a16:creationId xmlns:a16="http://schemas.microsoft.com/office/drawing/2014/main" id="{420EFF7D-4980-4951-9A92-189BDE255774}"/>
                  </a:ext>
                </a:extLst>
              </p:cNvPr>
              <p:cNvCxnSpPr>
                <a:cxnSpLocks/>
              </p:cNvCxnSpPr>
              <p:nvPr/>
            </p:nvCxnSpPr>
            <p:spPr>
              <a:xfrm rot="5400000">
                <a:off x="334111" y="4355410"/>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527" name="Group 64526">
                <a:extLst>
                  <a:ext uri="{FF2B5EF4-FFF2-40B4-BE49-F238E27FC236}">
                    <a16:creationId xmlns:a16="http://schemas.microsoft.com/office/drawing/2014/main" id="{8279CB34-56CF-4BB3-BACA-DBB4D435C304}"/>
                  </a:ext>
                </a:extLst>
              </p:cNvPr>
              <p:cNvGrpSpPr/>
              <p:nvPr/>
            </p:nvGrpSpPr>
            <p:grpSpPr>
              <a:xfrm>
                <a:off x="1794955" y="3343674"/>
                <a:ext cx="2754352" cy="1643887"/>
                <a:chOff x="1794955" y="3343674"/>
                <a:chExt cx="2754352" cy="1643887"/>
              </a:xfrm>
            </p:grpSpPr>
            <p:cxnSp>
              <p:nvCxnSpPr>
                <p:cNvPr id="56" name="Straight Connector 55">
                  <a:extLst>
                    <a:ext uri="{FF2B5EF4-FFF2-40B4-BE49-F238E27FC236}">
                      <a16:creationId xmlns:a16="http://schemas.microsoft.com/office/drawing/2014/main" id="{84F05450-B7AB-4307-B115-9FB3E0909D50}"/>
                    </a:ext>
                  </a:extLst>
                </p:cNvPr>
                <p:cNvCxnSpPr>
                  <a:cxnSpLocks/>
                </p:cNvCxnSpPr>
                <p:nvPr/>
              </p:nvCxnSpPr>
              <p:spPr>
                <a:xfrm rot="5400000">
                  <a:off x="977450" y="4170057"/>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F7ACD88-9930-41ED-A824-51DBF0B6232B}"/>
                    </a:ext>
                  </a:extLst>
                </p:cNvPr>
                <p:cNvCxnSpPr>
                  <a:cxnSpLocks/>
                </p:cNvCxnSpPr>
                <p:nvPr/>
              </p:nvCxnSpPr>
              <p:spPr>
                <a:xfrm rot="5400000">
                  <a:off x="3731802" y="4161179"/>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4579818A-9E28-4350-9CF9-CC0C8B8255C6}"/>
                    </a:ext>
                  </a:extLst>
                </p:cNvPr>
                <p:cNvCxnSpPr>
                  <a:cxnSpLocks/>
                </p:cNvCxnSpPr>
                <p:nvPr/>
              </p:nvCxnSpPr>
              <p:spPr>
                <a:xfrm>
                  <a:off x="1807804" y="3356992"/>
                  <a:ext cx="2724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41" name="Straight Connector 140">
                <a:extLst>
                  <a:ext uri="{FF2B5EF4-FFF2-40B4-BE49-F238E27FC236}">
                    <a16:creationId xmlns:a16="http://schemas.microsoft.com/office/drawing/2014/main" id="{C266F4B5-BC2E-4E66-B329-27713CEE9EA4}"/>
                  </a:ext>
                </a:extLst>
              </p:cNvPr>
              <p:cNvCxnSpPr>
                <a:cxnSpLocks/>
              </p:cNvCxnSpPr>
              <p:nvPr/>
            </p:nvCxnSpPr>
            <p:spPr>
              <a:xfrm rot="5400000">
                <a:off x="4572823" y="4355410"/>
                <a:ext cx="12493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528" name="Group 64527">
                <a:extLst>
                  <a:ext uri="{FF2B5EF4-FFF2-40B4-BE49-F238E27FC236}">
                    <a16:creationId xmlns:a16="http://schemas.microsoft.com/office/drawing/2014/main" id="{E9935E7A-CBB6-40C9-BE62-2657BCF49A56}"/>
                  </a:ext>
                </a:extLst>
              </p:cNvPr>
              <p:cNvGrpSpPr/>
              <p:nvPr/>
            </p:nvGrpSpPr>
            <p:grpSpPr>
              <a:xfrm>
                <a:off x="6033667" y="3343674"/>
                <a:ext cx="2754352" cy="1643887"/>
                <a:chOff x="6033667" y="3343674"/>
                <a:chExt cx="2754352" cy="1643887"/>
              </a:xfrm>
            </p:grpSpPr>
            <p:cxnSp>
              <p:nvCxnSpPr>
                <p:cNvPr id="140" name="Straight Connector 139">
                  <a:extLst>
                    <a:ext uri="{FF2B5EF4-FFF2-40B4-BE49-F238E27FC236}">
                      <a16:creationId xmlns:a16="http://schemas.microsoft.com/office/drawing/2014/main" id="{6BF151DE-E64A-40D2-ACB3-78072246F64F}"/>
                    </a:ext>
                  </a:extLst>
                </p:cNvPr>
                <p:cNvCxnSpPr>
                  <a:cxnSpLocks/>
                </p:cNvCxnSpPr>
                <p:nvPr/>
              </p:nvCxnSpPr>
              <p:spPr>
                <a:xfrm rot="5400000">
                  <a:off x="5216162" y="4170057"/>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B6371E7-0809-449D-8855-2A88B44FC9D4}"/>
                    </a:ext>
                  </a:extLst>
                </p:cNvPr>
                <p:cNvCxnSpPr>
                  <a:cxnSpLocks/>
                </p:cNvCxnSpPr>
                <p:nvPr/>
              </p:nvCxnSpPr>
              <p:spPr>
                <a:xfrm rot="5400000">
                  <a:off x="7970514" y="4161179"/>
                  <a:ext cx="163500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A425EF4C-11DD-4362-BFC9-40A4FE6FB8A4}"/>
                    </a:ext>
                  </a:extLst>
                </p:cNvPr>
                <p:cNvCxnSpPr>
                  <a:cxnSpLocks/>
                </p:cNvCxnSpPr>
                <p:nvPr/>
              </p:nvCxnSpPr>
              <p:spPr>
                <a:xfrm>
                  <a:off x="6046516" y="3356992"/>
                  <a:ext cx="2724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mc:AlternateContent xmlns:mc="http://schemas.openxmlformats.org/markup-compatibility/2006" xmlns:a14="http://schemas.microsoft.com/office/drawing/2010/main">
        <mc:Choice Requires="a14">
          <p:sp>
            <p:nvSpPr>
              <p:cNvPr id="72" name="Text Box 2">
                <a:extLst>
                  <a:ext uri="{FF2B5EF4-FFF2-40B4-BE49-F238E27FC236}">
                    <a16:creationId xmlns:a16="http://schemas.microsoft.com/office/drawing/2014/main" id="{5E41BE34-9C19-45F1-A259-CE7566928BB8}"/>
                  </a:ext>
                </a:extLst>
              </p:cNvPr>
              <p:cNvSpPr txBox="1">
                <a:spLocks noChangeArrowheads="1"/>
              </p:cNvSpPr>
              <p:nvPr/>
            </p:nvSpPr>
            <p:spPr bwMode="auto">
              <a:xfrm>
                <a:off x="209527" y="4365104"/>
                <a:ext cx="8114783" cy="224676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Additivity modified: only for moderate amounts.</a:t>
                </a:r>
              </a:p>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Only if </a:t>
                </a: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𝑧</m:t>
                    </m:r>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does not change your life situation (the extra happiness from a </a:t>
                </a:r>
                <a:r>
                  <a:rPr lang="en-US" sz="2400" dirty="0"/>
                  <a:t>€</a:t>
                </a:r>
                <a:r>
                  <a:rPr lang="en-US" altLang="nl-NL" sz="2800" dirty="0">
                    <a:latin typeface="Arial" panose="020B0604020202020204" pitchFamily="34" charset="0"/>
                    <a:cs typeface="Times New Roman" panose="02020603050405020304" pitchFamily="18" charset="0"/>
                    <a:sym typeface="Math3" panose="00000400000000000000" pitchFamily="2" charset="2"/>
                  </a:rPr>
                  <a:t>).</a:t>
                </a:r>
                <a:br>
                  <a:rPr lang="en-US" altLang="nl-NL" sz="2800" dirty="0">
                    <a:latin typeface="Arial" panose="020B0604020202020204" pitchFamily="34" charset="0"/>
                    <a:cs typeface="Times New Roman" panose="02020603050405020304" pitchFamily="18" charset="0"/>
                    <a:sym typeface="Math3" panose="00000400000000000000" pitchFamily="2" charset="2"/>
                  </a:rPr>
                </a:b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We assume moderate amounts henceforth.</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2" name="Text Box 2">
                <a:extLst>
                  <a:ext uri="{FF2B5EF4-FFF2-40B4-BE49-F238E27FC236}">
                    <a16:creationId xmlns:a16="http://schemas.microsoft.com/office/drawing/2014/main" id="{5E41BE34-9C19-45F1-A259-CE7566928BB8}"/>
                  </a:ext>
                </a:extLst>
              </p:cNvPr>
              <p:cNvSpPr txBox="1">
                <a:spLocks noRot="1" noChangeAspect="1" noMove="1" noResize="1" noEditPoints="1" noAdjustHandles="1" noChangeArrowheads="1" noChangeShapeType="1" noTextEdit="1"/>
              </p:cNvSpPr>
              <p:nvPr/>
            </p:nvSpPr>
            <p:spPr bwMode="auto">
              <a:xfrm>
                <a:off x="209527" y="4365104"/>
                <a:ext cx="8114783" cy="2246769"/>
              </a:xfrm>
              <a:prstGeom prst="rect">
                <a:avLst/>
              </a:prstGeom>
              <a:blipFill>
                <a:blip r:embed="rId35"/>
                <a:stretch>
                  <a:fillRect l="-1502" t="-2710" b="-650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56700579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2">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utoUpdateAnimBg="0"/>
      <p:bldP spid="72" grpId="0" uiExpand="1" build="p"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Text Box 2"/>
          <p:cNvSpPr txBox="1">
            <a:spLocks noChangeArrowheads="1"/>
          </p:cNvSpPr>
          <p:nvPr/>
        </p:nvSpPr>
        <p:spPr bwMode="auto">
          <a:xfrm>
            <a:off x="251520" y="576263"/>
            <a:ext cx="8251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Term “accommodate” …</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5" name="Text Box 3">
            <a:extLst>
              <a:ext uri="{FF2B5EF4-FFF2-40B4-BE49-F238E27FC236}">
                <a16:creationId xmlns:a16="http://schemas.microsoft.com/office/drawing/2014/main" id="{19A8BD9E-BB75-4FA0-907A-E61682D2D074}"/>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130</a:t>
            </a:fld>
            <a:endParaRPr lang="en-US" altLang="nl-NL" sz="1600" dirty="0"/>
          </a:p>
        </p:txBody>
      </p:sp>
    </p:spTree>
    <p:extLst>
      <p:ext uri="{BB962C8B-B14F-4D97-AF65-F5344CB8AC3E}">
        <p14:creationId xmlns:p14="http://schemas.microsoft.com/office/powerpoint/2010/main" val="56315004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Text Box 4">
            <a:extLst>
              <a:ext uri="{FF2B5EF4-FFF2-40B4-BE49-F238E27FC236}">
                <a16:creationId xmlns:a16="http://schemas.microsoft.com/office/drawing/2014/main" id="{42126E41-BC0D-49E4-9DEC-26A01622A4C9}"/>
              </a:ext>
            </a:extLst>
          </p:cNvPr>
          <p:cNvSpPr txBox="1">
            <a:spLocks noChangeArrowheads="1"/>
          </p:cNvSpPr>
          <p:nvPr/>
        </p:nvSpPr>
        <p:spPr bwMode="auto">
          <a:xfrm>
            <a:off x="2298253" y="20450"/>
            <a:ext cx="5470972" cy="1692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Prescriptive implication of RDU.</a:t>
            </a:r>
          </a:p>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New insights?</a:t>
            </a:r>
          </a:p>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 </a:t>
            </a:r>
            <a:r>
              <a:rPr lang="en-US" dirty="0"/>
              <a:t>  </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endParaRPr lang="en-GB" altLang="en-US" sz="24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109" name="Text Box 3">
            <a:extLst>
              <a:ext uri="{FF2B5EF4-FFF2-40B4-BE49-F238E27FC236}">
                <a16:creationId xmlns:a16="http://schemas.microsoft.com/office/drawing/2014/main" id="{D4B8A25C-469D-433A-B46E-7B1028CCC1A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131</a:t>
            </a:fld>
            <a:endParaRPr lang="en-US" altLang="nl-NL" sz="1600"/>
          </a:p>
        </p:txBody>
      </p:sp>
      <p:grpSp>
        <p:nvGrpSpPr>
          <p:cNvPr id="19" name="Group 18">
            <a:extLst>
              <a:ext uri="{FF2B5EF4-FFF2-40B4-BE49-F238E27FC236}">
                <a16:creationId xmlns:a16="http://schemas.microsoft.com/office/drawing/2014/main" id="{0F9F5D95-928B-456F-A944-0CCE442280E9}"/>
              </a:ext>
            </a:extLst>
          </p:cNvPr>
          <p:cNvGrpSpPr/>
          <p:nvPr/>
        </p:nvGrpSpPr>
        <p:grpSpPr>
          <a:xfrm>
            <a:off x="1223963" y="849447"/>
            <a:ext cx="6786562" cy="5881255"/>
            <a:chOff x="2347913" y="441325"/>
            <a:chExt cx="6786562" cy="5881255"/>
          </a:xfrm>
        </p:grpSpPr>
        <p:sp>
          <p:nvSpPr>
            <p:cNvPr id="62503" name="Text Box 39"/>
            <p:cNvSpPr txBox="1">
              <a:spLocks noChangeArrowheads="1"/>
            </p:cNvSpPr>
            <p:nvPr/>
          </p:nvSpPr>
          <p:spPr bwMode="auto">
            <a:xfrm>
              <a:off x="2414588" y="5219700"/>
              <a:ext cx="122872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80000"/>
                </a:lnSpc>
              </a:pPr>
              <a:r>
                <a:rPr lang="en-US" altLang="nl-NL" sz="2400" dirty="0" err="1"/>
                <a:t>artifi-cial</a:t>
              </a:r>
              <a:r>
                <a:rPr lang="en-US" altLang="nl-NL" sz="2400" dirty="0"/>
                <a:t> </a:t>
              </a:r>
              <a:br>
                <a:rPr lang="en-US" altLang="nl-NL" sz="2400" dirty="0"/>
              </a:br>
              <a:r>
                <a:rPr lang="en-US" altLang="nl-NL" sz="2400" dirty="0"/>
                <a:t>sp</a:t>
              </a:r>
              <a:r>
                <a:rPr lang="en-US" altLang="nl-NL" sz="2000" u="sng" baseline="30000" dirty="0"/>
                <a:t>eech</a:t>
              </a:r>
            </a:p>
          </p:txBody>
        </p:sp>
        <p:grpSp>
          <p:nvGrpSpPr>
            <p:cNvPr id="2" name="Group 2"/>
            <p:cNvGrpSpPr>
              <a:grpSpLocks/>
            </p:cNvGrpSpPr>
            <p:nvPr/>
          </p:nvGrpSpPr>
          <p:grpSpPr bwMode="auto">
            <a:xfrm>
              <a:off x="2805113" y="2566988"/>
              <a:ext cx="1546225" cy="1309687"/>
              <a:chOff x="312" y="1524"/>
              <a:chExt cx="974" cy="825"/>
            </a:xfrm>
          </p:grpSpPr>
          <p:sp>
            <p:nvSpPr>
              <p:cNvPr id="2149" name="Freeform 3"/>
              <p:cNvSpPr>
                <a:spLocks/>
              </p:cNvSpPr>
              <p:nvPr/>
            </p:nvSpPr>
            <p:spPr bwMode="auto">
              <a:xfrm>
                <a:off x="312" y="1524"/>
                <a:ext cx="974" cy="598"/>
              </a:xfrm>
              <a:custGeom>
                <a:avLst/>
                <a:gdLst>
                  <a:gd name="T0" fmla="*/ 0 w 974"/>
                  <a:gd name="T1" fmla="*/ 0 h 598"/>
                  <a:gd name="T2" fmla="*/ 309 w 974"/>
                  <a:gd name="T3" fmla="*/ 598 h 598"/>
                  <a:gd name="T4" fmla="*/ 974 w 974"/>
                  <a:gd name="T5" fmla="*/ 597 h 598"/>
                  <a:gd name="T6" fmla="*/ 0 60000 65536"/>
                  <a:gd name="T7" fmla="*/ 0 60000 65536"/>
                  <a:gd name="T8" fmla="*/ 0 60000 65536"/>
                  <a:gd name="T9" fmla="*/ 0 w 974"/>
                  <a:gd name="T10" fmla="*/ 0 h 598"/>
                  <a:gd name="T11" fmla="*/ 974 w 974"/>
                  <a:gd name="T12" fmla="*/ 598 h 598"/>
                </a:gdLst>
                <a:ahLst/>
                <a:cxnLst>
                  <a:cxn ang="T6">
                    <a:pos x="T0" y="T1"/>
                  </a:cxn>
                  <a:cxn ang="T7">
                    <a:pos x="T2" y="T3"/>
                  </a:cxn>
                  <a:cxn ang="T8">
                    <a:pos x="T4" y="T5"/>
                  </a:cxn>
                </a:cxnLst>
                <a:rect l="T9" t="T10" r="T11" b="T12"/>
                <a:pathLst>
                  <a:path w="974" h="598">
                    <a:moveTo>
                      <a:pt x="0" y="0"/>
                    </a:moveTo>
                    <a:lnTo>
                      <a:pt x="309" y="598"/>
                    </a:lnTo>
                    <a:lnTo>
                      <a:pt x="974" y="597"/>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50" name="Text Box 4"/>
              <p:cNvSpPr txBox="1">
                <a:spLocks noChangeArrowheads="1"/>
              </p:cNvSpPr>
              <p:nvPr/>
            </p:nvSpPr>
            <p:spPr bwMode="auto">
              <a:xfrm>
                <a:off x="441" y="2073"/>
                <a:ext cx="767"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surgery</a:t>
                </a:r>
              </a:p>
            </p:txBody>
          </p:sp>
        </p:grpSp>
        <p:grpSp>
          <p:nvGrpSpPr>
            <p:cNvPr id="3" name="Group 7"/>
            <p:cNvGrpSpPr>
              <a:grpSpLocks/>
            </p:cNvGrpSpPr>
            <p:nvPr/>
          </p:nvGrpSpPr>
          <p:grpSpPr bwMode="auto">
            <a:xfrm>
              <a:off x="2767013" y="688975"/>
              <a:ext cx="1590675" cy="1801813"/>
              <a:chOff x="288" y="341"/>
              <a:chExt cx="1002" cy="1135"/>
            </a:xfrm>
          </p:grpSpPr>
          <p:sp>
            <p:nvSpPr>
              <p:cNvPr id="2147" name="Text Box 8"/>
              <p:cNvSpPr txBox="1">
                <a:spLocks noChangeArrowheads="1"/>
              </p:cNvSpPr>
              <p:nvPr/>
            </p:nvSpPr>
            <p:spPr bwMode="auto">
              <a:xfrm>
                <a:off x="407" y="341"/>
                <a:ext cx="779" cy="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80000"/>
                  </a:lnSpc>
                </a:pPr>
                <a:r>
                  <a:rPr lang="en-US" altLang="nl-NL" sz="2400" dirty="0"/>
                  <a:t> radio-</a:t>
                </a:r>
              </a:p>
              <a:p>
                <a:pPr>
                  <a:lnSpc>
                    <a:spcPct val="80000"/>
                  </a:lnSpc>
                </a:pPr>
                <a:r>
                  <a:rPr lang="en-US" altLang="nl-NL" sz="2400" dirty="0"/>
                  <a:t>therapy</a:t>
                </a:r>
              </a:p>
            </p:txBody>
          </p:sp>
          <p:sp>
            <p:nvSpPr>
              <p:cNvPr id="2148" name="Freeform 9"/>
              <p:cNvSpPr>
                <a:spLocks/>
              </p:cNvSpPr>
              <p:nvPr/>
            </p:nvSpPr>
            <p:spPr bwMode="auto">
              <a:xfrm>
                <a:off x="288" y="755"/>
                <a:ext cx="1002" cy="721"/>
              </a:xfrm>
              <a:custGeom>
                <a:avLst/>
                <a:gdLst>
                  <a:gd name="T0" fmla="*/ 0 w 1002"/>
                  <a:gd name="T1" fmla="*/ 721 h 721"/>
                  <a:gd name="T2" fmla="*/ 333 w 1002"/>
                  <a:gd name="T3" fmla="*/ 1 h 721"/>
                  <a:gd name="T4" fmla="*/ 1002 w 1002"/>
                  <a:gd name="T5" fmla="*/ 0 h 721"/>
                  <a:gd name="T6" fmla="*/ 0 60000 65536"/>
                  <a:gd name="T7" fmla="*/ 0 60000 65536"/>
                  <a:gd name="T8" fmla="*/ 0 60000 65536"/>
                  <a:gd name="T9" fmla="*/ 0 w 1002"/>
                  <a:gd name="T10" fmla="*/ 0 h 721"/>
                  <a:gd name="T11" fmla="*/ 1002 w 1002"/>
                  <a:gd name="T12" fmla="*/ 721 h 721"/>
                </a:gdLst>
                <a:ahLst/>
                <a:cxnLst>
                  <a:cxn ang="T6">
                    <a:pos x="T0" y="T1"/>
                  </a:cxn>
                  <a:cxn ang="T7">
                    <a:pos x="T2" y="T3"/>
                  </a:cxn>
                  <a:cxn ang="T8">
                    <a:pos x="T4" y="T5"/>
                  </a:cxn>
                </a:cxnLst>
                <a:rect l="T9" t="T10" r="T11" b="T12"/>
                <a:pathLst>
                  <a:path w="1002" h="721">
                    <a:moveTo>
                      <a:pt x="0" y="721"/>
                    </a:moveTo>
                    <a:lnTo>
                      <a:pt x="333" y="1"/>
                    </a:lnTo>
                    <a:lnTo>
                      <a:pt x="1002"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474" name="Text Box 10"/>
            <p:cNvSpPr txBox="1">
              <a:spLocks noChangeArrowheads="1"/>
            </p:cNvSpPr>
            <p:nvPr/>
          </p:nvSpPr>
          <p:spPr bwMode="auto">
            <a:xfrm rot="3412576">
              <a:off x="4246563" y="1712912"/>
              <a:ext cx="844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0.4</a:t>
              </a:r>
            </a:p>
          </p:txBody>
        </p:sp>
        <p:sp>
          <p:nvSpPr>
            <p:cNvPr id="62475" name="Text Box 11"/>
            <p:cNvSpPr txBox="1">
              <a:spLocks noChangeArrowheads="1"/>
            </p:cNvSpPr>
            <p:nvPr/>
          </p:nvSpPr>
          <p:spPr bwMode="auto">
            <a:xfrm>
              <a:off x="6756400" y="2081068"/>
              <a:ext cx="796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0.6</a:t>
              </a:r>
            </a:p>
          </p:txBody>
        </p:sp>
        <p:sp>
          <p:nvSpPr>
            <p:cNvPr id="62476" name="Text Box 12"/>
            <p:cNvSpPr txBox="1">
              <a:spLocks noChangeArrowheads="1"/>
            </p:cNvSpPr>
            <p:nvPr/>
          </p:nvSpPr>
          <p:spPr bwMode="auto">
            <a:xfrm>
              <a:off x="6748463" y="1235075"/>
              <a:ext cx="85248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0.4</a:t>
              </a:r>
            </a:p>
          </p:txBody>
        </p:sp>
        <p:grpSp>
          <p:nvGrpSpPr>
            <p:cNvPr id="4" name="Group 13"/>
            <p:cNvGrpSpPr>
              <a:grpSpLocks/>
            </p:cNvGrpSpPr>
            <p:nvPr/>
          </p:nvGrpSpPr>
          <p:grpSpPr bwMode="auto">
            <a:xfrm>
              <a:off x="6483350" y="1323976"/>
              <a:ext cx="2109788" cy="706437"/>
              <a:chOff x="2629" y="741"/>
              <a:chExt cx="1329" cy="445"/>
            </a:xfrm>
          </p:grpSpPr>
          <p:sp>
            <p:nvSpPr>
              <p:cNvPr id="2145" name="Text Box 14"/>
              <p:cNvSpPr txBox="1">
                <a:spLocks noChangeArrowheads="1"/>
              </p:cNvSpPr>
              <p:nvPr/>
            </p:nvSpPr>
            <p:spPr bwMode="auto">
              <a:xfrm>
                <a:off x="3157" y="741"/>
                <a:ext cx="801"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2146" name="Freeform 15"/>
              <p:cNvSpPr>
                <a:spLocks/>
              </p:cNvSpPr>
              <p:nvPr/>
            </p:nvSpPr>
            <p:spPr bwMode="auto">
              <a:xfrm flipV="1">
                <a:off x="2629" y="901"/>
                <a:ext cx="529" cy="162"/>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5" name="Group 108"/>
            <p:cNvGrpSpPr>
              <a:grpSpLocks/>
            </p:cNvGrpSpPr>
            <p:nvPr/>
          </p:nvGrpSpPr>
          <p:grpSpPr bwMode="auto">
            <a:xfrm>
              <a:off x="6472238" y="1878013"/>
              <a:ext cx="1328737" cy="466725"/>
              <a:chOff x="2667" y="1045"/>
              <a:chExt cx="837" cy="294"/>
            </a:xfrm>
          </p:grpSpPr>
          <p:sp>
            <p:nvSpPr>
              <p:cNvPr id="2143" name="Freeform 17"/>
              <p:cNvSpPr>
                <a:spLocks/>
              </p:cNvSpPr>
              <p:nvPr/>
            </p:nvSpPr>
            <p:spPr bwMode="auto">
              <a:xfrm>
                <a:off x="2667" y="1045"/>
                <a:ext cx="529" cy="163"/>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44" name="Text Box 18"/>
              <p:cNvSpPr txBox="1">
                <a:spLocks noChangeArrowheads="1"/>
              </p:cNvSpPr>
              <p:nvPr/>
            </p:nvSpPr>
            <p:spPr bwMode="auto">
              <a:xfrm>
                <a:off x="3206" y="1063"/>
                <a:ext cx="298"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endParaRPr lang="en-US" altLang="nl-NL" dirty="0">
                  <a:cs typeface="Times New Roman" charset="0"/>
                  <a:sym typeface="Math3" pitchFamily="2" charset="2"/>
                </a:endParaRPr>
              </a:p>
            </p:txBody>
          </p:sp>
        </p:grpSp>
        <p:sp>
          <p:nvSpPr>
            <p:cNvPr id="62483" name="Text Box 19"/>
            <p:cNvSpPr txBox="1">
              <a:spLocks noChangeArrowheads="1"/>
            </p:cNvSpPr>
            <p:nvPr/>
          </p:nvSpPr>
          <p:spPr bwMode="auto">
            <a:xfrm rot="18162278">
              <a:off x="4221163" y="750888"/>
              <a:ext cx="58102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0.6</a:t>
              </a:r>
            </a:p>
          </p:txBody>
        </p:sp>
        <p:grpSp>
          <p:nvGrpSpPr>
            <p:cNvPr id="6" name="Group 20"/>
            <p:cNvGrpSpPr>
              <a:grpSpLocks/>
            </p:cNvGrpSpPr>
            <p:nvPr/>
          </p:nvGrpSpPr>
          <p:grpSpPr bwMode="auto">
            <a:xfrm>
              <a:off x="4416425" y="1355725"/>
              <a:ext cx="1912938" cy="871538"/>
              <a:chOff x="1327" y="761"/>
              <a:chExt cx="1205" cy="549"/>
            </a:xfrm>
          </p:grpSpPr>
          <p:sp>
            <p:nvSpPr>
              <p:cNvPr id="2141" name="Text Box 21"/>
              <p:cNvSpPr txBox="1">
                <a:spLocks noChangeArrowheads="1"/>
              </p:cNvSpPr>
              <p:nvPr/>
            </p:nvSpPr>
            <p:spPr bwMode="auto">
              <a:xfrm>
                <a:off x="1586" y="858"/>
                <a:ext cx="926"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err="1"/>
                  <a:t>recurrency</a:t>
                </a:r>
                <a:r>
                  <a:rPr lang="en-US" altLang="nl-NL" sz="2000" dirty="0"/>
                  <a:t>, surgery</a:t>
                </a:r>
              </a:p>
            </p:txBody>
          </p:sp>
          <p:sp>
            <p:nvSpPr>
              <p:cNvPr id="2142" name="Freeform 22"/>
              <p:cNvSpPr>
                <a:spLocks/>
              </p:cNvSpPr>
              <p:nvPr/>
            </p:nvSpPr>
            <p:spPr bwMode="auto">
              <a:xfrm>
                <a:off x="1327" y="761"/>
                <a:ext cx="1205" cy="343"/>
              </a:xfrm>
              <a:custGeom>
                <a:avLst/>
                <a:gdLst>
                  <a:gd name="T0" fmla="*/ 0 w 1205"/>
                  <a:gd name="T1" fmla="*/ 0 h 343"/>
                  <a:gd name="T2" fmla="*/ 253 w 1205"/>
                  <a:gd name="T3" fmla="*/ 343 h 343"/>
                  <a:gd name="T4" fmla="*/ 1205 w 1205"/>
                  <a:gd name="T5" fmla="*/ 343 h 343"/>
                  <a:gd name="T6" fmla="*/ 0 60000 65536"/>
                  <a:gd name="T7" fmla="*/ 0 60000 65536"/>
                  <a:gd name="T8" fmla="*/ 0 60000 65536"/>
                  <a:gd name="T9" fmla="*/ 0 w 1205"/>
                  <a:gd name="T10" fmla="*/ 0 h 343"/>
                  <a:gd name="T11" fmla="*/ 1205 w 1205"/>
                  <a:gd name="T12" fmla="*/ 343 h 343"/>
                </a:gdLst>
                <a:ahLst/>
                <a:cxnLst>
                  <a:cxn ang="T6">
                    <a:pos x="T0" y="T1"/>
                  </a:cxn>
                  <a:cxn ang="T7">
                    <a:pos x="T2" y="T3"/>
                  </a:cxn>
                  <a:cxn ang="T8">
                    <a:pos x="T4" y="T5"/>
                  </a:cxn>
                </a:cxnLst>
                <a:rect l="T9" t="T10" r="T11" b="T12"/>
                <a:pathLst>
                  <a:path w="1205" h="343">
                    <a:moveTo>
                      <a:pt x="0" y="0"/>
                    </a:moveTo>
                    <a:lnTo>
                      <a:pt x="253" y="343"/>
                    </a:lnTo>
                    <a:lnTo>
                      <a:pt x="1205" y="343"/>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7" name="Group 23"/>
            <p:cNvGrpSpPr>
              <a:grpSpLocks/>
            </p:cNvGrpSpPr>
            <p:nvPr/>
          </p:nvGrpSpPr>
          <p:grpSpPr bwMode="auto">
            <a:xfrm>
              <a:off x="4427538" y="441325"/>
              <a:ext cx="2928937" cy="895350"/>
              <a:chOff x="1334" y="185"/>
              <a:chExt cx="1845" cy="564"/>
            </a:xfrm>
          </p:grpSpPr>
          <p:sp>
            <p:nvSpPr>
              <p:cNvPr id="2139" name="Text Box 24"/>
              <p:cNvSpPr txBox="1">
                <a:spLocks noChangeArrowheads="1"/>
              </p:cNvSpPr>
              <p:nvPr/>
            </p:nvSpPr>
            <p:spPr bwMode="auto">
              <a:xfrm>
                <a:off x="1818" y="185"/>
                <a:ext cx="51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cure</a:t>
                </a:r>
              </a:p>
            </p:txBody>
          </p:sp>
          <p:sp>
            <p:nvSpPr>
              <p:cNvPr id="2140" name="Freeform 25"/>
              <p:cNvSpPr>
                <a:spLocks/>
              </p:cNvSpPr>
              <p:nvPr/>
            </p:nvSpPr>
            <p:spPr bwMode="auto">
              <a:xfrm>
                <a:off x="1334" y="416"/>
                <a:ext cx="1845" cy="333"/>
              </a:xfrm>
              <a:custGeom>
                <a:avLst/>
                <a:gdLst>
                  <a:gd name="T0" fmla="*/ 0 w 1845"/>
                  <a:gd name="T1" fmla="*/ 333 h 333"/>
                  <a:gd name="T2" fmla="*/ 255 w 1845"/>
                  <a:gd name="T3" fmla="*/ 0 h 333"/>
                  <a:gd name="T4" fmla="*/ 1845 w 1845"/>
                  <a:gd name="T5" fmla="*/ 1 h 333"/>
                  <a:gd name="T6" fmla="*/ 0 60000 65536"/>
                  <a:gd name="T7" fmla="*/ 0 60000 65536"/>
                  <a:gd name="T8" fmla="*/ 0 60000 65536"/>
                  <a:gd name="T9" fmla="*/ 0 w 1845"/>
                  <a:gd name="T10" fmla="*/ 0 h 333"/>
                  <a:gd name="T11" fmla="*/ 1845 w 1845"/>
                  <a:gd name="T12" fmla="*/ 333 h 333"/>
                </a:gdLst>
                <a:ahLst/>
                <a:cxnLst>
                  <a:cxn ang="T6">
                    <a:pos x="T0" y="T1"/>
                  </a:cxn>
                  <a:cxn ang="T7">
                    <a:pos x="T2" y="T3"/>
                  </a:cxn>
                  <a:cxn ang="T8">
                    <a:pos x="T4" y="T5"/>
                  </a:cxn>
                </a:cxnLst>
                <a:rect l="T9" t="T10" r="T11" b="T12"/>
                <a:pathLst>
                  <a:path w="1845" h="333">
                    <a:moveTo>
                      <a:pt x="0" y="333"/>
                    </a:moveTo>
                    <a:lnTo>
                      <a:pt x="255" y="0"/>
                    </a:lnTo>
                    <a:lnTo>
                      <a:pt x="1845" y="1"/>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490" name="Text Box 26"/>
            <p:cNvSpPr txBox="1">
              <a:spLocks noChangeArrowheads="1"/>
            </p:cNvSpPr>
            <p:nvPr/>
          </p:nvSpPr>
          <p:spPr bwMode="auto">
            <a:xfrm>
              <a:off x="7332663" y="484332"/>
              <a:ext cx="13096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normal</a:t>
              </a:r>
            </a:p>
            <a:p>
              <a:pPr>
                <a:lnSpc>
                  <a:spcPct val="70000"/>
                </a:lnSpc>
              </a:pPr>
              <a:r>
                <a:rPr lang="en-US" altLang="nl-NL" sz="2400" dirty="0"/>
                <a:t>voice</a:t>
              </a:r>
            </a:p>
          </p:txBody>
        </p:sp>
        <p:sp>
          <p:nvSpPr>
            <p:cNvPr id="62491" name="Oval 27"/>
            <p:cNvSpPr>
              <a:spLocks noChangeArrowheads="1"/>
            </p:cNvSpPr>
            <p:nvPr/>
          </p:nvSpPr>
          <p:spPr bwMode="auto">
            <a:xfrm>
              <a:off x="4310671" y="1214438"/>
              <a:ext cx="271463"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492" name="Oval 28"/>
            <p:cNvSpPr>
              <a:spLocks noChangeArrowheads="1"/>
            </p:cNvSpPr>
            <p:nvPr/>
          </p:nvSpPr>
          <p:spPr bwMode="auto">
            <a:xfrm>
              <a:off x="6334734" y="1751013"/>
              <a:ext cx="271462"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493" name="Text Box 29"/>
            <p:cNvSpPr txBox="1">
              <a:spLocks noChangeArrowheads="1"/>
            </p:cNvSpPr>
            <p:nvPr/>
          </p:nvSpPr>
          <p:spPr bwMode="auto">
            <a:xfrm>
              <a:off x="3859409" y="5767878"/>
              <a:ext cx="715962"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1</a:t>
              </a:r>
              <a:r>
                <a:rPr lang="en-US" altLang="nl-NL" sz="2400" dirty="0">
                  <a:sym typeface="Symbol" pitchFamily="18" charset="2"/>
                </a:rPr>
                <a:t></a:t>
              </a:r>
              <a:r>
                <a:rPr lang="en-US" altLang="nl-NL" sz="2400" dirty="0"/>
                <a:t>p</a:t>
              </a:r>
            </a:p>
          </p:txBody>
        </p:sp>
        <p:sp>
          <p:nvSpPr>
            <p:cNvPr id="62494" name="Text Box 30"/>
            <p:cNvSpPr txBox="1">
              <a:spLocks noChangeArrowheads="1"/>
            </p:cNvSpPr>
            <p:nvPr/>
          </p:nvSpPr>
          <p:spPr bwMode="auto">
            <a:xfrm>
              <a:off x="4078288" y="4833840"/>
              <a:ext cx="5254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p</a:t>
              </a:r>
            </a:p>
          </p:txBody>
        </p:sp>
        <p:grpSp>
          <p:nvGrpSpPr>
            <p:cNvPr id="8" name="Group 31"/>
            <p:cNvGrpSpPr>
              <a:grpSpLocks/>
            </p:cNvGrpSpPr>
            <p:nvPr/>
          </p:nvGrpSpPr>
          <p:grpSpPr bwMode="auto">
            <a:xfrm>
              <a:off x="3725863" y="4848225"/>
              <a:ext cx="1920875" cy="688975"/>
              <a:chOff x="1000" y="3210"/>
              <a:chExt cx="1210" cy="434"/>
            </a:xfrm>
          </p:grpSpPr>
          <p:sp>
            <p:nvSpPr>
              <p:cNvPr id="2137" name="Freeform 32"/>
              <p:cNvSpPr>
                <a:spLocks/>
              </p:cNvSpPr>
              <p:nvPr/>
            </p:nvSpPr>
            <p:spPr bwMode="auto">
              <a:xfrm flipV="1">
                <a:off x="1000" y="3468"/>
                <a:ext cx="494" cy="176"/>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p>
                <a:endParaRPr lang="nl-NL"/>
              </a:p>
            </p:txBody>
          </p:sp>
          <p:sp>
            <p:nvSpPr>
              <p:cNvPr id="2138" name="Text Box 33"/>
              <p:cNvSpPr txBox="1">
                <a:spLocks noChangeArrowheads="1"/>
              </p:cNvSpPr>
              <p:nvPr/>
            </p:nvSpPr>
            <p:spPr bwMode="auto">
              <a:xfrm>
                <a:off x="1472" y="3210"/>
                <a:ext cx="73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nor-mal</a:t>
                </a:r>
              </a:p>
              <a:p>
                <a:pPr>
                  <a:lnSpc>
                    <a:spcPct val="70000"/>
                  </a:lnSpc>
                </a:pPr>
                <a:r>
                  <a:rPr lang="en-US" altLang="nl-NL" sz="2400" dirty="0"/>
                  <a:t>voice</a:t>
                </a:r>
              </a:p>
            </p:txBody>
          </p:sp>
        </p:grpSp>
        <p:grpSp>
          <p:nvGrpSpPr>
            <p:cNvPr id="9" name="Group 110"/>
            <p:cNvGrpSpPr>
              <a:grpSpLocks/>
            </p:cNvGrpSpPr>
            <p:nvPr/>
          </p:nvGrpSpPr>
          <p:grpSpPr bwMode="auto">
            <a:xfrm>
              <a:off x="3725765" y="5580063"/>
              <a:ext cx="1143000" cy="446087"/>
              <a:chOff x="931" y="3743"/>
              <a:chExt cx="720" cy="281"/>
            </a:xfrm>
          </p:grpSpPr>
          <p:sp>
            <p:nvSpPr>
              <p:cNvPr id="2135" name="Freeform 35"/>
              <p:cNvSpPr>
                <a:spLocks/>
              </p:cNvSpPr>
              <p:nvPr/>
            </p:nvSpPr>
            <p:spPr bwMode="auto">
              <a:xfrm>
                <a:off x="931" y="3743"/>
                <a:ext cx="494" cy="176"/>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p>
                <a:endParaRPr lang="nl-NL"/>
              </a:p>
            </p:txBody>
          </p:sp>
          <p:sp>
            <p:nvSpPr>
              <p:cNvPr id="2136" name="Text Box 36"/>
              <p:cNvSpPr txBox="1">
                <a:spLocks noChangeArrowheads="1"/>
              </p:cNvSpPr>
              <p:nvPr/>
            </p:nvSpPr>
            <p:spPr bwMode="auto">
              <a:xfrm>
                <a:off x="1409" y="3779"/>
                <a:ext cx="242"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endParaRPr lang="en-US" altLang="nl-NL" dirty="0">
                  <a:cs typeface="Times New Roman" charset="0"/>
                  <a:sym typeface="Math3" pitchFamily="2" charset="2"/>
                </a:endParaRPr>
              </a:p>
            </p:txBody>
          </p:sp>
        </p:grpSp>
        <p:sp>
          <p:nvSpPr>
            <p:cNvPr id="62501" name="Oval 37"/>
            <p:cNvSpPr>
              <a:spLocks noChangeArrowheads="1"/>
            </p:cNvSpPr>
            <p:nvPr/>
          </p:nvSpPr>
          <p:spPr bwMode="auto">
            <a:xfrm>
              <a:off x="3610584" y="5437796"/>
              <a:ext cx="241300" cy="24130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02" name="Text Box 38"/>
            <p:cNvSpPr txBox="1">
              <a:spLocks noChangeArrowheads="1"/>
            </p:cNvSpPr>
            <p:nvPr/>
          </p:nvSpPr>
          <p:spPr bwMode="auto">
            <a:xfrm>
              <a:off x="3128963" y="5284788"/>
              <a:ext cx="4794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600" dirty="0">
                  <a:solidFill>
                    <a:srgbClr val="0000FF"/>
                  </a:solidFill>
                </a:rPr>
                <a:t>or</a:t>
              </a:r>
              <a:endParaRPr lang="en-US" altLang="nl-NL" sz="1200" dirty="0">
                <a:solidFill>
                  <a:srgbClr val="0000FF"/>
                </a:solidFill>
              </a:endParaRPr>
            </a:p>
          </p:txBody>
        </p:sp>
        <p:sp>
          <p:nvSpPr>
            <p:cNvPr id="62505" name="Text Box 41"/>
            <p:cNvSpPr txBox="1">
              <a:spLocks noChangeArrowheads="1"/>
            </p:cNvSpPr>
            <p:nvPr/>
          </p:nvSpPr>
          <p:spPr bwMode="auto">
            <a:xfrm rot="3412576">
              <a:off x="4246563" y="3903662"/>
              <a:ext cx="844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0.3</a:t>
              </a:r>
            </a:p>
          </p:txBody>
        </p:sp>
        <p:sp>
          <p:nvSpPr>
            <p:cNvPr id="62506" name="Text Box 42"/>
            <p:cNvSpPr txBox="1">
              <a:spLocks noChangeArrowheads="1"/>
            </p:cNvSpPr>
            <p:nvPr/>
          </p:nvSpPr>
          <p:spPr bwMode="auto">
            <a:xfrm>
              <a:off x="6756400" y="4283075"/>
              <a:ext cx="796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0.7</a:t>
              </a:r>
            </a:p>
          </p:txBody>
        </p:sp>
        <p:sp>
          <p:nvSpPr>
            <p:cNvPr id="62507" name="Text Box 43"/>
            <p:cNvSpPr txBox="1">
              <a:spLocks noChangeArrowheads="1"/>
            </p:cNvSpPr>
            <p:nvPr/>
          </p:nvSpPr>
          <p:spPr bwMode="auto">
            <a:xfrm>
              <a:off x="6748463" y="3425825"/>
              <a:ext cx="85248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0.3</a:t>
              </a:r>
            </a:p>
          </p:txBody>
        </p:sp>
        <p:grpSp>
          <p:nvGrpSpPr>
            <p:cNvPr id="10" name="Group 44"/>
            <p:cNvGrpSpPr>
              <a:grpSpLocks/>
            </p:cNvGrpSpPr>
            <p:nvPr/>
          </p:nvGrpSpPr>
          <p:grpSpPr bwMode="auto">
            <a:xfrm>
              <a:off x="6483350" y="3525838"/>
              <a:ext cx="2109788" cy="706437"/>
              <a:chOff x="2629" y="2128"/>
              <a:chExt cx="1329" cy="445"/>
            </a:xfrm>
          </p:grpSpPr>
          <p:sp>
            <p:nvSpPr>
              <p:cNvPr id="2133" name="Text Box 45"/>
              <p:cNvSpPr txBox="1">
                <a:spLocks noChangeArrowheads="1"/>
              </p:cNvSpPr>
              <p:nvPr/>
            </p:nvSpPr>
            <p:spPr bwMode="auto">
              <a:xfrm>
                <a:off x="3157" y="2128"/>
                <a:ext cx="801"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2134" name="Freeform 46"/>
              <p:cNvSpPr>
                <a:spLocks/>
              </p:cNvSpPr>
              <p:nvPr/>
            </p:nvSpPr>
            <p:spPr bwMode="auto">
              <a:xfrm flipV="1">
                <a:off x="2629" y="2281"/>
                <a:ext cx="529" cy="162"/>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11" name="Group 109"/>
            <p:cNvGrpSpPr>
              <a:grpSpLocks/>
            </p:cNvGrpSpPr>
            <p:nvPr/>
          </p:nvGrpSpPr>
          <p:grpSpPr bwMode="auto">
            <a:xfrm>
              <a:off x="6472238" y="4033838"/>
              <a:ext cx="1316037" cy="438150"/>
              <a:chOff x="2667" y="2403"/>
              <a:chExt cx="829" cy="276"/>
            </a:xfrm>
          </p:grpSpPr>
          <p:sp>
            <p:nvSpPr>
              <p:cNvPr id="2131" name="Freeform 48"/>
              <p:cNvSpPr>
                <a:spLocks/>
              </p:cNvSpPr>
              <p:nvPr/>
            </p:nvSpPr>
            <p:spPr bwMode="auto">
              <a:xfrm>
                <a:off x="2667" y="2433"/>
                <a:ext cx="529" cy="163"/>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32" name="Text Box 49"/>
              <p:cNvSpPr txBox="1">
                <a:spLocks noChangeArrowheads="1"/>
              </p:cNvSpPr>
              <p:nvPr/>
            </p:nvSpPr>
            <p:spPr bwMode="auto">
              <a:xfrm>
                <a:off x="3198" y="2403"/>
                <a:ext cx="298"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r>
                  <a:rPr lang="nl-NL" altLang="nl-NL" sz="3200" dirty="0">
                    <a:solidFill>
                      <a:srgbClr val="EAEAEA"/>
                    </a:solidFill>
                    <a:cs typeface="Times New Roman" charset="0"/>
                    <a:sym typeface="Math3" pitchFamily="2" charset="2"/>
                  </a:rPr>
                  <a:t> </a:t>
                </a:r>
                <a:endParaRPr lang="en-US" altLang="nl-NL" sz="3200" dirty="0">
                  <a:solidFill>
                    <a:srgbClr val="EAEAEA"/>
                  </a:solidFill>
                  <a:cs typeface="Times New Roman" charset="0"/>
                  <a:sym typeface="Math3" pitchFamily="2" charset="2"/>
                </a:endParaRPr>
              </a:p>
            </p:txBody>
          </p:sp>
        </p:grpSp>
        <p:grpSp>
          <p:nvGrpSpPr>
            <p:cNvPr id="12" name="Group 50"/>
            <p:cNvGrpSpPr>
              <a:grpSpLocks/>
            </p:cNvGrpSpPr>
            <p:nvPr/>
          </p:nvGrpSpPr>
          <p:grpSpPr bwMode="auto">
            <a:xfrm>
              <a:off x="4416425" y="3546475"/>
              <a:ext cx="1912938" cy="890588"/>
              <a:chOff x="1327" y="2141"/>
              <a:chExt cx="1205" cy="561"/>
            </a:xfrm>
          </p:grpSpPr>
          <p:sp>
            <p:nvSpPr>
              <p:cNvPr id="2129" name="Text Box 51"/>
              <p:cNvSpPr txBox="1">
                <a:spLocks noChangeArrowheads="1"/>
              </p:cNvSpPr>
              <p:nvPr/>
            </p:nvSpPr>
            <p:spPr bwMode="auto">
              <a:xfrm>
                <a:off x="1586" y="2430"/>
                <a:ext cx="926"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err="1"/>
                  <a:t>recurrency</a:t>
                </a:r>
                <a:endParaRPr lang="en-US" altLang="nl-NL" sz="2000" dirty="0"/>
              </a:p>
            </p:txBody>
          </p:sp>
          <p:sp>
            <p:nvSpPr>
              <p:cNvPr id="2130" name="Freeform 52"/>
              <p:cNvSpPr>
                <a:spLocks/>
              </p:cNvSpPr>
              <p:nvPr/>
            </p:nvSpPr>
            <p:spPr bwMode="auto">
              <a:xfrm>
                <a:off x="1327" y="2141"/>
                <a:ext cx="1205" cy="343"/>
              </a:xfrm>
              <a:custGeom>
                <a:avLst/>
                <a:gdLst>
                  <a:gd name="T0" fmla="*/ 0 w 1205"/>
                  <a:gd name="T1" fmla="*/ 0 h 343"/>
                  <a:gd name="T2" fmla="*/ 253 w 1205"/>
                  <a:gd name="T3" fmla="*/ 343 h 343"/>
                  <a:gd name="T4" fmla="*/ 1205 w 1205"/>
                  <a:gd name="T5" fmla="*/ 343 h 343"/>
                  <a:gd name="T6" fmla="*/ 0 60000 65536"/>
                  <a:gd name="T7" fmla="*/ 0 60000 65536"/>
                  <a:gd name="T8" fmla="*/ 0 60000 65536"/>
                  <a:gd name="T9" fmla="*/ 0 w 1205"/>
                  <a:gd name="T10" fmla="*/ 0 h 343"/>
                  <a:gd name="T11" fmla="*/ 1205 w 1205"/>
                  <a:gd name="T12" fmla="*/ 343 h 343"/>
                </a:gdLst>
                <a:ahLst/>
                <a:cxnLst>
                  <a:cxn ang="T6">
                    <a:pos x="T0" y="T1"/>
                  </a:cxn>
                  <a:cxn ang="T7">
                    <a:pos x="T2" y="T3"/>
                  </a:cxn>
                  <a:cxn ang="T8">
                    <a:pos x="T4" y="T5"/>
                  </a:cxn>
                </a:cxnLst>
                <a:rect l="T9" t="T10" r="T11" b="T12"/>
                <a:pathLst>
                  <a:path w="1205" h="343">
                    <a:moveTo>
                      <a:pt x="0" y="0"/>
                    </a:moveTo>
                    <a:lnTo>
                      <a:pt x="253" y="343"/>
                    </a:lnTo>
                    <a:lnTo>
                      <a:pt x="1205" y="343"/>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13" name="Group 53"/>
            <p:cNvGrpSpPr>
              <a:grpSpLocks/>
            </p:cNvGrpSpPr>
            <p:nvPr/>
          </p:nvGrpSpPr>
          <p:grpSpPr bwMode="auto">
            <a:xfrm>
              <a:off x="4427538" y="2632075"/>
              <a:ext cx="2938462" cy="895350"/>
              <a:chOff x="1334" y="1565"/>
              <a:chExt cx="1851" cy="564"/>
            </a:xfrm>
          </p:grpSpPr>
          <p:sp>
            <p:nvSpPr>
              <p:cNvPr id="2127" name="Text Box 54"/>
              <p:cNvSpPr txBox="1">
                <a:spLocks noChangeArrowheads="1"/>
              </p:cNvSpPr>
              <p:nvPr/>
            </p:nvSpPr>
            <p:spPr bwMode="auto">
              <a:xfrm>
                <a:off x="1818" y="1565"/>
                <a:ext cx="51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cure</a:t>
                </a:r>
              </a:p>
            </p:txBody>
          </p:sp>
          <p:sp>
            <p:nvSpPr>
              <p:cNvPr id="2128" name="Freeform 55"/>
              <p:cNvSpPr>
                <a:spLocks/>
              </p:cNvSpPr>
              <p:nvPr/>
            </p:nvSpPr>
            <p:spPr bwMode="auto">
              <a:xfrm>
                <a:off x="1334" y="1796"/>
                <a:ext cx="1851" cy="333"/>
              </a:xfrm>
              <a:custGeom>
                <a:avLst/>
                <a:gdLst>
                  <a:gd name="T0" fmla="*/ 0 w 1851"/>
                  <a:gd name="T1" fmla="*/ 333 h 333"/>
                  <a:gd name="T2" fmla="*/ 255 w 1851"/>
                  <a:gd name="T3" fmla="*/ 0 h 333"/>
                  <a:gd name="T4" fmla="*/ 1851 w 1851"/>
                  <a:gd name="T5" fmla="*/ 0 h 333"/>
                  <a:gd name="T6" fmla="*/ 0 60000 65536"/>
                  <a:gd name="T7" fmla="*/ 0 60000 65536"/>
                  <a:gd name="T8" fmla="*/ 0 60000 65536"/>
                  <a:gd name="T9" fmla="*/ 0 w 1851"/>
                  <a:gd name="T10" fmla="*/ 0 h 333"/>
                  <a:gd name="T11" fmla="*/ 1851 w 1851"/>
                  <a:gd name="T12" fmla="*/ 333 h 333"/>
                </a:gdLst>
                <a:ahLst/>
                <a:cxnLst>
                  <a:cxn ang="T6">
                    <a:pos x="T0" y="T1"/>
                  </a:cxn>
                  <a:cxn ang="T7">
                    <a:pos x="T2" y="T3"/>
                  </a:cxn>
                  <a:cxn ang="T8">
                    <a:pos x="T4" y="T5"/>
                  </a:cxn>
                </a:cxnLst>
                <a:rect l="T9" t="T10" r="T11" b="T12"/>
                <a:pathLst>
                  <a:path w="1851" h="333">
                    <a:moveTo>
                      <a:pt x="0" y="333"/>
                    </a:moveTo>
                    <a:lnTo>
                      <a:pt x="255" y="0"/>
                    </a:lnTo>
                    <a:lnTo>
                      <a:pt x="1851"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520" name="Text Box 56"/>
            <p:cNvSpPr txBox="1">
              <a:spLocks noChangeArrowheads="1"/>
            </p:cNvSpPr>
            <p:nvPr/>
          </p:nvSpPr>
          <p:spPr bwMode="auto">
            <a:xfrm>
              <a:off x="7332663" y="2685473"/>
              <a:ext cx="13096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62521" name="Oval 57"/>
            <p:cNvSpPr>
              <a:spLocks noChangeArrowheads="1"/>
            </p:cNvSpPr>
            <p:nvPr/>
          </p:nvSpPr>
          <p:spPr bwMode="auto">
            <a:xfrm>
              <a:off x="4310671" y="3399364"/>
              <a:ext cx="271463"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2" name="Oval 58"/>
            <p:cNvSpPr>
              <a:spLocks noChangeArrowheads="1"/>
            </p:cNvSpPr>
            <p:nvPr/>
          </p:nvSpPr>
          <p:spPr bwMode="auto">
            <a:xfrm>
              <a:off x="6334734" y="3960813"/>
              <a:ext cx="271462"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4" name="Text Box 60"/>
            <p:cNvSpPr txBox="1">
              <a:spLocks noChangeArrowheads="1"/>
            </p:cNvSpPr>
            <p:nvPr/>
          </p:nvSpPr>
          <p:spPr bwMode="auto">
            <a:xfrm>
              <a:off x="5348288" y="4778375"/>
              <a:ext cx="3786187"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For which p equivalence?</a:t>
              </a:r>
            </a:p>
          </p:txBody>
        </p:sp>
        <p:sp>
          <p:nvSpPr>
            <p:cNvPr id="62541" name="Text Box 77"/>
            <p:cNvSpPr txBox="1">
              <a:spLocks noChangeArrowheads="1"/>
            </p:cNvSpPr>
            <p:nvPr/>
          </p:nvSpPr>
          <p:spPr bwMode="auto">
            <a:xfrm rot="18162278">
              <a:off x="4221163" y="2941638"/>
              <a:ext cx="58102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0.7</a:t>
              </a:r>
            </a:p>
          </p:txBody>
        </p:sp>
        <p:sp>
          <p:nvSpPr>
            <p:cNvPr id="62566" name="Rectangle 102"/>
            <p:cNvSpPr>
              <a:spLocks noChangeArrowheads="1"/>
            </p:cNvSpPr>
            <p:nvPr/>
          </p:nvSpPr>
          <p:spPr bwMode="auto">
            <a:xfrm>
              <a:off x="2681288" y="2358799"/>
              <a:ext cx="301625" cy="304800"/>
            </a:xfrm>
            <a:prstGeom prst="rect">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113" name="Rectangle 59">
              <a:extLst>
                <a:ext uri="{FF2B5EF4-FFF2-40B4-BE49-F238E27FC236}">
                  <a16:creationId xmlns:a16="http://schemas.microsoft.com/office/drawing/2014/main" id="{FB280733-68B9-4407-93DD-678FBAF86377}"/>
                </a:ext>
              </a:extLst>
            </p:cNvPr>
            <p:cNvSpPr>
              <a:spLocks noChangeArrowheads="1"/>
            </p:cNvSpPr>
            <p:nvPr/>
          </p:nvSpPr>
          <p:spPr bwMode="auto">
            <a:xfrm>
              <a:off x="2347913" y="471489"/>
              <a:ext cx="6623050" cy="4129154"/>
            </a:xfrm>
            <a:prstGeom prst="rect">
              <a:avLst/>
            </a:prstGeom>
            <a:noFill/>
            <a:ln w="2857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119" name="Rectangle 62">
              <a:extLst>
                <a:ext uri="{FF2B5EF4-FFF2-40B4-BE49-F238E27FC236}">
                  <a16:creationId xmlns:a16="http://schemas.microsoft.com/office/drawing/2014/main" id="{9FFFFAB9-1309-4272-B4F7-639E4D04572A}"/>
                </a:ext>
              </a:extLst>
            </p:cNvPr>
            <p:cNvSpPr>
              <a:spLocks noChangeArrowheads="1"/>
            </p:cNvSpPr>
            <p:nvPr/>
          </p:nvSpPr>
          <p:spPr bwMode="auto">
            <a:xfrm>
              <a:off x="2456532" y="4872354"/>
              <a:ext cx="2876550" cy="1307807"/>
            </a:xfrm>
            <a:prstGeom prst="rect">
              <a:avLst/>
            </a:prstGeom>
            <a:noFill/>
            <a:ln w="9525">
              <a:solidFill>
                <a:srgbClr val="0000FF"/>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121" name="Rectangle 120">
              <a:extLst>
                <a:ext uri="{FF2B5EF4-FFF2-40B4-BE49-F238E27FC236}">
                  <a16:creationId xmlns:a16="http://schemas.microsoft.com/office/drawing/2014/main" id="{89E7174B-65C8-4192-A714-61451E4DE730}"/>
                </a:ext>
              </a:extLst>
            </p:cNvPr>
            <p:cNvSpPr>
              <a:spLocks noChangeArrowheads="1"/>
            </p:cNvSpPr>
            <p:nvPr/>
          </p:nvSpPr>
          <p:spPr bwMode="auto">
            <a:xfrm>
              <a:off x="2354783" y="4778652"/>
              <a:ext cx="6623050" cy="1543928"/>
            </a:xfrm>
            <a:prstGeom prst="rect">
              <a:avLst/>
            </a:prstGeom>
            <a:noFill/>
            <a:ln w="2857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grpSp>
    </p:spTree>
    <p:extLst>
      <p:ext uri="{BB962C8B-B14F-4D97-AF65-F5344CB8AC3E}">
        <p14:creationId xmlns:p14="http://schemas.microsoft.com/office/powerpoint/2010/main" val="184886203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0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47663" y="328613"/>
            <a:ext cx="8054975"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5000"/>
              </a:lnSpc>
            </a:pPr>
            <a:r>
              <a:rPr lang="en-AU" altLang="nl-NL" sz="2800" dirty="0">
                <a:latin typeface="Arial" panose="020B0604020202020204" pitchFamily="34" charset="0"/>
                <a:cs typeface="Times New Roman" pitchFamily="18" charset="0"/>
              </a:rPr>
              <a:t>Violations of the sure-thing principle give direct insights into optimism/pessimism</a:t>
            </a:r>
            <a:endParaRPr lang="en-US" altLang="nl-NL" sz="2800" dirty="0">
              <a:latin typeface="Arial" panose="020B0604020202020204" pitchFamily="34" charset="0"/>
              <a:cs typeface="Times New Roman" pitchFamily="18" charset="0"/>
            </a:endParaRPr>
          </a:p>
        </p:txBody>
      </p:sp>
      <p:sp>
        <p:nvSpPr>
          <p:cNvPr id="9" name="Text Box 2">
            <a:extLst>
              <a:ext uri="{FF2B5EF4-FFF2-40B4-BE49-F238E27FC236}">
                <a16:creationId xmlns:a16="http://schemas.microsoft.com/office/drawing/2014/main" id="{07FFD4D4-6C6B-4042-A3D1-44394DBCCCBF}"/>
              </a:ext>
            </a:extLst>
          </p:cNvPr>
          <p:cNvSpPr txBox="1">
            <a:spLocks noChangeArrowheads="1"/>
          </p:cNvSpPr>
          <p:nvPr/>
        </p:nvSpPr>
        <p:spPr bwMode="auto">
          <a:xfrm>
            <a:off x="-89780" y="-99392"/>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7.4</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10" name="Text Box 3">
            <a:extLst>
              <a:ext uri="{FF2B5EF4-FFF2-40B4-BE49-F238E27FC236}">
                <a16:creationId xmlns:a16="http://schemas.microsoft.com/office/drawing/2014/main" id="{0CD5E68C-566A-428F-8FEA-782ED3CE5F12}"/>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132</a:t>
            </a:fld>
            <a:endParaRPr lang="en-US" altLang="nl-NL" sz="1600"/>
          </a:p>
        </p:txBody>
      </p:sp>
    </p:spTree>
    <p:extLst>
      <p:ext uri="{BB962C8B-B14F-4D97-AF65-F5344CB8AC3E}">
        <p14:creationId xmlns:p14="http://schemas.microsoft.com/office/powerpoint/2010/main" val="822027925"/>
      </p:ext>
    </p:extLst>
  </p:cSld>
  <p:clrMapOvr>
    <a:masterClrMapping/>
  </p:clrMapOvr>
  <p:transition advTm="2294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2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p:bldP spid="9" grpId="0" build="p"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388100" y="928688"/>
            <a:ext cx="2317750" cy="636587"/>
            <a:chOff x="6388100" y="928688"/>
            <a:chExt cx="2317750" cy="636587"/>
          </a:xfrm>
        </p:grpSpPr>
        <p:sp>
          <p:nvSpPr>
            <p:cNvPr id="52327" name="Text Box 103"/>
            <p:cNvSpPr txBox="1">
              <a:spLocks noChangeArrowheads="1"/>
            </p:cNvSpPr>
            <p:nvPr/>
          </p:nvSpPr>
          <p:spPr bwMode="auto">
            <a:xfrm>
              <a:off x="6388100" y="9286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2</a:t>
              </a:r>
            </a:p>
          </p:txBody>
        </p:sp>
        <p:sp>
          <p:nvSpPr>
            <p:cNvPr id="52329" name="Text Box 105"/>
            <p:cNvSpPr txBox="1">
              <a:spLocks noChangeArrowheads="1"/>
            </p:cNvSpPr>
            <p:nvPr/>
          </p:nvSpPr>
          <p:spPr bwMode="auto">
            <a:xfrm>
              <a:off x="7807325" y="9286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p</a:t>
              </a:r>
              <a:r>
                <a:rPr lang="en-GB" altLang="nl-NL" sz="2000" baseline="-25000">
                  <a:latin typeface="Times New Roman" pitchFamily="18" charset="0"/>
                  <a:sym typeface="Math3" pitchFamily="2" charset="2"/>
                </a:rPr>
                <a:t>2</a:t>
              </a:r>
            </a:p>
          </p:txBody>
        </p:sp>
        <p:sp>
          <p:nvSpPr>
            <p:cNvPr id="52351" name="Text Box 127"/>
            <p:cNvSpPr txBox="1">
              <a:spLocks noChangeArrowheads="1"/>
            </p:cNvSpPr>
            <p:nvPr/>
          </p:nvSpPr>
          <p:spPr bwMode="auto">
            <a:xfrm>
              <a:off x="8197850" y="9477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Symbol" pitchFamily="18" charset="2"/>
              </a:endParaRPr>
            </a:p>
          </p:txBody>
        </p:sp>
        <p:sp>
          <p:nvSpPr>
            <p:cNvPr id="52352" name="Text Box 128"/>
            <p:cNvSpPr txBox="1">
              <a:spLocks noChangeArrowheads="1"/>
            </p:cNvSpPr>
            <p:nvPr/>
          </p:nvSpPr>
          <p:spPr bwMode="auto">
            <a:xfrm>
              <a:off x="6788150" y="9858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grpSp>
      <p:grpSp>
        <p:nvGrpSpPr>
          <p:cNvPr id="52336" name="Group 112"/>
          <p:cNvGrpSpPr>
            <a:grpSpLocks/>
          </p:cNvGrpSpPr>
          <p:nvPr/>
        </p:nvGrpSpPr>
        <p:grpSpPr bwMode="auto">
          <a:xfrm>
            <a:off x="6159500" y="1304925"/>
            <a:ext cx="2079625" cy="1060450"/>
            <a:chOff x="136" y="1254"/>
            <a:chExt cx="1310" cy="668"/>
          </a:xfrm>
        </p:grpSpPr>
        <p:grpSp>
          <p:nvGrpSpPr>
            <p:cNvPr id="52337" name="Group 113"/>
            <p:cNvGrpSpPr>
              <a:grpSpLocks/>
            </p:cNvGrpSpPr>
            <p:nvPr/>
          </p:nvGrpSpPr>
          <p:grpSpPr bwMode="auto">
            <a:xfrm>
              <a:off x="1054" y="1254"/>
              <a:ext cx="392" cy="668"/>
              <a:chOff x="1630" y="996"/>
              <a:chExt cx="392" cy="668"/>
            </a:xfrm>
          </p:grpSpPr>
          <p:grpSp>
            <p:nvGrpSpPr>
              <p:cNvPr id="52338" name="Group 114"/>
              <p:cNvGrpSpPr>
                <a:grpSpLocks/>
              </p:cNvGrpSpPr>
              <p:nvPr/>
            </p:nvGrpSpPr>
            <p:grpSpPr bwMode="auto">
              <a:xfrm>
                <a:off x="1678" y="996"/>
                <a:ext cx="344" cy="668"/>
                <a:chOff x="1678" y="996"/>
                <a:chExt cx="440" cy="668"/>
              </a:xfrm>
            </p:grpSpPr>
            <p:sp>
              <p:nvSpPr>
                <p:cNvPr id="52339" name="Freeform 115"/>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340" name="Freeform 116"/>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341" name="Freeform 117"/>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342" name="Oval 118"/>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grpSp>
          <p:nvGrpSpPr>
            <p:cNvPr id="52343" name="Group 119"/>
            <p:cNvGrpSpPr>
              <a:grpSpLocks/>
            </p:cNvGrpSpPr>
            <p:nvPr/>
          </p:nvGrpSpPr>
          <p:grpSpPr bwMode="auto">
            <a:xfrm>
              <a:off x="160" y="1254"/>
              <a:ext cx="392" cy="668"/>
              <a:chOff x="1630" y="996"/>
              <a:chExt cx="392" cy="668"/>
            </a:xfrm>
          </p:grpSpPr>
          <p:grpSp>
            <p:nvGrpSpPr>
              <p:cNvPr id="52344" name="Group 120"/>
              <p:cNvGrpSpPr>
                <a:grpSpLocks/>
              </p:cNvGrpSpPr>
              <p:nvPr/>
            </p:nvGrpSpPr>
            <p:grpSpPr bwMode="auto">
              <a:xfrm>
                <a:off x="1678" y="996"/>
                <a:ext cx="344" cy="668"/>
                <a:chOff x="1678" y="996"/>
                <a:chExt cx="440" cy="668"/>
              </a:xfrm>
            </p:grpSpPr>
            <p:sp>
              <p:nvSpPr>
                <p:cNvPr id="52345" name="Freeform 121"/>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346" name="Freeform 122"/>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347" name="Freeform 123"/>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348" name="Oval 124"/>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349" name="Text Box 125"/>
            <p:cNvSpPr txBox="1">
              <a:spLocks noChangeArrowheads="1"/>
            </p:cNvSpPr>
            <p:nvPr/>
          </p:nvSpPr>
          <p:spPr bwMode="auto">
            <a:xfrm>
              <a:off x="1042" y="1485"/>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a:sym typeface="Math3" pitchFamily="2" charset="2"/>
                </a:rPr>
                <a:t>r</a:t>
              </a:r>
            </a:p>
          </p:txBody>
        </p:sp>
        <p:sp>
          <p:nvSpPr>
            <p:cNvPr id="52350" name="Text Box 126"/>
            <p:cNvSpPr txBox="1">
              <a:spLocks noChangeArrowheads="1"/>
            </p:cNvSpPr>
            <p:nvPr/>
          </p:nvSpPr>
          <p:spPr bwMode="auto">
            <a:xfrm>
              <a:off x="136" y="1491"/>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grpSp>
      <p:sp>
        <p:nvSpPr>
          <p:cNvPr id="52285" name="Text Box 61"/>
          <p:cNvSpPr txBox="1">
            <a:spLocks noChangeArrowheads="1"/>
          </p:cNvSpPr>
          <p:nvPr/>
        </p:nvSpPr>
        <p:spPr bwMode="auto">
          <a:xfrm>
            <a:off x="1216025" y="15478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a:t>
            </a:r>
          </a:p>
        </p:txBody>
      </p:sp>
      <p:grpSp>
        <p:nvGrpSpPr>
          <p:cNvPr id="3" name="Group 2"/>
          <p:cNvGrpSpPr/>
          <p:nvPr/>
        </p:nvGrpSpPr>
        <p:grpSpPr>
          <a:xfrm>
            <a:off x="844550" y="966788"/>
            <a:ext cx="1993900" cy="579437"/>
            <a:chOff x="844550" y="966788"/>
            <a:chExt cx="1993900" cy="579437"/>
          </a:xfrm>
        </p:grpSpPr>
        <p:sp>
          <p:nvSpPr>
            <p:cNvPr id="52321" name="Text Box 97"/>
            <p:cNvSpPr txBox="1">
              <a:spLocks noChangeArrowheads="1"/>
            </p:cNvSpPr>
            <p:nvPr/>
          </p:nvSpPr>
          <p:spPr bwMode="auto">
            <a:xfrm>
              <a:off x="2244725" y="9667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GB" altLang="nl-NL" sz="2400" baseline="48000" dirty="0">
                  <a:sym typeface="Math3" pitchFamily="2" charset="2"/>
                </a:rPr>
                <a:t>+</a:t>
              </a:r>
              <a:endParaRPr lang="en-GB" altLang="nl-NL" sz="2000" baseline="48000" dirty="0">
                <a:sym typeface="Math3" pitchFamily="2" charset="2"/>
              </a:endParaRPr>
            </a:p>
          </p:txBody>
        </p:sp>
        <p:sp>
          <p:nvSpPr>
            <p:cNvPr id="52283" name="Text Box 59"/>
            <p:cNvSpPr txBox="1">
              <a:spLocks noChangeArrowheads="1"/>
            </p:cNvSpPr>
            <p:nvPr/>
          </p:nvSpPr>
          <p:spPr bwMode="auto">
            <a:xfrm>
              <a:off x="844550" y="9667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GB" altLang="nl-NL" sz="2400" baseline="48000" dirty="0">
                  <a:sym typeface="Math3" pitchFamily="2" charset="2"/>
                </a:rPr>
                <a:t>+</a:t>
              </a:r>
              <a:endParaRPr lang="en-GB" altLang="nl-NL" sz="2000" baseline="48000" dirty="0">
                <a:sym typeface="Math3" pitchFamily="2" charset="2"/>
              </a:endParaRPr>
            </a:p>
          </p:txBody>
        </p:sp>
      </p:grpSp>
      <p:grpSp>
        <p:nvGrpSpPr>
          <p:cNvPr id="4" name="Group 3"/>
          <p:cNvGrpSpPr/>
          <p:nvPr/>
        </p:nvGrpSpPr>
        <p:grpSpPr>
          <a:xfrm>
            <a:off x="454025" y="946322"/>
            <a:ext cx="1917700" cy="396875"/>
            <a:chOff x="454025" y="946322"/>
            <a:chExt cx="1917700" cy="396875"/>
          </a:xfrm>
        </p:grpSpPr>
        <p:sp>
          <p:nvSpPr>
            <p:cNvPr id="52286" name="Text Box 62"/>
            <p:cNvSpPr txBox="1">
              <a:spLocks noChangeArrowheads="1"/>
            </p:cNvSpPr>
            <p:nvPr/>
          </p:nvSpPr>
          <p:spPr bwMode="auto">
            <a:xfrm>
              <a:off x="454025" y="9463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q</a:t>
              </a:r>
            </a:p>
          </p:txBody>
        </p:sp>
        <p:sp>
          <p:nvSpPr>
            <p:cNvPr id="52287" name="Text Box 63"/>
            <p:cNvSpPr txBox="1">
              <a:spLocks noChangeArrowheads="1"/>
            </p:cNvSpPr>
            <p:nvPr/>
          </p:nvSpPr>
          <p:spPr bwMode="auto">
            <a:xfrm>
              <a:off x="1863725" y="9463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q</a:t>
              </a:r>
            </a:p>
          </p:txBody>
        </p:sp>
      </p:grpSp>
      <p:grpSp>
        <p:nvGrpSpPr>
          <p:cNvPr id="52243" name="Group 19"/>
          <p:cNvGrpSpPr>
            <a:grpSpLocks/>
          </p:cNvGrpSpPr>
          <p:nvPr/>
        </p:nvGrpSpPr>
        <p:grpSpPr bwMode="auto">
          <a:xfrm>
            <a:off x="4594225" y="1304925"/>
            <a:ext cx="622300" cy="1060450"/>
            <a:chOff x="1630" y="996"/>
            <a:chExt cx="392" cy="668"/>
          </a:xfrm>
        </p:grpSpPr>
        <p:grpSp>
          <p:nvGrpSpPr>
            <p:cNvPr id="52244" name="Group 20"/>
            <p:cNvGrpSpPr>
              <a:grpSpLocks/>
            </p:cNvGrpSpPr>
            <p:nvPr/>
          </p:nvGrpSpPr>
          <p:grpSpPr bwMode="auto">
            <a:xfrm>
              <a:off x="1678" y="996"/>
              <a:ext cx="344" cy="668"/>
              <a:chOff x="1678" y="996"/>
              <a:chExt cx="440" cy="668"/>
            </a:xfrm>
          </p:grpSpPr>
          <p:sp>
            <p:nvSpPr>
              <p:cNvPr id="52245" name="Freeform 21"/>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46" name="Freeform 22"/>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47" name="Freeform 23"/>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48" name="Oval 24"/>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37" name="Text Box 13"/>
          <p:cNvSpPr txBox="1">
            <a:spLocks noChangeArrowheads="1"/>
          </p:cNvSpPr>
          <p:nvPr/>
        </p:nvSpPr>
        <p:spPr bwMode="auto">
          <a:xfrm>
            <a:off x="3756025" y="20145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grpSp>
        <p:nvGrpSpPr>
          <p:cNvPr id="52242" name="Group 18"/>
          <p:cNvGrpSpPr>
            <a:grpSpLocks/>
          </p:cNvGrpSpPr>
          <p:nvPr/>
        </p:nvGrpSpPr>
        <p:grpSpPr bwMode="auto">
          <a:xfrm>
            <a:off x="3175000" y="1304925"/>
            <a:ext cx="622300" cy="1060450"/>
            <a:chOff x="1630" y="996"/>
            <a:chExt cx="392" cy="668"/>
          </a:xfrm>
        </p:grpSpPr>
        <p:grpSp>
          <p:nvGrpSpPr>
            <p:cNvPr id="52241" name="Group 17"/>
            <p:cNvGrpSpPr>
              <a:grpSpLocks/>
            </p:cNvGrpSpPr>
            <p:nvPr/>
          </p:nvGrpSpPr>
          <p:grpSpPr bwMode="auto">
            <a:xfrm>
              <a:off x="1678" y="996"/>
              <a:ext cx="344" cy="668"/>
              <a:chOff x="1678" y="996"/>
              <a:chExt cx="440" cy="668"/>
            </a:xfrm>
          </p:grpSpPr>
          <p:sp>
            <p:nvSpPr>
              <p:cNvPr id="52233" name="Freeform 9"/>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38" name="Freeform 14"/>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39" name="Freeform 15"/>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32" name="Oval 8"/>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40" name="Text Box 16"/>
          <p:cNvSpPr txBox="1">
            <a:spLocks noChangeArrowheads="1"/>
          </p:cNvSpPr>
          <p:nvPr/>
        </p:nvSpPr>
        <p:spPr bwMode="auto">
          <a:xfrm>
            <a:off x="5156200" y="20526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52249" name="Text Box 25"/>
          <p:cNvSpPr txBox="1">
            <a:spLocks noChangeArrowheads="1"/>
          </p:cNvSpPr>
          <p:nvPr/>
        </p:nvSpPr>
        <p:spPr bwMode="auto">
          <a:xfrm>
            <a:off x="4575175" y="1671638"/>
            <a:ext cx="393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dirty="0">
                <a:sym typeface="Math3" pitchFamily="2" charset="2"/>
              </a:rPr>
              <a:t>r</a:t>
            </a:r>
          </a:p>
        </p:txBody>
      </p:sp>
      <p:sp>
        <p:nvSpPr>
          <p:cNvPr id="52250" name="Text Box 26"/>
          <p:cNvSpPr txBox="1">
            <a:spLocks noChangeArrowheads="1"/>
          </p:cNvSpPr>
          <p:nvPr/>
        </p:nvSpPr>
        <p:spPr bwMode="auto">
          <a:xfrm>
            <a:off x="3136900" y="1681163"/>
            <a:ext cx="393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sp>
        <p:nvSpPr>
          <p:cNvPr id="52251" name="Text Box 27"/>
          <p:cNvSpPr txBox="1">
            <a:spLocks noChangeArrowheads="1"/>
          </p:cNvSpPr>
          <p:nvPr/>
        </p:nvSpPr>
        <p:spPr bwMode="auto">
          <a:xfrm>
            <a:off x="3219450" y="338138"/>
            <a:ext cx="22415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dirty="0">
                <a:sym typeface="Symbol" pitchFamily="18" charset="2"/>
              </a:rPr>
              <a:t></a:t>
            </a:r>
            <a:r>
              <a:rPr lang="en-US" altLang="nl-NL" dirty="0">
                <a:sym typeface="Math3" pitchFamily="2" charset="2"/>
              </a:rPr>
              <a:t> &gt; </a:t>
            </a:r>
            <a:r>
              <a:rPr lang="en-US" altLang="nl-NL" dirty="0">
                <a:sym typeface="Symbol" pitchFamily="18" charset="2"/>
              </a:rPr>
              <a:t></a:t>
            </a:r>
            <a:r>
              <a:rPr lang="en-US" altLang="nl-NL" dirty="0">
                <a:sym typeface="Math3" pitchFamily="2" charset="2"/>
              </a:rPr>
              <a:t> &gt; </a:t>
            </a:r>
            <a:r>
              <a:rPr lang="en-US" altLang="nl-NL" dirty="0">
                <a:sym typeface="Symbol" pitchFamily="18" charset="2"/>
              </a:rPr>
              <a:t></a:t>
            </a:r>
            <a:r>
              <a:rPr lang="en-US" altLang="nl-NL" dirty="0">
                <a:sym typeface="Math3" pitchFamily="2" charset="2"/>
              </a:rPr>
              <a:t> &gt; </a:t>
            </a:r>
            <a:r>
              <a:rPr lang="en-US" altLang="nl-NL" dirty="0">
                <a:sym typeface="Symbol" pitchFamily="18" charset="2"/>
              </a:rPr>
              <a:t></a:t>
            </a:r>
            <a:endParaRPr lang="en-GB" altLang="nl-NL" dirty="0">
              <a:sym typeface="Math3" pitchFamily="2" charset="2"/>
            </a:endParaRPr>
          </a:p>
        </p:txBody>
      </p:sp>
      <p:sp>
        <p:nvSpPr>
          <p:cNvPr id="52252" name="Text Box 28"/>
          <p:cNvSpPr txBox="1">
            <a:spLocks noChangeArrowheads="1"/>
          </p:cNvSpPr>
          <p:nvPr/>
        </p:nvSpPr>
        <p:spPr bwMode="auto">
          <a:xfrm>
            <a:off x="5175250" y="92868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Symbol" pitchFamily="18" charset="2"/>
            </a:endParaRPr>
          </a:p>
        </p:txBody>
      </p:sp>
      <p:sp>
        <p:nvSpPr>
          <p:cNvPr id="52253" name="Text Box 29"/>
          <p:cNvSpPr txBox="1">
            <a:spLocks noChangeArrowheads="1"/>
          </p:cNvSpPr>
          <p:nvPr/>
        </p:nvSpPr>
        <p:spPr bwMode="auto">
          <a:xfrm>
            <a:off x="3765550" y="96678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52254" name="Text Box 30"/>
          <p:cNvSpPr txBox="1">
            <a:spLocks noChangeArrowheads="1"/>
          </p:cNvSpPr>
          <p:nvPr/>
        </p:nvSpPr>
        <p:spPr bwMode="auto">
          <a:xfrm>
            <a:off x="3765550" y="15097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p>
        </p:txBody>
      </p:sp>
      <p:sp>
        <p:nvSpPr>
          <p:cNvPr id="52255" name="Text Box 31"/>
          <p:cNvSpPr txBox="1">
            <a:spLocks noChangeArrowheads="1"/>
          </p:cNvSpPr>
          <p:nvPr/>
        </p:nvSpPr>
        <p:spPr bwMode="auto">
          <a:xfrm>
            <a:off x="5165725" y="15097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p>
        </p:txBody>
      </p:sp>
      <p:sp>
        <p:nvSpPr>
          <p:cNvPr id="52256" name="Text Box 32"/>
          <p:cNvSpPr txBox="1">
            <a:spLocks noChangeArrowheads="1"/>
          </p:cNvSpPr>
          <p:nvPr/>
        </p:nvSpPr>
        <p:spPr bwMode="auto">
          <a:xfrm>
            <a:off x="4137025" y="1584025"/>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a:t>
            </a:r>
          </a:p>
        </p:txBody>
      </p:sp>
      <p:sp>
        <p:nvSpPr>
          <p:cNvPr id="52257" name="Text Box 33"/>
          <p:cNvSpPr txBox="1">
            <a:spLocks noChangeArrowheads="1"/>
          </p:cNvSpPr>
          <p:nvPr/>
        </p:nvSpPr>
        <p:spPr bwMode="auto">
          <a:xfrm>
            <a:off x="3375025"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q</a:t>
            </a:r>
          </a:p>
        </p:txBody>
      </p:sp>
      <p:sp>
        <p:nvSpPr>
          <p:cNvPr id="52259" name="Text Box 35"/>
          <p:cNvSpPr txBox="1">
            <a:spLocks noChangeArrowheads="1"/>
          </p:cNvSpPr>
          <p:nvPr/>
        </p:nvSpPr>
        <p:spPr bwMode="auto">
          <a:xfrm>
            <a:off x="3365500" y="945850"/>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2</a:t>
            </a:r>
          </a:p>
        </p:txBody>
      </p:sp>
      <p:sp>
        <p:nvSpPr>
          <p:cNvPr id="52261" name="Text Box 37"/>
          <p:cNvSpPr txBox="1">
            <a:spLocks noChangeArrowheads="1"/>
          </p:cNvSpPr>
          <p:nvPr/>
        </p:nvSpPr>
        <p:spPr bwMode="auto">
          <a:xfrm>
            <a:off x="3394075" y="20040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grpSp>
        <p:nvGrpSpPr>
          <p:cNvPr id="2" name="Group 1"/>
          <p:cNvGrpSpPr/>
          <p:nvPr/>
        </p:nvGrpSpPr>
        <p:grpSpPr>
          <a:xfrm>
            <a:off x="4784725" y="936797"/>
            <a:ext cx="517525" cy="1455094"/>
            <a:chOff x="4784725" y="936797"/>
            <a:chExt cx="517525" cy="1455094"/>
          </a:xfrm>
        </p:grpSpPr>
        <p:sp>
          <p:nvSpPr>
            <p:cNvPr id="52258" name="Text Box 34"/>
            <p:cNvSpPr txBox="1">
              <a:spLocks noChangeArrowheads="1"/>
            </p:cNvSpPr>
            <p:nvPr/>
          </p:nvSpPr>
          <p:spPr bwMode="auto">
            <a:xfrm>
              <a:off x="4784725"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q</a:t>
              </a:r>
            </a:p>
          </p:txBody>
        </p:sp>
        <p:sp>
          <p:nvSpPr>
            <p:cNvPr id="52260" name="Text Box 36"/>
            <p:cNvSpPr txBox="1">
              <a:spLocks noChangeArrowheads="1"/>
            </p:cNvSpPr>
            <p:nvPr/>
          </p:nvSpPr>
          <p:spPr bwMode="auto">
            <a:xfrm>
              <a:off x="4784725" y="936797"/>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2</a:t>
              </a:r>
            </a:p>
          </p:txBody>
        </p:sp>
        <p:sp>
          <p:nvSpPr>
            <p:cNvPr id="52262" name="Text Box 38"/>
            <p:cNvSpPr txBox="1">
              <a:spLocks noChangeArrowheads="1"/>
            </p:cNvSpPr>
            <p:nvPr/>
          </p:nvSpPr>
          <p:spPr bwMode="auto">
            <a:xfrm>
              <a:off x="4794250" y="1995016"/>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grpSp>
      <p:sp>
        <p:nvSpPr>
          <p:cNvPr id="52264" name="Text Box 40"/>
          <p:cNvSpPr txBox="1">
            <a:spLocks noChangeArrowheads="1"/>
          </p:cNvSpPr>
          <p:nvPr/>
        </p:nvSpPr>
        <p:spPr bwMode="auto">
          <a:xfrm>
            <a:off x="2051050" y="38100"/>
            <a:ext cx="5146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400" dirty="0">
                <a:solidFill>
                  <a:srgbClr val="339933"/>
                </a:solidFill>
                <a:sym typeface="Math3" pitchFamily="2" charset="2"/>
              </a:rPr>
              <a:t>Green:</a:t>
            </a:r>
            <a:r>
              <a:rPr lang="en-GB" altLang="nl-NL" sz="2400" dirty="0">
                <a:solidFill>
                  <a:srgbClr val="EAEAEA"/>
                </a:solidFill>
                <a:sym typeface="Math3" pitchFamily="2" charset="2"/>
              </a:rPr>
              <a:t> </a:t>
            </a:r>
            <a:r>
              <a:rPr lang="en-GB" altLang="nl-NL" sz="2400" dirty="0">
                <a:sym typeface="Math3" pitchFamily="2" charset="2"/>
              </a:rPr>
              <a:t>direction you want to go</a:t>
            </a:r>
          </a:p>
        </p:txBody>
      </p:sp>
      <p:grpSp>
        <p:nvGrpSpPr>
          <p:cNvPr id="52325" name="Group 101"/>
          <p:cNvGrpSpPr>
            <a:grpSpLocks/>
          </p:cNvGrpSpPr>
          <p:nvPr/>
        </p:nvGrpSpPr>
        <p:grpSpPr bwMode="auto">
          <a:xfrm>
            <a:off x="215900" y="1304925"/>
            <a:ext cx="2079625" cy="1060450"/>
            <a:chOff x="136" y="1254"/>
            <a:chExt cx="1310" cy="668"/>
          </a:xfrm>
        </p:grpSpPr>
        <p:grpSp>
          <p:nvGrpSpPr>
            <p:cNvPr id="52265" name="Group 41"/>
            <p:cNvGrpSpPr>
              <a:grpSpLocks/>
            </p:cNvGrpSpPr>
            <p:nvPr/>
          </p:nvGrpSpPr>
          <p:grpSpPr bwMode="auto">
            <a:xfrm>
              <a:off x="1054" y="1254"/>
              <a:ext cx="392" cy="668"/>
              <a:chOff x="1630" y="996"/>
              <a:chExt cx="392" cy="668"/>
            </a:xfrm>
          </p:grpSpPr>
          <p:grpSp>
            <p:nvGrpSpPr>
              <p:cNvPr id="52266" name="Group 42"/>
              <p:cNvGrpSpPr>
                <a:grpSpLocks/>
              </p:cNvGrpSpPr>
              <p:nvPr/>
            </p:nvGrpSpPr>
            <p:grpSpPr bwMode="auto">
              <a:xfrm>
                <a:off x="1678" y="996"/>
                <a:ext cx="344" cy="668"/>
                <a:chOff x="1678" y="996"/>
                <a:chExt cx="440" cy="668"/>
              </a:xfrm>
            </p:grpSpPr>
            <p:sp>
              <p:nvSpPr>
                <p:cNvPr id="52267" name="Freeform 43"/>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68" name="Freeform 44"/>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69" name="Freeform 45"/>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70" name="Oval 46"/>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grpSp>
          <p:nvGrpSpPr>
            <p:cNvPr id="52272" name="Group 48"/>
            <p:cNvGrpSpPr>
              <a:grpSpLocks/>
            </p:cNvGrpSpPr>
            <p:nvPr/>
          </p:nvGrpSpPr>
          <p:grpSpPr bwMode="auto">
            <a:xfrm>
              <a:off x="160" y="1254"/>
              <a:ext cx="392" cy="668"/>
              <a:chOff x="1630" y="996"/>
              <a:chExt cx="392" cy="668"/>
            </a:xfrm>
          </p:grpSpPr>
          <p:grpSp>
            <p:nvGrpSpPr>
              <p:cNvPr id="52273" name="Group 49"/>
              <p:cNvGrpSpPr>
                <a:grpSpLocks/>
              </p:cNvGrpSpPr>
              <p:nvPr/>
            </p:nvGrpSpPr>
            <p:grpSpPr bwMode="auto">
              <a:xfrm>
                <a:off x="1678" y="996"/>
                <a:ext cx="344" cy="668"/>
                <a:chOff x="1678" y="996"/>
                <a:chExt cx="440" cy="668"/>
              </a:xfrm>
            </p:grpSpPr>
            <p:sp>
              <p:nvSpPr>
                <p:cNvPr id="52274" name="Freeform 50"/>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75" name="Freeform 51"/>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276" name="Freeform 52"/>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77" name="Oval 53"/>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52279" name="Text Box 55"/>
            <p:cNvSpPr txBox="1">
              <a:spLocks noChangeArrowheads="1"/>
            </p:cNvSpPr>
            <p:nvPr/>
          </p:nvSpPr>
          <p:spPr bwMode="auto">
            <a:xfrm>
              <a:off x="1042" y="1485"/>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a:sym typeface="Math3" pitchFamily="2" charset="2"/>
                </a:rPr>
                <a:t>r</a:t>
              </a:r>
            </a:p>
          </p:txBody>
        </p:sp>
        <p:sp>
          <p:nvSpPr>
            <p:cNvPr id="52280" name="Text Box 56"/>
            <p:cNvSpPr txBox="1">
              <a:spLocks noChangeArrowheads="1"/>
            </p:cNvSpPr>
            <p:nvPr/>
          </p:nvSpPr>
          <p:spPr bwMode="auto">
            <a:xfrm>
              <a:off x="136" y="1491"/>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grpSp>
      <p:grpSp>
        <p:nvGrpSpPr>
          <p:cNvPr id="5" name="Group 4"/>
          <p:cNvGrpSpPr/>
          <p:nvPr/>
        </p:nvGrpSpPr>
        <p:grpSpPr>
          <a:xfrm>
            <a:off x="444500" y="1462088"/>
            <a:ext cx="2317750" cy="636587"/>
            <a:chOff x="444500" y="1462088"/>
            <a:chExt cx="2317750" cy="636587"/>
          </a:xfrm>
        </p:grpSpPr>
        <p:sp>
          <p:nvSpPr>
            <p:cNvPr id="52288" name="Text Box 64"/>
            <p:cNvSpPr txBox="1">
              <a:spLocks noChangeArrowheads="1"/>
            </p:cNvSpPr>
            <p:nvPr/>
          </p:nvSpPr>
          <p:spPr bwMode="auto">
            <a:xfrm>
              <a:off x="444500"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2</a:t>
              </a:r>
            </a:p>
          </p:txBody>
        </p:sp>
        <p:sp>
          <p:nvSpPr>
            <p:cNvPr id="52289" name="Text Box 65"/>
            <p:cNvSpPr txBox="1">
              <a:spLocks noChangeArrowheads="1"/>
            </p:cNvSpPr>
            <p:nvPr/>
          </p:nvSpPr>
          <p:spPr bwMode="auto">
            <a:xfrm>
              <a:off x="1863725"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2</a:t>
              </a:r>
            </a:p>
          </p:txBody>
        </p:sp>
        <p:sp>
          <p:nvSpPr>
            <p:cNvPr id="52281" name="Text Box 57"/>
            <p:cNvSpPr txBox="1">
              <a:spLocks noChangeArrowheads="1"/>
            </p:cNvSpPr>
            <p:nvPr/>
          </p:nvSpPr>
          <p:spPr bwMode="auto">
            <a:xfrm>
              <a:off x="2254250" y="14811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Symbol" pitchFamily="18" charset="2"/>
              </a:endParaRPr>
            </a:p>
          </p:txBody>
        </p:sp>
        <p:sp>
          <p:nvSpPr>
            <p:cNvPr id="52282" name="Text Box 58"/>
            <p:cNvSpPr txBox="1">
              <a:spLocks noChangeArrowheads="1"/>
            </p:cNvSpPr>
            <p:nvPr/>
          </p:nvSpPr>
          <p:spPr bwMode="auto">
            <a:xfrm>
              <a:off x="844550" y="15192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grpSp>
      <p:grpSp>
        <p:nvGrpSpPr>
          <p:cNvPr id="6" name="Group 5"/>
          <p:cNvGrpSpPr/>
          <p:nvPr/>
        </p:nvGrpSpPr>
        <p:grpSpPr>
          <a:xfrm>
            <a:off x="473075" y="2004069"/>
            <a:ext cx="2155825" cy="628006"/>
            <a:chOff x="473075" y="2004069"/>
            <a:chExt cx="2155825" cy="628006"/>
          </a:xfrm>
        </p:grpSpPr>
        <p:sp>
          <p:nvSpPr>
            <p:cNvPr id="52271" name="Text Box 47"/>
            <p:cNvSpPr txBox="1">
              <a:spLocks noChangeArrowheads="1"/>
            </p:cNvSpPr>
            <p:nvPr/>
          </p:nvSpPr>
          <p:spPr bwMode="auto">
            <a:xfrm>
              <a:off x="835025" y="20145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sp>
          <p:nvSpPr>
            <p:cNvPr id="52278" name="Text Box 54"/>
            <p:cNvSpPr txBox="1">
              <a:spLocks noChangeArrowheads="1"/>
            </p:cNvSpPr>
            <p:nvPr/>
          </p:nvSpPr>
          <p:spPr bwMode="auto">
            <a:xfrm>
              <a:off x="2235200" y="20526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52290" name="Text Box 66"/>
            <p:cNvSpPr txBox="1">
              <a:spLocks noChangeArrowheads="1"/>
            </p:cNvSpPr>
            <p:nvPr/>
          </p:nvSpPr>
          <p:spPr bwMode="auto">
            <a:xfrm>
              <a:off x="473075" y="20131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sp>
          <p:nvSpPr>
            <p:cNvPr id="52291" name="Text Box 67"/>
            <p:cNvSpPr txBox="1">
              <a:spLocks noChangeArrowheads="1"/>
            </p:cNvSpPr>
            <p:nvPr/>
          </p:nvSpPr>
          <p:spPr bwMode="auto">
            <a:xfrm>
              <a:off x="1873250" y="20040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grpSp>
      <p:sp>
        <p:nvSpPr>
          <p:cNvPr id="52319" name="Rectangle 95"/>
          <p:cNvSpPr>
            <a:spLocks noChangeArrowheads="1"/>
          </p:cNvSpPr>
          <p:nvPr/>
        </p:nvSpPr>
        <p:spPr bwMode="auto">
          <a:xfrm>
            <a:off x="3130550" y="981075"/>
            <a:ext cx="2371725" cy="24003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52320" name="Text Box 96"/>
          <p:cNvSpPr txBox="1">
            <a:spLocks noChangeArrowheads="1"/>
          </p:cNvSpPr>
          <p:nvPr/>
        </p:nvSpPr>
        <p:spPr bwMode="auto">
          <a:xfrm>
            <a:off x="3136900" y="2668846"/>
            <a:ext cx="2346325"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75000"/>
              </a:lnSpc>
              <a:buFont typeface="Math3" pitchFamily="2" charset="2"/>
              <a:buNone/>
            </a:pPr>
            <a:r>
              <a:rPr lang="en-US" altLang="nl-NL" sz="2000" dirty="0">
                <a:solidFill>
                  <a:srgbClr val="0000FF"/>
                </a:solidFill>
                <a:sym typeface="Symbol" pitchFamily="18" charset="2"/>
              </a:rPr>
              <a:t>Reference case:</a:t>
            </a:r>
          </a:p>
          <a:p>
            <a:pPr>
              <a:lnSpc>
                <a:spcPct val="75000"/>
              </a:lnSpc>
              <a:buFont typeface="Math3" pitchFamily="2" charset="2"/>
              <a:buNone/>
            </a:pPr>
            <a:r>
              <a:rPr lang="en-US" altLang="nl-NL" sz="2400" dirty="0">
                <a:sym typeface="Symbol" pitchFamily="18" charset="2"/>
              </a:rPr>
              <a:t></a:t>
            </a:r>
            <a:r>
              <a:rPr lang="en-US" altLang="nl-NL" sz="2400" dirty="0">
                <a:sym typeface="Math3" pitchFamily="2" charset="2"/>
              </a:rPr>
              <a:t> &gt; c &gt; </a:t>
            </a:r>
            <a:r>
              <a:rPr lang="en-US" altLang="nl-NL" sz="2400" dirty="0">
                <a:sym typeface="Symbol" pitchFamily="18" charset="2"/>
              </a:rPr>
              <a:t></a:t>
            </a:r>
            <a:endParaRPr lang="en-GB" altLang="nl-NL" sz="2400" dirty="0">
              <a:sym typeface="Math3" pitchFamily="2" charset="2"/>
            </a:endParaRPr>
          </a:p>
        </p:txBody>
      </p:sp>
      <p:sp>
        <p:nvSpPr>
          <p:cNvPr id="52323" name="Text Box 99"/>
          <p:cNvSpPr txBox="1">
            <a:spLocks noChangeArrowheads="1"/>
          </p:cNvSpPr>
          <p:nvPr/>
        </p:nvSpPr>
        <p:spPr bwMode="auto">
          <a:xfrm>
            <a:off x="219075" y="2686952"/>
            <a:ext cx="2409825" cy="790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65000"/>
              </a:lnSpc>
              <a:buFont typeface="Math3" pitchFamily="2" charset="2"/>
              <a:buNone/>
            </a:pPr>
            <a:r>
              <a:rPr lang="en-US" altLang="nl-NL" sz="2000" dirty="0">
                <a:solidFill>
                  <a:srgbClr val="0000FF"/>
                </a:solidFill>
                <a:sym typeface="Symbol" pitchFamily="18" charset="2"/>
              </a:rPr>
              <a:t>Left case: </a:t>
            </a:r>
          </a:p>
          <a:p>
            <a:pPr>
              <a:lnSpc>
                <a:spcPct val="65000"/>
              </a:lnSpc>
              <a:buFont typeface="Math3" pitchFamily="2" charset="2"/>
              <a:buNone/>
            </a:pPr>
            <a:r>
              <a:rPr lang="en-US" altLang="nl-NL" sz="2400" dirty="0">
                <a:sym typeface="Symbol" pitchFamily="18" charset="2"/>
              </a:rPr>
              <a:t>c</a:t>
            </a:r>
            <a:r>
              <a:rPr lang="en-US" altLang="nl-NL" sz="2000" baseline="40000" dirty="0">
                <a:sym typeface="Symbol" pitchFamily="18" charset="2"/>
              </a:rPr>
              <a:t> </a:t>
            </a:r>
            <a:r>
              <a:rPr lang="en-US" altLang="nl-NL" sz="2000" dirty="0">
                <a:sym typeface="Symbol" pitchFamily="18" charset="2"/>
              </a:rPr>
              <a:t>replaced by </a:t>
            </a:r>
            <a:r>
              <a:rPr lang="en-US" altLang="nl-NL" sz="2400" dirty="0">
                <a:sym typeface="Symbol" pitchFamily="18" charset="2"/>
              </a:rPr>
              <a:t>c</a:t>
            </a:r>
            <a:r>
              <a:rPr lang="en-US" altLang="nl-NL" sz="2000" baseline="40000" dirty="0">
                <a:solidFill>
                  <a:prstClr val="black"/>
                </a:solidFill>
                <a:sym typeface="Symbol" pitchFamily="18" charset="2"/>
              </a:rPr>
              <a:t>+</a:t>
            </a:r>
            <a:r>
              <a:rPr lang="en-US" altLang="nl-NL" sz="2000" dirty="0">
                <a:sym typeface="Symbol" pitchFamily="18" charset="2"/>
              </a:rPr>
              <a:t>;</a:t>
            </a:r>
          </a:p>
          <a:p>
            <a:pPr>
              <a:lnSpc>
                <a:spcPct val="65000"/>
              </a:lnSpc>
              <a:buFont typeface="Math3" pitchFamily="2" charset="2"/>
              <a:buNone/>
            </a:pPr>
            <a:r>
              <a:rPr lang="en-US" altLang="nl-NL" sz="2400" dirty="0">
                <a:sym typeface="Symbol" pitchFamily="18" charset="2"/>
              </a:rPr>
              <a:t>c</a:t>
            </a:r>
            <a:r>
              <a:rPr lang="en-US" altLang="nl-NL" sz="2000" baseline="40000" dirty="0">
                <a:sym typeface="Symbol" pitchFamily="18" charset="2"/>
              </a:rPr>
              <a:t>+</a:t>
            </a:r>
            <a:r>
              <a:rPr lang="en-US" altLang="nl-NL" sz="2400" dirty="0">
                <a:sym typeface="Symbol" pitchFamily="18" charset="2"/>
              </a:rPr>
              <a:t> &gt; </a:t>
            </a:r>
            <a:endParaRPr lang="en-GB" altLang="nl-NL" sz="2400" dirty="0">
              <a:sym typeface="Symbol" pitchFamily="18" charset="2"/>
            </a:endParaRPr>
          </a:p>
        </p:txBody>
      </p:sp>
      <p:sp>
        <p:nvSpPr>
          <p:cNvPr id="52324" name="Rectangle 100"/>
          <p:cNvSpPr>
            <a:spLocks noChangeArrowheads="1"/>
          </p:cNvSpPr>
          <p:nvPr/>
        </p:nvSpPr>
        <p:spPr bwMode="auto">
          <a:xfrm>
            <a:off x="200025" y="971550"/>
            <a:ext cx="2466975" cy="24003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mc:AlternateContent xmlns:mc="http://schemas.openxmlformats.org/markup-compatibility/2006" xmlns:a14="http://schemas.microsoft.com/office/drawing/2010/main">
        <mc:Choice Requires="a14">
          <p:sp>
            <p:nvSpPr>
              <p:cNvPr id="52326" name="Text Box 102"/>
              <p:cNvSpPr txBox="1">
                <a:spLocks noChangeArrowheads="1"/>
              </p:cNvSpPr>
              <p:nvPr/>
            </p:nvSpPr>
            <p:spPr bwMode="auto">
              <a:xfrm>
                <a:off x="228600" y="3367088"/>
                <a:ext cx="2527300" cy="323165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is preference under </a:t>
                </a:r>
                <a:r>
                  <a:rPr lang="en-GB" altLang="nl-NL" sz="2000" i="1" dirty="0">
                    <a:sym typeface="Math3" pitchFamily="2" charset="2"/>
                  </a:rPr>
                  <a:t>pessimism</a:t>
                </a:r>
                <a:r>
                  <a:rPr lang="en-GB"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 </a:t>
                </a:r>
              </a:p>
              <a:p>
                <a:pPr>
                  <a:buFont typeface="Math3" pitchFamily="2" charset="2"/>
                  <a:buNone/>
                </a:pPr>
                <a14:m>
                  <m:oMath xmlns:m="http://schemas.openxmlformats.org/officeDocument/2006/math">
                    <m:r>
                      <a:rPr lang="en-US" altLang="nl-NL" sz="2000" i="1">
                        <a:latin typeface="Cambria Math" panose="02040503050406030204" pitchFamily="18" charset="0"/>
                        <a:sym typeface="Math3" pitchFamily="2" charset="2"/>
                      </a:rPr>
                      <m:t>≽</m:t>
                    </m:r>
                  </m:oMath>
                </a14:m>
                <a:r>
                  <a:rPr lang="en-GB" altLang="nl-NL" sz="2000" dirty="0">
                    <a:solidFill>
                      <a:srgbClr val="0000FF"/>
                    </a:solidFill>
                    <a:sym typeface="Math3" pitchFamily="2" charset="2"/>
                  </a:rPr>
                  <a:t> </a:t>
                </a:r>
              </a:p>
              <a:p>
                <a:pPr>
                  <a:buFont typeface="Math3" pitchFamily="2" charset="2"/>
                  <a:buNone/>
                </a:pPr>
                <a:r>
                  <a:rPr lang="en-GB" altLang="nl-NL" sz="2000" dirty="0">
                    <a:sym typeface="Math3" pitchFamily="2" charset="2"/>
                  </a:rPr>
                  <a:t>Optimism: </a:t>
                </a:r>
                <a14:m>
                  <m:oMath xmlns:m="http://schemas.openxmlformats.org/officeDocument/2006/math">
                    <m:r>
                      <a:rPr lang="en-US" altLang="nl-NL" sz="2000" b="0" i="1" smtClean="0">
                        <a:latin typeface="Cambria Math" panose="02040503050406030204" pitchFamily="18" charset="0"/>
                        <a:sym typeface="Math3" pitchFamily="2" charset="2"/>
                      </a:rPr>
                      <m:t>≼</m:t>
                    </m:r>
                  </m:oMath>
                </a14:m>
                <a:endParaRPr lang="en-US" altLang="nl-NL" sz="2400" dirty="0">
                  <a:sym typeface="Math3" pitchFamily="2" charset="2"/>
                </a:endParaRPr>
              </a:p>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under </a:t>
                </a:r>
                <a:r>
                  <a:rPr lang="en-US" altLang="nl-NL" sz="2000" i="1" dirty="0">
                    <a:sym typeface="Math3" pitchFamily="2" charset="2"/>
                  </a:rPr>
                  <a:t>inverse-S</a:t>
                </a:r>
                <a:r>
                  <a:rPr lang="en-US" altLang="nl-NL" sz="2000" dirty="0">
                    <a:sym typeface="Math3" pitchFamily="2" charset="2"/>
                  </a:rPr>
                  <a:t>?  </a:t>
                </a:r>
              </a:p>
              <a:p>
                <a:pPr>
                  <a:buFont typeface="Math3" pitchFamily="2" charset="2"/>
                  <a:buNone/>
                </a:pPr>
                <a:r>
                  <a:rPr lang="en-GB" altLang="nl-NL" sz="2000" dirty="0">
                    <a:solidFill>
                      <a:srgbClr val="0000FF"/>
                    </a:solidFill>
                    <a:sym typeface="Math3" pitchFamily="2" charset="2"/>
                  </a:rPr>
                  <a:t>Answer:</a:t>
                </a:r>
              </a:p>
              <a:p>
                <a:pPr>
                  <a:buFont typeface="Math3" pitchFamily="2" charset="2"/>
                  <a:buNone/>
                </a:pPr>
                <a14:m>
                  <m:oMath xmlns:m="http://schemas.openxmlformats.org/officeDocument/2006/math">
                    <m:r>
                      <a:rPr lang="en-US" altLang="nl-NL" sz="2400" i="1">
                        <a:latin typeface="Cambria Math" panose="02040503050406030204" pitchFamily="18" charset="0"/>
                        <a:sym typeface="Math3" pitchFamily="2" charset="2"/>
                      </a:rPr>
                      <m:t>≼</m:t>
                    </m:r>
                  </m:oMath>
                </a14:m>
                <a:r>
                  <a:rPr lang="en-GB" altLang="nl-NL" sz="2400" dirty="0">
                    <a:sym typeface="Math3" pitchFamily="2" charset="2"/>
                  </a:rPr>
                  <a:t> </a:t>
                </a:r>
              </a:p>
            </p:txBody>
          </p:sp>
        </mc:Choice>
        <mc:Fallback xmlns="">
          <p:sp>
            <p:nvSpPr>
              <p:cNvPr id="52326" name="Text Box 102"/>
              <p:cNvSpPr txBox="1">
                <a:spLocks noRot="1" noChangeAspect="1" noMove="1" noResize="1" noEditPoints="1" noAdjustHandles="1" noChangeArrowheads="1" noChangeShapeType="1" noTextEdit="1"/>
              </p:cNvSpPr>
              <p:nvPr/>
            </p:nvSpPr>
            <p:spPr bwMode="auto">
              <a:xfrm>
                <a:off x="228600" y="3367088"/>
                <a:ext cx="2527300" cy="3231654"/>
              </a:xfrm>
              <a:prstGeom prst="rect">
                <a:avLst/>
              </a:prstGeom>
              <a:blipFill>
                <a:blip r:embed="rId3"/>
                <a:stretch>
                  <a:fillRect l="-2657" t="-943" r="-144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mc:Fallback>
      </mc:AlternateContent>
      <p:sp>
        <p:nvSpPr>
          <p:cNvPr id="52328" name="Text Box 104"/>
          <p:cNvSpPr txBox="1">
            <a:spLocks noChangeArrowheads="1"/>
          </p:cNvSpPr>
          <p:nvPr/>
        </p:nvSpPr>
        <p:spPr bwMode="auto">
          <a:xfrm>
            <a:off x="7159625" y="15478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a:t>
            </a:r>
          </a:p>
        </p:txBody>
      </p:sp>
      <p:grpSp>
        <p:nvGrpSpPr>
          <p:cNvPr id="7" name="Group 6"/>
          <p:cNvGrpSpPr/>
          <p:nvPr/>
        </p:nvGrpSpPr>
        <p:grpSpPr>
          <a:xfrm>
            <a:off x="6410325" y="2016769"/>
            <a:ext cx="2371725" cy="608956"/>
            <a:chOff x="6410325" y="2016769"/>
            <a:chExt cx="2371725" cy="608956"/>
          </a:xfrm>
        </p:grpSpPr>
        <p:sp>
          <p:nvSpPr>
            <p:cNvPr id="52330" name="Text Box 106"/>
            <p:cNvSpPr txBox="1">
              <a:spLocks noChangeArrowheads="1"/>
            </p:cNvSpPr>
            <p:nvPr/>
          </p:nvSpPr>
          <p:spPr bwMode="auto">
            <a:xfrm>
              <a:off x="8188325" y="20462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US" altLang="nl-NL" baseline="54000" dirty="0">
                  <a:sym typeface="Symbol" pitchFamily="18" charset="2"/>
                </a:rPr>
                <a:t></a:t>
              </a:r>
              <a:endParaRPr lang="en-GB" altLang="nl-NL" sz="1600" baseline="54000" dirty="0">
                <a:sym typeface="Symbol" pitchFamily="18" charset="2"/>
              </a:endParaRPr>
            </a:p>
          </p:txBody>
        </p:sp>
        <p:sp>
          <p:nvSpPr>
            <p:cNvPr id="52331" name="Text Box 107"/>
            <p:cNvSpPr txBox="1">
              <a:spLocks noChangeArrowheads="1"/>
            </p:cNvSpPr>
            <p:nvPr/>
          </p:nvSpPr>
          <p:spPr bwMode="auto">
            <a:xfrm>
              <a:off x="6788150" y="20462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US" altLang="nl-NL" baseline="54000" dirty="0">
                  <a:sym typeface="Symbol" pitchFamily="18" charset="2"/>
                </a:rPr>
                <a:t></a:t>
              </a:r>
              <a:endParaRPr lang="en-GB" altLang="nl-NL" sz="1600" baseline="54000" dirty="0">
                <a:sym typeface="Symbol" pitchFamily="18" charset="2"/>
              </a:endParaRPr>
            </a:p>
          </p:txBody>
        </p:sp>
        <p:sp>
          <p:nvSpPr>
            <p:cNvPr id="52332" name="Text Box 108"/>
            <p:cNvSpPr txBox="1">
              <a:spLocks noChangeArrowheads="1"/>
            </p:cNvSpPr>
            <p:nvPr/>
          </p:nvSpPr>
          <p:spPr bwMode="auto">
            <a:xfrm>
              <a:off x="6410325" y="20167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q</a:t>
              </a:r>
            </a:p>
          </p:txBody>
        </p:sp>
        <p:sp>
          <p:nvSpPr>
            <p:cNvPr id="52333" name="Text Box 109"/>
            <p:cNvSpPr txBox="1">
              <a:spLocks noChangeArrowheads="1"/>
            </p:cNvSpPr>
            <p:nvPr/>
          </p:nvSpPr>
          <p:spPr bwMode="auto">
            <a:xfrm>
              <a:off x="7820025" y="20167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q</a:t>
              </a:r>
            </a:p>
          </p:txBody>
        </p:sp>
      </p:grpSp>
      <p:grpSp>
        <p:nvGrpSpPr>
          <p:cNvPr id="8" name="Group 7"/>
          <p:cNvGrpSpPr/>
          <p:nvPr/>
        </p:nvGrpSpPr>
        <p:grpSpPr>
          <a:xfrm>
            <a:off x="6403975" y="1457969"/>
            <a:ext cx="2168525" cy="628006"/>
            <a:chOff x="6403975" y="1457969"/>
            <a:chExt cx="2168525" cy="628006"/>
          </a:xfrm>
        </p:grpSpPr>
        <p:sp>
          <p:nvSpPr>
            <p:cNvPr id="52334" name="Text Box 110"/>
            <p:cNvSpPr txBox="1">
              <a:spLocks noChangeArrowheads="1"/>
            </p:cNvSpPr>
            <p:nvPr/>
          </p:nvSpPr>
          <p:spPr bwMode="auto">
            <a:xfrm>
              <a:off x="6778625" y="14684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sp>
          <p:nvSpPr>
            <p:cNvPr id="52335" name="Text Box 111"/>
            <p:cNvSpPr txBox="1">
              <a:spLocks noChangeArrowheads="1"/>
            </p:cNvSpPr>
            <p:nvPr/>
          </p:nvSpPr>
          <p:spPr bwMode="auto">
            <a:xfrm>
              <a:off x="8178800" y="15065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52353" name="Text Box 129"/>
            <p:cNvSpPr txBox="1">
              <a:spLocks noChangeArrowheads="1"/>
            </p:cNvSpPr>
            <p:nvPr/>
          </p:nvSpPr>
          <p:spPr bwMode="auto">
            <a:xfrm>
              <a:off x="6403975" y="14579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sp>
          <p:nvSpPr>
            <p:cNvPr id="52354" name="Text Box 130"/>
            <p:cNvSpPr txBox="1">
              <a:spLocks noChangeArrowheads="1"/>
            </p:cNvSpPr>
            <p:nvPr/>
          </p:nvSpPr>
          <p:spPr bwMode="auto">
            <a:xfrm>
              <a:off x="7804150" y="1457969"/>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p</a:t>
              </a:r>
              <a:r>
                <a:rPr lang="en-GB" altLang="nl-NL" sz="2000" baseline="-25000" dirty="0">
                  <a:latin typeface="Times New Roman" pitchFamily="18" charset="0"/>
                  <a:sym typeface="Math3" pitchFamily="2" charset="2"/>
                </a:rPr>
                <a:t>1</a:t>
              </a:r>
            </a:p>
          </p:txBody>
        </p:sp>
      </p:grpSp>
      <p:sp>
        <p:nvSpPr>
          <p:cNvPr id="52355" name="Text Box 131"/>
          <p:cNvSpPr txBox="1">
            <a:spLocks noChangeArrowheads="1"/>
          </p:cNvSpPr>
          <p:nvPr/>
        </p:nvSpPr>
        <p:spPr bwMode="auto">
          <a:xfrm>
            <a:off x="6175375" y="2665199"/>
            <a:ext cx="1812925"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75000"/>
              </a:lnSpc>
              <a:buFont typeface="Math3" pitchFamily="2" charset="2"/>
              <a:buNone/>
            </a:pPr>
            <a:r>
              <a:rPr lang="en-US" altLang="nl-NL" sz="2000" dirty="0">
                <a:solidFill>
                  <a:srgbClr val="0000FF"/>
                </a:solidFill>
                <a:sym typeface="Symbol" pitchFamily="18" charset="2"/>
              </a:rPr>
              <a:t>Right case:</a:t>
            </a:r>
          </a:p>
          <a:p>
            <a:pPr>
              <a:lnSpc>
                <a:spcPct val="75000"/>
              </a:lnSpc>
              <a:buFont typeface="Math3" pitchFamily="2" charset="2"/>
              <a:buNone/>
            </a:pPr>
            <a:r>
              <a:rPr lang="en-US" altLang="nl-NL" sz="2400" dirty="0">
                <a:sym typeface="Symbol" pitchFamily="18" charset="2"/>
              </a:rPr>
              <a:t></a:t>
            </a:r>
            <a:r>
              <a:rPr lang="en-US" altLang="nl-NL" dirty="0">
                <a:sym typeface="Symbol" pitchFamily="18" charset="2"/>
              </a:rPr>
              <a:t> &gt; </a:t>
            </a:r>
            <a:r>
              <a:rPr lang="en-US" altLang="nl-NL" sz="2400" dirty="0">
                <a:sym typeface="Symbol" pitchFamily="18" charset="2"/>
              </a:rPr>
              <a:t>c</a:t>
            </a:r>
            <a:r>
              <a:rPr lang="en-US" altLang="nl-NL" baseline="50000" dirty="0">
                <a:sym typeface="Symbol" pitchFamily="18" charset="2"/>
              </a:rPr>
              <a:t></a:t>
            </a:r>
            <a:endParaRPr lang="en-GB" altLang="nl-NL" sz="1600" baseline="50000" dirty="0">
              <a:sym typeface="Symbol" pitchFamily="18" charset="2"/>
            </a:endParaRPr>
          </a:p>
        </p:txBody>
      </p:sp>
      <p:sp>
        <p:nvSpPr>
          <p:cNvPr id="52356" name="Rectangle 132"/>
          <p:cNvSpPr>
            <a:spLocks noChangeArrowheads="1"/>
          </p:cNvSpPr>
          <p:nvPr/>
        </p:nvSpPr>
        <p:spPr bwMode="auto">
          <a:xfrm>
            <a:off x="6143625" y="971550"/>
            <a:ext cx="2466975" cy="24003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mc:AlternateContent xmlns:mc="http://schemas.openxmlformats.org/markup-compatibility/2006" xmlns:a14="http://schemas.microsoft.com/office/drawing/2010/main">
        <mc:Choice Requires="a14">
          <p:sp>
            <p:nvSpPr>
              <p:cNvPr id="52357" name="Text Box 133"/>
              <p:cNvSpPr txBox="1">
                <a:spLocks noChangeArrowheads="1"/>
              </p:cNvSpPr>
              <p:nvPr/>
            </p:nvSpPr>
            <p:spPr bwMode="auto">
              <a:xfrm>
                <a:off x="6149975" y="3367088"/>
                <a:ext cx="2527300" cy="3631763"/>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is preference under </a:t>
                </a:r>
                <a:r>
                  <a:rPr lang="en-GB" altLang="nl-NL" sz="2000" i="1" dirty="0">
                    <a:sym typeface="Math3" pitchFamily="2" charset="2"/>
                  </a:rPr>
                  <a:t>pessimism</a:t>
                </a:r>
                <a:r>
                  <a:rPr lang="en-GB"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r>
                  <a:rPr lang="en-GB" altLang="nl-NL" sz="2000" dirty="0">
                    <a:solidFill>
                      <a:srgbClr val="EAEAEA"/>
                    </a:solidFill>
                    <a:sym typeface="Math3" pitchFamily="2" charset="2"/>
                  </a:rPr>
                  <a:t> </a:t>
                </a:r>
              </a:p>
              <a:p>
                <a:pPr>
                  <a:buFont typeface="Math3" pitchFamily="2" charset="2"/>
                  <a:buNone/>
                </a:pPr>
                <a14:m>
                  <m:oMath xmlns:m="http://schemas.openxmlformats.org/officeDocument/2006/math">
                    <m:r>
                      <a:rPr lang="en-US" altLang="nl-NL" i="1">
                        <a:latin typeface="Cambria Math" panose="02040503050406030204" pitchFamily="18" charset="0"/>
                        <a:sym typeface="Math3" pitchFamily="2" charset="2"/>
                      </a:rPr>
                      <m:t>≽</m:t>
                    </m:r>
                  </m:oMath>
                </a14:m>
                <a:r>
                  <a:rPr lang="en-GB" altLang="nl-NL" sz="1800" dirty="0">
                    <a:solidFill>
                      <a:srgbClr val="EAEAEA"/>
                    </a:solidFill>
                    <a:sym typeface="Math3" pitchFamily="2" charset="2"/>
                  </a:rPr>
                  <a:t> </a:t>
                </a:r>
              </a:p>
              <a:p>
                <a:pPr>
                  <a:buFont typeface="Math3" pitchFamily="2" charset="2"/>
                  <a:buNone/>
                </a:pPr>
                <a:r>
                  <a:rPr lang="en-GB" altLang="nl-NL" sz="2000" dirty="0">
                    <a:sym typeface="Math3" pitchFamily="2" charset="2"/>
                  </a:rPr>
                  <a:t>Optimism: </a:t>
                </a:r>
                <a14:m>
                  <m:oMath xmlns:m="http://schemas.openxmlformats.org/officeDocument/2006/math">
                    <m:r>
                      <a:rPr lang="en-US" altLang="nl-NL" sz="2400" i="1">
                        <a:latin typeface="Cambria Math" panose="02040503050406030204" pitchFamily="18" charset="0"/>
                        <a:sym typeface="Math3" pitchFamily="2" charset="2"/>
                      </a:rPr>
                      <m:t>≼</m:t>
                    </m:r>
                  </m:oMath>
                </a14:m>
                <a:endParaRPr lang="en-US" altLang="nl-NL" sz="2400" dirty="0">
                  <a:sym typeface="Math3" pitchFamily="2" charset="2"/>
                </a:endParaRPr>
              </a:p>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under </a:t>
                </a:r>
                <a:r>
                  <a:rPr lang="en-US" altLang="nl-NL" sz="2000" i="1" dirty="0">
                    <a:sym typeface="Math3" pitchFamily="2" charset="2"/>
                  </a:rPr>
                  <a:t>inverse-S</a:t>
                </a:r>
                <a:r>
                  <a:rPr lang="en-US"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p>
              <a:p>
                <a:pPr>
                  <a:buFont typeface="Math3" pitchFamily="2" charset="2"/>
                  <a:buNone/>
                </a:pPr>
                <a14:m>
                  <m:oMath xmlns:m="http://schemas.openxmlformats.org/officeDocument/2006/math">
                    <m:r>
                      <a:rPr lang="en-US" altLang="nl-NL" sz="2400" i="1">
                        <a:latin typeface="Cambria Math" panose="02040503050406030204" pitchFamily="18" charset="0"/>
                        <a:sym typeface="Math3" pitchFamily="2" charset="2"/>
                      </a:rPr>
                      <m:t>≽</m:t>
                    </m:r>
                  </m:oMath>
                </a14:m>
                <a:r>
                  <a:rPr lang="en-GB" altLang="nl-NL" sz="2400" dirty="0">
                    <a:sym typeface="Math3" pitchFamily="2" charset="2"/>
                  </a:rPr>
                  <a:t> </a:t>
                </a:r>
              </a:p>
              <a:p>
                <a:pPr>
                  <a:buFont typeface="Math3" pitchFamily="2" charset="2"/>
                  <a:buNone/>
                </a:pPr>
                <a:endParaRPr lang="en-GB" altLang="nl-NL" sz="2400" dirty="0">
                  <a:sym typeface="Math3" pitchFamily="2" charset="2"/>
                </a:endParaRPr>
              </a:p>
            </p:txBody>
          </p:sp>
        </mc:Choice>
        <mc:Fallback xmlns="">
          <p:sp>
            <p:nvSpPr>
              <p:cNvPr id="52357" name="Text Box 133"/>
              <p:cNvSpPr txBox="1">
                <a:spLocks noRot="1" noChangeAspect="1" noMove="1" noResize="1" noEditPoints="1" noAdjustHandles="1" noChangeArrowheads="1" noChangeShapeType="1" noTextEdit="1"/>
              </p:cNvSpPr>
              <p:nvPr/>
            </p:nvSpPr>
            <p:spPr bwMode="auto">
              <a:xfrm>
                <a:off x="6149975" y="3367088"/>
                <a:ext cx="2527300" cy="3631763"/>
              </a:xfrm>
              <a:prstGeom prst="rect">
                <a:avLst/>
              </a:prstGeom>
              <a:blipFill>
                <a:blip r:embed="rId4"/>
                <a:stretch>
                  <a:fillRect l="-2657" t="-839" r="-144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mc:Fallback>
      </mc:AlternateContent>
      <p:sp>
        <p:nvSpPr>
          <p:cNvPr id="103" name="Text Box 3">
            <a:extLst>
              <a:ext uri="{FF2B5EF4-FFF2-40B4-BE49-F238E27FC236}">
                <a16:creationId xmlns:a16="http://schemas.microsoft.com/office/drawing/2014/main" id="{803D00B3-247B-46D5-9FC8-15EFFD8EF87C}"/>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133</a:t>
            </a:fld>
            <a:endParaRPr lang="en-US" altLang="nl-NL" sz="1600"/>
          </a:p>
        </p:txBody>
      </p:sp>
    </p:spTree>
    <p:extLst>
      <p:ext uri="{BB962C8B-B14F-4D97-AF65-F5344CB8AC3E}">
        <p14:creationId xmlns:p14="http://schemas.microsoft.com/office/powerpoint/2010/main" val="346271425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3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224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224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2250">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24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261">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52259">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52257">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52254">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52255">
                                            <p:txEl>
                                              <p:pRg st="0" end="0"/>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52237">
                                            <p:txEl>
                                              <p:pRg st="0" end="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52240">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52252">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52253">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52251">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52264">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52320">
                                            <p:txEl>
                                              <p:pRg st="0" end="0"/>
                                            </p:txEl>
                                          </p:spTgt>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52320">
                                            <p:txEl>
                                              <p:pRg st="1" end="1"/>
                                            </p:txEl>
                                          </p:spTgt>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52256">
                                            <p:txEl>
                                              <p:pRg st="0" end="0"/>
                                            </p:txEl>
                                          </p:spTgt>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2324"/>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52323">
                                            <p:txEl>
                                              <p:pRg st="0" end="0"/>
                                            </p:txEl>
                                          </p:spTgt>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52323">
                                            <p:txEl>
                                              <p:pRg st="1" end="1"/>
                                            </p:txEl>
                                          </p:spTgt>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52323">
                                            <p:txEl>
                                              <p:pRg st="2" end="2"/>
                                            </p:txEl>
                                          </p:spTgt>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52325"/>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0"/>
                                          </p:stCondLst>
                                        </p:cTn>
                                        <p:tgtEl>
                                          <p:spTgt spid="3"/>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nodeType="clickEffect">
                                  <p:stCondLst>
                                    <p:cond delay="0"/>
                                  </p:stCondLst>
                                  <p:childTnLst>
                                    <p:set>
                                      <p:cBhvr>
                                        <p:cTn id="110" dur="1" fill="hold">
                                          <p:stCondLst>
                                            <p:cond delay="0"/>
                                          </p:stCondLst>
                                        </p:cTn>
                                        <p:tgtEl>
                                          <p:spTgt spid="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6"/>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499"/>
                                          </p:stCondLst>
                                        </p:cTn>
                                        <p:tgtEl>
                                          <p:spTgt spid="52285">
                                            <p:txEl>
                                              <p:pRg st="0" end="0"/>
                                            </p:txEl>
                                          </p:spTgt>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499"/>
                                          </p:stCondLst>
                                        </p:cTn>
                                        <p:tgtEl>
                                          <p:spTgt spid="52326">
                                            <p:txEl>
                                              <p:pRg st="0" end="0"/>
                                            </p:txEl>
                                          </p:spTgt>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0" nodeType="clickEffect">
                                  <p:stCondLst>
                                    <p:cond delay="0"/>
                                  </p:stCondLst>
                                  <p:childTnLst>
                                    <p:set>
                                      <p:cBhvr>
                                        <p:cTn id="130" dur="1" fill="hold">
                                          <p:stCondLst>
                                            <p:cond delay="499"/>
                                          </p:stCondLst>
                                        </p:cTn>
                                        <p:tgtEl>
                                          <p:spTgt spid="52326">
                                            <p:txEl>
                                              <p:pRg st="1" end="1"/>
                                            </p:txEl>
                                          </p:spTgt>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52326">
                                            <p:txEl>
                                              <p:pRg st="2" end="2"/>
                                            </p:txEl>
                                          </p:spTgt>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499"/>
                                          </p:stCondLst>
                                        </p:cTn>
                                        <p:tgtEl>
                                          <p:spTgt spid="52326">
                                            <p:txEl>
                                              <p:pRg st="3" end="3"/>
                                            </p:txEl>
                                          </p:spTgt>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52326">
                                            <p:txEl>
                                              <p:pRg st="4" end="4"/>
                                            </p:txEl>
                                          </p:spTgt>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499"/>
                                          </p:stCondLst>
                                        </p:cTn>
                                        <p:tgtEl>
                                          <p:spTgt spid="52326">
                                            <p:txEl>
                                              <p:pRg st="5" end="5"/>
                                            </p:txEl>
                                          </p:spTgt>
                                        </p:tgtEl>
                                        <p:attrNameLst>
                                          <p:attrName>style.visibility</p:attrName>
                                        </p:attrNameLst>
                                      </p:cBhvr>
                                      <p:to>
                                        <p:strVal val="visible"/>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0" nodeType="clickEffect">
                                  <p:stCondLst>
                                    <p:cond delay="0"/>
                                  </p:stCondLst>
                                  <p:childTnLst>
                                    <p:set>
                                      <p:cBhvr>
                                        <p:cTn id="150" dur="1" fill="hold">
                                          <p:stCondLst>
                                            <p:cond delay="499"/>
                                          </p:stCondLst>
                                        </p:cTn>
                                        <p:tgtEl>
                                          <p:spTgt spid="52326">
                                            <p:txEl>
                                              <p:pRg st="6" end="6"/>
                                            </p:txEl>
                                          </p:spTgt>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356"/>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nodeType="clickEffect">
                                  <p:stCondLst>
                                    <p:cond delay="0"/>
                                  </p:stCondLst>
                                  <p:childTnLst>
                                    <p:set>
                                      <p:cBhvr>
                                        <p:cTn id="158" dur="1" fill="hold">
                                          <p:stCondLst>
                                            <p:cond delay="0"/>
                                          </p:stCondLst>
                                        </p:cTn>
                                        <p:tgtEl>
                                          <p:spTgt spid="52336"/>
                                        </p:tgtEl>
                                        <p:attrNameLst>
                                          <p:attrName>style.visibility</p:attrName>
                                        </p:attrNameLst>
                                      </p:cBhvr>
                                      <p:to>
                                        <p:strVal val="visible"/>
                                      </p:to>
                                    </p:set>
                                  </p:childTnLst>
                                </p:cTn>
                              </p:par>
                            </p:childTnLst>
                          </p:cTn>
                        </p:par>
                      </p:childTnLst>
                    </p:cTn>
                  </p:par>
                  <p:par>
                    <p:cTn id="159" fill="hold">
                      <p:stCondLst>
                        <p:cond delay="indefinite"/>
                      </p:stCondLst>
                      <p:childTnLst>
                        <p:par>
                          <p:cTn id="160" fill="hold">
                            <p:stCondLst>
                              <p:cond delay="0"/>
                            </p:stCondLst>
                            <p:childTnLst>
                              <p:par>
                                <p:cTn id="161" presetID="1" presetClass="entr" presetSubtype="0" fill="hold" grpId="0" nodeType="clickEffect">
                                  <p:stCondLst>
                                    <p:cond delay="0"/>
                                  </p:stCondLst>
                                  <p:childTnLst>
                                    <p:set>
                                      <p:cBhvr>
                                        <p:cTn id="162" dur="1" fill="hold">
                                          <p:stCondLst>
                                            <p:cond delay="499"/>
                                          </p:stCondLst>
                                        </p:cTn>
                                        <p:tgtEl>
                                          <p:spTgt spid="52355">
                                            <p:txEl>
                                              <p:pRg st="0" end="0"/>
                                            </p:txEl>
                                          </p:spTgt>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499"/>
                                          </p:stCondLst>
                                        </p:cTn>
                                        <p:tgtEl>
                                          <p:spTgt spid="52355">
                                            <p:txEl>
                                              <p:pRg st="1" end="1"/>
                                            </p:txEl>
                                          </p:spTgt>
                                        </p:tgtEl>
                                        <p:attrNameLst>
                                          <p:attrName>style.visibility</p:attrName>
                                        </p:attrNameLst>
                                      </p:cBhvr>
                                      <p:to>
                                        <p:strVal val="visible"/>
                                      </p:to>
                                    </p:set>
                                  </p:childTnLst>
                                </p:cTn>
                              </p:par>
                            </p:childTnLst>
                          </p:cTn>
                        </p:par>
                      </p:childTnLst>
                    </p:cTn>
                  </p:par>
                  <p:par>
                    <p:cTn id="167" fill="hold">
                      <p:stCondLst>
                        <p:cond delay="indefinite"/>
                      </p:stCondLst>
                      <p:childTnLst>
                        <p:par>
                          <p:cTn id="168" fill="hold">
                            <p:stCondLst>
                              <p:cond delay="0"/>
                            </p:stCondLst>
                            <p:childTnLst>
                              <p:par>
                                <p:cTn id="169" presetID="1" presetClass="entr" presetSubtype="0" fill="hold" nodeType="clickEffect">
                                  <p:stCondLst>
                                    <p:cond delay="0"/>
                                  </p:stCondLst>
                                  <p:childTnLst>
                                    <p:set>
                                      <p:cBhvr>
                                        <p:cTn id="170" dur="1" fill="hold">
                                          <p:stCondLst>
                                            <p:cond delay="0"/>
                                          </p:stCondLst>
                                        </p:cTn>
                                        <p:tgtEl>
                                          <p:spTgt spid="7"/>
                                        </p:tgtEl>
                                        <p:attrNameLst>
                                          <p:attrName>style.visibility</p:attrName>
                                        </p:attrNameLst>
                                      </p:cBhvr>
                                      <p:to>
                                        <p:strVal val="visible"/>
                                      </p:to>
                                    </p:set>
                                  </p:childTnLst>
                                </p:cTn>
                              </p:par>
                            </p:childTnLst>
                          </p:cTn>
                        </p:par>
                      </p:childTnLst>
                    </p:cTn>
                  </p:par>
                  <p:par>
                    <p:cTn id="171" fill="hold">
                      <p:stCondLst>
                        <p:cond delay="indefinite"/>
                      </p:stCondLst>
                      <p:childTnLst>
                        <p:par>
                          <p:cTn id="172" fill="hold">
                            <p:stCondLst>
                              <p:cond delay="0"/>
                            </p:stCondLst>
                            <p:childTnLst>
                              <p:par>
                                <p:cTn id="173" presetID="1" presetClass="entr" presetSubtype="0" fill="hold" nodeType="clickEffect">
                                  <p:stCondLst>
                                    <p:cond delay="0"/>
                                  </p:stCondLst>
                                  <p:childTnLst>
                                    <p:set>
                                      <p:cBhvr>
                                        <p:cTn id="174" dur="1" fill="hold">
                                          <p:stCondLst>
                                            <p:cond delay="0"/>
                                          </p:stCondLst>
                                        </p:cTn>
                                        <p:tgtEl>
                                          <p:spTgt spid="8"/>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nodeType="clickEffect">
                                  <p:stCondLst>
                                    <p:cond delay="0"/>
                                  </p:stCondLst>
                                  <p:childTnLst>
                                    <p:set>
                                      <p:cBhvr>
                                        <p:cTn id="178" dur="1" fill="hold">
                                          <p:stCondLst>
                                            <p:cond delay="0"/>
                                          </p:stCondLst>
                                        </p:cTn>
                                        <p:tgtEl>
                                          <p:spTgt spid="9"/>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499"/>
                                          </p:stCondLst>
                                        </p:cTn>
                                        <p:tgtEl>
                                          <p:spTgt spid="52328">
                                            <p:txEl>
                                              <p:pRg st="0" end="0"/>
                                            </p:txEl>
                                          </p:spTgt>
                                        </p:tgtEl>
                                        <p:attrNameLst>
                                          <p:attrName>style.visibility</p:attrName>
                                        </p:attrNameLst>
                                      </p:cBhvr>
                                      <p:to>
                                        <p:strVal val="visible"/>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499"/>
                                          </p:stCondLst>
                                        </p:cTn>
                                        <p:tgtEl>
                                          <p:spTgt spid="52357">
                                            <p:txEl>
                                              <p:pRg st="0" end="0"/>
                                            </p:txEl>
                                          </p:spTgt>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ntr" presetSubtype="0" fill="hold" grpId="0" nodeType="clickEffect">
                                  <p:stCondLst>
                                    <p:cond delay="0"/>
                                  </p:stCondLst>
                                  <p:childTnLst>
                                    <p:set>
                                      <p:cBhvr>
                                        <p:cTn id="190" dur="1" fill="hold">
                                          <p:stCondLst>
                                            <p:cond delay="499"/>
                                          </p:stCondLst>
                                        </p:cTn>
                                        <p:tgtEl>
                                          <p:spTgt spid="52357">
                                            <p:txEl>
                                              <p:pRg st="1" end="1"/>
                                            </p:txEl>
                                          </p:spTgt>
                                        </p:tgtEl>
                                        <p:attrNameLst>
                                          <p:attrName>style.visibility</p:attrName>
                                        </p:attrNameLst>
                                      </p:cBhvr>
                                      <p:to>
                                        <p:strVal val="visible"/>
                                      </p:to>
                                    </p:set>
                                  </p:childTnLst>
                                </p:cTn>
                              </p:par>
                            </p:childTnLst>
                          </p:cTn>
                        </p:par>
                      </p:childTnLst>
                    </p:cTn>
                  </p:par>
                  <p:par>
                    <p:cTn id="191" fill="hold">
                      <p:stCondLst>
                        <p:cond delay="indefinite"/>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499"/>
                                          </p:stCondLst>
                                        </p:cTn>
                                        <p:tgtEl>
                                          <p:spTgt spid="52357">
                                            <p:txEl>
                                              <p:pRg st="2" end="2"/>
                                            </p:txEl>
                                          </p:spTgt>
                                        </p:tgtEl>
                                        <p:attrNameLst>
                                          <p:attrName>style.visibility</p:attrName>
                                        </p:attrNameLst>
                                      </p:cBhvr>
                                      <p:to>
                                        <p:strVal val="visible"/>
                                      </p:to>
                                    </p:set>
                                  </p:childTnLst>
                                </p:cTn>
                              </p:par>
                            </p:childTnLst>
                          </p:cTn>
                        </p:par>
                      </p:childTnLst>
                    </p:cTn>
                  </p:par>
                  <p:par>
                    <p:cTn id="195" fill="hold">
                      <p:stCondLst>
                        <p:cond delay="indefinite"/>
                      </p:stCondLst>
                      <p:childTnLst>
                        <p:par>
                          <p:cTn id="196" fill="hold">
                            <p:stCondLst>
                              <p:cond delay="0"/>
                            </p:stCondLst>
                            <p:childTnLst>
                              <p:par>
                                <p:cTn id="197" presetID="1" presetClass="entr" presetSubtype="0" fill="hold" grpId="0" nodeType="clickEffect">
                                  <p:stCondLst>
                                    <p:cond delay="0"/>
                                  </p:stCondLst>
                                  <p:childTnLst>
                                    <p:set>
                                      <p:cBhvr>
                                        <p:cTn id="198" dur="1" fill="hold">
                                          <p:stCondLst>
                                            <p:cond delay="499"/>
                                          </p:stCondLst>
                                        </p:cTn>
                                        <p:tgtEl>
                                          <p:spTgt spid="52357">
                                            <p:txEl>
                                              <p:pRg st="3" end="3"/>
                                            </p:txEl>
                                          </p:spTgt>
                                        </p:tgtEl>
                                        <p:attrNameLst>
                                          <p:attrName>style.visibility</p:attrName>
                                        </p:attrNameLst>
                                      </p:cBhvr>
                                      <p:to>
                                        <p:strVal val="visible"/>
                                      </p:to>
                                    </p:set>
                                  </p:childTnLst>
                                </p:cTn>
                              </p:par>
                            </p:childTnLst>
                          </p:cTn>
                        </p:par>
                      </p:childTnLst>
                    </p:cTn>
                  </p:par>
                  <p:par>
                    <p:cTn id="199" fill="hold">
                      <p:stCondLst>
                        <p:cond delay="indefinite"/>
                      </p:stCondLst>
                      <p:childTnLst>
                        <p:par>
                          <p:cTn id="200" fill="hold">
                            <p:stCondLst>
                              <p:cond delay="0"/>
                            </p:stCondLst>
                            <p:childTnLst>
                              <p:par>
                                <p:cTn id="201" presetID="1" presetClass="entr" presetSubtype="0" fill="hold" grpId="0" nodeType="clickEffect">
                                  <p:stCondLst>
                                    <p:cond delay="0"/>
                                  </p:stCondLst>
                                  <p:childTnLst>
                                    <p:set>
                                      <p:cBhvr>
                                        <p:cTn id="202" dur="1" fill="hold">
                                          <p:stCondLst>
                                            <p:cond delay="499"/>
                                          </p:stCondLst>
                                        </p:cTn>
                                        <p:tgtEl>
                                          <p:spTgt spid="52357">
                                            <p:txEl>
                                              <p:pRg st="4" end="4"/>
                                            </p:txEl>
                                          </p:spTgt>
                                        </p:tgtEl>
                                        <p:attrNameLst>
                                          <p:attrName>style.visibility</p:attrName>
                                        </p:attrNameLst>
                                      </p:cBhvr>
                                      <p:to>
                                        <p:strVal val="visible"/>
                                      </p:to>
                                    </p:set>
                                  </p:childTnLst>
                                </p:cTn>
                              </p:par>
                            </p:childTnLst>
                          </p:cTn>
                        </p:par>
                      </p:childTnLst>
                    </p:cTn>
                  </p:par>
                  <p:par>
                    <p:cTn id="203" fill="hold">
                      <p:stCondLst>
                        <p:cond delay="indefinite"/>
                      </p:stCondLst>
                      <p:childTnLst>
                        <p:par>
                          <p:cTn id="204" fill="hold">
                            <p:stCondLst>
                              <p:cond delay="0"/>
                            </p:stCondLst>
                            <p:childTnLst>
                              <p:par>
                                <p:cTn id="205" presetID="1" presetClass="entr" presetSubtype="0" fill="hold" grpId="0" nodeType="clickEffect">
                                  <p:stCondLst>
                                    <p:cond delay="0"/>
                                  </p:stCondLst>
                                  <p:childTnLst>
                                    <p:set>
                                      <p:cBhvr>
                                        <p:cTn id="206" dur="1" fill="hold">
                                          <p:stCondLst>
                                            <p:cond delay="499"/>
                                          </p:stCondLst>
                                        </p:cTn>
                                        <p:tgtEl>
                                          <p:spTgt spid="52357">
                                            <p:txEl>
                                              <p:pRg st="5" end="5"/>
                                            </p:txEl>
                                          </p:spTgt>
                                        </p:tgtEl>
                                        <p:attrNameLst>
                                          <p:attrName>style.visibility</p:attrName>
                                        </p:attrNameLst>
                                      </p:cBhvr>
                                      <p:to>
                                        <p:strVal val="visible"/>
                                      </p:to>
                                    </p:set>
                                  </p:childTnLst>
                                </p:cTn>
                              </p:par>
                            </p:childTnLst>
                          </p:cTn>
                        </p:par>
                      </p:childTnLst>
                    </p:cTn>
                  </p:par>
                  <p:par>
                    <p:cTn id="207" fill="hold">
                      <p:stCondLst>
                        <p:cond delay="indefinite"/>
                      </p:stCondLst>
                      <p:childTnLst>
                        <p:par>
                          <p:cTn id="208" fill="hold">
                            <p:stCondLst>
                              <p:cond delay="0"/>
                            </p:stCondLst>
                            <p:childTnLst>
                              <p:par>
                                <p:cTn id="209" presetID="1" presetClass="entr" presetSubtype="0" fill="hold" grpId="0" nodeType="clickEffect">
                                  <p:stCondLst>
                                    <p:cond delay="0"/>
                                  </p:stCondLst>
                                  <p:childTnLst>
                                    <p:set>
                                      <p:cBhvr>
                                        <p:cTn id="210" dur="1" fill="hold">
                                          <p:stCondLst>
                                            <p:cond delay="499"/>
                                          </p:stCondLst>
                                        </p:cTn>
                                        <p:tgtEl>
                                          <p:spTgt spid="5235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85" grpId="0" build="p" autoUpdateAnimBg="0"/>
      <p:bldP spid="52237" grpId="0" build="p" autoUpdateAnimBg="0"/>
      <p:bldP spid="52240" grpId="0" build="p" autoUpdateAnimBg="0"/>
      <p:bldP spid="52249" grpId="0" build="p" autoUpdateAnimBg="0"/>
      <p:bldP spid="52250" grpId="0" build="p" autoUpdateAnimBg="0"/>
      <p:bldP spid="52251" grpId="0" build="p" autoUpdateAnimBg="0"/>
      <p:bldP spid="52252" grpId="0" build="p" autoUpdateAnimBg="0"/>
      <p:bldP spid="52253" grpId="0" build="p" autoUpdateAnimBg="0"/>
      <p:bldP spid="52254" grpId="0" build="p" autoUpdateAnimBg="0"/>
      <p:bldP spid="52255" grpId="0" build="p" autoUpdateAnimBg="0"/>
      <p:bldP spid="52256" grpId="0" build="p" autoUpdateAnimBg="0"/>
      <p:bldP spid="52257" grpId="0" build="p" autoUpdateAnimBg="0"/>
      <p:bldP spid="52259" grpId="0" build="p" autoUpdateAnimBg="0"/>
      <p:bldP spid="52261" grpId="0" build="p" autoUpdateAnimBg="0"/>
      <p:bldP spid="52264" grpId="0" build="p" autoUpdateAnimBg="0"/>
      <p:bldP spid="52319" grpId="0" animBg="1"/>
      <p:bldP spid="52320" grpId="0" build="p" autoUpdateAnimBg="0"/>
      <p:bldP spid="52323" grpId="0" build="p" autoUpdateAnimBg="0"/>
      <p:bldP spid="52324" grpId="0" animBg="1"/>
      <p:bldP spid="52326" grpId="0" build="p" autoUpdateAnimBg="0"/>
      <p:bldP spid="52328" grpId="0" build="p" autoUpdateAnimBg="0"/>
      <p:bldP spid="52355" grpId="0" build="p" autoUpdateAnimBg="0"/>
      <p:bldP spid="52356" grpId="0" animBg="1"/>
      <p:bldP spid="52357" grpId="0" build="p"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134</a:t>
            </a:fld>
            <a:endParaRPr lang="en-US" altLang="nl-NL" sz="1600"/>
          </a:p>
        </p:txBody>
      </p:sp>
      <p:sp>
        <p:nvSpPr>
          <p:cNvPr id="6" name="Text Box 2">
            <a:extLst>
              <a:ext uri="{FF2B5EF4-FFF2-40B4-BE49-F238E27FC236}">
                <a16:creationId xmlns:a16="http://schemas.microsoft.com/office/drawing/2014/main" id="{3C7782C0-AA2F-45A0-8E4B-B0A6F2093032}"/>
              </a:ext>
            </a:extLst>
          </p:cNvPr>
          <p:cNvSpPr txBox="1">
            <a:spLocks noChangeArrowheads="1"/>
          </p:cNvSpPr>
          <p:nvPr/>
        </p:nvSpPr>
        <p:spPr bwMode="auto">
          <a:xfrm>
            <a:off x="-89780" y="-99392"/>
            <a:ext cx="16270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7.2</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24022703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135</a:t>
            </a:fld>
            <a:endParaRPr lang="en-US" altLang="nl-NL" sz="1600"/>
          </a:p>
        </p:txBody>
      </p:sp>
      <p:sp>
        <p:nvSpPr>
          <p:cNvPr id="6" name="Text Box 2">
            <a:extLst>
              <a:ext uri="{FF2B5EF4-FFF2-40B4-BE49-F238E27FC236}">
                <a16:creationId xmlns:a16="http://schemas.microsoft.com/office/drawing/2014/main" id="{3C7782C0-AA2F-45A0-8E4B-B0A6F2093032}"/>
              </a:ext>
            </a:extLst>
          </p:cNvPr>
          <p:cNvSpPr txBox="1">
            <a:spLocks noChangeArrowheads="1"/>
          </p:cNvSpPr>
          <p:nvPr/>
        </p:nvSpPr>
        <p:spPr bwMode="auto">
          <a:xfrm>
            <a:off x="-4055" y="91108"/>
            <a:ext cx="12636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6.9</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8" name="Text Box 2">
            <a:extLst>
              <a:ext uri="{FF2B5EF4-FFF2-40B4-BE49-F238E27FC236}">
                <a16:creationId xmlns:a16="http://schemas.microsoft.com/office/drawing/2014/main" id="{3BBB8294-AA30-40A7-AA2C-3A1B191E1613}"/>
              </a:ext>
            </a:extLst>
          </p:cNvPr>
          <p:cNvSpPr txBox="1">
            <a:spLocks noChangeArrowheads="1"/>
          </p:cNvSpPr>
          <p:nvPr/>
        </p:nvSpPr>
        <p:spPr bwMode="auto">
          <a:xfrm>
            <a:off x="1043608" y="21382"/>
            <a:ext cx="64807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rPr>
              <a:t>General way to calculate RDU</a:t>
            </a:r>
            <a:endParaRPr lang="en-GB"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9" name="Text Box 2">
                <a:extLst>
                  <a:ext uri="{FF2B5EF4-FFF2-40B4-BE49-F238E27FC236}">
                    <a16:creationId xmlns:a16="http://schemas.microsoft.com/office/drawing/2014/main" id="{5BCA8321-2ED6-4E37-92F7-2FBCD45CA527}"/>
                  </a:ext>
                </a:extLst>
              </p:cNvPr>
              <p:cNvSpPr txBox="1">
                <a:spLocks noChangeArrowheads="1"/>
              </p:cNvSpPr>
              <p:nvPr/>
            </p:nvSpPr>
            <p:spPr bwMode="auto">
              <a:xfrm>
                <a:off x="244476" y="1296963"/>
                <a:ext cx="8830120" cy="251793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General way to calculate EU:</a:t>
                </a:r>
              </a:p>
              <a:p>
                <a:pPr marL="514350" indent="-514350">
                  <a:spcBef>
                    <a:spcPct val="0"/>
                  </a:spcBef>
                  <a:buClr>
                    <a:srgbClr val="0000FF"/>
                  </a:buClr>
                  <a:buFont typeface="+mj-lt"/>
                  <a:buAutoNum type="arabicPeriod"/>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Distribution function </a:t>
                </a: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𝐹</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𝐹</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sub>
                    </m:sSub>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marL="514350" indent="-514350">
                  <a:spcBef>
                    <a:spcPct val="0"/>
                  </a:spcBef>
                  <a:buClr>
                    <a:srgbClr val="0000FF"/>
                  </a:buClr>
                  <a:buFont typeface="+mj-lt"/>
                  <a:buAutoNum type="arabicPeriod"/>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Distribution function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𝐹</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𝐹</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GB" altLang="nl-NL" sz="28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marL="514350" indent="-514350">
                  <a:spcBef>
                    <a:spcPct val="0"/>
                  </a:spcBef>
                  <a:buClr>
                    <a:srgbClr val="0000FF"/>
                  </a:buClr>
                  <a:buFont typeface="+mj-lt"/>
                  <a:buAutoNum type="arabicPeriod"/>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Dual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𝐺</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𝐹</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oMath>
                </a14:m>
                <a:endPar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marL="514350" indent="-514350">
                  <a:spcBef>
                    <a:spcPct val="0"/>
                  </a:spcBef>
                  <a:buClr>
                    <a:srgbClr val="0000FF"/>
                  </a:buClr>
                  <a:buFont typeface="+mj-lt"/>
                  <a:buAutoNum type="arabicPeriod"/>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b>
                      <m:sup/>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𝐺</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𝑡</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𝑑𝑡</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b>
                          <m:sup/>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𝐺</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𝑡</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𝑑𝑡</m:t>
                            </m:r>
                          </m:e>
                        </m:nary>
                      </m:e>
                    </m:nary>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 name="Text Box 2">
                <a:extLst>
                  <a:ext uri="{FF2B5EF4-FFF2-40B4-BE49-F238E27FC236}">
                    <a16:creationId xmlns:a16="http://schemas.microsoft.com/office/drawing/2014/main" id="{5BCA8321-2ED6-4E37-92F7-2FBCD45CA527}"/>
                  </a:ext>
                </a:extLst>
              </p:cNvPr>
              <p:cNvSpPr txBox="1">
                <a:spLocks noRot="1" noChangeAspect="1" noMove="1" noResize="1" noEditPoints="1" noAdjustHandles="1" noChangeArrowheads="1" noChangeShapeType="1" noTextEdit="1"/>
              </p:cNvSpPr>
              <p:nvPr/>
            </p:nvSpPr>
            <p:spPr bwMode="auto">
              <a:xfrm>
                <a:off x="244476" y="1296963"/>
                <a:ext cx="8830120" cy="2517933"/>
              </a:xfrm>
              <a:prstGeom prst="rect">
                <a:avLst/>
              </a:prstGeom>
              <a:blipFill>
                <a:blip r:embed="rId3"/>
                <a:stretch>
                  <a:fillRect l="-1380" t="-2663" r="-4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 name="Text Box 2">
                <a:extLst>
                  <a:ext uri="{FF2B5EF4-FFF2-40B4-BE49-F238E27FC236}">
                    <a16:creationId xmlns:a16="http://schemas.microsoft.com/office/drawing/2014/main" id="{5958E1EC-54AB-40B4-99B9-50FC86E4E7B5}"/>
                  </a:ext>
                </a:extLst>
              </p:cNvPr>
              <p:cNvSpPr txBox="1">
                <a:spLocks noChangeArrowheads="1"/>
              </p:cNvSpPr>
              <p:nvPr/>
            </p:nvSpPr>
            <p:spPr bwMode="auto">
              <a:xfrm>
                <a:off x="244475" y="4396457"/>
                <a:ext cx="8635653" cy="110363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𝑅𝐷𝑈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b>
                        <m:sup/>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𝑤</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𝐺</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𝑡</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𝑑𝑡</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b>
                            <m:sup/>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𝑤</m:t>
                                  </m:r>
                                  <m:r>
                                    <a:rPr lang="en-US" altLang="nl-NL" sz="280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𝐺</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sub>
                              </m:sSub>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𝑡</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𝑑𝑡</m:t>
                              </m:r>
                            </m:e>
                          </m:nary>
                        </m:e>
                      </m:nary>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a:extLst>
                  <a:ext uri="{FF2B5EF4-FFF2-40B4-BE49-F238E27FC236}">
                    <a16:creationId xmlns:a16="http://schemas.microsoft.com/office/drawing/2014/main" id="{5958E1EC-54AB-40B4-99B9-50FC86E4E7B5}"/>
                  </a:ext>
                </a:extLst>
              </p:cNvPr>
              <p:cNvSpPr txBox="1">
                <a:spLocks noRot="1" noChangeAspect="1" noMove="1" noResize="1" noEditPoints="1" noAdjustHandles="1" noChangeArrowheads="1" noChangeShapeType="1" noTextEdit="1"/>
              </p:cNvSpPr>
              <p:nvPr/>
            </p:nvSpPr>
            <p:spPr bwMode="auto">
              <a:xfrm>
                <a:off x="244475" y="4396457"/>
                <a:ext cx="8635653" cy="110363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1" name="Text Box 2">
            <a:extLst>
              <a:ext uri="{FF2B5EF4-FFF2-40B4-BE49-F238E27FC236}">
                <a16:creationId xmlns:a16="http://schemas.microsoft.com/office/drawing/2014/main" id="{F7FA46BE-114A-436F-8E4D-827C8F371A0D}"/>
              </a:ext>
            </a:extLst>
          </p:cNvPr>
          <p:cNvSpPr txBox="1">
            <a:spLocks noChangeArrowheads="1"/>
          </p:cNvSpPr>
          <p:nvPr/>
        </p:nvSpPr>
        <p:spPr bwMode="auto">
          <a:xfrm>
            <a:off x="217612" y="5771242"/>
            <a:ext cx="88569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Moral: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get distribution function! </a:t>
            </a:r>
            <a:r>
              <a:rPr lang="en-US"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rPr>
              <a:t>(Handles ranking of outcomes.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18384215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9">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9">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9">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 grpId="0" build="p" autoUpdateAnimBg="0"/>
      <p:bldP spid="9" grpId="0" build="p" autoUpdateAnimBg="0"/>
      <p:bldP spid="10" grpId="0" build="p" autoUpdateAnimBg="0"/>
      <p:bldP spid="11"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136</a:t>
            </a:fld>
            <a:endParaRPr lang="en-US" altLang="nl-NL" sz="1600"/>
          </a:p>
        </p:txBody>
      </p:sp>
      <p:sp>
        <p:nvSpPr>
          <p:cNvPr id="3" name="Text Box 2">
            <a:extLst>
              <a:ext uri="{FF2B5EF4-FFF2-40B4-BE49-F238E27FC236}">
                <a16:creationId xmlns:a16="http://schemas.microsoft.com/office/drawing/2014/main" id="{4C41F542-1058-4890-A7DA-43B34DA6A375}"/>
              </a:ext>
            </a:extLst>
          </p:cNvPr>
          <p:cNvSpPr txBox="1">
            <a:spLocks noChangeArrowheads="1"/>
          </p:cNvSpPr>
          <p:nvPr/>
        </p:nvSpPr>
        <p:spPr bwMode="auto">
          <a:xfrm>
            <a:off x="-51370" y="-16718"/>
            <a:ext cx="11521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7</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p>
        </p:txBody>
      </p:sp>
      <p:sp>
        <p:nvSpPr>
          <p:cNvPr id="6" name="Text Box 2">
            <a:extLst>
              <a:ext uri="{FF2B5EF4-FFF2-40B4-BE49-F238E27FC236}">
                <a16:creationId xmlns:a16="http://schemas.microsoft.com/office/drawing/2014/main" id="{3E85959D-12A4-4AF9-B57E-B070E640BCE3}"/>
              </a:ext>
            </a:extLst>
          </p:cNvPr>
          <p:cNvSpPr txBox="1">
            <a:spLocks noChangeArrowheads="1"/>
          </p:cNvSpPr>
          <p:nvPr/>
        </p:nvSpPr>
        <p:spPr bwMode="auto">
          <a:xfrm>
            <a:off x="2411760" y="-64343"/>
            <a:ext cx="32952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rPr>
              <a:t>Loss ranks</a:t>
            </a:r>
            <a:endParaRPr lang="en-GB"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9" name="Text Box 2">
                <a:extLst>
                  <a:ext uri="{FF2B5EF4-FFF2-40B4-BE49-F238E27FC236}">
                    <a16:creationId xmlns:a16="http://schemas.microsoft.com/office/drawing/2014/main" id="{03D3283B-9807-4E1E-9007-E2B24D83F982}"/>
                  </a:ext>
                </a:extLst>
              </p:cNvPr>
              <p:cNvSpPr txBox="1">
                <a:spLocks noChangeArrowheads="1"/>
              </p:cNvSpPr>
              <p:nvPr/>
            </p:nvSpPr>
            <p:spPr bwMode="auto">
              <a:xfrm>
                <a:off x="179512" y="550230"/>
                <a:ext cx="8640960" cy="580075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Rank: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𝑂𝑢𝑡𝑐𝑜𝑚𝑒</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𝑟𝑎𝑛𝑘𝑒𝑑</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𝑏𝑒𝑡𝑡𝑒𝑟</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goodnews</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probability.”</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Note: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always transforms ranks.</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Critic: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why not use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loss-rank</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ℓ</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badnews</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probs”) =</a:t>
                </a:r>
              </a:p>
              <a:p>
                <a:pPr>
                  <a:spcBef>
                    <a:spcPct val="0"/>
                  </a:spcBef>
                  <a:buFont typeface="Math3" panose="00000400000000000000" pitchFamily="2" charset="2"/>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𝑂𝑢𝑡𝑐𝑜𝑚𝑒</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𝑟𝑎𝑛𝑘𝑒𝑑</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𝑤𝑜𝑟𝑠𝑒</m:t>
                        </m:r>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Use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loss-ranked prob</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ℓ</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ℓ</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instead of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𝑟</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Take nonadditive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d>
                      <m:dPr>
                        <m:begChr m:val="["/>
                        <m:endChr m:val="]"/>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with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evaluated by</a:t>
                </a: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nary>
                        <m:naryPr>
                          <m:chr m:val="∑"/>
                          <m:limLoc m:val="subSup"/>
                          <m:ctrlPr>
                            <a:rPr lang="en-GB" altLang="nl-NL" sz="28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r>
                            <m:rPr>
                              <m:brk m:alnAt="25"/>
                            </m:r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p>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nary>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with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 name="Text Box 2">
                <a:extLst>
                  <a:ext uri="{FF2B5EF4-FFF2-40B4-BE49-F238E27FC236}">
                    <a16:creationId xmlns:a16="http://schemas.microsoft.com/office/drawing/2014/main" xmlns:a14="http://schemas.microsoft.com/office/drawing/2010/main" xmlns="" id="{03D3283B-9807-4E1E-9007-E2B24D83F982}"/>
                  </a:ext>
                </a:extLst>
              </p:cNvPr>
              <p:cNvSpPr txBox="1">
                <a:spLocks noRot="1" noChangeAspect="1" noMove="1" noResize="1" noEditPoints="1" noAdjustHandles="1" noChangeArrowheads="1" noChangeShapeType="1" noTextEdit="1"/>
              </p:cNvSpPr>
              <p:nvPr/>
            </p:nvSpPr>
            <p:spPr bwMode="auto">
              <a:xfrm>
                <a:off x="179512" y="550230"/>
                <a:ext cx="8640960" cy="5800755"/>
              </a:xfrm>
              <a:prstGeom prst="rect">
                <a:avLst/>
              </a:prstGeom>
              <a:blipFill rotWithShape="1">
                <a:blip r:embed="rId3"/>
                <a:stretch>
                  <a:fillRect l="-1410" t="-1050" b="-12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 name="Text Box 4">
                <a:extLst>
                  <a:ext uri="{FF2B5EF4-FFF2-40B4-BE49-F238E27FC236}">
                    <a16:creationId xmlns:a16="http://schemas.microsoft.com/office/drawing/2014/main" id="{DF2A264C-4387-41D7-9E52-04318F125D4B}"/>
                  </a:ext>
                </a:extLst>
              </p:cNvPr>
              <p:cNvSpPr txBox="1">
                <a:spLocks noChangeArrowheads="1"/>
              </p:cNvSpPr>
              <p:nvPr/>
            </p:nvSpPr>
            <p:spPr bwMode="auto">
              <a:xfrm>
                <a:off x="4344896" y="5734749"/>
                <a:ext cx="3278278" cy="5579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m:rPr>
                          <m:sty m:val="p"/>
                        </m:rP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z</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4">
                <a:extLst>
                  <a:ext uri="{FF2B5EF4-FFF2-40B4-BE49-F238E27FC236}">
                    <a16:creationId xmlns:a16="http://schemas.microsoft.com/office/drawing/2014/main" xmlns:a14="http://schemas.microsoft.com/office/drawing/2010/main" xmlns="" id="{DF2A264C-4387-41D7-9E52-04318F125D4B}"/>
                  </a:ext>
                </a:extLst>
              </p:cNvPr>
              <p:cNvSpPr txBox="1">
                <a:spLocks noRot="1" noChangeAspect="1" noMove="1" noResize="1" noEditPoints="1" noAdjustHandles="1" noChangeArrowheads="1" noChangeShapeType="1" noTextEdit="1"/>
              </p:cNvSpPr>
              <p:nvPr/>
            </p:nvSpPr>
            <p:spPr bwMode="auto">
              <a:xfrm>
                <a:off x="4344896" y="5734749"/>
                <a:ext cx="3278278" cy="557910"/>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C60B07FE-0CF6-4911-8A5F-A6D34C1AC319}"/>
                  </a:ext>
                </a:extLst>
              </p:cNvPr>
              <p:cNvSpPr txBox="1">
                <a:spLocks noChangeArrowheads="1"/>
              </p:cNvSpPr>
              <p:nvPr/>
            </p:nvSpPr>
            <p:spPr bwMode="auto">
              <a:xfrm>
                <a:off x="1765300" y="5699237"/>
                <a:ext cx="3022724" cy="58875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m:rPr>
                          <m:sty m:val="p"/>
                        </m:rP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z</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xmlns:a14="http://schemas.microsoft.com/office/drawing/2010/main" xmlns="" id="{C60B07FE-0CF6-4911-8A5F-A6D34C1AC319}"/>
                  </a:ext>
                </a:extLst>
              </p:cNvPr>
              <p:cNvSpPr txBox="1">
                <a:spLocks noRot="1" noChangeAspect="1" noMove="1" noResize="1" noEditPoints="1" noAdjustHandles="1" noChangeArrowheads="1" noChangeShapeType="1" noTextEdit="1"/>
              </p:cNvSpPr>
              <p:nvPr/>
            </p:nvSpPr>
            <p:spPr bwMode="auto">
              <a:xfrm>
                <a:off x="1765300" y="5699237"/>
                <a:ext cx="3022724" cy="588751"/>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Text Box 4">
            <a:extLst>
              <a:ext uri="{FF2B5EF4-FFF2-40B4-BE49-F238E27FC236}">
                <a16:creationId xmlns:a16="http://schemas.microsoft.com/office/drawing/2014/main" id="{2ADED1C0-A952-4889-BC7F-D37B8FFA79FE}"/>
              </a:ext>
            </a:extLst>
          </p:cNvPr>
          <p:cNvSpPr txBox="1">
            <a:spLocks noChangeArrowheads="1"/>
          </p:cNvSpPr>
          <p:nvPr/>
        </p:nvSpPr>
        <p:spPr bwMode="auto">
          <a:xfrm>
            <a:off x="193080" y="6284823"/>
            <a:ext cx="20121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Why not??</a:t>
            </a:r>
            <a:endPar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5" name="Picture 14">
            <a:extLst>
              <a:ext uri="{FF2B5EF4-FFF2-40B4-BE49-F238E27FC236}">
                <a16:creationId xmlns:a16="http://schemas.microsoft.com/office/drawing/2014/main" id="{13E25498-B15C-4D12-A03E-0BD73271239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62935" y="850851"/>
            <a:ext cx="1045369" cy="777949"/>
          </a:xfrm>
          <a:prstGeom prst="rect">
            <a:avLst/>
          </a:prstGeom>
        </p:spPr>
      </p:pic>
    </p:spTree>
    <p:extLst>
      <p:ext uri="{BB962C8B-B14F-4D97-AF65-F5344CB8AC3E}">
        <p14:creationId xmlns:p14="http://schemas.microsoft.com/office/powerpoint/2010/main" val="246703406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9">
                                            <p:txEl>
                                              <p:pRg st="1" end="1"/>
                                            </p:txEl>
                                          </p:spTgt>
                                        </p:tgtEl>
                                        <p:attrNameLst>
                                          <p:attrName>style.visibility</p:attrName>
                                        </p:attrNameLst>
                                      </p:cBhvr>
                                      <p:to>
                                        <p:strVal val="visible"/>
                                      </p:to>
                                    </p:set>
                                  </p:childTnLst>
                                </p:cTn>
                              </p:par>
                            </p:childTnLst>
                          </p:cTn>
                        </p:par>
                        <p:par>
                          <p:cTn id="19" fill="hold">
                            <p:stCondLst>
                              <p:cond delay="500"/>
                            </p:stCondLst>
                            <p:childTnLst>
                              <p:par>
                                <p:cTn id="20" presetID="1" presetClass="entr" presetSubtype="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9">
                                            <p:txEl>
                                              <p:pRg st="2" end="2"/>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9">
                                            <p:txEl>
                                              <p:pRg st="3" end="3"/>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9">
                                            <p:txEl>
                                              <p:pRg st="4" end="4"/>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9">
                                            <p:txEl>
                                              <p:pRg st="5" end="5"/>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9">
                                            <p:txEl>
                                              <p:pRg st="6" end="6"/>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9">
                                            <p:txEl>
                                              <p:pRg st="7" end="7"/>
                                            </p:txEl>
                                          </p:spTgt>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9">
                                            <p:txEl>
                                              <p:pRg st="8" end="8"/>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499"/>
                                          </p:stCondLst>
                                        </p:cTn>
                                        <p:tgtEl>
                                          <p:spTgt spid="9">
                                            <p:txEl>
                                              <p:pRg st="9" end="9"/>
                                            </p:txEl>
                                          </p:spTgt>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499"/>
                                          </p:stCondLst>
                                        </p:cTn>
                                        <p:tgtEl>
                                          <p:spTgt spid="9">
                                            <p:txEl>
                                              <p:pRg st="10" end="1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499"/>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6" grpId="0" build="p" autoUpdateAnimBg="0"/>
      <p:bldP spid="9" grpId="0" uiExpand="1" build="p" autoUpdateAnimBg="0"/>
      <p:bldP spid="10" grpId="0" build="p" autoUpdateAnimBg="0"/>
      <p:bldP spid="11" grpId="0" build="p" autoUpdateAnimBg="0"/>
      <p:bldP spid="14"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38967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Answer:</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Does not matter!</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Define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r>
                  <a:rPr lang="en-GB"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rPr>
                  <a:t>I.e., </a:t>
                </a:r>
                <a14:m>
                  <m:oMath xmlns:m="http://schemas.openxmlformats.org/officeDocument/2006/math">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d>
                      <m:d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d>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400" b="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e>
                    </m:d>
                    <m:r>
                      <a:rPr lang="en-US" altLang="nl-NL" sz="24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400" b="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400" b="0" i="1" smtClean="0">
                        <a:solidFill>
                          <a:srgbClr val="000000"/>
                        </a:solidFill>
                        <a:latin typeface="Cambria Math"/>
                        <a:cs typeface="Times New Roman" panose="02020603050405020304" pitchFamily="18" charset="0"/>
                        <a:sym typeface="Math3" panose="00000400000000000000" pitchFamily="2" charset="2"/>
                      </a:rPr>
                      <m:t>𝑧</m:t>
                    </m:r>
                    <m:r>
                      <a:rPr lang="en-US" altLang="nl-NL" sz="2400" b="0" i="1" smtClean="0">
                        <a:solidFill>
                          <a:srgbClr val="000000"/>
                        </a:solidFill>
                        <a:latin typeface="Cambria Math"/>
                        <a:cs typeface="Times New Roman" panose="02020603050405020304" pitchFamily="18" charset="0"/>
                        <a:sym typeface="Math3" panose="00000400000000000000" pitchFamily="2" charset="2"/>
                      </a:rPr>
                      <m:t>(</m:t>
                    </m:r>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a:cs typeface="Times New Roman" panose="02020603050405020304" pitchFamily="18" charset="0"/>
                        <a:sym typeface="Math3" panose="00000400000000000000" pitchFamily="2" charset="2"/>
                      </a:rPr>
                      <m:t>+</m:t>
                    </m:r>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400" i="1">
                        <a:solidFill>
                          <a:srgbClr val="000000"/>
                        </a:solidFill>
                        <a:latin typeface="Cambria Math"/>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a:cs typeface="Times New Roman" panose="02020603050405020304" pitchFamily="18" charset="0"/>
                            <a:sym typeface="Math3" panose="00000400000000000000" pitchFamily="2" charset="2"/>
                          </a:rPr>
                          <m:t>+</m:t>
                        </m:r>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oMath>
                </a14:m>
                <a:r>
                  <a:rPr lang="en-US" altLang="nl-NL" sz="24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endParaRPr lang="en-US" altLang="nl-NL" sz="24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Is the same!</a:t>
                </a:r>
                <a:endParaRPr lang="en-US" altLang="nl-NL" sz="24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3896708"/>
              </a:xfrm>
              <a:prstGeom prst="rect">
                <a:avLst/>
              </a:prstGeom>
              <a:blipFill rotWithShape="1">
                <a:blip r:embed="rId3"/>
                <a:stretch>
                  <a:fillRect l="-1477" t="-1565" b="-281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137</a:t>
            </a:fld>
            <a:endParaRPr lang="en-US" altLang="nl-NL" sz="1600"/>
          </a:p>
        </p:txBody>
      </p:sp>
    </p:spTree>
    <p:extLst>
      <p:ext uri="{BB962C8B-B14F-4D97-AF65-F5344CB8AC3E}">
        <p14:creationId xmlns:p14="http://schemas.microsoft.com/office/powerpoint/2010/main" val="331736581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224265" y="1110640"/>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0" name="Freeform 29"/>
          <p:cNvSpPr/>
          <p:nvPr/>
        </p:nvSpPr>
        <p:spPr>
          <a:xfrm flipV="1">
            <a:off x="226031" y="1795007"/>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1" name="Text Box 9"/>
          <p:cNvSpPr txBox="1">
            <a:spLocks noChangeArrowheads="1"/>
          </p:cNvSpPr>
          <p:nvPr/>
        </p:nvSpPr>
        <p:spPr bwMode="auto">
          <a:xfrm>
            <a:off x="1292360" y="1907996"/>
            <a:ext cx="857076"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sp>
        <p:nvSpPr>
          <p:cNvPr id="29" name="Rectangle 28"/>
          <p:cNvSpPr>
            <a:spLocks noChangeAspect="1" noChangeArrowheads="1"/>
          </p:cNvSpPr>
          <p:nvPr/>
        </p:nvSpPr>
        <p:spPr bwMode="auto">
          <a:xfrm>
            <a:off x="128021" y="1619877"/>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6" name="Group 5"/>
          <p:cNvGrpSpPr/>
          <p:nvPr/>
        </p:nvGrpSpPr>
        <p:grpSpPr>
          <a:xfrm>
            <a:off x="624447" y="476672"/>
            <a:ext cx="1452454" cy="1243940"/>
            <a:chOff x="2090583" y="2939048"/>
            <a:chExt cx="1452454" cy="1243940"/>
          </a:xfrm>
        </p:grpSpPr>
        <p:sp>
          <p:nvSpPr>
            <p:cNvPr id="32" name="Text Box 9"/>
            <p:cNvSpPr txBox="1">
              <a:spLocks noChangeArrowheads="1"/>
            </p:cNvSpPr>
            <p:nvPr/>
          </p:nvSpPr>
          <p:spPr bwMode="auto">
            <a:xfrm>
              <a:off x="2685961" y="2951232"/>
              <a:ext cx="857076"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nvGrpSpPr>
            <p:cNvPr id="2" name="Group 1"/>
            <p:cNvGrpSpPr/>
            <p:nvPr/>
          </p:nvGrpSpPr>
          <p:grpSpPr>
            <a:xfrm>
              <a:off x="2090583" y="3232180"/>
              <a:ext cx="681599" cy="647535"/>
              <a:chOff x="2090583" y="3217168"/>
              <a:chExt cx="681599" cy="715887"/>
            </a:xfrm>
          </p:grpSpPr>
          <p:sp>
            <p:nvSpPr>
              <p:cNvPr id="34" name="Freeform 33"/>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5" name="Freeform 34"/>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36" name="Text Box 9"/>
            <p:cNvSpPr txBox="1">
              <a:spLocks noChangeArrowheads="1"/>
            </p:cNvSpPr>
            <p:nvPr/>
          </p:nvSpPr>
          <p:spPr bwMode="auto">
            <a:xfrm>
              <a:off x="2846271" y="3610100"/>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38" name="Text Box 9"/>
            <p:cNvSpPr txBox="1">
              <a:spLocks noChangeArrowheads="1"/>
            </p:cNvSpPr>
            <p:nvPr/>
          </p:nvSpPr>
          <p:spPr bwMode="auto">
            <a:xfrm>
              <a:off x="2255932" y="2939048"/>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39" name="Text Box 9"/>
            <p:cNvSpPr txBox="1">
              <a:spLocks noChangeArrowheads="1"/>
            </p:cNvSpPr>
            <p:nvPr/>
          </p:nvSpPr>
          <p:spPr bwMode="auto">
            <a:xfrm>
              <a:off x="2255932" y="3813656"/>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grpSp>
      <p:sp>
        <p:nvSpPr>
          <p:cNvPr id="33" name="Oval 8"/>
          <p:cNvSpPr>
            <a:spLocks noChangeArrowheads="1"/>
          </p:cNvSpPr>
          <p:nvPr/>
        </p:nvSpPr>
        <p:spPr bwMode="auto">
          <a:xfrm>
            <a:off x="513576" y="1000714"/>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68" name="Text Box 9"/>
          <p:cNvSpPr txBox="1">
            <a:spLocks noChangeArrowheads="1"/>
          </p:cNvSpPr>
          <p:nvPr/>
        </p:nvSpPr>
        <p:spPr bwMode="auto">
          <a:xfrm>
            <a:off x="2638830" y="1303485"/>
            <a:ext cx="1173074"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dirty="0">
                <a:solidFill>
                  <a:srgbClr val="000000"/>
                </a:solidFill>
                <a:latin typeface="Arial" panose="020B0604020202020204" pitchFamily="34" charset="0"/>
                <a:cs typeface="Times New Roman" panose="02020603050405020304" pitchFamily="18" charset="0"/>
              </a:rPr>
              <a:t>100 extra</a:t>
            </a:r>
            <a:br>
              <a:rPr lang="en-AU" altLang="nl-NL" sz="1600" dirty="0">
                <a:solidFill>
                  <a:srgbClr val="000000"/>
                </a:solidFill>
                <a:latin typeface="Arial" panose="020B0604020202020204" pitchFamily="34" charset="0"/>
                <a:cs typeface="Times New Roman" panose="02020603050405020304" pitchFamily="18" charset="0"/>
              </a:rPr>
            </a:br>
            <a:r>
              <a:rPr lang="en-AU" altLang="nl-NL" sz="1600" dirty="0">
                <a:solidFill>
                  <a:srgbClr val="000000"/>
                </a:solidFill>
                <a:latin typeface="Arial" panose="020B0604020202020204" pitchFamily="34" charset="0"/>
                <a:cs typeface="Times New Roman" panose="02020603050405020304" pitchFamily="18" charset="0"/>
              </a:rPr>
              <a:t> on bank</a:t>
            </a:r>
            <a:br>
              <a:rPr lang="en-AU" altLang="nl-NL" sz="1600" dirty="0">
                <a:solidFill>
                  <a:srgbClr val="000000"/>
                </a:solidFill>
                <a:latin typeface="Arial" panose="020B0604020202020204" pitchFamily="34" charset="0"/>
                <a:cs typeface="Times New Roman" panose="02020603050405020304" pitchFamily="18" charset="0"/>
              </a:rPr>
            </a:br>
            <a:r>
              <a:rPr lang="en-AU" altLang="nl-NL" sz="1600" dirty="0">
                <a:solidFill>
                  <a:srgbClr val="000000"/>
                </a:solidFill>
                <a:latin typeface="Arial" panose="020B0604020202020204" pitchFamily="34" charset="0"/>
                <a:cs typeface="Times New Roman" panose="02020603050405020304" pitchFamily="18" charset="0"/>
              </a:rPr>
              <a:t> from tax</a:t>
            </a:r>
            <a:endParaRPr lang="en-GB" altLang="nl-NL" sz="1600" dirty="0">
              <a:solidFill>
                <a:srgbClr val="000000"/>
              </a:solidFill>
              <a:latin typeface="Arial" panose="020B0604020202020204" pitchFamily="34" charset="0"/>
            </a:endParaRPr>
          </a:p>
        </p:txBody>
      </p:sp>
      <p:grpSp>
        <p:nvGrpSpPr>
          <p:cNvPr id="97" name="Group 96"/>
          <p:cNvGrpSpPr/>
          <p:nvPr/>
        </p:nvGrpSpPr>
        <p:grpSpPr>
          <a:xfrm>
            <a:off x="6976257" y="476672"/>
            <a:ext cx="2132247" cy="1950436"/>
            <a:chOff x="770344" y="3051165"/>
            <a:chExt cx="2132247" cy="1950436"/>
          </a:xfrm>
        </p:grpSpPr>
        <p:sp>
          <p:nvSpPr>
            <p:cNvPr id="70" name="Freeform 69"/>
            <p:cNvSpPr/>
            <p:nvPr/>
          </p:nvSpPr>
          <p:spPr>
            <a:xfrm>
              <a:off x="866588" y="3685133"/>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1" name="Freeform 70"/>
            <p:cNvSpPr/>
            <p:nvPr/>
          </p:nvSpPr>
          <p:spPr>
            <a:xfrm flipV="1">
              <a:off x="868354" y="4369500"/>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3" name="Rectangle 72"/>
            <p:cNvSpPr>
              <a:spLocks noChangeAspect="1" noChangeArrowheads="1"/>
            </p:cNvSpPr>
            <p:nvPr/>
          </p:nvSpPr>
          <p:spPr bwMode="auto">
            <a:xfrm>
              <a:off x="770344" y="4194370"/>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96" name="Group 95"/>
            <p:cNvGrpSpPr/>
            <p:nvPr/>
          </p:nvGrpSpPr>
          <p:grpSpPr>
            <a:xfrm>
              <a:off x="1155899" y="3051165"/>
              <a:ext cx="1746692" cy="1243940"/>
              <a:chOff x="1155899" y="3051165"/>
              <a:chExt cx="1746692" cy="1243940"/>
            </a:xfrm>
          </p:grpSpPr>
          <p:grpSp>
            <p:nvGrpSpPr>
              <p:cNvPr id="76" name="Group 75"/>
              <p:cNvGrpSpPr/>
              <p:nvPr/>
            </p:nvGrpSpPr>
            <p:grpSpPr>
              <a:xfrm>
                <a:off x="1266770" y="3344297"/>
                <a:ext cx="681599" cy="647535"/>
                <a:chOff x="2090583" y="3217168"/>
                <a:chExt cx="681599" cy="715887"/>
              </a:xfrm>
            </p:grpSpPr>
            <p:sp>
              <p:nvSpPr>
                <p:cNvPr id="80" name="Freeform 79"/>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1" name="Freeform 80"/>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7" name="Text Box 9"/>
              <p:cNvSpPr txBox="1">
                <a:spLocks noChangeArrowheads="1"/>
              </p:cNvSpPr>
              <p:nvPr/>
            </p:nvSpPr>
            <p:spPr bwMode="auto">
              <a:xfrm>
                <a:off x="2034033" y="3722217"/>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78" name="Text Box 9"/>
              <p:cNvSpPr txBox="1">
                <a:spLocks noChangeArrowheads="1"/>
              </p:cNvSpPr>
              <p:nvPr/>
            </p:nvSpPr>
            <p:spPr bwMode="auto">
              <a:xfrm>
                <a:off x="1432119" y="3051165"/>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79" name="Text Box 9"/>
              <p:cNvSpPr txBox="1">
                <a:spLocks noChangeArrowheads="1"/>
              </p:cNvSpPr>
              <p:nvPr/>
            </p:nvSpPr>
            <p:spPr bwMode="auto">
              <a:xfrm>
                <a:off x="1432119" y="3925773"/>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82" name="Oval 8"/>
              <p:cNvSpPr>
                <a:spLocks noChangeArrowheads="1"/>
              </p:cNvSpPr>
              <p:nvPr/>
            </p:nvSpPr>
            <p:spPr bwMode="auto">
              <a:xfrm>
                <a:off x="1155899" y="3575207"/>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87" name="Text Box 9"/>
              <p:cNvSpPr txBox="1">
                <a:spLocks noChangeArrowheads="1"/>
              </p:cNvSpPr>
              <p:nvPr/>
            </p:nvSpPr>
            <p:spPr bwMode="auto">
              <a:xfrm>
                <a:off x="1901245" y="3079253"/>
                <a:ext cx="10013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sp>
          <p:nvSpPr>
            <p:cNvPr id="93" name="Text Box 9"/>
            <p:cNvSpPr txBox="1">
              <a:spLocks noChangeArrowheads="1"/>
            </p:cNvSpPr>
            <p:nvPr/>
          </p:nvSpPr>
          <p:spPr bwMode="auto">
            <a:xfrm>
              <a:off x="1910262" y="4478381"/>
              <a:ext cx="8356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grpSp>
      <p:grpSp>
        <p:nvGrpSpPr>
          <p:cNvPr id="98" name="Group 97"/>
          <p:cNvGrpSpPr/>
          <p:nvPr/>
        </p:nvGrpSpPr>
        <p:grpSpPr>
          <a:xfrm>
            <a:off x="4178990" y="470452"/>
            <a:ext cx="2132247" cy="1950436"/>
            <a:chOff x="770344" y="3051165"/>
            <a:chExt cx="2132247" cy="1950436"/>
          </a:xfrm>
        </p:grpSpPr>
        <p:sp>
          <p:nvSpPr>
            <p:cNvPr id="99" name="Freeform 98"/>
            <p:cNvSpPr/>
            <p:nvPr/>
          </p:nvSpPr>
          <p:spPr>
            <a:xfrm>
              <a:off x="866588" y="3685133"/>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0" name="Freeform 99"/>
            <p:cNvSpPr/>
            <p:nvPr/>
          </p:nvSpPr>
          <p:spPr>
            <a:xfrm flipV="1">
              <a:off x="868354" y="4369500"/>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1" name="Rectangle 100"/>
            <p:cNvSpPr>
              <a:spLocks noChangeAspect="1" noChangeArrowheads="1"/>
            </p:cNvSpPr>
            <p:nvPr/>
          </p:nvSpPr>
          <p:spPr bwMode="auto">
            <a:xfrm>
              <a:off x="770344" y="4194370"/>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102" name="Group 101"/>
            <p:cNvGrpSpPr/>
            <p:nvPr/>
          </p:nvGrpSpPr>
          <p:grpSpPr>
            <a:xfrm>
              <a:off x="1155899" y="3051165"/>
              <a:ext cx="1746692" cy="1243940"/>
              <a:chOff x="1155899" y="3051165"/>
              <a:chExt cx="1746692" cy="1243940"/>
            </a:xfrm>
          </p:grpSpPr>
          <p:grpSp>
            <p:nvGrpSpPr>
              <p:cNvPr id="104" name="Group 103"/>
              <p:cNvGrpSpPr/>
              <p:nvPr/>
            </p:nvGrpSpPr>
            <p:grpSpPr>
              <a:xfrm>
                <a:off x="1266770" y="3344297"/>
                <a:ext cx="681599" cy="647535"/>
                <a:chOff x="2090583" y="3217168"/>
                <a:chExt cx="681599" cy="715887"/>
              </a:xfrm>
            </p:grpSpPr>
            <p:sp>
              <p:nvSpPr>
                <p:cNvPr id="110" name="Freeform 109"/>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1" name="Freeform 110"/>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05" name="Text Box 9"/>
              <p:cNvSpPr txBox="1">
                <a:spLocks noChangeArrowheads="1"/>
              </p:cNvSpPr>
              <p:nvPr/>
            </p:nvSpPr>
            <p:spPr bwMode="auto">
              <a:xfrm>
                <a:off x="2034033" y="3722217"/>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106" name="Text Box 9"/>
              <p:cNvSpPr txBox="1">
                <a:spLocks noChangeArrowheads="1"/>
              </p:cNvSpPr>
              <p:nvPr/>
            </p:nvSpPr>
            <p:spPr bwMode="auto">
              <a:xfrm>
                <a:off x="1432119" y="3051165"/>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07" name="Text Box 9"/>
              <p:cNvSpPr txBox="1">
                <a:spLocks noChangeArrowheads="1"/>
              </p:cNvSpPr>
              <p:nvPr/>
            </p:nvSpPr>
            <p:spPr bwMode="auto">
              <a:xfrm>
                <a:off x="1432119" y="3925773"/>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08" name="Oval 8"/>
              <p:cNvSpPr>
                <a:spLocks noChangeArrowheads="1"/>
              </p:cNvSpPr>
              <p:nvPr/>
            </p:nvSpPr>
            <p:spPr bwMode="auto">
              <a:xfrm>
                <a:off x="1155899" y="3575207"/>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109" name="Text Box 9"/>
              <p:cNvSpPr txBox="1">
                <a:spLocks noChangeArrowheads="1"/>
              </p:cNvSpPr>
              <p:nvPr/>
            </p:nvSpPr>
            <p:spPr bwMode="auto">
              <a:xfrm>
                <a:off x="1901245" y="3079253"/>
                <a:ext cx="10013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sp>
          <p:nvSpPr>
            <p:cNvPr id="103" name="Text Box 9"/>
            <p:cNvSpPr txBox="1">
              <a:spLocks noChangeArrowheads="1"/>
            </p:cNvSpPr>
            <p:nvPr/>
          </p:nvSpPr>
          <p:spPr bwMode="auto">
            <a:xfrm>
              <a:off x="1910262" y="4478381"/>
              <a:ext cx="8356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grpSp>
      <p:grpSp>
        <p:nvGrpSpPr>
          <p:cNvPr id="5" name="Group 4"/>
          <p:cNvGrpSpPr/>
          <p:nvPr/>
        </p:nvGrpSpPr>
        <p:grpSpPr>
          <a:xfrm>
            <a:off x="-13362" y="468664"/>
            <a:ext cx="1993074" cy="2809212"/>
            <a:chOff x="-13362" y="468664"/>
            <a:chExt cx="1993074" cy="2809212"/>
          </a:xfrm>
        </p:grpSpPr>
        <p:sp>
          <p:nvSpPr>
            <p:cNvPr id="14" name="Rectangle 13"/>
            <p:cNvSpPr>
              <a:spLocks noChangeArrowheads="1"/>
            </p:cNvSpPr>
            <p:nvPr/>
          </p:nvSpPr>
          <p:spPr bwMode="auto">
            <a:xfrm>
              <a:off x="69450" y="468664"/>
              <a:ext cx="1910262"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112" name="Text Box 9"/>
            <p:cNvSpPr txBox="1">
              <a:spLocks noChangeArrowheads="1"/>
            </p:cNvSpPr>
            <p:nvPr/>
          </p:nvSpPr>
          <p:spPr bwMode="auto">
            <a:xfrm>
              <a:off x="-13362" y="2963944"/>
              <a:ext cx="147295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left</a:t>
              </a:r>
              <a:endParaRPr lang="en-GB" altLang="nl-NL" sz="1600" i="1" dirty="0">
                <a:solidFill>
                  <a:srgbClr val="000000"/>
                </a:solidFill>
                <a:latin typeface="Arial" panose="020B0604020202020204" pitchFamily="34" charset="0"/>
              </a:endParaRPr>
            </a:p>
          </p:txBody>
        </p:sp>
      </p:grpSp>
      <p:grpSp>
        <p:nvGrpSpPr>
          <p:cNvPr id="8" name="Group 7"/>
          <p:cNvGrpSpPr/>
          <p:nvPr/>
        </p:nvGrpSpPr>
        <p:grpSpPr>
          <a:xfrm>
            <a:off x="6802905" y="470589"/>
            <a:ext cx="2224574" cy="2809212"/>
            <a:chOff x="6802905" y="470589"/>
            <a:chExt cx="2224574" cy="2809212"/>
          </a:xfrm>
        </p:grpSpPr>
        <p:sp>
          <p:nvSpPr>
            <p:cNvPr id="113" name="Rectangle 112"/>
            <p:cNvSpPr>
              <a:spLocks noChangeArrowheads="1"/>
            </p:cNvSpPr>
            <p:nvPr/>
          </p:nvSpPr>
          <p:spPr bwMode="auto">
            <a:xfrm>
              <a:off x="6878585" y="470589"/>
              <a:ext cx="2148894"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114" name="Text Box 9"/>
            <p:cNvSpPr txBox="1">
              <a:spLocks noChangeArrowheads="1"/>
            </p:cNvSpPr>
            <p:nvPr/>
          </p:nvSpPr>
          <p:spPr bwMode="auto">
            <a:xfrm>
              <a:off x="6802905" y="2965869"/>
              <a:ext cx="147295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right</a:t>
              </a:r>
              <a:endParaRPr lang="en-GB" altLang="nl-NL" sz="1600" i="1" dirty="0">
                <a:solidFill>
                  <a:srgbClr val="000000"/>
                </a:solidFill>
                <a:latin typeface="Arial" panose="020B0604020202020204" pitchFamily="34" charset="0"/>
              </a:endParaRPr>
            </a:p>
          </p:txBody>
        </p:sp>
      </p:grpSp>
      <p:sp>
        <p:nvSpPr>
          <p:cNvPr id="115" name="Text Box 9"/>
          <p:cNvSpPr txBox="1">
            <a:spLocks noChangeArrowheads="1"/>
          </p:cNvSpPr>
          <p:nvPr/>
        </p:nvSpPr>
        <p:spPr bwMode="auto">
          <a:xfrm>
            <a:off x="3564068" y="1494576"/>
            <a:ext cx="495672" cy="1114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a:t>
            </a:r>
          </a:p>
          <a:p>
            <a:pPr>
              <a:lnSpc>
                <a:spcPct val="90000"/>
              </a:lnSpc>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 </a:t>
            </a:r>
            <a:r>
              <a:rPr lang="en-US" dirty="0"/>
              <a:t> </a:t>
            </a:r>
            <a:endParaRPr lang="en-GB" altLang="nl-NL" sz="1600" dirty="0">
              <a:solidFill>
                <a:srgbClr val="000000"/>
              </a:solidFill>
              <a:latin typeface="Arial" panose="020B0604020202020204" pitchFamily="34" charset="0"/>
            </a:endParaRPr>
          </a:p>
        </p:txBody>
      </p:sp>
      <p:sp>
        <p:nvSpPr>
          <p:cNvPr id="51" name="Text Box 9"/>
          <p:cNvSpPr txBox="1">
            <a:spLocks noChangeArrowheads="1"/>
          </p:cNvSpPr>
          <p:nvPr/>
        </p:nvSpPr>
        <p:spPr bwMode="auto">
          <a:xfrm>
            <a:off x="113635" y="1136099"/>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sp>
        <p:nvSpPr>
          <p:cNvPr id="52" name="Text Box 9"/>
          <p:cNvSpPr txBox="1">
            <a:spLocks noChangeArrowheads="1"/>
          </p:cNvSpPr>
          <p:nvPr/>
        </p:nvSpPr>
        <p:spPr bwMode="auto">
          <a:xfrm>
            <a:off x="6969680" y="1723958"/>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grpSp>
        <p:nvGrpSpPr>
          <p:cNvPr id="55" name="Group 54"/>
          <p:cNvGrpSpPr/>
          <p:nvPr/>
        </p:nvGrpSpPr>
        <p:grpSpPr>
          <a:xfrm>
            <a:off x="2449265" y="467655"/>
            <a:ext cx="3769372" cy="2809212"/>
            <a:chOff x="6802905" y="470589"/>
            <a:chExt cx="3592726" cy="2809212"/>
          </a:xfrm>
        </p:grpSpPr>
        <p:sp>
          <p:nvSpPr>
            <p:cNvPr id="56" name="Rectangle 55"/>
            <p:cNvSpPr>
              <a:spLocks noChangeArrowheads="1"/>
            </p:cNvSpPr>
            <p:nvPr/>
          </p:nvSpPr>
          <p:spPr bwMode="auto">
            <a:xfrm>
              <a:off x="6878585" y="470589"/>
              <a:ext cx="3517046"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57" name="Text Box 9"/>
            <p:cNvSpPr txBox="1">
              <a:spLocks noChangeArrowheads="1"/>
            </p:cNvSpPr>
            <p:nvPr/>
          </p:nvSpPr>
          <p:spPr bwMode="auto">
            <a:xfrm>
              <a:off x="6802905" y="2965869"/>
              <a:ext cx="1724861"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middle</a:t>
              </a:r>
              <a:endParaRPr lang="en-GB" altLang="nl-NL" sz="1600" i="1" dirty="0">
                <a:solidFill>
                  <a:srgbClr val="000000"/>
                </a:solidFill>
                <a:latin typeface="Arial" panose="020B0604020202020204" pitchFamily="34" charset="0"/>
              </a:endParaRPr>
            </a:p>
          </p:txBody>
        </p:sp>
      </p:grpSp>
      <p:grpSp>
        <p:nvGrpSpPr>
          <p:cNvPr id="9" name="Group 8"/>
          <p:cNvGrpSpPr/>
          <p:nvPr/>
        </p:nvGrpSpPr>
        <p:grpSpPr>
          <a:xfrm>
            <a:off x="1288866" y="2924944"/>
            <a:ext cx="1951284" cy="1603340"/>
            <a:chOff x="1349829" y="2924944"/>
            <a:chExt cx="1951284" cy="1603340"/>
          </a:xfrm>
        </p:grpSpPr>
        <p:sp>
          <p:nvSpPr>
            <p:cNvPr id="59" name="Text Box 2"/>
            <p:cNvSpPr txBox="1">
              <a:spLocks noChangeArrowheads="1"/>
            </p:cNvSpPr>
            <p:nvPr/>
          </p:nvSpPr>
          <p:spPr bwMode="auto">
            <a:xfrm>
              <a:off x="1987574" y="2924944"/>
              <a:ext cx="784226" cy="558800"/>
            </a:xfrm>
            <a:prstGeom prst="rect">
              <a:avLst/>
            </a:prstGeom>
            <a:noFill/>
            <a:ln>
              <a:noFill/>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US" altLang="nl-NL" sz="3600" dirty="0">
                  <a:solidFill>
                    <a:srgbClr val="0000FF"/>
                  </a:solidFill>
                  <a:latin typeface="Arial" panose="020B0604020202020204" pitchFamily="34" charset="0"/>
                  <a:sym typeface="Symbol" panose="05050102010706020507" pitchFamily="18" charset="2"/>
                </a:rPr>
                <a:t></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60" name="Text Box 2"/>
            <p:cNvSpPr txBox="1">
              <a:spLocks noChangeArrowheads="1"/>
            </p:cNvSpPr>
            <p:nvPr/>
          </p:nvSpPr>
          <p:spPr bwMode="auto">
            <a:xfrm>
              <a:off x="1349829" y="3389511"/>
              <a:ext cx="1951284"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 typeface="Math3" panose="00000400000000000000" pitchFamily="2" charset="2"/>
                <a:buNone/>
              </a:pPr>
              <a:r>
                <a:rPr lang="en-US"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monetary calculus (called “reference independence”)</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0" name="Group 9"/>
          <p:cNvGrpSpPr/>
          <p:nvPr/>
        </p:nvGrpSpPr>
        <p:grpSpPr>
          <a:xfrm>
            <a:off x="5802349" y="2924944"/>
            <a:ext cx="1764378" cy="1237203"/>
            <a:chOff x="5802349" y="2924944"/>
            <a:chExt cx="1764378" cy="1237203"/>
          </a:xfrm>
        </p:grpSpPr>
        <p:sp>
          <p:nvSpPr>
            <p:cNvPr id="61" name="Text Box 2"/>
            <p:cNvSpPr txBox="1">
              <a:spLocks noChangeArrowheads="1"/>
            </p:cNvSpPr>
            <p:nvPr/>
          </p:nvSpPr>
          <p:spPr bwMode="auto">
            <a:xfrm>
              <a:off x="6221913" y="2924944"/>
              <a:ext cx="784226" cy="558800"/>
            </a:xfrm>
            <a:prstGeom prst="rect">
              <a:avLst/>
            </a:prstGeom>
            <a:noFill/>
            <a:ln>
              <a:noFill/>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US" altLang="nl-NL" sz="3600" dirty="0">
                  <a:solidFill>
                    <a:srgbClr val="0000FF"/>
                  </a:solidFill>
                  <a:latin typeface="Arial" panose="020B0604020202020204" pitchFamily="34" charset="0"/>
                  <a:sym typeface="Symbol" panose="05050102010706020507" pitchFamily="18" charset="2"/>
                </a:rPr>
                <a:t></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62" name="Text Box 2"/>
            <p:cNvSpPr txBox="1">
              <a:spLocks noChangeArrowheads="1"/>
            </p:cNvSpPr>
            <p:nvPr/>
          </p:nvSpPr>
          <p:spPr bwMode="auto">
            <a:xfrm>
              <a:off x="5802349" y="3284984"/>
              <a:ext cx="1764378" cy="87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 typeface="Math3" panose="00000400000000000000" pitchFamily="2" charset="2"/>
                <a:buNone/>
              </a:pPr>
              <a:r>
                <a:rPr lang="en-US"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plausible (called “additivity”)</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
        <p:nvSpPr>
          <p:cNvPr id="65" name="Text Box 9"/>
          <p:cNvSpPr txBox="1">
            <a:spLocks noChangeArrowheads="1"/>
          </p:cNvSpPr>
          <p:nvPr/>
        </p:nvSpPr>
        <p:spPr bwMode="auto">
          <a:xfrm>
            <a:off x="4165833" y="1729074"/>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sp>
        <p:nvSpPr>
          <p:cNvPr id="64" name="Text Box 2"/>
          <p:cNvSpPr txBox="1">
            <a:spLocks noChangeArrowheads="1"/>
          </p:cNvSpPr>
          <p:nvPr/>
        </p:nvSpPr>
        <p:spPr bwMode="auto">
          <a:xfrm>
            <a:off x="6745174" y="5560078"/>
            <a:ext cx="22066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 typeface="Math3" panose="00000400000000000000" pitchFamily="2" charset="2"/>
              <a:buNone/>
            </a:pPr>
            <a:r>
              <a:rPr lang="en-US" altLang="nl-NL" sz="2000" dirty="0">
                <a:latin typeface="Arial" panose="020B0604020202020204" pitchFamily="34" charset="0"/>
                <a:sym typeface="Math3" panose="00000400000000000000" pitchFamily="2" charset="2"/>
              </a:rPr>
              <a:t>Common </a:t>
            </a:r>
            <a:r>
              <a:rPr lang="en-US" altLang="nl-NL" sz="2000" dirty="0" err="1">
                <a:latin typeface="Arial" panose="020B0604020202020204" pitchFamily="34" charset="0"/>
                <a:sym typeface="Math3" panose="00000400000000000000" pitchFamily="2" charset="2"/>
              </a:rPr>
              <a:t>prefs</a:t>
            </a:r>
            <a:r>
              <a:rPr lang="en-US" altLang="nl-NL" sz="2000" dirty="0">
                <a:latin typeface="Arial" panose="020B0604020202020204" pitchFamily="34" charset="0"/>
                <a:sym typeface="Math3" panose="00000400000000000000" pitchFamily="2" charset="2"/>
              </a:rPr>
              <a:t> must violate one of the two principles.</a:t>
            </a:r>
          </a:p>
        </p:txBody>
      </p:sp>
      <p:sp>
        <p:nvSpPr>
          <p:cNvPr id="7" name="Oval 6"/>
          <p:cNvSpPr/>
          <p:nvPr/>
        </p:nvSpPr>
        <p:spPr>
          <a:xfrm>
            <a:off x="2599540" y="1085455"/>
            <a:ext cx="1335433" cy="1335433"/>
          </a:xfrm>
          <a:prstGeom prst="ellipse">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2">
            <a:extLst>
              <a:ext uri="{FF2B5EF4-FFF2-40B4-BE49-F238E27FC236}">
                <a16:creationId xmlns:a16="http://schemas.microsoft.com/office/drawing/2014/main" id="{28373E5A-F2B9-41E1-B311-E190CF8CA987}"/>
              </a:ext>
            </a:extLst>
          </p:cNvPr>
          <p:cNvSpPr txBox="1">
            <a:spLocks noChangeArrowheads="1"/>
          </p:cNvSpPr>
          <p:nvPr/>
        </p:nvSpPr>
        <p:spPr bwMode="auto">
          <a:xfrm>
            <a:off x="-51371" y="-111968"/>
            <a:ext cx="30638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8</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.1-8.2</a:t>
            </a:r>
            <a:r>
              <a:rPr lang="en-GB" altLang="nl-NL" sz="2000" dirty="0">
                <a:latin typeface="Arial" panose="020B0604020202020204" pitchFamily="34" charset="0"/>
                <a:cs typeface="Times New Roman" panose="02020603050405020304" pitchFamily="18" charset="0"/>
                <a:sym typeface="Math3" panose="00000400000000000000" pitchFamily="2" charset="2"/>
              </a:rPr>
              <a:t> (6</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th</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
        <p:nvSpPr>
          <p:cNvPr id="74" name="Text Box 3">
            <a:extLst>
              <a:ext uri="{FF2B5EF4-FFF2-40B4-BE49-F238E27FC236}">
                <a16:creationId xmlns:a16="http://schemas.microsoft.com/office/drawing/2014/main" id="{81B76D36-519E-4962-9A59-87FAD2555798}"/>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138</a:t>
            </a:fld>
            <a:endParaRPr lang="en-US" altLang="nl-NL" sz="1600"/>
          </a:p>
        </p:txBody>
      </p:sp>
      <p:sp>
        <p:nvSpPr>
          <p:cNvPr id="83" name="Text Box 4">
            <a:extLst>
              <a:ext uri="{FF2B5EF4-FFF2-40B4-BE49-F238E27FC236}">
                <a16:creationId xmlns:a16="http://schemas.microsoft.com/office/drawing/2014/main" id="{32F99769-F5D7-47DA-8873-89A7310D1659}"/>
              </a:ext>
            </a:extLst>
          </p:cNvPr>
          <p:cNvSpPr txBox="1">
            <a:spLocks noChangeArrowheads="1"/>
          </p:cNvSpPr>
          <p:nvPr/>
        </p:nvSpPr>
        <p:spPr bwMode="auto">
          <a:xfrm>
            <a:off x="778873" y="-99392"/>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4" name="Text Box 4">
            <a:extLst>
              <a:ext uri="{FF2B5EF4-FFF2-40B4-BE49-F238E27FC236}">
                <a16:creationId xmlns:a16="http://schemas.microsoft.com/office/drawing/2014/main" id="{05CB8E35-F73C-4522-8507-C2BC06D5525B}"/>
              </a:ext>
            </a:extLst>
          </p:cNvPr>
          <p:cNvSpPr txBox="1">
            <a:spLocks noChangeArrowheads="1"/>
          </p:cNvSpPr>
          <p:nvPr/>
        </p:nvSpPr>
        <p:spPr bwMode="auto">
          <a:xfrm>
            <a:off x="1043608" y="-99392"/>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5" name="Text Box 4">
            <a:extLst>
              <a:ext uri="{FF2B5EF4-FFF2-40B4-BE49-F238E27FC236}">
                <a16:creationId xmlns:a16="http://schemas.microsoft.com/office/drawing/2014/main" id="{D28B08A4-012E-4477-AD83-4A9A488106D2}"/>
              </a:ext>
            </a:extLst>
          </p:cNvPr>
          <p:cNvSpPr txBox="1">
            <a:spLocks noChangeArrowheads="1"/>
          </p:cNvSpPr>
          <p:nvPr/>
        </p:nvSpPr>
        <p:spPr bwMode="auto">
          <a:xfrm>
            <a:off x="7881554" y="-36095"/>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6" name="Text Box 4">
            <a:extLst>
              <a:ext uri="{FF2B5EF4-FFF2-40B4-BE49-F238E27FC236}">
                <a16:creationId xmlns:a16="http://schemas.microsoft.com/office/drawing/2014/main" id="{8681796B-2C80-4D3F-AAAE-1678CB32B339}"/>
              </a:ext>
            </a:extLst>
          </p:cNvPr>
          <p:cNvSpPr txBox="1">
            <a:spLocks noChangeArrowheads="1"/>
          </p:cNvSpPr>
          <p:nvPr/>
        </p:nvSpPr>
        <p:spPr bwMode="auto">
          <a:xfrm>
            <a:off x="4067944" y="3420289"/>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92" name="Text Box 4">
            <a:extLst>
              <a:ext uri="{FF2B5EF4-FFF2-40B4-BE49-F238E27FC236}">
                <a16:creationId xmlns:a16="http://schemas.microsoft.com/office/drawing/2014/main" id="{AB933841-E1A3-42D3-AB1A-9448C9B1D812}"/>
              </a:ext>
            </a:extLst>
          </p:cNvPr>
          <p:cNvSpPr txBox="1">
            <a:spLocks noChangeArrowheads="1"/>
          </p:cNvSpPr>
          <p:nvPr/>
        </p:nvSpPr>
        <p:spPr bwMode="auto">
          <a:xfrm>
            <a:off x="5436096" y="44624"/>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Tree>
    <p:extLst>
      <p:ext uri="{BB962C8B-B14F-4D97-AF65-F5344CB8AC3E}">
        <p14:creationId xmlns:p14="http://schemas.microsoft.com/office/powerpoint/2010/main" val="167753028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9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8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5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9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5">
                                            <p:txEl>
                                              <p:pRg st="0" end="0"/>
                                            </p:txEl>
                                          </p:spTgt>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15">
                                            <p:txEl>
                                              <p:pRg st="1" end="1"/>
                                            </p:txEl>
                                          </p:spTgt>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92"/>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nodeType="clickEffect">
                                  <p:stCondLst>
                                    <p:cond delay="0"/>
                                  </p:stCondLst>
                                  <p:childTnLst>
                                    <p:set>
                                      <p:cBhvr>
                                        <p:cTn id="94" dur="1" fill="hold">
                                          <p:stCondLst>
                                            <p:cond delay="0"/>
                                          </p:stCondLst>
                                        </p:cTn>
                                        <p:tgtEl>
                                          <p:spTgt spid="9"/>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86"/>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10"/>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64">
                                            <p:txEl>
                                              <p:pRg st="0" end="0"/>
                                            </p:txEl>
                                          </p:spTgt>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0" grpId="0" animBg="1"/>
      <p:bldP spid="31" grpId="0"/>
      <p:bldP spid="29" grpId="0" animBg="1"/>
      <p:bldP spid="33" grpId="0" animBg="1"/>
      <p:bldP spid="68" grpId="0"/>
      <p:bldP spid="115" grpId="0" build="p"/>
      <p:bldP spid="51" grpId="0"/>
      <p:bldP spid="52" grpId="0"/>
      <p:bldP spid="65" grpId="0"/>
      <p:bldP spid="64" grpId="0" build="allAtOnce"/>
      <p:bldP spid="7" grpId="0" animBg="1"/>
      <p:bldP spid="72" grpId="0" build="p" autoUpdateAnimBg="0"/>
      <p:bldP spid="83" grpId="0"/>
      <p:bldP spid="84" grpId="0"/>
      <p:bldP spid="85" grpId="0"/>
      <p:bldP spid="86" grpId="0"/>
      <p:bldP spid="92"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224265" y="1110640"/>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0" name="Freeform 29"/>
          <p:cNvSpPr/>
          <p:nvPr/>
        </p:nvSpPr>
        <p:spPr>
          <a:xfrm flipV="1">
            <a:off x="226031" y="1795007"/>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1" name="Text Box 9"/>
          <p:cNvSpPr txBox="1">
            <a:spLocks noChangeArrowheads="1"/>
          </p:cNvSpPr>
          <p:nvPr/>
        </p:nvSpPr>
        <p:spPr bwMode="auto">
          <a:xfrm>
            <a:off x="1292360" y="1907996"/>
            <a:ext cx="857076"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sp>
        <p:nvSpPr>
          <p:cNvPr id="29" name="Rectangle 28"/>
          <p:cNvSpPr>
            <a:spLocks noChangeAspect="1" noChangeArrowheads="1"/>
          </p:cNvSpPr>
          <p:nvPr/>
        </p:nvSpPr>
        <p:spPr bwMode="auto">
          <a:xfrm>
            <a:off x="128021" y="1619877"/>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6" name="Group 5"/>
          <p:cNvGrpSpPr/>
          <p:nvPr/>
        </p:nvGrpSpPr>
        <p:grpSpPr>
          <a:xfrm>
            <a:off x="624447" y="476672"/>
            <a:ext cx="1452454" cy="1243940"/>
            <a:chOff x="2090583" y="2939048"/>
            <a:chExt cx="1452454" cy="1243940"/>
          </a:xfrm>
        </p:grpSpPr>
        <p:sp>
          <p:nvSpPr>
            <p:cNvPr id="32" name="Text Box 9"/>
            <p:cNvSpPr txBox="1">
              <a:spLocks noChangeArrowheads="1"/>
            </p:cNvSpPr>
            <p:nvPr/>
          </p:nvSpPr>
          <p:spPr bwMode="auto">
            <a:xfrm>
              <a:off x="2685961" y="2951232"/>
              <a:ext cx="857076"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nvGrpSpPr>
            <p:cNvPr id="2" name="Group 1"/>
            <p:cNvGrpSpPr/>
            <p:nvPr/>
          </p:nvGrpSpPr>
          <p:grpSpPr>
            <a:xfrm>
              <a:off x="2090583" y="3232180"/>
              <a:ext cx="681599" cy="647535"/>
              <a:chOff x="2090583" y="3217168"/>
              <a:chExt cx="681599" cy="715887"/>
            </a:xfrm>
          </p:grpSpPr>
          <p:sp>
            <p:nvSpPr>
              <p:cNvPr id="34" name="Freeform 33"/>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5" name="Freeform 34"/>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36" name="Text Box 9"/>
            <p:cNvSpPr txBox="1">
              <a:spLocks noChangeArrowheads="1"/>
            </p:cNvSpPr>
            <p:nvPr/>
          </p:nvSpPr>
          <p:spPr bwMode="auto">
            <a:xfrm>
              <a:off x="2846271" y="3610100"/>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38" name="Text Box 9"/>
            <p:cNvSpPr txBox="1">
              <a:spLocks noChangeArrowheads="1"/>
            </p:cNvSpPr>
            <p:nvPr/>
          </p:nvSpPr>
          <p:spPr bwMode="auto">
            <a:xfrm>
              <a:off x="2255932" y="2939048"/>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39" name="Text Box 9"/>
            <p:cNvSpPr txBox="1">
              <a:spLocks noChangeArrowheads="1"/>
            </p:cNvSpPr>
            <p:nvPr/>
          </p:nvSpPr>
          <p:spPr bwMode="auto">
            <a:xfrm>
              <a:off x="2255932" y="3813656"/>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grpSp>
      <p:sp>
        <p:nvSpPr>
          <p:cNvPr id="33" name="Oval 8"/>
          <p:cNvSpPr>
            <a:spLocks noChangeArrowheads="1"/>
          </p:cNvSpPr>
          <p:nvPr/>
        </p:nvSpPr>
        <p:spPr bwMode="auto">
          <a:xfrm>
            <a:off x="513576" y="1000714"/>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68" name="Text Box 9"/>
          <p:cNvSpPr txBox="1">
            <a:spLocks noChangeArrowheads="1"/>
          </p:cNvSpPr>
          <p:nvPr/>
        </p:nvSpPr>
        <p:spPr bwMode="auto">
          <a:xfrm>
            <a:off x="2638830" y="1303485"/>
            <a:ext cx="1173074"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dirty="0">
                <a:solidFill>
                  <a:srgbClr val="000000"/>
                </a:solidFill>
                <a:latin typeface="Arial" panose="020B0604020202020204" pitchFamily="34" charset="0"/>
                <a:cs typeface="Times New Roman" panose="02020603050405020304" pitchFamily="18" charset="0"/>
              </a:rPr>
              <a:t>100 extra</a:t>
            </a:r>
            <a:br>
              <a:rPr lang="en-AU" altLang="nl-NL" sz="1600" dirty="0">
                <a:solidFill>
                  <a:srgbClr val="000000"/>
                </a:solidFill>
                <a:latin typeface="Arial" panose="020B0604020202020204" pitchFamily="34" charset="0"/>
                <a:cs typeface="Times New Roman" panose="02020603050405020304" pitchFamily="18" charset="0"/>
              </a:rPr>
            </a:br>
            <a:r>
              <a:rPr lang="en-AU" altLang="nl-NL" sz="1600" dirty="0">
                <a:solidFill>
                  <a:srgbClr val="000000"/>
                </a:solidFill>
                <a:latin typeface="Arial" panose="020B0604020202020204" pitchFamily="34" charset="0"/>
                <a:cs typeface="Times New Roman" panose="02020603050405020304" pitchFamily="18" charset="0"/>
              </a:rPr>
              <a:t> on bank</a:t>
            </a:r>
            <a:br>
              <a:rPr lang="en-AU" altLang="nl-NL" sz="1600" dirty="0">
                <a:solidFill>
                  <a:srgbClr val="000000"/>
                </a:solidFill>
                <a:latin typeface="Arial" panose="020B0604020202020204" pitchFamily="34" charset="0"/>
                <a:cs typeface="Times New Roman" panose="02020603050405020304" pitchFamily="18" charset="0"/>
              </a:rPr>
            </a:br>
            <a:r>
              <a:rPr lang="en-AU" altLang="nl-NL" sz="1600" dirty="0">
                <a:solidFill>
                  <a:srgbClr val="000000"/>
                </a:solidFill>
                <a:latin typeface="Arial" panose="020B0604020202020204" pitchFamily="34" charset="0"/>
                <a:cs typeface="Times New Roman" panose="02020603050405020304" pitchFamily="18" charset="0"/>
              </a:rPr>
              <a:t> from tax</a:t>
            </a:r>
            <a:endParaRPr lang="en-GB" altLang="nl-NL" sz="1600" dirty="0">
              <a:solidFill>
                <a:srgbClr val="000000"/>
              </a:solidFill>
              <a:latin typeface="Arial" panose="020B0604020202020204" pitchFamily="34" charset="0"/>
            </a:endParaRPr>
          </a:p>
        </p:txBody>
      </p:sp>
      <p:grpSp>
        <p:nvGrpSpPr>
          <p:cNvPr id="97" name="Group 96"/>
          <p:cNvGrpSpPr/>
          <p:nvPr/>
        </p:nvGrpSpPr>
        <p:grpSpPr>
          <a:xfrm>
            <a:off x="6976257" y="476672"/>
            <a:ext cx="2132247" cy="1950436"/>
            <a:chOff x="770344" y="3051165"/>
            <a:chExt cx="2132247" cy="1950436"/>
          </a:xfrm>
        </p:grpSpPr>
        <p:sp>
          <p:nvSpPr>
            <p:cNvPr id="70" name="Freeform 69"/>
            <p:cNvSpPr/>
            <p:nvPr/>
          </p:nvSpPr>
          <p:spPr>
            <a:xfrm>
              <a:off x="866588" y="3685133"/>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1" name="Freeform 70"/>
            <p:cNvSpPr/>
            <p:nvPr/>
          </p:nvSpPr>
          <p:spPr>
            <a:xfrm flipV="1">
              <a:off x="868354" y="4369500"/>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3" name="Rectangle 72"/>
            <p:cNvSpPr>
              <a:spLocks noChangeAspect="1" noChangeArrowheads="1"/>
            </p:cNvSpPr>
            <p:nvPr/>
          </p:nvSpPr>
          <p:spPr bwMode="auto">
            <a:xfrm>
              <a:off x="770344" y="4194370"/>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96" name="Group 95"/>
            <p:cNvGrpSpPr/>
            <p:nvPr/>
          </p:nvGrpSpPr>
          <p:grpSpPr>
            <a:xfrm>
              <a:off x="1155899" y="3051165"/>
              <a:ext cx="1746692" cy="1243940"/>
              <a:chOff x="1155899" y="3051165"/>
              <a:chExt cx="1746692" cy="1243940"/>
            </a:xfrm>
          </p:grpSpPr>
          <p:grpSp>
            <p:nvGrpSpPr>
              <p:cNvPr id="76" name="Group 75"/>
              <p:cNvGrpSpPr/>
              <p:nvPr/>
            </p:nvGrpSpPr>
            <p:grpSpPr>
              <a:xfrm>
                <a:off x="1266770" y="3344297"/>
                <a:ext cx="681599" cy="647535"/>
                <a:chOff x="2090583" y="3217168"/>
                <a:chExt cx="681599" cy="715887"/>
              </a:xfrm>
            </p:grpSpPr>
            <p:sp>
              <p:nvSpPr>
                <p:cNvPr id="80" name="Freeform 79"/>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1" name="Freeform 80"/>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7" name="Text Box 9"/>
              <p:cNvSpPr txBox="1">
                <a:spLocks noChangeArrowheads="1"/>
              </p:cNvSpPr>
              <p:nvPr/>
            </p:nvSpPr>
            <p:spPr bwMode="auto">
              <a:xfrm>
                <a:off x="2034033" y="3722217"/>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78" name="Text Box 9"/>
              <p:cNvSpPr txBox="1">
                <a:spLocks noChangeArrowheads="1"/>
              </p:cNvSpPr>
              <p:nvPr/>
            </p:nvSpPr>
            <p:spPr bwMode="auto">
              <a:xfrm>
                <a:off x="1432119" y="3051165"/>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79" name="Text Box 9"/>
              <p:cNvSpPr txBox="1">
                <a:spLocks noChangeArrowheads="1"/>
              </p:cNvSpPr>
              <p:nvPr/>
            </p:nvSpPr>
            <p:spPr bwMode="auto">
              <a:xfrm>
                <a:off x="1432119" y="3925773"/>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82" name="Oval 8"/>
              <p:cNvSpPr>
                <a:spLocks noChangeArrowheads="1"/>
              </p:cNvSpPr>
              <p:nvPr/>
            </p:nvSpPr>
            <p:spPr bwMode="auto">
              <a:xfrm>
                <a:off x="1155899" y="3575207"/>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87" name="Text Box 9"/>
              <p:cNvSpPr txBox="1">
                <a:spLocks noChangeArrowheads="1"/>
              </p:cNvSpPr>
              <p:nvPr/>
            </p:nvSpPr>
            <p:spPr bwMode="auto">
              <a:xfrm>
                <a:off x="1901245" y="3079253"/>
                <a:ext cx="10013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sp>
          <p:nvSpPr>
            <p:cNvPr id="93" name="Text Box 9"/>
            <p:cNvSpPr txBox="1">
              <a:spLocks noChangeArrowheads="1"/>
            </p:cNvSpPr>
            <p:nvPr/>
          </p:nvSpPr>
          <p:spPr bwMode="auto">
            <a:xfrm>
              <a:off x="1910262" y="4478381"/>
              <a:ext cx="8356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grpSp>
      <p:grpSp>
        <p:nvGrpSpPr>
          <p:cNvPr id="98" name="Group 97"/>
          <p:cNvGrpSpPr/>
          <p:nvPr/>
        </p:nvGrpSpPr>
        <p:grpSpPr>
          <a:xfrm>
            <a:off x="4178990" y="470452"/>
            <a:ext cx="2132247" cy="1950436"/>
            <a:chOff x="770344" y="3051165"/>
            <a:chExt cx="2132247" cy="1950436"/>
          </a:xfrm>
        </p:grpSpPr>
        <p:sp>
          <p:nvSpPr>
            <p:cNvPr id="99" name="Freeform 98"/>
            <p:cNvSpPr/>
            <p:nvPr/>
          </p:nvSpPr>
          <p:spPr>
            <a:xfrm>
              <a:off x="866588" y="3685133"/>
              <a:ext cx="336276" cy="584314"/>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Lst>
              <a:ahLst/>
              <a:cxnLst>
                <a:cxn ang="0">
                  <a:pos x="connsiteX0" y="connsiteY0"/>
                </a:cxn>
                <a:cxn ang="0">
                  <a:pos x="connsiteX1" y="connsiteY1"/>
                </a:cxn>
                <a:cxn ang="0">
                  <a:pos x="connsiteX2" y="connsiteY2"/>
                </a:cxn>
              </a:cxnLst>
              <a:rect l="l" t="t" r="r" b="b"/>
              <a:pathLst>
                <a:path w="580800" h="680483">
                  <a:moveTo>
                    <a:pt x="0" y="680483"/>
                  </a:moveTo>
                  <a:lnTo>
                    <a:pt x="265814" y="0"/>
                  </a:lnTo>
                  <a:lnTo>
                    <a:pt x="5808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0" name="Freeform 99"/>
            <p:cNvSpPr/>
            <p:nvPr/>
          </p:nvSpPr>
          <p:spPr>
            <a:xfrm flipV="1">
              <a:off x="868354" y="4369500"/>
              <a:ext cx="1059326" cy="399559"/>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1446028"/>
                <a:gd name="connsiteY0" fmla="*/ 687098 h 687098"/>
                <a:gd name="connsiteX1" fmla="*/ 265814 w 1446028"/>
                <a:gd name="connsiteY1" fmla="*/ 0 h 687098"/>
                <a:gd name="connsiteX2" fmla="*/ 1446028 w 1446028"/>
                <a:gd name="connsiteY2" fmla="*/ 6615 h 687098"/>
                <a:gd name="connsiteX0" fmla="*/ 0 w 1446028"/>
                <a:gd name="connsiteY0" fmla="*/ 687098 h 687098"/>
                <a:gd name="connsiteX1" fmla="*/ 258244 w 1446028"/>
                <a:gd name="connsiteY1" fmla="*/ 0 h 687098"/>
                <a:gd name="connsiteX2" fmla="*/ 1446028 w 1446028"/>
                <a:gd name="connsiteY2" fmla="*/ 6615 h 687098"/>
                <a:gd name="connsiteX0" fmla="*/ 0 w 1403132"/>
                <a:gd name="connsiteY0" fmla="*/ 693713 h 693713"/>
                <a:gd name="connsiteX1" fmla="*/ 215348 w 1403132"/>
                <a:gd name="connsiteY1" fmla="*/ 0 h 693713"/>
                <a:gd name="connsiteX2" fmla="*/ 1403132 w 1403132"/>
                <a:gd name="connsiteY2" fmla="*/ 6615 h 693713"/>
              </a:gdLst>
              <a:ahLst/>
              <a:cxnLst>
                <a:cxn ang="0">
                  <a:pos x="connsiteX0" y="connsiteY0"/>
                </a:cxn>
                <a:cxn ang="0">
                  <a:pos x="connsiteX1" y="connsiteY1"/>
                </a:cxn>
                <a:cxn ang="0">
                  <a:pos x="connsiteX2" y="connsiteY2"/>
                </a:cxn>
              </a:cxnLst>
              <a:rect l="l" t="t" r="r" b="b"/>
              <a:pathLst>
                <a:path w="1403132" h="693713">
                  <a:moveTo>
                    <a:pt x="0" y="693713"/>
                  </a:moveTo>
                  <a:lnTo>
                    <a:pt x="215348" y="0"/>
                  </a:lnTo>
                  <a:lnTo>
                    <a:pt x="1403132" y="661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1" name="Rectangle 100"/>
            <p:cNvSpPr>
              <a:spLocks noChangeAspect="1" noChangeArrowheads="1"/>
            </p:cNvSpPr>
            <p:nvPr/>
          </p:nvSpPr>
          <p:spPr bwMode="auto">
            <a:xfrm>
              <a:off x="770344" y="4194370"/>
              <a:ext cx="216099" cy="213981"/>
            </a:xfrm>
            <a:prstGeom prst="rect">
              <a:avLst/>
            </a:prstGeom>
            <a:solidFill>
              <a:schemeClr val="bg1"/>
            </a:solidFill>
            <a:ln w="9525">
              <a:solidFill>
                <a:schemeClr val="tx1"/>
              </a:solidFill>
              <a:miter lim="800000"/>
              <a:headEnd/>
              <a:tailEnd/>
            </a:ln>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grpSp>
          <p:nvGrpSpPr>
            <p:cNvPr id="102" name="Group 101"/>
            <p:cNvGrpSpPr/>
            <p:nvPr/>
          </p:nvGrpSpPr>
          <p:grpSpPr>
            <a:xfrm>
              <a:off x="1155899" y="3051165"/>
              <a:ext cx="1746692" cy="1243940"/>
              <a:chOff x="1155899" y="3051165"/>
              <a:chExt cx="1746692" cy="1243940"/>
            </a:xfrm>
          </p:grpSpPr>
          <p:grpSp>
            <p:nvGrpSpPr>
              <p:cNvPr id="104" name="Group 103"/>
              <p:cNvGrpSpPr/>
              <p:nvPr/>
            </p:nvGrpSpPr>
            <p:grpSpPr>
              <a:xfrm>
                <a:off x="1266770" y="3344297"/>
                <a:ext cx="681599" cy="647535"/>
                <a:chOff x="2090583" y="3217168"/>
                <a:chExt cx="681599" cy="715887"/>
              </a:xfrm>
            </p:grpSpPr>
            <p:sp>
              <p:nvSpPr>
                <p:cNvPr id="110" name="Freeform 109"/>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1" name="Freeform 110"/>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05" name="Text Box 9"/>
              <p:cNvSpPr txBox="1">
                <a:spLocks noChangeArrowheads="1"/>
              </p:cNvSpPr>
              <p:nvPr/>
            </p:nvSpPr>
            <p:spPr bwMode="auto">
              <a:xfrm>
                <a:off x="2034033" y="3722217"/>
                <a:ext cx="428538" cy="429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0</a:t>
                </a:r>
                <a:endParaRPr lang="en-GB" altLang="nl-NL" sz="2800" dirty="0">
                  <a:solidFill>
                    <a:srgbClr val="000000"/>
                  </a:solidFill>
                  <a:latin typeface="Arial" panose="020B0604020202020204" pitchFamily="34" charset="0"/>
                </a:endParaRPr>
              </a:p>
            </p:txBody>
          </p:sp>
          <p:sp>
            <p:nvSpPr>
              <p:cNvPr id="106" name="Text Box 9"/>
              <p:cNvSpPr txBox="1">
                <a:spLocks noChangeArrowheads="1"/>
              </p:cNvSpPr>
              <p:nvPr/>
            </p:nvSpPr>
            <p:spPr bwMode="auto">
              <a:xfrm>
                <a:off x="1432119" y="3051165"/>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07" name="Text Box 9"/>
              <p:cNvSpPr txBox="1">
                <a:spLocks noChangeArrowheads="1"/>
              </p:cNvSpPr>
              <p:nvPr/>
            </p:nvSpPr>
            <p:spPr bwMode="auto">
              <a:xfrm>
                <a:off x="1432119" y="3925773"/>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08" name="Oval 8"/>
              <p:cNvSpPr>
                <a:spLocks noChangeArrowheads="1"/>
              </p:cNvSpPr>
              <p:nvPr/>
            </p:nvSpPr>
            <p:spPr bwMode="auto">
              <a:xfrm>
                <a:off x="1155899" y="3575207"/>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sp>
            <p:nvSpPr>
              <p:cNvPr id="109" name="Text Box 9"/>
              <p:cNvSpPr txBox="1">
                <a:spLocks noChangeArrowheads="1"/>
              </p:cNvSpPr>
              <p:nvPr/>
            </p:nvSpPr>
            <p:spPr bwMode="auto">
              <a:xfrm>
                <a:off x="1901245" y="3079253"/>
                <a:ext cx="10013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100</a:t>
                </a:r>
                <a:endParaRPr lang="en-GB" altLang="nl-NL" sz="2800" dirty="0">
                  <a:solidFill>
                    <a:srgbClr val="000000"/>
                  </a:solidFill>
                  <a:latin typeface="Arial" panose="020B0604020202020204" pitchFamily="34" charset="0"/>
                </a:endParaRPr>
              </a:p>
            </p:txBody>
          </p:sp>
        </p:grpSp>
        <p:sp>
          <p:nvSpPr>
            <p:cNvPr id="103" name="Text Box 9"/>
            <p:cNvSpPr txBox="1">
              <a:spLocks noChangeArrowheads="1"/>
            </p:cNvSpPr>
            <p:nvPr/>
          </p:nvSpPr>
          <p:spPr bwMode="auto">
            <a:xfrm>
              <a:off x="1910262" y="4478381"/>
              <a:ext cx="8356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sz="2800" dirty="0">
                  <a:sym typeface="Symbol"/>
                </a:rPr>
                <a:t></a:t>
              </a:r>
              <a:r>
                <a:rPr lang="en-AU" altLang="nl-NL" sz="2800" dirty="0">
                  <a:solidFill>
                    <a:srgbClr val="000000"/>
                  </a:solidFill>
                  <a:latin typeface="Arial" panose="020B0604020202020204" pitchFamily="34" charset="0"/>
                  <a:cs typeface="Times New Roman" panose="02020603050405020304" pitchFamily="18" charset="0"/>
                </a:rPr>
                <a:t>50</a:t>
              </a:r>
              <a:endParaRPr lang="en-GB" altLang="nl-NL" sz="2800" dirty="0">
                <a:solidFill>
                  <a:srgbClr val="000000"/>
                </a:solidFill>
                <a:latin typeface="Arial" panose="020B0604020202020204" pitchFamily="34" charset="0"/>
              </a:endParaRPr>
            </a:p>
          </p:txBody>
        </p:sp>
      </p:grpSp>
      <p:grpSp>
        <p:nvGrpSpPr>
          <p:cNvPr id="5" name="Group 4"/>
          <p:cNvGrpSpPr/>
          <p:nvPr/>
        </p:nvGrpSpPr>
        <p:grpSpPr>
          <a:xfrm>
            <a:off x="-13362" y="468664"/>
            <a:ext cx="1993074" cy="2809212"/>
            <a:chOff x="-13362" y="468664"/>
            <a:chExt cx="1993074" cy="2809212"/>
          </a:xfrm>
        </p:grpSpPr>
        <p:sp>
          <p:nvSpPr>
            <p:cNvPr id="14" name="Rectangle 13"/>
            <p:cNvSpPr>
              <a:spLocks noChangeArrowheads="1"/>
            </p:cNvSpPr>
            <p:nvPr/>
          </p:nvSpPr>
          <p:spPr bwMode="auto">
            <a:xfrm>
              <a:off x="69450" y="468664"/>
              <a:ext cx="1910262"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112" name="Text Box 9"/>
            <p:cNvSpPr txBox="1">
              <a:spLocks noChangeArrowheads="1"/>
            </p:cNvSpPr>
            <p:nvPr/>
          </p:nvSpPr>
          <p:spPr bwMode="auto">
            <a:xfrm>
              <a:off x="-13362" y="2963944"/>
              <a:ext cx="147295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left</a:t>
              </a:r>
              <a:endParaRPr lang="en-GB" altLang="nl-NL" sz="1600" i="1" dirty="0">
                <a:solidFill>
                  <a:srgbClr val="000000"/>
                </a:solidFill>
                <a:latin typeface="Arial" panose="020B0604020202020204" pitchFamily="34" charset="0"/>
              </a:endParaRPr>
            </a:p>
          </p:txBody>
        </p:sp>
      </p:grpSp>
      <p:grpSp>
        <p:nvGrpSpPr>
          <p:cNvPr id="8" name="Group 7"/>
          <p:cNvGrpSpPr/>
          <p:nvPr/>
        </p:nvGrpSpPr>
        <p:grpSpPr>
          <a:xfrm>
            <a:off x="6802905" y="470589"/>
            <a:ext cx="2224574" cy="2809212"/>
            <a:chOff x="6802905" y="470589"/>
            <a:chExt cx="2224574" cy="2809212"/>
          </a:xfrm>
        </p:grpSpPr>
        <p:sp>
          <p:nvSpPr>
            <p:cNvPr id="113" name="Rectangle 112"/>
            <p:cNvSpPr>
              <a:spLocks noChangeArrowheads="1"/>
            </p:cNvSpPr>
            <p:nvPr/>
          </p:nvSpPr>
          <p:spPr bwMode="auto">
            <a:xfrm>
              <a:off x="6878585" y="470589"/>
              <a:ext cx="2148894"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114" name="Text Box 9"/>
            <p:cNvSpPr txBox="1">
              <a:spLocks noChangeArrowheads="1"/>
            </p:cNvSpPr>
            <p:nvPr/>
          </p:nvSpPr>
          <p:spPr bwMode="auto">
            <a:xfrm>
              <a:off x="6802905" y="2965869"/>
              <a:ext cx="147295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right</a:t>
              </a:r>
              <a:endParaRPr lang="en-GB" altLang="nl-NL" sz="1600" i="1" dirty="0">
                <a:solidFill>
                  <a:srgbClr val="000000"/>
                </a:solidFill>
                <a:latin typeface="Arial" panose="020B0604020202020204" pitchFamily="34" charset="0"/>
              </a:endParaRPr>
            </a:p>
          </p:txBody>
        </p:sp>
      </p:grpSp>
      <p:sp>
        <p:nvSpPr>
          <p:cNvPr id="115" name="Text Box 9"/>
          <p:cNvSpPr txBox="1">
            <a:spLocks noChangeArrowheads="1"/>
          </p:cNvSpPr>
          <p:nvPr/>
        </p:nvSpPr>
        <p:spPr bwMode="auto">
          <a:xfrm>
            <a:off x="3564068" y="1494576"/>
            <a:ext cx="495672" cy="1114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a:t>
            </a:r>
          </a:p>
          <a:p>
            <a:pPr>
              <a:lnSpc>
                <a:spcPct val="90000"/>
              </a:lnSpc>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 </a:t>
            </a:r>
            <a:r>
              <a:rPr lang="en-US" dirty="0"/>
              <a:t> </a:t>
            </a:r>
            <a:endParaRPr lang="en-GB" altLang="nl-NL" sz="1600" dirty="0">
              <a:solidFill>
                <a:srgbClr val="000000"/>
              </a:solidFill>
              <a:latin typeface="Arial" panose="020B0604020202020204" pitchFamily="34" charset="0"/>
            </a:endParaRPr>
          </a:p>
        </p:txBody>
      </p:sp>
      <p:sp>
        <p:nvSpPr>
          <p:cNvPr id="51" name="Text Box 9"/>
          <p:cNvSpPr txBox="1">
            <a:spLocks noChangeArrowheads="1"/>
          </p:cNvSpPr>
          <p:nvPr/>
        </p:nvSpPr>
        <p:spPr bwMode="auto">
          <a:xfrm>
            <a:off x="113635" y="1136099"/>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sp>
        <p:nvSpPr>
          <p:cNvPr id="52" name="Text Box 9"/>
          <p:cNvSpPr txBox="1">
            <a:spLocks noChangeArrowheads="1"/>
          </p:cNvSpPr>
          <p:nvPr/>
        </p:nvSpPr>
        <p:spPr bwMode="auto">
          <a:xfrm>
            <a:off x="6969680" y="1723958"/>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grpSp>
        <p:nvGrpSpPr>
          <p:cNvPr id="55" name="Group 54"/>
          <p:cNvGrpSpPr/>
          <p:nvPr/>
        </p:nvGrpSpPr>
        <p:grpSpPr>
          <a:xfrm>
            <a:off x="2449265" y="467655"/>
            <a:ext cx="3769372" cy="2809212"/>
            <a:chOff x="6802905" y="470589"/>
            <a:chExt cx="3592726" cy="2809212"/>
          </a:xfrm>
        </p:grpSpPr>
        <p:sp>
          <p:nvSpPr>
            <p:cNvPr id="56" name="Rectangle 55"/>
            <p:cNvSpPr>
              <a:spLocks noChangeArrowheads="1"/>
            </p:cNvSpPr>
            <p:nvPr/>
          </p:nvSpPr>
          <p:spPr bwMode="auto">
            <a:xfrm>
              <a:off x="6878585" y="470589"/>
              <a:ext cx="3517046" cy="2744312"/>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1pPr>
              <a:lvl2pPr marL="4572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2pPr>
              <a:lvl3pPr marL="9144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3pPr>
              <a:lvl4pPr marL="13716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4pPr>
              <a:lvl5pPr marL="1828800" algn="ctr" rtl="0" eaLnBrk="0" fontAlgn="base" hangingPunct="0">
                <a:spcBef>
                  <a:spcPct val="0"/>
                </a:spcBef>
                <a:spcAft>
                  <a:spcPct val="0"/>
                </a:spcAft>
                <a:defRPr b="1" kern="1200">
                  <a:solidFill>
                    <a:schemeClr val="tx1"/>
                  </a:solidFill>
                  <a:latin typeface="Courier New" panose="02070309020205020404" pitchFamily="49" charset="0"/>
                  <a:ea typeface="+mn-ea"/>
                  <a:cs typeface="+mn-cs"/>
                </a:defRPr>
              </a:lvl5pPr>
              <a:lvl6pPr marL="2286000" algn="l" defTabSz="914400" rtl="0" eaLnBrk="1" latinLnBrk="0" hangingPunct="1">
                <a:defRPr b="1" kern="1200">
                  <a:solidFill>
                    <a:schemeClr val="tx1"/>
                  </a:solidFill>
                  <a:latin typeface="Courier New" panose="02070309020205020404" pitchFamily="49" charset="0"/>
                  <a:ea typeface="+mn-ea"/>
                  <a:cs typeface="+mn-cs"/>
                </a:defRPr>
              </a:lvl6pPr>
              <a:lvl7pPr marL="2743200" algn="l" defTabSz="914400" rtl="0" eaLnBrk="1" latinLnBrk="0" hangingPunct="1">
                <a:defRPr b="1" kern="1200">
                  <a:solidFill>
                    <a:schemeClr val="tx1"/>
                  </a:solidFill>
                  <a:latin typeface="Courier New" panose="02070309020205020404" pitchFamily="49" charset="0"/>
                  <a:ea typeface="+mn-ea"/>
                  <a:cs typeface="+mn-cs"/>
                </a:defRPr>
              </a:lvl7pPr>
              <a:lvl8pPr marL="3200400" algn="l" defTabSz="914400" rtl="0" eaLnBrk="1" latinLnBrk="0" hangingPunct="1">
                <a:defRPr b="1" kern="1200">
                  <a:solidFill>
                    <a:schemeClr val="tx1"/>
                  </a:solidFill>
                  <a:latin typeface="Courier New" panose="02070309020205020404" pitchFamily="49" charset="0"/>
                  <a:ea typeface="+mn-ea"/>
                  <a:cs typeface="+mn-cs"/>
                </a:defRPr>
              </a:lvl8pPr>
              <a:lvl9pPr marL="3657600" algn="l" defTabSz="914400" rtl="0" eaLnBrk="1" latinLnBrk="0" hangingPunct="1">
                <a:defRPr b="1" kern="1200">
                  <a:solidFill>
                    <a:schemeClr val="tx1"/>
                  </a:solidFill>
                  <a:latin typeface="Courier New" panose="02070309020205020404" pitchFamily="49" charset="0"/>
                  <a:ea typeface="+mn-ea"/>
                  <a:cs typeface="+mn-cs"/>
                </a:defRPr>
              </a:lvl9pPr>
            </a:lstStyle>
            <a:p>
              <a:endParaRPr lang="en-US" altLang="en-US"/>
            </a:p>
          </p:txBody>
        </p:sp>
        <p:sp>
          <p:nvSpPr>
            <p:cNvPr id="57" name="Text Box 9"/>
            <p:cNvSpPr txBox="1">
              <a:spLocks noChangeArrowheads="1"/>
            </p:cNvSpPr>
            <p:nvPr/>
          </p:nvSpPr>
          <p:spPr bwMode="auto">
            <a:xfrm>
              <a:off x="6802905" y="2965869"/>
              <a:ext cx="1724861"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50000"/>
                </a:spcBef>
                <a:buFontTx/>
                <a:buNone/>
              </a:pPr>
              <a:r>
                <a:rPr lang="en-AU" altLang="nl-NL" sz="1600" i="1" dirty="0">
                  <a:solidFill>
                    <a:srgbClr val="000000"/>
                  </a:solidFill>
                  <a:latin typeface="Arial" panose="020B0604020202020204" pitchFamily="34" charset="0"/>
                  <a:cs typeface="Times New Roman" panose="02020603050405020304" pitchFamily="18" charset="0"/>
                </a:rPr>
                <a:t>Situation middle</a:t>
              </a:r>
              <a:endParaRPr lang="en-GB" altLang="nl-NL" sz="1600" i="1" dirty="0">
                <a:solidFill>
                  <a:srgbClr val="000000"/>
                </a:solidFill>
                <a:latin typeface="Arial" panose="020B0604020202020204" pitchFamily="34" charset="0"/>
              </a:endParaRPr>
            </a:p>
          </p:txBody>
        </p:sp>
      </p:grpSp>
      <p:grpSp>
        <p:nvGrpSpPr>
          <p:cNvPr id="9" name="Group 8"/>
          <p:cNvGrpSpPr/>
          <p:nvPr/>
        </p:nvGrpSpPr>
        <p:grpSpPr>
          <a:xfrm>
            <a:off x="1288866" y="2924944"/>
            <a:ext cx="1951284" cy="1603340"/>
            <a:chOff x="1349829" y="2924944"/>
            <a:chExt cx="1951284" cy="1603340"/>
          </a:xfrm>
        </p:grpSpPr>
        <p:sp>
          <p:nvSpPr>
            <p:cNvPr id="59" name="Text Box 2"/>
            <p:cNvSpPr txBox="1">
              <a:spLocks noChangeArrowheads="1"/>
            </p:cNvSpPr>
            <p:nvPr/>
          </p:nvSpPr>
          <p:spPr bwMode="auto">
            <a:xfrm>
              <a:off x="1987574" y="2924944"/>
              <a:ext cx="784226" cy="558800"/>
            </a:xfrm>
            <a:prstGeom prst="rect">
              <a:avLst/>
            </a:prstGeom>
            <a:noFill/>
            <a:ln>
              <a:noFill/>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US" altLang="nl-NL" sz="3600" dirty="0">
                  <a:solidFill>
                    <a:srgbClr val="0000FF"/>
                  </a:solidFill>
                  <a:latin typeface="Arial" panose="020B0604020202020204" pitchFamily="34" charset="0"/>
                  <a:sym typeface="Symbol" panose="05050102010706020507" pitchFamily="18" charset="2"/>
                </a:rPr>
                <a:t></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60" name="Text Box 2"/>
            <p:cNvSpPr txBox="1">
              <a:spLocks noChangeArrowheads="1"/>
            </p:cNvSpPr>
            <p:nvPr/>
          </p:nvSpPr>
          <p:spPr bwMode="auto">
            <a:xfrm>
              <a:off x="1349829" y="3389511"/>
              <a:ext cx="1951284"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 typeface="Math3" panose="00000400000000000000" pitchFamily="2" charset="2"/>
                <a:buNone/>
              </a:pPr>
              <a:r>
                <a:rPr lang="en-US"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monetary calculus (called “reference independence”)</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0" name="Group 9"/>
          <p:cNvGrpSpPr/>
          <p:nvPr/>
        </p:nvGrpSpPr>
        <p:grpSpPr>
          <a:xfrm>
            <a:off x="5802349" y="2924944"/>
            <a:ext cx="1764378" cy="1237203"/>
            <a:chOff x="5802349" y="2924944"/>
            <a:chExt cx="1764378" cy="1237203"/>
          </a:xfrm>
        </p:grpSpPr>
        <p:sp>
          <p:nvSpPr>
            <p:cNvPr id="61" name="Text Box 2"/>
            <p:cNvSpPr txBox="1">
              <a:spLocks noChangeArrowheads="1"/>
            </p:cNvSpPr>
            <p:nvPr/>
          </p:nvSpPr>
          <p:spPr bwMode="auto">
            <a:xfrm>
              <a:off x="6221913" y="2924944"/>
              <a:ext cx="784226" cy="558800"/>
            </a:xfrm>
            <a:prstGeom prst="rect">
              <a:avLst/>
            </a:prstGeom>
            <a:noFill/>
            <a:ln>
              <a:noFill/>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US" altLang="nl-NL" sz="3600" dirty="0">
                  <a:solidFill>
                    <a:srgbClr val="0000FF"/>
                  </a:solidFill>
                  <a:latin typeface="Arial" panose="020B0604020202020204" pitchFamily="34" charset="0"/>
                  <a:sym typeface="Symbol" panose="05050102010706020507" pitchFamily="18" charset="2"/>
                </a:rPr>
                <a:t></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62" name="Text Box 2"/>
            <p:cNvSpPr txBox="1">
              <a:spLocks noChangeArrowheads="1"/>
            </p:cNvSpPr>
            <p:nvPr/>
          </p:nvSpPr>
          <p:spPr bwMode="auto">
            <a:xfrm>
              <a:off x="5802349" y="3284984"/>
              <a:ext cx="1764378" cy="87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 typeface="Math3" panose="00000400000000000000" pitchFamily="2" charset="2"/>
                <a:buNone/>
              </a:pPr>
              <a:r>
                <a:rPr lang="en-US"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plausible (called “additivity”)</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
        <p:nvSpPr>
          <p:cNvPr id="65" name="Text Box 9"/>
          <p:cNvSpPr txBox="1">
            <a:spLocks noChangeArrowheads="1"/>
          </p:cNvSpPr>
          <p:nvPr/>
        </p:nvSpPr>
        <p:spPr bwMode="auto">
          <a:xfrm>
            <a:off x="4165833" y="1729074"/>
            <a:ext cx="428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800" dirty="0">
                <a:solidFill>
                  <a:srgbClr val="000000"/>
                </a:solidFill>
                <a:latin typeface="Arial" panose="020B0604020202020204" pitchFamily="34" charset="0"/>
                <a:cs typeface="Times New Roman" panose="02020603050405020304" pitchFamily="18" charset="0"/>
              </a:rPr>
              <a:t>=</a:t>
            </a:r>
            <a:endParaRPr lang="en-GB" altLang="nl-NL" sz="2800" dirty="0">
              <a:solidFill>
                <a:srgbClr val="000000"/>
              </a:solidFill>
              <a:latin typeface="Arial" panose="020B0604020202020204" pitchFamily="34" charset="0"/>
            </a:endParaRPr>
          </a:p>
        </p:txBody>
      </p:sp>
      <p:sp>
        <p:nvSpPr>
          <p:cNvPr id="64" name="Text Box 2"/>
          <p:cNvSpPr txBox="1">
            <a:spLocks noChangeArrowheads="1"/>
          </p:cNvSpPr>
          <p:nvPr/>
        </p:nvSpPr>
        <p:spPr bwMode="auto">
          <a:xfrm>
            <a:off x="6745174" y="5560078"/>
            <a:ext cx="22066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 typeface="Math3" panose="00000400000000000000" pitchFamily="2" charset="2"/>
              <a:buNone/>
            </a:pPr>
            <a:r>
              <a:rPr lang="en-US" altLang="nl-NL" sz="2000" dirty="0">
                <a:latin typeface="Arial" panose="020B0604020202020204" pitchFamily="34" charset="0"/>
                <a:sym typeface="Math3" panose="00000400000000000000" pitchFamily="2" charset="2"/>
              </a:rPr>
              <a:t>Common </a:t>
            </a:r>
            <a:r>
              <a:rPr lang="en-US" altLang="nl-NL" sz="2000" dirty="0" err="1">
                <a:latin typeface="Arial" panose="020B0604020202020204" pitchFamily="34" charset="0"/>
                <a:sym typeface="Math3" panose="00000400000000000000" pitchFamily="2" charset="2"/>
              </a:rPr>
              <a:t>prefs</a:t>
            </a:r>
            <a:r>
              <a:rPr lang="en-US" altLang="nl-NL" sz="2000" dirty="0">
                <a:latin typeface="Arial" panose="020B0604020202020204" pitchFamily="34" charset="0"/>
                <a:sym typeface="Math3" panose="00000400000000000000" pitchFamily="2" charset="2"/>
              </a:rPr>
              <a:t> must violate one of the two principles.</a:t>
            </a:r>
          </a:p>
        </p:txBody>
      </p:sp>
      <p:sp>
        <p:nvSpPr>
          <p:cNvPr id="7" name="Oval 6"/>
          <p:cNvSpPr/>
          <p:nvPr/>
        </p:nvSpPr>
        <p:spPr>
          <a:xfrm>
            <a:off x="2599540" y="1157463"/>
            <a:ext cx="1335433" cy="1335433"/>
          </a:xfrm>
          <a:prstGeom prst="ellipse">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2">
            <a:extLst>
              <a:ext uri="{FF2B5EF4-FFF2-40B4-BE49-F238E27FC236}">
                <a16:creationId xmlns:a16="http://schemas.microsoft.com/office/drawing/2014/main" id="{28373E5A-F2B9-41E1-B311-E190CF8CA987}"/>
              </a:ext>
            </a:extLst>
          </p:cNvPr>
          <p:cNvSpPr txBox="1">
            <a:spLocks noChangeArrowheads="1"/>
          </p:cNvSpPr>
          <p:nvPr/>
        </p:nvSpPr>
        <p:spPr bwMode="auto">
          <a:xfrm>
            <a:off x="-51371" y="-111968"/>
            <a:ext cx="30638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8</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.1-8.2</a:t>
            </a:r>
            <a:r>
              <a:rPr lang="en-GB" altLang="nl-NL" sz="2000" dirty="0">
                <a:latin typeface="Arial" panose="020B0604020202020204" pitchFamily="34" charset="0"/>
                <a:cs typeface="Times New Roman" panose="02020603050405020304" pitchFamily="18" charset="0"/>
                <a:sym typeface="Math3" panose="00000400000000000000" pitchFamily="2" charset="2"/>
              </a:rPr>
              <a:t> (6</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th</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
        <p:nvSpPr>
          <p:cNvPr id="74" name="Text Box 3">
            <a:extLst>
              <a:ext uri="{FF2B5EF4-FFF2-40B4-BE49-F238E27FC236}">
                <a16:creationId xmlns:a16="http://schemas.microsoft.com/office/drawing/2014/main" id="{81B76D36-519E-4962-9A59-87FAD2555798}"/>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139</a:t>
            </a:fld>
            <a:endParaRPr lang="en-US" altLang="nl-NL" sz="1600"/>
          </a:p>
        </p:txBody>
      </p:sp>
      <p:sp>
        <p:nvSpPr>
          <p:cNvPr id="83" name="Text Box 4">
            <a:extLst>
              <a:ext uri="{FF2B5EF4-FFF2-40B4-BE49-F238E27FC236}">
                <a16:creationId xmlns:a16="http://schemas.microsoft.com/office/drawing/2014/main" id="{32F99769-F5D7-47DA-8873-89A7310D1659}"/>
              </a:ext>
            </a:extLst>
          </p:cNvPr>
          <p:cNvSpPr txBox="1">
            <a:spLocks noChangeArrowheads="1"/>
          </p:cNvSpPr>
          <p:nvPr/>
        </p:nvSpPr>
        <p:spPr bwMode="auto">
          <a:xfrm>
            <a:off x="778873" y="-99392"/>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4" name="Text Box 4">
            <a:extLst>
              <a:ext uri="{FF2B5EF4-FFF2-40B4-BE49-F238E27FC236}">
                <a16:creationId xmlns:a16="http://schemas.microsoft.com/office/drawing/2014/main" id="{05CB8E35-F73C-4522-8507-C2BC06D5525B}"/>
              </a:ext>
            </a:extLst>
          </p:cNvPr>
          <p:cNvSpPr txBox="1">
            <a:spLocks noChangeArrowheads="1"/>
          </p:cNvSpPr>
          <p:nvPr/>
        </p:nvSpPr>
        <p:spPr bwMode="auto">
          <a:xfrm>
            <a:off x="1043608" y="-99392"/>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5" name="Text Box 4">
            <a:extLst>
              <a:ext uri="{FF2B5EF4-FFF2-40B4-BE49-F238E27FC236}">
                <a16:creationId xmlns:a16="http://schemas.microsoft.com/office/drawing/2014/main" id="{D28B08A4-012E-4477-AD83-4A9A488106D2}"/>
              </a:ext>
            </a:extLst>
          </p:cNvPr>
          <p:cNvSpPr txBox="1">
            <a:spLocks noChangeArrowheads="1"/>
          </p:cNvSpPr>
          <p:nvPr/>
        </p:nvSpPr>
        <p:spPr bwMode="auto">
          <a:xfrm>
            <a:off x="7881554" y="-36095"/>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86" name="Text Box 4">
            <a:extLst>
              <a:ext uri="{FF2B5EF4-FFF2-40B4-BE49-F238E27FC236}">
                <a16:creationId xmlns:a16="http://schemas.microsoft.com/office/drawing/2014/main" id="{8681796B-2C80-4D3F-AAAE-1678CB32B339}"/>
              </a:ext>
            </a:extLst>
          </p:cNvPr>
          <p:cNvSpPr txBox="1">
            <a:spLocks noChangeArrowheads="1"/>
          </p:cNvSpPr>
          <p:nvPr/>
        </p:nvSpPr>
        <p:spPr bwMode="auto">
          <a:xfrm>
            <a:off x="4067944" y="3420289"/>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92" name="Text Box 4">
            <a:extLst>
              <a:ext uri="{FF2B5EF4-FFF2-40B4-BE49-F238E27FC236}">
                <a16:creationId xmlns:a16="http://schemas.microsoft.com/office/drawing/2014/main" id="{203BBC13-AC32-4D93-83FA-1D76C44EA496}"/>
              </a:ext>
            </a:extLst>
          </p:cNvPr>
          <p:cNvSpPr txBox="1">
            <a:spLocks noChangeArrowheads="1"/>
          </p:cNvSpPr>
          <p:nvPr/>
        </p:nvSpPr>
        <p:spPr bwMode="auto">
          <a:xfrm>
            <a:off x="6084168" y="116305"/>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
        <p:nvSpPr>
          <p:cNvPr id="94" name="Text Box 4">
            <a:extLst>
              <a:ext uri="{FF2B5EF4-FFF2-40B4-BE49-F238E27FC236}">
                <a16:creationId xmlns:a16="http://schemas.microsoft.com/office/drawing/2014/main" id="{AB2628EB-6428-4548-806C-8F254A6DB52D}"/>
              </a:ext>
            </a:extLst>
          </p:cNvPr>
          <p:cNvSpPr txBox="1">
            <a:spLocks noChangeArrowheads="1"/>
          </p:cNvSpPr>
          <p:nvPr/>
        </p:nvSpPr>
        <p:spPr bwMode="auto">
          <a:xfrm>
            <a:off x="8033954" y="116305"/>
            <a:ext cx="4376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p>
        </p:txBody>
      </p:sp>
    </p:spTree>
    <p:extLst>
      <p:ext uri="{BB962C8B-B14F-4D97-AF65-F5344CB8AC3E}">
        <p14:creationId xmlns:p14="http://schemas.microsoft.com/office/powerpoint/2010/main" val="2794183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9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8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5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9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5">
                                            <p:txEl>
                                              <p:pRg st="0" end="0"/>
                                            </p:txEl>
                                          </p:spTgt>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94"/>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115">
                                            <p:txEl>
                                              <p:pRg st="1" end="1"/>
                                            </p:txEl>
                                          </p:spTgt>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92"/>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nodeType="clickEffect">
                                  <p:stCondLst>
                                    <p:cond delay="0"/>
                                  </p:stCondLst>
                                  <p:childTnLst>
                                    <p:set>
                                      <p:cBhvr>
                                        <p:cTn id="98" dur="1" fill="hold">
                                          <p:stCondLst>
                                            <p:cond delay="0"/>
                                          </p:stCondLst>
                                        </p:cTn>
                                        <p:tgtEl>
                                          <p:spTgt spid="9"/>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8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0"/>
                                          </p:stCondLst>
                                        </p:cTn>
                                        <p:tgtEl>
                                          <p:spTgt spid="10"/>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64">
                                            <p:txEl>
                                              <p:pRg st="0" end="0"/>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0" grpId="0" animBg="1"/>
      <p:bldP spid="31" grpId="0"/>
      <p:bldP spid="29" grpId="0" animBg="1"/>
      <p:bldP spid="33" grpId="0" animBg="1"/>
      <p:bldP spid="68" grpId="0"/>
      <p:bldP spid="115" grpId="0" uiExpand="1" build="p"/>
      <p:bldP spid="51" grpId="0"/>
      <p:bldP spid="52" grpId="0"/>
      <p:bldP spid="65" grpId="0"/>
      <p:bldP spid="64" grpId="0" build="allAtOnce"/>
      <p:bldP spid="7" grpId="0" animBg="1"/>
      <p:bldP spid="72" grpId="0" build="p" autoUpdateAnimBg="0"/>
      <p:bldP spid="83" grpId="0"/>
      <p:bldP spid="84" grpId="0"/>
      <p:bldP spid="85" grpId="0"/>
      <p:bldP spid="86" grpId="0"/>
      <p:bldP spid="92" grpId="0"/>
      <p:bldP spid="9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440915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We next explore implications of the advice.</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Notation:</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In this course, subscripts always indicate states of nature. </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Superscripts can distinguish different choice options. </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For street vendor,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indicate different merchandises.</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E.g.,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4409156"/>
              </a:xfrm>
              <a:prstGeom prst="rect">
                <a:avLst/>
              </a:prstGeom>
              <a:blipFill>
                <a:blip r:embed="rId3"/>
                <a:stretch>
                  <a:fillRect l="-1477" t="-1521" r="-369" b="-29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a:t>
            </a:fld>
            <a:endParaRPr lang="en-US" altLang="nl-NL" sz="1600"/>
          </a:p>
        </p:txBody>
      </p:sp>
    </p:spTree>
    <p:extLst>
      <p:ext uri="{BB962C8B-B14F-4D97-AF65-F5344CB8AC3E}">
        <p14:creationId xmlns:p14="http://schemas.microsoft.com/office/powerpoint/2010/main" val="2999156349"/>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a:extLst>
              <a:ext uri="{FF2B5EF4-FFF2-40B4-BE49-F238E27FC236}">
                <a16:creationId xmlns:a16="http://schemas.microsoft.com/office/drawing/2014/main" id="{A6CCFCF8-240E-4D4F-B11F-A08AF55D72B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140</a:t>
            </a:fld>
            <a:endParaRPr lang="en-US" altLang="nl-NL" sz="1600"/>
          </a:p>
        </p:txBody>
      </p:sp>
      <p:sp>
        <p:nvSpPr>
          <p:cNvPr id="4" name="Text Box 2">
            <a:extLst>
              <a:ext uri="{FF2B5EF4-FFF2-40B4-BE49-F238E27FC236}">
                <a16:creationId xmlns:a16="http://schemas.microsoft.com/office/drawing/2014/main" id="{24DE2A1F-E3D9-468A-A073-7ED72E25DA41}"/>
              </a:ext>
            </a:extLst>
          </p:cNvPr>
          <p:cNvSpPr txBox="1">
            <a:spLocks noChangeArrowheads="1"/>
          </p:cNvSpPr>
          <p:nvPr/>
        </p:nvSpPr>
        <p:spPr bwMode="auto">
          <a:xfrm>
            <a:off x="-51371" y="-111968"/>
            <a:ext cx="10038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8</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.4</a:t>
            </a:r>
          </a:p>
        </p:txBody>
      </p:sp>
      <mc:AlternateContent xmlns:mc="http://schemas.openxmlformats.org/markup-compatibility/2006" xmlns:a14="http://schemas.microsoft.com/office/drawing/2010/main">
        <mc:Choice Requires="a14">
          <p:sp>
            <p:nvSpPr>
              <p:cNvPr id="6" name="Text Box 2">
                <a:extLst>
                  <a:ext uri="{FF2B5EF4-FFF2-40B4-BE49-F238E27FC236}">
                    <a16:creationId xmlns:a16="http://schemas.microsoft.com/office/drawing/2014/main" id="{21A7FD48-A2B8-4692-814F-EB0F32B7E0BE}"/>
                  </a:ext>
                </a:extLst>
              </p:cNvPr>
              <p:cNvSpPr txBox="1">
                <a:spLocks noChangeArrowheads="1"/>
              </p:cNvSpPr>
              <p:nvPr/>
            </p:nvSpPr>
            <p:spPr bwMode="auto">
              <a:xfrm>
                <a:off x="952501" y="500063"/>
                <a:ext cx="6283796" cy="6297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Reference point</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𝜃</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We scale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𝜃</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𝑢</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ℜ</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as before.</a:t>
                </a:r>
              </a:p>
              <a:p>
                <a:pPr>
                  <a:lnSpc>
                    <a:spcPct val="80000"/>
                  </a:lnSpc>
                  <a:spcBef>
                    <a:spcPct val="0"/>
                  </a:spcBef>
                  <a:buFont typeface="Math3" panose="00000400000000000000" pitchFamily="2" charset="2"/>
                  <a:buNone/>
                </a:pP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Basic utility</a:t>
                </a:r>
                <a:b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Scaling: </a:t>
                </a: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𝑢</m:t>
                    </m:r>
                    <m:d>
                      <m:d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=0</m:t>
                    </m:r>
                  </m:oMath>
                </a14:m>
                <a:b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&gt;0</m:t>
                    </m:r>
                  </m:oMath>
                </a14:m>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loss aversion factor</a:t>
                </a:r>
              </a:p>
              <a:p>
                <a:pPr>
                  <a:lnSpc>
                    <a:spcPct val="80000"/>
                  </a:lnSpc>
                  <a:spcBef>
                    <a:spcPct val="0"/>
                  </a:spcBef>
                  <a:buFont typeface="Math3" panose="00000400000000000000" pitchFamily="2" charset="2"/>
                  <a:buNone/>
                </a:pPr>
                <a:endPar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ℜ</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ℜ</m:t>
                    </m:r>
                  </m:oMath>
                </a14:m>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overall utility</a:t>
                </a:r>
                <a:br>
                  <a:rPr lang="en-GB" altLang="nl-NL" sz="2800" dirty="0">
                    <a:latin typeface="Arial" panose="020B0604020202020204" pitchFamily="34" charset="0"/>
                    <a:cs typeface="Times New Roman" panose="02020603050405020304" pitchFamily="18" charset="0"/>
                    <a:sym typeface="Math3" panose="00000400000000000000" pitchFamily="2" charset="2"/>
                  </a:rPr>
                </a:b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GB" altLang="nl-NL" sz="2800" dirty="0">
                    <a:latin typeface="Arial" panose="020B0604020202020204" pitchFamily="34" charset="0"/>
                    <a:cs typeface="Times New Roman" panose="02020603050405020304" pitchFamily="18" charset="0"/>
                    <a:sym typeface="Math3" panose="00000400000000000000" pitchFamily="2" charset="2"/>
                  </a:rPr>
                  <a:t>For </a:t>
                </a: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r>
                      <a:rPr lang="en-US" altLang="nl-NL" sz="2800" i="1">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i="1">
                        <a:latin typeface="Cambria Math" panose="02040503050406030204" pitchFamily="18" charset="0"/>
                        <a:cs typeface="Times New Roman" panose="02020603050405020304" pitchFamily="18" charset="0"/>
                        <a:sym typeface="Math3" panose="00000400000000000000" pitchFamily="2" charset="2"/>
                      </a:rPr>
                      <m:t>=</m:t>
                    </m:r>
                    <m:r>
                      <a:rPr lang="en-US" altLang="nl-NL" sz="2800" i="1">
                        <a:latin typeface="Cambria Math" panose="02040503050406030204" pitchFamily="18" charset="0"/>
                        <a:cs typeface="Times New Roman" panose="02020603050405020304" pitchFamily="18" charset="0"/>
                        <a:sym typeface="Math3" panose="00000400000000000000" pitchFamily="2" charset="2"/>
                      </a:rPr>
                      <m:t>𝑢</m:t>
                    </m:r>
                    <m:r>
                      <a:rPr lang="en-US" altLang="nl-NL" sz="2800" i="1">
                        <a:latin typeface="Cambria Math" panose="02040503050406030204" pitchFamily="18" charset="0"/>
                        <a:cs typeface="Times New Roman" panose="02020603050405020304" pitchFamily="18" charset="0"/>
                        <a:sym typeface="Math3" panose="00000400000000000000" pitchFamily="2" charset="2"/>
                      </a:rPr>
                      <m:t>(</m:t>
                    </m:r>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r>
                      <a:rPr lang="en-US" altLang="nl-NL" sz="2800" i="1">
                        <a:latin typeface="Cambria Math" panose="02040503050406030204" pitchFamily="18" charset="0"/>
                        <a:cs typeface="Times New Roman" panose="02020603050405020304" pitchFamily="18" charset="0"/>
                        <a:sym typeface="Math3" panose="00000400000000000000" pitchFamily="2" charset="2"/>
                      </a:rPr>
                      <m:t>)</m:t>
                    </m:r>
                  </m:oMath>
                </a14:m>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None/>
                </a:pPr>
                <a:r>
                  <a:rPr lang="en-GB" altLang="nl-NL" sz="2800" dirty="0">
                    <a:latin typeface="Arial" panose="020B0604020202020204" pitchFamily="34" charset="0"/>
                    <a:cs typeface="Times New Roman" panose="02020603050405020304" pitchFamily="18" charset="0"/>
                    <a:sym typeface="Math3" panose="00000400000000000000" pitchFamily="2" charset="2"/>
                  </a:rPr>
                  <a:t>For </a:t>
                </a: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r>
                      <a:rPr lang="en-US" altLang="nl-NL" sz="2800" i="1">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i="1">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r>
                      <a:rPr lang="en-US" altLang="nl-NL" sz="2800" i="1">
                        <a:latin typeface="Cambria Math" panose="02040503050406030204" pitchFamily="18" charset="0"/>
                        <a:cs typeface="Times New Roman" panose="02020603050405020304" pitchFamily="18" charset="0"/>
                        <a:sym typeface="Math3" panose="00000400000000000000" pitchFamily="2" charset="2"/>
                      </a:rPr>
                      <m:t>𝑢</m:t>
                    </m:r>
                    <m:d>
                      <m:d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latin typeface="Cambria Math" panose="02040503050406030204" pitchFamily="18" charset="0"/>
                            <a:cs typeface="Times New Roman" panose="02020603050405020304" pitchFamily="18" charset="0"/>
                            <a:sym typeface="Math3" panose="00000400000000000000" pitchFamily="2" charset="2"/>
                          </a:rPr>
                          <m:t>𝛼</m:t>
                        </m:r>
                      </m:e>
                    </m:d>
                  </m:oMath>
                </a14:m>
                <a:br>
                  <a:rPr lang="en-US" altLang="nl-NL" sz="2800" dirty="0">
                    <a:latin typeface="Arial" panose="020B0604020202020204" pitchFamily="34" charset="0"/>
                    <a:cs typeface="Times New Roman" panose="02020603050405020304" pitchFamily="18" charset="0"/>
                    <a:sym typeface="Math3" panose="00000400000000000000" pitchFamily="2" charset="2"/>
                  </a:rPr>
                </a:b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Loss aversion: </a:t>
                </a: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m:t>
                    </m:r>
                  </m:oMath>
                </a14:m>
                <a:br>
                  <a:rPr lang="en-US" altLang="nl-NL" sz="2800" dirty="0">
                    <a:latin typeface="Arial" panose="020B0604020202020204" pitchFamily="34" charset="0"/>
                    <a:cs typeface="Times New Roman" panose="02020603050405020304" pitchFamily="18" charset="0"/>
                    <a:sym typeface="Math3" panose="00000400000000000000" pitchFamily="2" charset="2"/>
                  </a:rPr>
                </a:b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Gain seeking:</a:t>
                </a:r>
                <a:r>
                  <a:rPr lang="en-US"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m:t>
                    </m:r>
                  </m:oMath>
                </a14:m>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 name="Text Box 2">
                <a:extLst>
                  <a:ext uri="{FF2B5EF4-FFF2-40B4-BE49-F238E27FC236}">
                    <a16:creationId xmlns:a16="http://schemas.microsoft.com/office/drawing/2014/main" xmlns:a14="http://schemas.microsoft.com/office/drawing/2010/main" xmlns="" id="{21A7FD48-A2B8-4692-814F-EB0F32B7E0BE}"/>
                  </a:ext>
                </a:extLst>
              </p:cNvPr>
              <p:cNvSpPr txBox="1">
                <a:spLocks noRot="1" noChangeAspect="1" noMove="1" noResize="1" noEditPoints="1" noAdjustHandles="1" noChangeArrowheads="1" noChangeShapeType="1" noTextEdit="1"/>
              </p:cNvSpPr>
              <p:nvPr/>
            </p:nvSpPr>
            <p:spPr bwMode="auto">
              <a:xfrm>
                <a:off x="952501" y="500063"/>
                <a:ext cx="6283796" cy="6297108"/>
              </a:xfrm>
              <a:prstGeom prst="rect">
                <a:avLst/>
              </a:prstGeom>
              <a:blipFill rotWithShape="1">
                <a:blip r:embed="rId3"/>
                <a:stretch>
                  <a:fillRect l="-1940" t="-2323" b="-17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pic>
        <p:nvPicPr>
          <p:cNvPr id="12" name="Picture 4" descr="C:\Users\xx\Desktop\cur\Micro IV\x2.jpg">
            <a:extLst>
              <a:ext uri="{FF2B5EF4-FFF2-40B4-BE49-F238E27FC236}">
                <a16:creationId xmlns:a16="http://schemas.microsoft.com/office/drawing/2014/main" id="{D3214FD8-67D7-47A2-9902-21CF82307AB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667" t="5357" r="2334" b="4762"/>
          <a:stretch/>
        </p:blipFill>
        <p:spPr bwMode="auto">
          <a:xfrm>
            <a:off x="7117407" y="332656"/>
            <a:ext cx="1343025" cy="719138"/>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id="{80A4FB8B-E174-4DDC-9D05-1F6BFB9641AA}"/>
              </a:ext>
            </a:extLst>
          </p:cNvPr>
          <p:cNvGrpSpPr/>
          <p:nvPr/>
        </p:nvGrpSpPr>
        <p:grpSpPr>
          <a:xfrm>
            <a:off x="6374529" y="5478725"/>
            <a:ext cx="1293815" cy="902603"/>
            <a:chOff x="2533650" y="2347913"/>
            <a:chExt cx="1293815" cy="902603"/>
          </a:xfrm>
        </p:grpSpPr>
        <p:pic>
          <p:nvPicPr>
            <p:cNvPr id="14" name="Picture 4" descr="C:\Users\xx\Desktop\cur\Micro IV\x2.jpg">
              <a:extLst>
                <a:ext uri="{FF2B5EF4-FFF2-40B4-BE49-F238E27FC236}">
                  <a16:creationId xmlns:a16="http://schemas.microsoft.com/office/drawing/2014/main" id="{F71C5B10-ED16-4498-AFB3-AF11A8AE8E7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667" t="5357" r="33000" b="4762"/>
            <a:stretch/>
          </p:blipFill>
          <p:spPr bwMode="auto">
            <a:xfrm>
              <a:off x="2533650" y="2347913"/>
              <a:ext cx="904875" cy="71913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C:\Users\xx\Desktop\cur\Micro IV\x2.jpg">
              <a:extLst>
                <a:ext uri="{FF2B5EF4-FFF2-40B4-BE49-F238E27FC236}">
                  <a16:creationId xmlns:a16="http://schemas.microsoft.com/office/drawing/2014/main" id="{1E7E3DC6-2D63-4303-BA68-6E99AF380D0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1666" t="5357" r="2334" b="4762"/>
            <a:stretch/>
          </p:blipFill>
          <p:spPr bwMode="auto">
            <a:xfrm rot="2041925">
              <a:off x="3313115" y="2531378"/>
              <a:ext cx="514350" cy="71913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74668988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utoUpdateAnimBg="0"/>
      <p:bldP spid="6" grpId="0" uiExpand="1"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141</a:t>
            </a:fld>
            <a:endParaRPr lang="en-US" altLang="nl-NL" sz="1600"/>
          </a:p>
        </p:txBody>
      </p:sp>
      <p:pic>
        <p:nvPicPr>
          <p:cNvPr id="3" name="Picture 2">
            <a:extLst>
              <a:ext uri="{FF2B5EF4-FFF2-40B4-BE49-F238E27FC236}">
                <a16:creationId xmlns:a16="http://schemas.microsoft.com/office/drawing/2014/main" id="{5FE7EDB4-0BE8-419E-AA5E-0F6E6D33C2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7906" y="1268760"/>
            <a:ext cx="8385660" cy="4392488"/>
          </a:xfrm>
          <a:prstGeom prst="rect">
            <a:avLst/>
          </a:prstGeom>
        </p:spPr>
      </p:pic>
    </p:spTree>
    <p:extLst>
      <p:ext uri="{BB962C8B-B14F-4D97-AF65-F5344CB8AC3E}">
        <p14:creationId xmlns:p14="http://schemas.microsoft.com/office/powerpoint/2010/main" val="404203503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a:extLst>
              <a:ext uri="{FF2B5EF4-FFF2-40B4-BE49-F238E27FC236}">
                <a16:creationId xmlns:a16="http://schemas.microsoft.com/office/drawing/2014/main" id="{A46A413F-45CA-4262-9B62-331BA1D1B7C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63688" y="5972158"/>
            <a:ext cx="673059" cy="769210"/>
          </a:xfrm>
          <a:prstGeom prst="rect">
            <a:avLst/>
          </a:prstGeom>
        </p:spPr>
      </p:pic>
      <p:sp>
        <p:nvSpPr>
          <p:cNvPr id="64516" name="Text Box 4"/>
          <p:cNvSpPr txBox="1">
            <a:spLocks noChangeArrowheads="1"/>
          </p:cNvSpPr>
          <p:nvPr/>
        </p:nvSpPr>
        <p:spPr bwMode="auto">
          <a:xfrm>
            <a:off x="1187624" y="88258"/>
            <a:ext cx="51098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rPr>
              <a:t>Rabin’s (2000) paradox</a:t>
            </a:r>
            <a:endParaRPr lang="en-GB" altLang="nl-NL"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142</a:t>
            </a:fld>
            <a:endParaRPr lang="en-US" altLang="nl-NL" sz="1600"/>
          </a:p>
        </p:txBody>
      </p:sp>
      <p:sp>
        <p:nvSpPr>
          <p:cNvPr id="6" name="Text Box 2">
            <a:extLst>
              <a:ext uri="{FF2B5EF4-FFF2-40B4-BE49-F238E27FC236}">
                <a16:creationId xmlns:a16="http://schemas.microsoft.com/office/drawing/2014/main" id="{D2CB56CB-BC5D-4BC2-A7FE-126DAA1108D2}"/>
              </a:ext>
            </a:extLst>
          </p:cNvPr>
          <p:cNvSpPr txBox="1">
            <a:spLocks noChangeArrowheads="1"/>
          </p:cNvSpPr>
          <p:nvPr/>
        </p:nvSpPr>
        <p:spPr bwMode="auto">
          <a:xfrm>
            <a:off x="-51371" y="-111968"/>
            <a:ext cx="102297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8</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p>
        </p:txBody>
      </p:sp>
      <mc:AlternateContent xmlns:mc="http://schemas.openxmlformats.org/markup-compatibility/2006" xmlns:a14="http://schemas.microsoft.com/office/drawing/2010/main">
        <mc:Choice Requires="a14">
          <p:sp>
            <p:nvSpPr>
              <p:cNvPr id="22" name="Text Box 2">
                <a:extLst>
                  <a:ext uri="{FF2B5EF4-FFF2-40B4-BE49-F238E27FC236}">
                    <a16:creationId xmlns:a16="http://schemas.microsoft.com/office/drawing/2014/main" id="{7D0801BD-DD33-4A4D-B5FD-2C10F70801C7}"/>
                  </a:ext>
                </a:extLst>
              </p:cNvPr>
              <p:cNvSpPr txBox="1">
                <a:spLocks noChangeArrowheads="1"/>
              </p:cNvSpPr>
              <p:nvPr/>
            </p:nvSpPr>
            <p:spPr bwMode="auto">
              <a:xfrm>
                <a:off x="304388" y="2128947"/>
                <a:ext cx="39795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every wealth level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2" name="Text Box 2">
                <a:extLst>
                  <a:ext uri="{FF2B5EF4-FFF2-40B4-BE49-F238E27FC236}">
                    <a16:creationId xmlns:a16="http://schemas.microsoft.com/office/drawing/2014/main" id="{7D0801BD-DD33-4A4D-B5FD-2C10F70801C7}"/>
                  </a:ext>
                </a:extLst>
              </p:cNvPr>
              <p:cNvSpPr txBox="1">
                <a:spLocks noRot="1" noChangeAspect="1" noMove="1" noResize="1" noEditPoints="1" noAdjustHandles="1" noChangeArrowheads="1" noChangeShapeType="1" noTextEdit="1"/>
              </p:cNvSpPr>
              <p:nvPr/>
            </p:nvSpPr>
            <p:spPr bwMode="auto">
              <a:xfrm>
                <a:off x="304388" y="2128947"/>
                <a:ext cx="3979579" cy="523220"/>
              </a:xfrm>
              <a:prstGeom prst="rect">
                <a:avLst/>
              </a:prstGeom>
              <a:blipFill>
                <a:blip r:embed="rId7"/>
                <a:stretch>
                  <a:fillRect l="-3216" t="-11628" r="-137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 name="Group 1">
            <a:extLst>
              <a:ext uri="{FF2B5EF4-FFF2-40B4-BE49-F238E27FC236}">
                <a16:creationId xmlns:a16="http://schemas.microsoft.com/office/drawing/2014/main" id="{75A51FC0-D2A0-4751-AAC4-482B075551EC}"/>
              </a:ext>
            </a:extLst>
          </p:cNvPr>
          <p:cNvGrpSpPr/>
          <p:nvPr/>
        </p:nvGrpSpPr>
        <p:grpSpPr>
          <a:xfrm>
            <a:off x="294864" y="820487"/>
            <a:ext cx="8656771" cy="1243940"/>
            <a:chOff x="294864" y="820487"/>
            <a:chExt cx="8656771" cy="1243940"/>
          </a:xfrm>
        </p:grpSpPr>
        <p:sp>
          <p:nvSpPr>
            <p:cNvPr id="64514" name="Text Box 2"/>
            <p:cNvSpPr txBox="1">
              <a:spLocks noChangeArrowheads="1"/>
            </p:cNvSpPr>
            <p:nvPr/>
          </p:nvSpPr>
          <p:spPr bwMode="auto">
            <a:xfrm>
              <a:off x="294864" y="1166922"/>
              <a:ext cx="14950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Assume</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3" name="Group 2">
              <a:extLst>
                <a:ext uri="{FF2B5EF4-FFF2-40B4-BE49-F238E27FC236}">
                  <a16:creationId xmlns:a16="http://schemas.microsoft.com/office/drawing/2014/main" id="{C57425C8-5985-4C5A-812C-6C4ECFC121B3}"/>
                </a:ext>
              </a:extLst>
            </p:cNvPr>
            <p:cNvGrpSpPr/>
            <p:nvPr/>
          </p:nvGrpSpPr>
          <p:grpSpPr>
            <a:xfrm>
              <a:off x="2054024" y="820487"/>
              <a:ext cx="3382072" cy="1243940"/>
              <a:chOff x="2054024" y="820487"/>
              <a:chExt cx="3382072" cy="1243940"/>
            </a:xfrm>
          </p:grpSpPr>
          <p:grpSp>
            <p:nvGrpSpPr>
              <p:cNvPr id="9" name="Group 8">
                <a:extLst>
                  <a:ext uri="{FF2B5EF4-FFF2-40B4-BE49-F238E27FC236}">
                    <a16:creationId xmlns:a16="http://schemas.microsoft.com/office/drawing/2014/main" id="{665639D7-3A4B-4232-8344-C1AF02D71AD8}"/>
                  </a:ext>
                </a:extLst>
              </p:cNvPr>
              <p:cNvGrpSpPr/>
              <p:nvPr/>
            </p:nvGrpSpPr>
            <p:grpSpPr>
              <a:xfrm>
                <a:off x="2054024" y="820487"/>
                <a:ext cx="1570060" cy="1243940"/>
                <a:chOff x="3739442" y="4061656"/>
                <a:chExt cx="1570060" cy="1243940"/>
              </a:xfrm>
            </p:grpSpPr>
            <p:sp>
              <p:nvSpPr>
                <p:cNvPr id="12" name="Text Box 9">
                  <a:extLst>
                    <a:ext uri="{FF2B5EF4-FFF2-40B4-BE49-F238E27FC236}">
                      <a16:creationId xmlns:a16="http://schemas.microsoft.com/office/drawing/2014/main" id="{74B685AB-CE2F-4ECD-B438-354944E1599D}"/>
                    </a:ext>
                  </a:extLst>
                </p:cNvPr>
                <p:cNvSpPr txBox="1">
                  <a:spLocks noChangeArrowheads="1"/>
                </p:cNvSpPr>
                <p:nvPr/>
              </p:nvSpPr>
              <p:spPr bwMode="auto">
                <a:xfrm>
                  <a:off x="4598091" y="4102415"/>
                  <a:ext cx="5815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11</a:t>
                  </a:r>
                  <a:endParaRPr lang="en-GB" altLang="nl-NL" sz="2800" dirty="0">
                    <a:solidFill>
                      <a:srgbClr val="000000"/>
                    </a:solidFill>
                    <a:latin typeface="Arial" panose="020B0604020202020204" pitchFamily="34" charset="0"/>
                  </a:endParaRPr>
                </a:p>
              </p:txBody>
            </p:sp>
            <p:grpSp>
              <p:nvGrpSpPr>
                <p:cNvPr id="13" name="Group 12">
                  <a:extLst>
                    <a:ext uri="{FF2B5EF4-FFF2-40B4-BE49-F238E27FC236}">
                      <a16:creationId xmlns:a16="http://schemas.microsoft.com/office/drawing/2014/main" id="{90910B83-BFF4-4FB2-B076-4C5A787CE123}"/>
                    </a:ext>
                  </a:extLst>
                </p:cNvPr>
                <p:cNvGrpSpPr/>
                <p:nvPr/>
              </p:nvGrpSpPr>
              <p:grpSpPr>
                <a:xfrm>
                  <a:off x="3850313" y="4354788"/>
                  <a:ext cx="681599" cy="647535"/>
                  <a:chOff x="2090583" y="3217168"/>
                  <a:chExt cx="681599" cy="715887"/>
                </a:xfrm>
              </p:grpSpPr>
              <p:sp>
                <p:nvSpPr>
                  <p:cNvPr id="20" name="Freeform 33">
                    <a:extLst>
                      <a:ext uri="{FF2B5EF4-FFF2-40B4-BE49-F238E27FC236}">
                        <a16:creationId xmlns:a16="http://schemas.microsoft.com/office/drawing/2014/main" id="{A5533807-E3FF-4DD2-B558-6D981F21F343}"/>
                      </a:ext>
                    </a:extLst>
                  </p:cNvPr>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 name="Freeform 34">
                    <a:extLst>
                      <a:ext uri="{FF2B5EF4-FFF2-40B4-BE49-F238E27FC236}">
                        <a16:creationId xmlns:a16="http://schemas.microsoft.com/office/drawing/2014/main" id="{592686B6-BA96-481C-BBDB-3AF2DA0DB410}"/>
                      </a:ext>
                    </a:extLst>
                  </p:cNvPr>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4" name="Text Box 9">
                  <a:extLst>
                    <a:ext uri="{FF2B5EF4-FFF2-40B4-BE49-F238E27FC236}">
                      <a16:creationId xmlns:a16="http://schemas.microsoft.com/office/drawing/2014/main" id="{F930C5EA-CB49-4606-9692-DF0FC2706AA7}"/>
                    </a:ext>
                  </a:extLst>
                </p:cNvPr>
                <p:cNvSpPr txBox="1">
                  <a:spLocks noChangeArrowheads="1"/>
                </p:cNvSpPr>
                <p:nvPr/>
              </p:nvSpPr>
              <p:spPr bwMode="auto">
                <a:xfrm>
                  <a:off x="4015662" y="4061656"/>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5" name="Text Box 9">
                  <a:extLst>
                    <a:ext uri="{FF2B5EF4-FFF2-40B4-BE49-F238E27FC236}">
                      <a16:creationId xmlns:a16="http://schemas.microsoft.com/office/drawing/2014/main" id="{CD637C6D-DAE5-4906-9477-840362ADAFED}"/>
                    </a:ext>
                  </a:extLst>
                </p:cNvPr>
                <p:cNvSpPr txBox="1">
                  <a:spLocks noChangeArrowheads="1"/>
                </p:cNvSpPr>
                <p:nvPr/>
              </p:nvSpPr>
              <p:spPr bwMode="auto">
                <a:xfrm>
                  <a:off x="4015662" y="4936264"/>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6" name="Oval 8">
                  <a:extLst>
                    <a:ext uri="{FF2B5EF4-FFF2-40B4-BE49-F238E27FC236}">
                      <a16:creationId xmlns:a16="http://schemas.microsoft.com/office/drawing/2014/main" id="{6AC5AD8B-3BA2-4BD1-ADC0-2C4DCBD0630B}"/>
                    </a:ext>
                  </a:extLst>
                </p:cNvPr>
                <p:cNvSpPr>
                  <a:spLocks noChangeArrowheads="1"/>
                </p:cNvSpPr>
                <p:nvPr/>
              </p:nvSpPr>
              <p:spPr bwMode="auto">
                <a:xfrm>
                  <a:off x="3739442" y="4585698"/>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grpSp>
              <p:nvGrpSpPr>
                <p:cNvPr id="17" name="Group 16">
                  <a:extLst>
                    <a:ext uri="{FF2B5EF4-FFF2-40B4-BE49-F238E27FC236}">
                      <a16:creationId xmlns:a16="http://schemas.microsoft.com/office/drawing/2014/main" id="{8727C0CB-57CA-461D-8D4F-448997AC14C6}"/>
                    </a:ext>
                  </a:extLst>
                </p:cNvPr>
                <p:cNvGrpSpPr/>
                <p:nvPr/>
              </p:nvGrpSpPr>
              <p:grpSpPr>
                <a:xfrm>
                  <a:off x="4282726" y="4781509"/>
                  <a:ext cx="1026776" cy="461665"/>
                  <a:chOff x="3699983" y="5579715"/>
                  <a:chExt cx="1026776" cy="461665"/>
                </a:xfrm>
              </p:grpSpPr>
              <mc:AlternateContent xmlns:mc="http://schemas.openxmlformats.org/markup-compatibility/2006" xmlns:a14="http://schemas.microsoft.com/office/drawing/2010/main">
                <mc:Choice Requires="a14">
                  <p:sp>
                    <p:nvSpPr>
                      <p:cNvPr id="18" name="Text Box 9">
                        <a:extLst>
                          <a:ext uri="{FF2B5EF4-FFF2-40B4-BE49-F238E27FC236}">
                            <a16:creationId xmlns:a16="http://schemas.microsoft.com/office/drawing/2014/main" id="{5E7F987A-0529-4B24-879E-BD0F097E0BAE}"/>
                          </a:ext>
                        </a:extLst>
                      </p:cNvPr>
                      <p:cNvSpPr txBox="1">
                        <a:spLocks noChangeArrowheads="1"/>
                      </p:cNvSpPr>
                      <p:nvPr/>
                    </p:nvSpPr>
                    <p:spPr bwMode="auto">
                      <a:xfrm>
                        <a:off x="3928120" y="5579715"/>
                        <a:ext cx="798639"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rPr>
                                <m:t>10</m:t>
                              </m:r>
                            </m:oMath>
                          </m:oMathPara>
                        </a14:m>
                        <a:endParaRPr lang="en-GB" altLang="nl-NL" sz="2800" dirty="0">
                          <a:solidFill>
                            <a:srgbClr val="000000"/>
                          </a:solidFill>
                          <a:latin typeface="Arial" panose="020B0604020202020204" pitchFamily="34" charset="0"/>
                        </a:endParaRPr>
                      </a:p>
                    </p:txBody>
                  </p:sp>
                </mc:Choice>
                <mc:Fallback xmlns="">
                  <p:sp>
                    <p:nvSpPr>
                      <p:cNvPr id="18" name="Text Box 9">
                        <a:extLst>
                          <a:ext uri="{FF2B5EF4-FFF2-40B4-BE49-F238E27FC236}">
                            <a16:creationId xmlns:a16="http://schemas.microsoft.com/office/drawing/2014/main" id="{5E7F987A-0529-4B24-879E-BD0F097E0BAE}"/>
                          </a:ext>
                        </a:extLst>
                      </p:cNvPr>
                      <p:cNvSpPr txBox="1">
                        <a:spLocks noRot="1" noChangeAspect="1" noMove="1" noResize="1" noEditPoints="1" noAdjustHandles="1" noChangeArrowheads="1" noChangeShapeType="1" noTextEdit="1"/>
                      </p:cNvSpPr>
                      <p:nvPr/>
                    </p:nvSpPr>
                    <p:spPr bwMode="auto">
                      <a:xfrm>
                        <a:off x="3928120" y="5579715"/>
                        <a:ext cx="798639" cy="46166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9">
                        <a:extLst>
                          <a:ext uri="{FF2B5EF4-FFF2-40B4-BE49-F238E27FC236}">
                            <a16:creationId xmlns:a16="http://schemas.microsoft.com/office/drawing/2014/main" id="{58C25E17-94B9-4010-A84D-4EA940378930}"/>
                          </a:ext>
                        </a:extLst>
                      </p:cNvPr>
                      <p:cNvSpPr txBox="1">
                        <a:spLocks noChangeArrowheads="1"/>
                      </p:cNvSpPr>
                      <p:nvPr/>
                    </p:nvSpPr>
                    <p:spPr bwMode="auto">
                      <a:xfrm>
                        <a:off x="3699983" y="5619328"/>
                        <a:ext cx="798639"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2000" b="0" i="1" smtClean="0">
                                  <a:solidFill>
                                    <a:srgbClr val="000000"/>
                                  </a:solidFill>
                                  <a:latin typeface="Cambria Math" panose="02040503050406030204" pitchFamily="18" charset="0"/>
                                </a:rPr>
                                <m:t>−</m:t>
                              </m:r>
                            </m:oMath>
                          </m:oMathPara>
                        </a14:m>
                        <a:endParaRPr lang="en-GB" altLang="nl-NL" sz="2800" dirty="0">
                          <a:solidFill>
                            <a:srgbClr val="000000"/>
                          </a:solidFill>
                          <a:latin typeface="Arial" panose="020B0604020202020204" pitchFamily="34" charset="0"/>
                        </a:endParaRPr>
                      </a:p>
                    </p:txBody>
                  </p:sp>
                </mc:Choice>
                <mc:Fallback xmlns="">
                  <p:sp>
                    <p:nvSpPr>
                      <p:cNvPr id="19" name="Text Box 9">
                        <a:extLst>
                          <a:ext uri="{FF2B5EF4-FFF2-40B4-BE49-F238E27FC236}">
                            <a16:creationId xmlns:a16="http://schemas.microsoft.com/office/drawing/2014/main" id="{58C25E17-94B9-4010-A84D-4EA940378930}"/>
                          </a:ext>
                        </a:extLst>
                      </p:cNvPr>
                      <p:cNvSpPr txBox="1">
                        <a:spLocks noRot="1" noChangeAspect="1" noMove="1" noResize="1" noEditPoints="1" noAdjustHandles="1" noChangeArrowheads="1" noChangeShapeType="1" noTextEdit="1"/>
                      </p:cNvSpPr>
                      <p:nvPr/>
                    </p:nvSpPr>
                    <p:spPr bwMode="auto">
                      <a:xfrm>
                        <a:off x="3699983" y="5619328"/>
                        <a:ext cx="798639" cy="40011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sp>
            <p:nvSpPr>
              <p:cNvPr id="10" name="Text Box 4">
                <a:extLst>
                  <a:ext uri="{FF2B5EF4-FFF2-40B4-BE49-F238E27FC236}">
                    <a16:creationId xmlns:a16="http://schemas.microsoft.com/office/drawing/2014/main" id="{1AE074F1-7F68-4109-B393-387ED66AE6E8}"/>
                  </a:ext>
                </a:extLst>
              </p:cNvPr>
              <p:cNvSpPr txBox="1">
                <a:spLocks noChangeArrowheads="1"/>
              </p:cNvSpPr>
              <p:nvPr/>
            </p:nvSpPr>
            <p:spPr bwMode="auto">
              <a:xfrm>
                <a:off x="4708692" y="1177015"/>
                <a:ext cx="7274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0</a:t>
                </a:r>
              </a:p>
            </p:txBody>
          </p:sp>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2C53A681-B47A-4799-ADC2-7C23192DAA4D}"/>
                      </a:ext>
                    </a:extLst>
                  </p:cNvPr>
                  <p:cNvSpPr txBox="1">
                    <a:spLocks noChangeArrowheads="1"/>
                  </p:cNvSpPr>
                  <p:nvPr/>
                </p:nvSpPr>
                <p:spPr bwMode="auto">
                  <a:xfrm flipH="1">
                    <a:off x="3805547" y="1165681"/>
                    <a:ext cx="40225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id="{2C53A681-B47A-4799-ADC2-7C23192DAA4D}"/>
                      </a:ext>
                    </a:extLst>
                  </p:cNvPr>
                  <p:cNvSpPr txBox="1">
                    <a:spLocks noRot="1" noChangeAspect="1" noMove="1" noResize="1" noEditPoints="1" noAdjustHandles="1" noChangeArrowheads="1" noChangeShapeType="1" noTextEdit="1"/>
                  </p:cNvSpPr>
                  <p:nvPr/>
                </p:nvSpPr>
                <p:spPr bwMode="auto">
                  <a:xfrm flipH="1">
                    <a:off x="3805547" y="1165681"/>
                    <a:ext cx="402257" cy="523220"/>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26" name="Text Box 2">
              <a:extLst>
                <a:ext uri="{FF2B5EF4-FFF2-40B4-BE49-F238E27FC236}">
                  <a16:creationId xmlns:a16="http://schemas.microsoft.com/office/drawing/2014/main" id="{5CEE8099-B8BD-4277-AC45-709C0E2B8048}"/>
                </a:ext>
              </a:extLst>
            </p:cNvPr>
            <p:cNvSpPr txBox="1">
              <a:spLocks noChangeArrowheads="1"/>
            </p:cNvSpPr>
            <p:nvPr/>
          </p:nvSpPr>
          <p:spPr bwMode="auto">
            <a:xfrm>
              <a:off x="8152996" y="1166922"/>
              <a:ext cx="7986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mc:AlternateContent xmlns:mc="http://schemas.openxmlformats.org/markup-compatibility/2006" xmlns:a14="http://schemas.microsoft.com/office/drawing/2010/main">
        <mc:Choice Requires="a14">
          <p:sp>
            <p:nvSpPr>
              <p:cNvPr id="28" name="Text Box 2">
                <a:extLst>
                  <a:ext uri="{FF2B5EF4-FFF2-40B4-BE49-F238E27FC236}">
                    <a16:creationId xmlns:a16="http://schemas.microsoft.com/office/drawing/2014/main" id="{5CAE6334-558E-43D3-BC8B-4AEF226DBC5A}"/>
                  </a:ext>
                </a:extLst>
              </p:cNvPr>
              <p:cNvSpPr txBox="1">
                <a:spLocks noChangeArrowheads="1"/>
              </p:cNvSpPr>
              <p:nvPr/>
            </p:nvSpPr>
            <p:spPr bwMode="auto">
              <a:xfrm>
                <a:off x="304389" y="3210543"/>
                <a:ext cx="767117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2">
                <a:extLst>
                  <a:ext uri="{FF2B5EF4-FFF2-40B4-BE49-F238E27FC236}">
                    <a16:creationId xmlns:a16="http://schemas.microsoft.com/office/drawing/2014/main" id="{5CAE6334-558E-43D3-BC8B-4AEF226DBC5A}"/>
                  </a:ext>
                </a:extLst>
              </p:cNvPr>
              <p:cNvSpPr txBox="1">
                <a:spLocks noRot="1" noChangeAspect="1" noMove="1" noResize="1" noEditPoints="1" noAdjustHandles="1" noChangeArrowheads="1" noChangeShapeType="1" noTextEdit="1"/>
              </p:cNvSpPr>
              <p:nvPr/>
            </p:nvSpPr>
            <p:spPr bwMode="auto">
              <a:xfrm>
                <a:off x="304389" y="3210543"/>
                <a:ext cx="7671177" cy="523220"/>
              </a:xfrm>
              <a:prstGeom prst="rect">
                <a:avLst/>
              </a:prstGeom>
              <a:blipFill>
                <a:blip r:embed="rId9"/>
                <a:stretch>
                  <a:fillRect l="-1669" t="-12941"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pic>
        <p:nvPicPr>
          <p:cNvPr id="30" name="Picture 29">
            <a:extLst>
              <a:ext uri="{FF2B5EF4-FFF2-40B4-BE49-F238E27FC236}">
                <a16:creationId xmlns:a16="http://schemas.microsoft.com/office/drawing/2014/main" id="{0AD91EC1-2F6E-4A76-A276-0D71A00D9AE9}"/>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11587" r="8134" b="15764"/>
          <a:stretch/>
        </p:blipFill>
        <p:spPr>
          <a:xfrm>
            <a:off x="6716642" y="180419"/>
            <a:ext cx="519654" cy="649636"/>
          </a:xfrm>
          <a:prstGeom prst="rect">
            <a:avLst/>
          </a:prstGeom>
        </p:spPr>
      </p:pic>
      <mc:AlternateContent xmlns:mc="http://schemas.openxmlformats.org/markup-compatibility/2006" xmlns:a14="http://schemas.microsoft.com/office/drawing/2010/main">
        <mc:Choice Requires="a14">
          <p:sp>
            <p:nvSpPr>
              <p:cNvPr id="34" name="Text Box 2">
                <a:extLst>
                  <a:ext uri="{FF2B5EF4-FFF2-40B4-BE49-F238E27FC236}">
                    <a16:creationId xmlns:a16="http://schemas.microsoft.com/office/drawing/2014/main" id="{DCB2B910-5C11-47C8-8BF1-5E820A90A005}"/>
                  </a:ext>
                </a:extLst>
              </p:cNvPr>
              <p:cNvSpPr txBox="1">
                <a:spLocks noChangeArrowheads="1"/>
              </p:cNvSpPr>
              <p:nvPr/>
            </p:nvSpPr>
            <p:spPr bwMode="auto">
              <a:xfrm>
                <a:off x="456789" y="3271957"/>
                <a:ext cx="8219667" cy="2886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f>
                      <m:f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sSub>
                      <m:sSubPr>
                        <m:ctrlP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i.e.,</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&lt; </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all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cs typeface="Times New Roman" panose="02020603050405020304" pitchFamily="18" charset="0"/>
                    <a:sym typeface="Math3" panose="00000400000000000000" pitchFamily="2" charset="2"/>
                  </a:rPr>
                  <a:t>All</a:t>
                </a:r>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b>
                    </m:sSub>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 bit concave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Bit of loss aversion.</a:t>
                </a:r>
              </a:p>
            </p:txBody>
          </p:sp>
        </mc:Choice>
        <mc:Fallback xmlns="">
          <p:sp>
            <p:nvSpPr>
              <p:cNvPr id="34" name="Text Box 2">
                <a:extLst>
                  <a:ext uri="{FF2B5EF4-FFF2-40B4-BE49-F238E27FC236}">
                    <a16:creationId xmlns:a16="http://schemas.microsoft.com/office/drawing/2014/main" id="{DCB2B910-5C11-47C8-8BF1-5E820A90A005}"/>
                  </a:ext>
                </a:extLst>
              </p:cNvPr>
              <p:cNvSpPr txBox="1">
                <a:spLocks noRot="1" noChangeAspect="1" noMove="1" noResize="1" noEditPoints="1" noAdjustHandles="1" noChangeArrowheads="1" noChangeShapeType="1" noTextEdit="1"/>
              </p:cNvSpPr>
              <p:nvPr/>
            </p:nvSpPr>
            <p:spPr bwMode="auto">
              <a:xfrm>
                <a:off x="456789" y="3271957"/>
                <a:ext cx="8219667" cy="2886368"/>
              </a:xfrm>
              <a:prstGeom prst="rect">
                <a:avLst/>
              </a:prstGeom>
              <a:blipFill>
                <a:blip r:embed="rId11"/>
                <a:stretch>
                  <a:fillRect l="-1558" b="-507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Tree>
    <p:extLst>
      <p:ext uri="{BB962C8B-B14F-4D97-AF65-F5344CB8AC3E}">
        <p14:creationId xmlns:p14="http://schemas.microsoft.com/office/powerpoint/2010/main" val="331292991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6">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22">
                                            <p:txEl>
                                              <p:pRg st="0" end="0"/>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28">
                                            <p:txEl>
                                              <p:pRg st="0" end="0"/>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34">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34">
                                            <p:txEl>
                                              <p:pRg st="1" end="1"/>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34">
                                            <p:txEl>
                                              <p:pRg st="3" end="3"/>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34">
                                            <p:txEl>
                                              <p:pRg st="4" end="4"/>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6" grpId="0" build="p" autoUpdateAnimBg="0"/>
      <p:bldP spid="6" grpId="0" build="p" autoUpdateAnimBg="0"/>
      <p:bldP spid="22" grpId="0" build="p" autoUpdateAnimBg="0"/>
      <p:bldP spid="28" grpId="0" build="p" autoUpdateAnimBg="0"/>
      <p:bldP spid="34" grpId="0" build="p"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4" name="Text Box 2">
                <a:extLst>
                  <a:ext uri="{FF2B5EF4-FFF2-40B4-BE49-F238E27FC236}">
                    <a16:creationId xmlns:a16="http://schemas.microsoft.com/office/drawing/2014/main" id="{E7EE2714-8D6E-4CCC-BB56-FD11491D7848}"/>
                  </a:ext>
                </a:extLst>
              </p:cNvPr>
              <p:cNvSpPr txBox="1">
                <a:spLocks noChangeArrowheads="1"/>
              </p:cNvSpPr>
              <p:nvPr/>
            </p:nvSpPr>
            <p:spPr bwMode="auto">
              <a:xfrm>
                <a:off x="294952" y="4642445"/>
                <a:ext cx="8237488" cy="11628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dirty="0"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dirty="0" smtClean="0">
                                <a:solidFill>
                                  <a:srgbClr val="CC9900"/>
                                </a:solidFill>
                                <a:latin typeface="Cambria Math"/>
                                <a:cs typeface="Times New Roman" panose="02020603050405020304" pitchFamily="18" charset="0"/>
                                <a:sym typeface="Math3" panose="00000400000000000000" pitchFamily="2" charset="2"/>
                              </a:rPr>
                              <m:t>+</m:t>
                            </m:r>
                            <m:r>
                              <a:rPr lang="en-US" altLang="nl-NL" sz="2800" b="0" i="1" dirty="0" smtClean="0">
                                <a:solidFill>
                                  <a:schemeClr val="tx1"/>
                                </a:solidFill>
                                <a:latin typeface="Cambria Math"/>
                                <a:cs typeface="Times New Roman" panose="02020603050405020304" pitchFamily="18" charset="0"/>
                                <a:sym typeface="Math3" panose="00000400000000000000" pitchFamily="2" charset="2"/>
                              </a:rPr>
                              <m:t>11</m:t>
                            </m:r>
                          </m:e>
                        </m:d>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 </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𝑚</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all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34" name="Text Box 2">
                <a:extLst>
                  <a:ext uri="{FF2B5EF4-FFF2-40B4-BE49-F238E27FC236}">
                    <a16:creationId xmlns="" xmlns:a16="http://schemas.microsoft.com/office/drawing/2014/main" xmlns:a14="http://schemas.microsoft.com/office/drawing/2010/main" id="{E7EE2714-8D6E-4CCC-BB56-FD11491D7848}"/>
                  </a:ext>
                </a:extLst>
              </p:cNvPr>
              <p:cNvSpPr txBox="1">
                <a:spLocks noRot="1" noChangeAspect="1" noMove="1" noResize="1" noEditPoints="1" noAdjustHandles="1" noChangeArrowheads="1" noChangeShapeType="1" noTextEdit="1"/>
              </p:cNvSpPr>
              <p:nvPr/>
            </p:nvSpPr>
            <p:spPr bwMode="auto">
              <a:xfrm>
                <a:off x="294952" y="4642445"/>
                <a:ext cx="8237488" cy="1162819"/>
              </a:xfrm>
              <a:prstGeom prst="rect">
                <a:avLst/>
              </a:prstGeom>
              <a:blipFill rotWithShape="1">
                <a:blip r:embed="rId3"/>
                <a:stretch>
                  <a:fillRect b="-1421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143</a:t>
            </a:fld>
            <a:endParaRPr lang="en-US" altLang="nl-NL" sz="1600"/>
          </a:p>
        </p:txBody>
      </p:sp>
      <mc:AlternateContent xmlns:mc="http://schemas.openxmlformats.org/markup-compatibility/2006" xmlns:a14="http://schemas.microsoft.com/office/drawing/2010/main">
        <mc:Choice Requires="a14">
          <p:sp>
            <p:nvSpPr>
              <p:cNvPr id="22" name="Text Box 2">
                <a:extLst>
                  <a:ext uri="{FF2B5EF4-FFF2-40B4-BE49-F238E27FC236}">
                    <a16:creationId xmlns:a16="http://schemas.microsoft.com/office/drawing/2014/main" id="{7D0801BD-DD33-4A4D-B5FD-2C10F70801C7}"/>
                  </a:ext>
                </a:extLst>
              </p:cNvPr>
              <p:cNvSpPr txBox="1">
                <a:spLocks noChangeArrowheads="1"/>
              </p:cNvSpPr>
              <p:nvPr/>
            </p:nvSpPr>
            <p:spPr bwMode="auto">
              <a:xfrm>
                <a:off x="289547" y="3671299"/>
                <a:ext cx="39795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every wealth level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22" name="Text Box 2">
                <a:extLst>
                  <a:ext uri="{FF2B5EF4-FFF2-40B4-BE49-F238E27FC236}">
                    <a16:creationId xmlns:a16="http://schemas.microsoft.com/office/drawing/2014/main" id="{7D0801BD-DD33-4A4D-B5FD-2C10F70801C7}"/>
                  </a:ext>
                </a:extLst>
              </p:cNvPr>
              <p:cNvSpPr txBox="1">
                <a:spLocks noRot="1" noChangeAspect="1" noMove="1" noResize="1" noEditPoints="1" noAdjustHandles="1" noChangeArrowheads="1" noChangeShapeType="1" noTextEdit="1"/>
              </p:cNvSpPr>
              <p:nvPr/>
            </p:nvSpPr>
            <p:spPr bwMode="auto">
              <a:xfrm>
                <a:off x="289547" y="3671299"/>
                <a:ext cx="3979579" cy="523220"/>
              </a:xfrm>
              <a:prstGeom prst="rect">
                <a:avLst/>
              </a:prstGeom>
              <a:blipFill>
                <a:blip r:embed="rId4"/>
                <a:stretch>
                  <a:fillRect l="-3063" t="-11628" r="-2450"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 name="Group 1">
            <a:extLst>
              <a:ext uri="{FF2B5EF4-FFF2-40B4-BE49-F238E27FC236}">
                <a16:creationId xmlns:a16="http://schemas.microsoft.com/office/drawing/2014/main" id="{CB71E698-60BA-4EFD-B6DD-FB149078137E}"/>
              </a:ext>
            </a:extLst>
          </p:cNvPr>
          <p:cNvGrpSpPr/>
          <p:nvPr/>
        </p:nvGrpSpPr>
        <p:grpSpPr>
          <a:xfrm>
            <a:off x="179512" y="1297860"/>
            <a:ext cx="6897611" cy="1243940"/>
            <a:chOff x="179512" y="96828"/>
            <a:chExt cx="6897611" cy="1243940"/>
          </a:xfrm>
        </p:grpSpPr>
        <p:grpSp>
          <p:nvGrpSpPr>
            <p:cNvPr id="3" name="Group 2">
              <a:extLst>
                <a:ext uri="{FF2B5EF4-FFF2-40B4-BE49-F238E27FC236}">
                  <a16:creationId xmlns:a16="http://schemas.microsoft.com/office/drawing/2014/main" id="{C57425C8-5985-4C5A-812C-6C4ECFC121B3}"/>
                </a:ext>
              </a:extLst>
            </p:cNvPr>
            <p:cNvGrpSpPr/>
            <p:nvPr/>
          </p:nvGrpSpPr>
          <p:grpSpPr>
            <a:xfrm>
              <a:off x="179512" y="96828"/>
              <a:ext cx="3382072" cy="1243940"/>
              <a:chOff x="2054024" y="820487"/>
              <a:chExt cx="3382072" cy="1243940"/>
            </a:xfrm>
          </p:grpSpPr>
          <p:grpSp>
            <p:nvGrpSpPr>
              <p:cNvPr id="9" name="Group 8">
                <a:extLst>
                  <a:ext uri="{FF2B5EF4-FFF2-40B4-BE49-F238E27FC236}">
                    <a16:creationId xmlns:a16="http://schemas.microsoft.com/office/drawing/2014/main" id="{665639D7-3A4B-4232-8344-C1AF02D71AD8}"/>
                  </a:ext>
                </a:extLst>
              </p:cNvPr>
              <p:cNvGrpSpPr/>
              <p:nvPr/>
            </p:nvGrpSpPr>
            <p:grpSpPr>
              <a:xfrm>
                <a:off x="2054024" y="820487"/>
                <a:ext cx="1570060" cy="1243940"/>
                <a:chOff x="3739442" y="4061656"/>
                <a:chExt cx="1570060" cy="1243940"/>
              </a:xfrm>
            </p:grpSpPr>
            <p:sp>
              <p:nvSpPr>
                <p:cNvPr id="12" name="Text Box 9">
                  <a:extLst>
                    <a:ext uri="{FF2B5EF4-FFF2-40B4-BE49-F238E27FC236}">
                      <a16:creationId xmlns:a16="http://schemas.microsoft.com/office/drawing/2014/main" id="{74B685AB-CE2F-4ECD-B438-354944E1599D}"/>
                    </a:ext>
                  </a:extLst>
                </p:cNvPr>
                <p:cNvSpPr txBox="1">
                  <a:spLocks noChangeArrowheads="1"/>
                </p:cNvSpPr>
                <p:nvPr/>
              </p:nvSpPr>
              <p:spPr bwMode="auto">
                <a:xfrm>
                  <a:off x="4598091" y="4102415"/>
                  <a:ext cx="5815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2400" dirty="0">
                      <a:solidFill>
                        <a:srgbClr val="000000"/>
                      </a:solidFill>
                      <a:latin typeface="Arial" panose="020B0604020202020204" pitchFamily="34" charset="0"/>
                      <a:cs typeface="Times New Roman" panose="02020603050405020304" pitchFamily="18" charset="0"/>
                    </a:rPr>
                    <a:t>11</a:t>
                  </a:r>
                  <a:endParaRPr lang="en-GB" altLang="nl-NL" sz="2800" dirty="0">
                    <a:solidFill>
                      <a:srgbClr val="000000"/>
                    </a:solidFill>
                    <a:latin typeface="Arial" panose="020B0604020202020204" pitchFamily="34" charset="0"/>
                  </a:endParaRPr>
                </a:p>
              </p:txBody>
            </p:sp>
            <p:grpSp>
              <p:nvGrpSpPr>
                <p:cNvPr id="13" name="Group 12">
                  <a:extLst>
                    <a:ext uri="{FF2B5EF4-FFF2-40B4-BE49-F238E27FC236}">
                      <a16:creationId xmlns:a16="http://schemas.microsoft.com/office/drawing/2014/main" id="{90910B83-BFF4-4FB2-B076-4C5A787CE123}"/>
                    </a:ext>
                  </a:extLst>
                </p:cNvPr>
                <p:cNvGrpSpPr/>
                <p:nvPr/>
              </p:nvGrpSpPr>
              <p:grpSpPr>
                <a:xfrm>
                  <a:off x="3850313" y="4354788"/>
                  <a:ext cx="681599" cy="647535"/>
                  <a:chOff x="2090583" y="3217168"/>
                  <a:chExt cx="681599" cy="715887"/>
                </a:xfrm>
              </p:grpSpPr>
              <p:sp>
                <p:nvSpPr>
                  <p:cNvPr id="20" name="Freeform 33">
                    <a:extLst>
                      <a:ext uri="{FF2B5EF4-FFF2-40B4-BE49-F238E27FC236}">
                        <a16:creationId xmlns:a16="http://schemas.microsoft.com/office/drawing/2014/main" id="{A5533807-E3FF-4DD2-B558-6D981F21F343}"/>
                      </a:ext>
                    </a:extLst>
                  </p:cNvPr>
                  <p:cNvSpPr/>
                  <p:nvPr/>
                </p:nvSpPr>
                <p:spPr>
                  <a:xfrm flipV="1">
                    <a:off x="2090583" y="3573015"/>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 name="Freeform 34">
                    <a:extLst>
                      <a:ext uri="{FF2B5EF4-FFF2-40B4-BE49-F238E27FC236}">
                        <a16:creationId xmlns:a16="http://schemas.microsoft.com/office/drawing/2014/main" id="{592686B6-BA96-481C-BBDB-3AF2DA0DB410}"/>
                      </a:ext>
                    </a:extLst>
                  </p:cNvPr>
                  <p:cNvSpPr/>
                  <p:nvPr/>
                </p:nvSpPr>
                <p:spPr>
                  <a:xfrm>
                    <a:off x="2090583" y="3217168"/>
                    <a:ext cx="681599" cy="360040"/>
                  </a:xfrm>
                  <a:custGeom>
                    <a:avLst/>
                    <a:gdLst>
                      <a:gd name="connsiteX0" fmla="*/ 0 w 1446028"/>
                      <a:gd name="connsiteY0" fmla="*/ 680483 h 680483"/>
                      <a:gd name="connsiteX1" fmla="*/ 116958 w 1446028"/>
                      <a:gd name="connsiteY1" fmla="*/ 329609 h 680483"/>
                      <a:gd name="connsiteX2" fmla="*/ 265814 w 1446028"/>
                      <a:gd name="connsiteY2" fmla="*/ 0 h 680483"/>
                      <a:gd name="connsiteX3" fmla="*/ 1446028 w 1446028"/>
                      <a:gd name="connsiteY3" fmla="*/ 0 h 680483"/>
                      <a:gd name="connsiteX0" fmla="*/ 0 w 1446028"/>
                      <a:gd name="connsiteY0" fmla="*/ 680483 h 680483"/>
                      <a:gd name="connsiteX1" fmla="*/ 265814 w 1446028"/>
                      <a:gd name="connsiteY1" fmla="*/ 0 h 680483"/>
                      <a:gd name="connsiteX2" fmla="*/ 1446028 w 1446028"/>
                      <a:gd name="connsiteY2" fmla="*/ 0 h 680483"/>
                      <a:gd name="connsiteX0" fmla="*/ 0 w 580800"/>
                      <a:gd name="connsiteY0" fmla="*/ 680483 h 680483"/>
                      <a:gd name="connsiteX1" fmla="*/ 265814 w 580800"/>
                      <a:gd name="connsiteY1" fmla="*/ 0 h 680483"/>
                      <a:gd name="connsiteX2" fmla="*/ 580800 w 580800"/>
                      <a:gd name="connsiteY2" fmla="*/ 0 h 680483"/>
                      <a:gd name="connsiteX0" fmla="*/ 0 w 753845"/>
                      <a:gd name="connsiteY0" fmla="*/ 680483 h 680483"/>
                      <a:gd name="connsiteX1" fmla="*/ 265814 w 753845"/>
                      <a:gd name="connsiteY1" fmla="*/ 0 h 680483"/>
                      <a:gd name="connsiteX2" fmla="*/ 753845 w 753845"/>
                      <a:gd name="connsiteY2" fmla="*/ 7201 h 680483"/>
                      <a:gd name="connsiteX0" fmla="*/ 0 w 793779"/>
                      <a:gd name="connsiteY0" fmla="*/ 680483 h 680483"/>
                      <a:gd name="connsiteX1" fmla="*/ 265814 w 793779"/>
                      <a:gd name="connsiteY1" fmla="*/ 0 h 680483"/>
                      <a:gd name="connsiteX2" fmla="*/ 793779 w 793779"/>
                      <a:gd name="connsiteY2" fmla="*/ 14402 h 680483"/>
                    </a:gdLst>
                    <a:ahLst/>
                    <a:cxnLst>
                      <a:cxn ang="0">
                        <a:pos x="connsiteX0" y="connsiteY0"/>
                      </a:cxn>
                      <a:cxn ang="0">
                        <a:pos x="connsiteX1" y="connsiteY1"/>
                      </a:cxn>
                      <a:cxn ang="0">
                        <a:pos x="connsiteX2" y="connsiteY2"/>
                      </a:cxn>
                    </a:cxnLst>
                    <a:rect l="l" t="t" r="r" b="b"/>
                    <a:pathLst>
                      <a:path w="793779" h="680483">
                        <a:moveTo>
                          <a:pt x="0" y="680483"/>
                        </a:moveTo>
                        <a:lnTo>
                          <a:pt x="265814" y="0"/>
                        </a:lnTo>
                        <a:lnTo>
                          <a:pt x="793779" y="144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4" name="Text Box 9">
                  <a:extLst>
                    <a:ext uri="{FF2B5EF4-FFF2-40B4-BE49-F238E27FC236}">
                      <a16:creationId xmlns:a16="http://schemas.microsoft.com/office/drawing/2014/main" id="{F930C5EA-CB49-4606-9692-DF0FC2706AA7}"/>
                    </a:ext>
                  </a:extLst>
                </p:cNvPr>
                <p:cNvSpPr txBox="1">
                  <a:spLocks noChangeArrowheads="1"/>
                </p:cNvSpPr>
                <p:nvPr/>
              </p:nvSpPr>
              <p:spPr bwMode="auto">
                <a:xfrm>
                  <a:off x="4015662" y="4061656"/>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5" name="Text Box 9">
                  <a:extLst>
                    <a:ext uri="{FF2B5EF4-FFF2-40B4-BE49-F238E27FC236}">
                      <a16:creationId xmlns:a16="http://schemas.microsoft.com/office/drawing/2014/main" id="{CD637C6D-DAE5-4906-9477-840362ADAFED}"/>
                    </a:ext>
                  </a:extLst>
                </p:cNvPr>
                <p:cNvSpPr txBox="1">
                  <a:spLocks noChangeArrowheads="1"/>
                </p:cNvSpPr>
                <p:nvPr/>
              </p:nvSpPr>
              <p:spPr bwMode="auto">
                <a:xfrm>
                  <a:off x="4015662" y="4936264"/>
                  <a:ext cx="5815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sz="1800" dirty="0">
                      <a:solidFill>
                        <a:srgbClr val="000000"/>
                      </a:solidFill>
                      <a:latin typeface="Arial" panose="020B0604020202020204" pitchFamily="34" charset="0"/>
                      <a:cs typeface="Times New Roman" panose="02020603050405020304" pitchFamily="18" charset="0"/>
                    </a:rPr>
                    <a:t>1/2</a:t>
                  </a:r>
                  <a:endParaRPr lang="en-GB" altLang="nl-NL" sz="2400" dirty="0">
                    <a:solidFill>
                      <a:srgbClr val="000000"/>
                    </a:solidFill>
                    <a:latin typeface="Arial" panose="020B0604020202020204" pitchFamily="34" charset="0"/>
                  </a:endParaRPr>
                </a:p>
              </p:txBody>
            </p:sp>
            <p:sp>
              <p:nvSpPr>
                <p:cNvPr id="16" name="Oval 8">
                  <a:extLst>
                    <a:ext uri="{FF2B5EF4-FFF2-40B4-BE49-F238E27FC236}">
                      <a16:creationId xmlns:a16="http://schemas.microsoft.com/office/drawing/2014/main" id="{6AC5AD8B-3BA2-4BD1-ADC0-2C4DCBD0630B}"/>
                    </a:ext>
                  </a:extLst>
                </p:cNvPr>
                <p:cNvSpPr>
                  <a:spLocks noChangeArrowheads="1"/>
                </p:cNvSpPr>
                <p:nvPr/>
              </p:nvSpPr>
              <p:spPr bwMode="auto">
                <a:xfrm>
                  <a:off x="3739442" y="4585698"/>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000000"/>
                    </a:solidFill>
                    <a:latin typeface="Arial" panose="020B0604020202020204" pitchFamily="34" charset="0"/>
                  </a:endParaRPr>
                </a:p>
              </p:txBody>
            </p:sp>
            <p:grpSp>
              <p:nvGrpSpPr>
                <p:cNvPr id="17" name="Group 16">
                  <a:extLst>
                    <a:ext uri="{FF2B5EF4-FFF2-40B4-BE49-F238E27FC236}">
                      <a16:creationId xmlns:a16="http://schemas.microsoft.com/office/drawing/2014/main" id="{8727C0CB-57CA-461D-8D4F-448997AC14C6}"/>
                    </a:ext>
                  </a:extLst>
                </p:cNvPr>
                <p:cNvGrpSpPr/>
                <p:nvPr/>
              </p:nvGrpSpPr>
              <p:grpSpPr>
                <a:xfrm>
                  <a:off x="4282726" y="4781509"/>
                  <a:ext cx="1026776" cy="461665"/>
                  <a:chOff x="3699983" y="5579715"/>
                  <a:chExt cx="1026776" cy="461665"/>
                </a:xfrm>
              </p:grpSpPr>
              <mc:AlternateContent xmlns:mc="http://schemas.openxmlformats.org/markup-compatibility/2006" xmlns:a14="http://schemas.microsoft.com/office/drawing/2010/main">
                <mc:Choice Requires="a14">
                  <p:sp>
                    <p:nvSpPr>
                      <p:cNvPr id="18" name="Text Box 9">
                        <a:extLst>
                          <a:ext uri="{FF2B5EF4-FFF2-40B4-BE49-F238E27FC236}">
                            <a16:creationId xmlns:a16="http://schemas.microsoft.com/office/drawing/2014/main" id="{5E7F987A-0529-4B24-879E-BD0F097E0BAE}"/>
                          </a:ext>
                        </a:extLst>
                      </p:cNvPr>
                      <p:cNvSpPr txBox="1">
                        <a:spLocks noChangeArrowheads="1"/>
                      </p:cNvSpPr>
                      <p:nvPr/>
                    </p:nvSpPr>
                    <p:spPr bwMode="auto">
                      <a:xfrm>
                        <a:off x="3928120" y="5579715"/>
                        <a:ext cx="798639"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2400" b="0" i="1" smtClean="0">
                                  <a:solidFill>
                                    <a:srgbClr val="000000"/>
                                  </a:solidFill>
                                  <a:latin typeface="Cambria Math" panose="02040503050406030204" pitchFamily="18" charset="0"/>
                                </a:rPr>
                                <m:t>10</m:t>
                              </m:r>
                            </m:oMath>
                          </m:oMathPara>
                        </a14:m>
                        <a:endParaRPr lang="en-GB" altLang="nl-NL" sz="2800" dirty="0">
                          <a:solidFill>
                            <a:srgbClr val="000000"/>
                          </a:solidFill>
                          <a:latin typeface="Arial" panose="020B0604020202020204" pitchFamily="34" charset="0"/>
                        </a:endParaRPr>
                      </a:p>
                    </p:txBody>
                  </p:sp>
                </mc:Choice>
                <mc:Fallback xmlns="">
                  <p:sp>
                    <p:nvSpPr>
                      <p:cNvPr id="18" name="Text Box 9">
                        <a:extLst>
                          <a:ext uri="{FF2B5EF4-FFF2-40B4-BE49-F238E27FC236}">
                            <a16:creationId xmlns:a16="http://schemas.microsoft.com/office/drawing/2014/main" id="{5E7F987A-0529-4B24-879E-BD0F097E0BAE}"/>
                          </a:ext>
                        </a:extLst>
                      </p:cNvPr>
                      <p:cNvSpPr txBox="1">
                        <a:spLocks noRot="1" noChangeAspect="1" noMove="1" noResize="1" noEditPoints="1" noAdjustHandles="1" noChangeArrowheads="1" noChangeShapeType="1" noTextEdit="1"/>
                      </p:cNvSpPr>
                      <p:nvPr/>
                    </p:nvSpPr>
                    <p:spPr bwMode="auto">
                      <a:xfrm>
                        <a:off x="3928120" y="5579715"/>
                        <a:ext cx="798639" cy="461665"/>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9">
                        <a:extLst>
                          <a:ext uri="{FF2B5EF4-FFF2-40B4-BE49-F238E27FC236}">
                            <a16:creationId xmlns:a16="http://schemas.microsoft.com/office/drawing/2014/main" id="{58C25E17-94B9-4010-A84D-4EA940378930}"/>
                          </a:ext>
                        </a:extLst>
                      </p:cNvPr>
                      <p:cNvSpPr txBox="1">
                        <a:spLocks noChangeArrowheads="1"/>
                      </p:cNvSpPr>
                      <p:nvPr/>
                    </p:nvSpPr>
                    <p:spPr bwMode="auto">
                      <a:xfrm>
                        <a:off x="3699983" y="5619328"/>
                        <a:ext cx="798639"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2000" b="0" i="1" smtClean="0">
                                  <a:solidFill>
                                    <a:srgbClr val="000000"/>
                                  </a:solidFill>
                                  <a:latin typeface="Cambria Math" panose="02040503050406030204" pitchFamily="18" charset="0"/>
                                </a:rPr>
                                <m:t>−</m:t>
                              </m:r>
                            </m:oMath>
                          </m:oMathPara>
                        </a14:m>
                        <a:endParaRPr lang="en-GB" altLang="nl-NL" sz="2800" dirty="0">
                          <a:solidFill>
                            <a:srgbClr val="000000"/>
                          </a:solidFill>
                          <a:latin typeface="Arial" panose="020B0604020202020204" pitchFamily="34" charset="0"/>
                        </a:endParaRPr>
                      </a:p>
                    </p:txBody>
                  </p:sp>
                </mc:Choice>
                <mc:Fallback xmlns="">
                  <p:sp>
                    <p:nvSpPr>
                      <p:cNvPr id="19" name="Text Box 9">
                        <a:extLst>
                          <a:ext uri="{FF2B5EF4-FFF2-40B4-BE49-F238E27FC236}">
                            <a16:creationId xmlns:a16="http://schemas.microsoft.com/office/drawing/2014/main" id="{58C25E17-94B9-4010-A84D-4EA940378930}"/>
                          </a:ext>
                        </a:extLst>
                      </p:cNvPr>
                      <p:cNvSpPr txBox="1">
                        <a:spLocks noRot="1" noChangeAspect="1" noMove="1" noResize="1" noEditPoints="1" noAdjustHandles="1" noChangeArrowheads="1" noChangeShapeType="1" noTextEdit="1"/>
                      </p:cNvSpPr>
                      <p:nvPr/>
                    </p:nvSpPr>
                    <p:spPr bwMode="auto">
                      <a:xfrm>
                        <a:off x="3699983" y="5619328"/>
                        <a:ext cx="798639" cy="400110"/>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sp>
            <p:nvSpPr>
              <p:cNvPr id="10" name="Text Box 4">
                <a:extLst>
                  <a:ext uri="{FF2B5EF4-FFF2-40B4-BE49-F238E27FC236}">
                    <a16:creationId xmlns:a16="http://schemas.microsoft.com/office/drawing/2014/main" id="{1AE074F1-7F68-4109-B393-387ED66AE6E8}"/>
                  </a:ext>
                </a:extLst>
              </p:cNvPr>
              <p:cNvSpPr txBox="1">
                <a:spLocks noChangeArrowheads="1"/>
              </p:cNvSpPr>
              <p:nvPr/>
            </p:nvSpPr>
            <p:spPr bwMode="auto">
              <a:xfrm>
                <a:off x="4708692" y="1177015"/>
                <a:ext cx="7274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0</a:t>
                </a:r>
              </a:p>
            </p:txBody>
          </p:sp>
          <mc:AlternateContent xmlns:mc="http://schemas.openxmlformats.org/markup-compatibility/2006" xmlns:a14="http://schemas.microsoft.com/office/drawing/2010/main">
            <mc:Choice Requires="a14">
              <p:sp>
                <p:nvSpPr>
                  <p:cNvPr id="11" name="Text Box 4">
                    <a:extLst>
                      <a:ext uri="{FF2B5EF4-FFF2-40B4-BE49-F238E27FC236}">
                        <a16:creationId xmlns:a16="http://schemas.microsoft.com/office/drawing/2014/main" id="{2C53A681-B47A-4799-ADC2-7C23192DAA4D}"/>
                      </a:ext>
                    </a:extLst>
                  </p:cNvPr>
                  <p:cNvSpPr txBox="1">
                    <a:spLocks noChangeArrowheads="1"/>
                  </p:cNvSpPr>
                  <p:nvPr/>
                </p:nvSpPr>
                <p:spPr bwMode="auto">
                  <a:xfrm flipH="1">
                    <a:off x="3805547" y="1165681"/>
                    <a:ext cx="40225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 name="Text Box 4">
                    <a:extLst>
                      <a:ext uri="{FF2B5EF4-FFF2-40B4-BE49-F238E27FC236}">
                        <a16:creationId xmlns:a16="http://schemas.microsoft.com/office/drawing/2014/main" id="{2C53A681-B47A-4799-ADC2-7C23192DAA4D}"/>
                      </a:ext>
                    </a:extLst>
                  </p:cNvPr>
                  <p:cNvSpPr txBox="1">
                    <a:spLocks noRot="1" noChangeAspect="1" noMove="1" noResize="1" noEditPoints="1" noAdjustHandles="1" noChangeArrowheads="1" noChangeShapeType="1" noTextEdit="1"/>
                  </p:cNvSpPr>
                  <p:nvPr/>
                </p:nvSpPr>
                <p:spPr bwMode="auto">
                  <a:xfrm flipH="1">
                    <a:off x="3805547" y="1165681"/>
                    <a:ext cx="402257" cy="523220"/>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26" name="Text Box 2">
              <a:extLst>
                <a:ext uri="{FF2B5EF4-FFF2-40B4-BE49-F238E27FC236}">
                  <a16:creationId xmlns:a16="http://schemas.microsoft.com/office/drawing/2014/main" id="{5CEE8099-B8BD-4277-AC45-709C0E2B8048}"/>
                </a:ext>
              </a:extLst>
            </p:cNvPr>
            <p:cNvSpPr txBox="1">
              <a:spLocks noChangeArrowheads="1"/>
            </p:cNvSpPr>
            <p:nvPr/>
          </p:nvSpPr>
          <p:spPr bwMode="auto">
            <a:xfrm>
              <a:off x="6278484" y="443263"/>
              <a:ext cx="7986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mc:AlternateContent xmlns:mc="http://schemas.openxmlformats.org/markup-compatibility/2006" xmlns:a14="http://schemas.microsoft.com/office/drawing/2010/main">
        <mc:Choice Requires="a14">
          <p:sp>
            <p:nvSpPr>
              <p:cNvPr id="33" name="Text Box 2">
                <a:extLst>
                  <a:ext uri="{FF2B5EF4-FFF2-40B4-BE49-F238E27FC236}">
                    <a16:creationId xmlns:a16="http://schemas.microsoft.com/office/drawing/2014/main" id="{2E98D95C-CB48-4A92-86BE-F6A719552404}"/>
                  </a:ext>
                </a:extLst>
              </p:cNvPr>
              <p:cNvSpPr txBox="1">
                <a:spLocks noChangeArrowheads="1"/>
              </p:cNvSpPr>
              <p:nvPr/>
            </p:nvSpPr>
            <p:spPr bwMode="auto">
              <a:xfrm>
                <a:off x="289547" y="2766020"/>
                <a:ext cx="3685232" cy="7319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dirty="0"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3" name="Text Box 2">
                <a:extLst>
                  <a:ext uri="{FF2B5EF4-FFF2-40B4-BE49-F238E27FC236}">
                    <a16:creationId xmlns:a16="http://schemas.microsoft.com/office/drawing/2014/main" id="{2E98D95C-CB48-4A92-86BE-F6A719552404}"/>
                  </a:ext>
                </a:extLst>
              </p:cNvPr>
              <p:cNvSpPr txBox="1">
                <a:spLocks noRot="1" noChangeAspect="1" noMove="1" noResize="1" noEditPoints="1" noAdjustHandles="1" noChangeArrowheads="1" noChangeShapeType="1" noTextEdit="1"/>
              </p:cNvSpPr>
              <p:nvPr/>
            </p:nvSpPr>
            <p:spPr bwMode="auto">
              <a:xfrm>
                <a:off x="289547" y="2766020"/>
                <a:ext cx="3685232" cy="731932"/>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3" name="Text Box 2">
            <a:extLst>
              <a:ext uri="{FF2B5EF4-FFF2-40B4-BE49-F238E27FC236}">
                <a16:creationId xmlns:a16="http://schemas.microsoft.com/office/drawing/2014/main" id="{7B2AC9C7-FC00-4592-94DC-202751B0F849}"/>
              </a:ext>
            </a:extLst>
          </p:cNvPr>
          <p:cNvSpPr txBox="1">
            <a:spLocks noChangeArrowheads="1"/>
          </p:cNvSpPr>
          <p:nvPr/>
        </p:nvSpPr>
        <p:spPr bwMode="auto">
          <a:xfrm>
            <a:off x="110557" y="218231"/>
            <a:ext cx="38123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Now classical analysis</a:t>
            </a:r>
          </a:p>
        </p:txBody>
      </p:sp>
    </p:spTree>
    <p:extLst>
      <p:ext uri="{BB962C8B-B14F-4D97-AF65-F5344CB8AC3E}">
        <p14:creationId xmlns:p14="http://schemas.microsoft.com/office/powerpoint/2010/main" val="395318259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2">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autoUpdateAnimBg="0"/>
      <p:bldP spid="22" grpId="0" build="p" autoUpdateAnimBg="0"/>
      <p:bldP spid="33" grpId="0" build="p" autoUpdateAnimBg="0"/>
      <p:bldP spid="23" grpId="0" build="p"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144</a:t>
            </a:fld>
            <a:endParaRPr lang="en-US" altLang="nl-NL" sz="1600"/>
          </a:p>
        </p:txBody>
      </p:sp>
      <mc:AlternateContent xmlns:mc="http://schemas.openxmlformats.org/markup-compatibility/2006" xmlns:a14="http://schemas.microsoft.com/office/drawing/2010/main">
        <mc:Choice Requires="a14">
          <p:sp>
            <p:nvSpPr>
              <p:cNvPr id="34" name="Text Box 2">
                <a:extLst>
                  <a:ext uri="{FF2B5EF4-FFF2-40B4-BE49-F238E27FC236}">
                    <a16:creationId xmlns:a16="http://schemas.microsoft.com/office/drawing/2014/main" id="{E7EE2714-8D6E-4CCC-BB56-FD11491D7848}"/>
                  </a:ext>
                </a:extLst>
              </p:cNvPr>
              <p:cNvSpPr txBox="1">
                <a:spLocks noChangeArrowheads="1"/>
              </p:cNvSpPr>
              <p:nvPr/>
            </p:nvSpPr>
            <p:spPr bwMode="auto">
              <a:xfrm>
                <a:off x="207487" y="180628"/>
                <a:ext cx="881236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4" name="Text Box 2">
                <a:extLst>
                  <a:ext uri="{FF2B5EF4-FFF2-40B4-BE49-F238E27FC236}">
                    <a16:creationId xmlns:a16="http://schemas.microsoft.com/office/drawing/2014/main" id="{E7EE2714-8D6E-4CCC-BB56-FD11491D7848}"/>
                  </a:ext>
                </a:extLst>
              </p:cNvPr>
              <p:cNvSpPr txBox="1">
                <a:spLocks noRot="1" noChangeAspect="1" noMove="1" noResize="1" noEditPoints="1" noAdjustHandles="1" noChangeArrowheads="1" noChangeShapeType="1" noTextEdit="1"/>
              </p:cNvSpPr>
              <p:nvPr/>
            </p:nvSpPr>
            <p:spPr bwMode="auto">
              <a:xfrm>
                <a:off x="207487" y="180628"/>
                <a:ext cx="8812360"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 name="Group 1">
            <a:extLst>
              <a:ext uri="{FF2B5EF4-FFF2-40B4-BE49-F238E27FC236}">
                <a16:creationId xmlns:a16="http://schemas.microsoft.com/office/drawing/2014/main" id="{3958E80C-DC2D-426C-A3D2-AF4711E9B699}"/>
              </a:ext>
            </a:extLst>
          </p:cNvPr>
          <p:cNvGrpSpPr/>
          <p:nvPr/>
        </p:nvGrpSpPr>
        <p:grpSpPr>
          <a:xfrm>
            <a:off x="2694" y="1416704"/>
            <a:ext cx="2346474" cy="2346474"/>
            <a:chOff x="2694" y="1416704"/>
            <a:chExt cx="2346474" cy="2346474"/>
          </a:xfrm>
        </p:grpSpPr>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FDAD49EE-8DCF-4E39-BEE6-ED5362922B1B}"/>
                    </a:ext>
                  </a:extLst>
                </p:cNvPr>
                <p:cNvSpPr txBox="1">
                  <a:spLocks noChangeArrowheads="1"/>
                </p:cNvSpPr>
                <p:nvPr/>
              </p:nvSpPr>
              <p:spPr bwMode="auto">
                <a:xfrm rot="5940669">
                  <a:off x="157935" y="2266775"/>
                  <a:ext cx="2346474" cy="64633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36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xmlns="" xmlns:a14="http://schemas.microsoft.com/office/drawing/2010/main" id="{FDAD49EE-8DCF-4E39-BEE6-ED5362922B1B}"/>
                    </a:ext>
                  </a:extLst>
                </p:cNvPr>
                <p:cNvSpPr txBox="1">
                  <a:spLocks noRot="1" noChangeAspect="1" noMove="1" noResize="1" noEditPoints="1" noAdjustHandles="1" noChangeArrowheads="1" noChangeShapeType="1" noTextEdit="1"/>
                </p:cNvSpPr>
                <p:nvPr/>
              </p:nvSpPr>
              <p:spPr bwMode="auto">
                <a:xfrm rot="5940669">
                  <a:off x="157935" y="2266775"/>
                  <a:ext cx="2346474" cy="646331"/>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 name="Text Box 4">
                  <a:extLst>
                    <a:ext uri="{FF2B5EF4-FFF2-40B4-BE49-F238E27FC236}">
                      <a16:creationId xmlns:a16="http://schemas.microsoft.com/office/drawing/2014/main" id="{D299F369-1F4F-4D7B-A451-9647F77D0B07}"/>
                    </a:ext>
                  </a:extLst>
                </p:cNvPr>
                <p:cNvSpPr txBox="1">
                  <a:spLocks noChangeArrowheads="1"/>
                </p:cNvSpPr>
                <p:nvPr/>
              </p:nvSpPr>
              <p:spPr bwMode="auto">
                <a:xfrm>
                  <a:off x="2694" y="2708920"/>
                  <a:ext cx="23464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+11)</m:t>
                        </m:r>
                      </m:oMath>
                    </m:oMathPara>
                  </a14:m>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 name="Text Box 4">
                  <a:extLst>
                    <a:ext uri="{FF2B5EF4-FFF2-40B4-BE49-F238E27FC236}">
                      <a16:creationId xmlns:a16="http://schemas.microsoft.com/office/drawing/2014/main" xmlns:a14="http://schemas.microsoft.com/office/drawing/2010/main" xmlns="" id="{D299F369-1F4F-4D7B-A451-9647F77D0B07}"/>
                    </a:ext>
                  </a:extLst>
                </p:cNvPr>
                <p:cNvSpPr txBox="1">
                  <a:spLocks noRot="1" noChangeAspect="1" noMove="1" noResize="1" noEditPoints="1" noAdjustHandles="1" noChangeArrowheads="1" noChangeShapeType="1" noTextEdit="1"/>
                </p:cNvSpPr>
                <p:nvPr/>
              </p:nvSpPr>
              <p:spPr bwMode="auto">
                <a:xfrm>
                  <a:off x="2694" y="2708920"/>
                  <a:ext cx="2346474" cy="523220"/>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9" name="Text Box 4">
                <a:extLst>
                  <a:ext uri="{FF2B5EF4-FFF2-40B4-BE49-F238E27FC236}">
                    <a16:creationId xmlns:a16="http://schemas.microsoft.com/office/drawing/2014/main" id="{794EC02B-EAEB-4860-A411-59BF9AB203F1}"/>
                  </a:ext>
                </a:extLst>
              </p:cNvPr>
              <p:cNvSpPr txBox="1">
                <a:spLocks noChangeArrowheads="1"/>
              </p:cNvSpPr>
              <p:nvPr/>
            </p:nvSpPr>
            <p:spPr bwMode="auto">
              <a:xfrm>
                <a:off x="190500" y="3521829"/>
                <a:ext cx="8991600" cy="290258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𝑈</m:t>
                        </m:r>
                      </m:e>
                      <m:sup>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 &lt; </m:t>
                    </m:r>
                    <m:f>
                      <m:fPr>
                        <m:ctrlP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11</m:t>
                        </m:r>
                      </m:den>
                    </m:f>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−10)</m:t>
                    </m:r>
                  </m:oMath>
                </a14:m>
                <a:r>
                  <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   for all </a:t>
                </a:r>
                <a14:m>
                  <m:oMath xmlns:m="http://schemas.openxmlformats.org/officeDocument/2006/math">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𝑚</m:t>
                    </m:r>
                  </m:oMath>
                </a14:m>
                <a:r>
                  <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Increase wealth by 21: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drops by factor over </a:t>
                </a:r>
                <a14:m>
                  <m:oMath xmlns:m="http://schemas.openxmlformats.org/officeDocument/2006/math">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Increase wealth by 2100: </a:t>
                </a: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drops &gt;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e>
                        </m:d>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sup>
                    </m:sSup>
                    <m:r>
                      <a:rPr lang="en-US" altLang="nl-NL" sz="2800" b="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0.00001</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Decline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𝑀</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all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𝑀</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29" name="Text Box 4">
                <a:extLst>
                  <a:ext uri="{FF2B5EF4-FFF2-40B4-BE49-F238E27FC236}">
                    <a16:creationId xmlns:a16="http://schemas.microsoft.com/office/drawing/2014/main" id="{794EC02B-EAEB-4860-A411-59BF9AB203F1}"/>
                  </a:ext>
                </a:extLst>
              </p:cNvPr>
              <p:cNvSpPr txBox="1">
                <a:spLocks noRot="1" noChangeAspect="1" noMove="1" noResize="1" noEditPoints="1" noAdjustHandles="1" noChangeArrowheads="1" noChangeShapeType="1" noTextEdit="1"/>
              </p:cNvSpPr>
              <p:nvPr/>
            </p:nvSpPr>
            <p:spPr bwMode="auto">
              <a:xfrm>
                <a:off x="190500" y="3521829"/>
                <a:ext cx="8991600" cy="2902589"/>
              </a:xfrm>
              <a:prstGeom prst="rect">
                <a:avLst/>
              </a:prstGeom>
              <a:blipFill>
                <a:blip r:embed="rId9"/>
                <a:stretch>
                  <a:fillRect l="-1356" r="-339" b="-48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0" name="Text Box 2">
                <a:extLst>
                  <a:ext uri="{FF2B5EF4-FFF2-40B4-BE49-F238E27FC236}">
                    <a16:creationId xmlns:a16="http://schemas.microsoft.com/office/drawing/2014/main" id="{DE6D42BE-82CF-4CEA-B8DA-0BCA73BF18AB}"/>
                  </a:ext>
                </a:extLst>
              </p:cNvPr>
              <p:cNvSpPr txBox="1">
                <a:spLocks noChangeArrowheads="1"/>
              </p:cNvSpPr>
              <p:nvPr/>
            </p:nvSpPr>
            <p:spPr bwMode="auto">
              <a:xfrm>
                <a:off x="189790" y="765403"/>
                <a:ext cx="7118514" cy="155799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f>
                      <m:fPr>
                        <m:ctrlPr>
                          <a:rPr lang="en-US" altLang="nl-NL"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num>
                      <m:den>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f>
                      <m:f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num>
                      <m:den>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oMath>
                </a14:m>
                <a:r>
                  <a:rPr lang="en-US" altLang="nl-NL"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None/>
                </a:pPr>
                <a14:m>
                  <m:oMath xmlns:m="http://schemas.openxmlformats.org/officeDocument/2006/math">
                    <m:f>
                      <m:f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e>
                        </m:d>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num>
                      <m:den>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f>
                      <m:fPr>
                        <m:ctrlP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num>
                      <m:den>
                        <m: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11</m:t>
                        </m:r>
                      </m:den>
                    </m:f>
                    <m: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f>
                      <m:f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e>
                        </m:d>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num>
                      <m:den>
                        <m:r>
                          <a:rPr lang="en-US" altLang="nl-NL"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den>
                    </m:f>
                  </m:oMath>
                </a14:m>
                <a:r>
                  <a:rPr lang="en-US" altLang="nl-NL"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0" name="Text Box 2">
                <a:extLst>
                  <a:ext uri="{FF2B5EF4-FFF2-40B4-BE49-F238E27FC236}">
                    <a16:creationId xmlns:a16="http://schemas.microsoft.com/office/drawing/2014/main" id="{DE6D42BE-82CF-4CEA-B8DA-0BCA73BF18AB}"/>
                  </a:ext>
                </a:extLst>
              </p:cNvPr>
              <p:cNvSpPr txBox="1">
                <a:spLocks noRot="1" noChangeAspect="1" noMove="1" noResize="1" noEditPoints="1" noAdjustHandles="1" noChangeArrowheads="1" noChangeShapeType="1" noTextEdit="1"/>
              </p:cNvSpPr>
              <p:nvPr/>
            </p:nvSpPr>
            <p:spPr bwMode="auto">
              <a:xfrm>
                <a:off x="189790" y="765403"/>
                <a:ext cx="7118514" cy="1557991"/>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3" name="Group 25">
            <a:extLst>
              <a:ext uri="{FF2B5EF4-FFF2-40B4-BE49-F238E27FC236}">
                <a16:creationId xmlns:a16="http://schemas.microsoft.com/office/drawing/2014/main" id="{2EC09E95-DBFA-43D8-BBC8-51E10C321B95}"/>
              </a:ext>
            </a:extLst>
          </p:cNvPr>
          <p:cNvGrpSpPr>
            <a:grpSpLocks/>
          </p:cNvGrpSpPr>
          <p:nvPr/>
        </p:nvGrpSpPr>
        <p:grpSpPr bwMode="auto">
          <a:xfrm>
            <a:off x="4740270" y="5967187"/>
            <a:ext cx="704850" cy="1112839"/>
            <a:chOff x="1539" y="3552"/>
            <a:chExt cx="444" cy="701"/>
          </a:xfrm>
        </p:grpSpPr>
        <p:sp>
          <p:nvSpPr>
            <p:cNvPr id="14" name="Text Box 26">
              <a:extLst>
                <a:ext uri="{FF2B5EF4-FFF2-40B4-BE49-F238E27FC236}">
                  <a16:creationId xmlns:a16="http://schemas.microsoft.com/office/drawing/2014/main" id="{00127155-6CBB-483A-8397-E918BCBC44A0}"/>
                </a:ext>
              </a:extLst>
            </p:cNvPr>
            <p:cNvSpPr txBox="1">
              <a:spLocks noChangeArrowheads="1"/>
            </p:cNvSpPr>
            <p:nvPr/>
          </p:nvSpPr>
          <p:spPr bwMode="auto">
            <a:xfrm>
              <a:off x="1539" y="3555"/>
              <a:ext cx="411"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6600" b="0" dirty="0">
                  <a:solidFill>
                    <a:srgbClr val="FF0000"/>
                  </a:solidFill>
                </a:rPr>
                <a:t>&gt;</a:t>
              </a:r>
            </a:p>
          </p:txBody>
        </p:sp>
        <p:sp>
          <p:nvSpPr>
            <p:cNvPr id="15" name="Text Box 27">
              <a:extLst>
                <a:ext uri="{FF2B5EF4-FFF2-40B4-BE49-F238E27FC236}">
                  <a16:creationId xmlns:a16="http://schemas.microsoft.com/office/drawing/2014/main" id="{2E0AEFA9-0C3B-4951-9C56-D1E054C61B05}"/>
                </a:ext>
              </a:extLst>
            </p:cNvPr>
            <p:cNvSpPr txBox="1">
              <a:spLocks noChangeArrowheads="1"/>
            </p:cNvSpPr>
            <p:nvPr/>
          </p:nvSpPr>
          <p:spPr bwMode="auto">
            <a:xfrm>
              <a:off x="1572" y="3552"/>
              <a:ext cx="411"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6600" b="0" dirty="0">
                  <a:solidFill>
                    <a:srgbClr val="FF0000"/>
                  </a:solidFill>
                </a:rPr>
                <a:t>&lt;</a:t>
              </a:r>
            </a:p>
          </p:txBody>
        </p:sp>
      </p:grpSp>
      <p:grpSp>
        <p:nvGrpSpPr>
          <p:cNvPr id="7" name="Group 6"/>
          <p:cNvGrpSpPr/>
          <p:nvPr/>
        </p:nvGrpSpPr>
        <p:grpSpPr>
          <a:xfrm>
            <a:off x="3563888" y="1342151"/>
            <a:ext cx="3082999" cy="2346474"/>
            <a:chOff x="3563888" y="1342151"/>
            <a:chExt cx="3082999" cy="2346474"/>
          </a:xfrm>
        </p:grpSpPr>
        <p:grpSp>
          <p:nvGrpSpPr>
            <p:cNvPr id="3" name="Group 2">
              <a:extLst>
                <a:ext uri="{FF2B5EF4-FFF2-40B4-BE49-F238E27FC236}">
                  <a16:creationId xmlns:a16="http://schemas.microsoft.com/office/drawing/2014/main" id="{066CDA4E-C576-4648-96F8-C76496CBC4AB}"/>
                </a:ext>
              </a:extLst>
            </p:cNvPr>
            <p:cNvGrpSpPr/>
            <p:nvPr/>
          </p:nvGrpSpPr>
          <p:grpSpPr>
            <a:xfrm>
              <a:off x="4300413" y="1342151"/>
              <a:ext cx="2346474" cy="2346474"/>
              <a:chOff x="4300413" y="1342151"/>
              <a:chExt cx="2346474" cy="2346474"/>
            </a:xfrm>
          </p:grpSpPr>
          <mc:AlternateContent xmlns:mc="http://schemas.openxmlformats.org/markup-compatibility/2006" xmlns:a14="http://schemas.microsoft.com/office/drawing/2010/main">
            <mc:Choice Requires="a14">
              <p:sp>
                <p:nvSpPr>
                  <p:cNvPr id="28" name="Text Box 4">
                    <a:extLst>
                      <a:ext uri="{FF2B5EF4-FFF2-40B4-BE49-F238E27FC236}">
                        <a16:creationId xmlns:a16="http://schemas.microsoft.com/office/drawing/2014/main" id="{9AC1B07F-8CA1-4D18-BDC6-1D4A57521D25}"/>
                      </a:ext>
                    </a:extLst>
                  </p:cNvPr>
                  <p:cNvSpPr txBox="1">
                    <a:spLocks noChangeArrowheads="1"/>
                  </p:cNvSpPr>
                  <p:nvPr/>
                </p:nvSpPr>
                <p:spPr bwMode="auto">
                  <a:xfrm rot="4137016">
                    <a:off x="3824208" y="2192222"/>
                    <a:ext cx="2346474" cy="64633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36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4">
                    <a:extLst>
                      <a:ext uri="{FF2B5EF4-FFF2-40B4-BE49-F238E27FC236}">
                        <a16:creationId xmlns:a16="http://schemas.microsoft.com/office/drawing/2014/main" xmlns="" xmlns:a14="http://schemas.microsoft.com/office/drawing/2010/main" id="{9AC1B07F-8CA1-4D18-BDC6-1D4A57521D25}"/>
                      </a:ext>
                    </a:extLst>
                  </p:cNvPr>
                  <p:cNvSpPr txBox="1">
                    <a:spLocks noRot="1" noChangeAspect="1" noMove="1" noResize="1" noEditPoints="1" noAdjustHandles="1" noChangeArrowheads="1" noChangeShapeType="1" noTextEdit="1"/>
                  </p:cNvSpPr>
                  <p:nvPr/>
                </p:nvSpPr>
                <p:spPr bwMode="auto">
                  <a:xfrm rot="4137016">
                    <a:off x="3824208" y="2192222"/>
                    <a:ext cx="2346474" cy="646331"/>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 name="Text Box 4">
                    <a:extLst>
                      <a:ext uri="{FF2B5EF4-FFF2-40B4-BE49-F238E27FC236}">
                        <a16:creationId xmlns:a16="http://schemas.microsoft.com/office/drawing/2014/main" id="{5E22F7BB-DCEA-48AF-82B8-4E42CC0585A5}"/>
                      </a:ext>
                    </a:extLst>
                  </p:cNvPr>
                  <p:cNvSpPr txBox="1">
                    <a:spLocks noChangeArrowheads="1"/>
                  </p:cNvSpPr>
                  <p:nvPr/>
                </p:nvSpPr>
                <p:spPr bwMode="auto">
                  <a:xfrm>
                    <a:off x="4300413" y="2679698"/>
                    <a:ext cx="23464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𝑚</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−10)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 name="Text Box 4">
                    <a:extLst>
                      <a:ext uri="{FF2B5EF4-FFF2-40B4-BE49-F238E27FC236}">
                        <a16:creationId xmlns:a16="http://schemas.microsoft.com/office/drawing/2014/main" id="{5E22F7BB-DCEA-48AF-82B8-4E42CC0585A5}"/>
                      </a:ext>
                    </a:extLst>
                  </p:cNvPr>
                  <p:cNvSpPr txBox="1">
                    <a:spLocks noRot="1" noChangeAspect="1" noMove="1" noResize="1" noEditPoints="1" noAdjustHandles="1" noChangeArrowheads="1" noChangeShapeType="1" noTextEdit="1"/>
                  </p:cNvSpPr>
                  <p:nvPr/>
                </p:nvSpPr>
                <p:spPr bwMode="auto">
                  <a:xfrm>
                    <a:off x="4300413" y="2679698"/>
                    <a:ext cx="2346474"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6" name="Rounded Rectangle 5"/>
            <p:cNvSpPr/>
            <p:nvPr/>
          </p:nvSpPr>
          <p:spPr>
            <a:xfrm>
              <a:off x="3563888" y="1562154"/>
              <a:ext cx="2520280" cy="778996"/>
            </a:xfrm>
            <a:prstGeom prst="roundRect">
              <a:avLst/>
            </a:prstGeom>
            <a:noFill/>
            <a:ln>
              <a:solidFill>
                <a:srgbClr val="0000F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ln>
                  <a:solidFill>
                    <a:srgbClr val="0000FF"/>
                  </a:solidFill>
                </a:ln>
              </a:endParaRPr>
            </a:p>
          </p:txBody>
        </p:sp>
      </p:grpSp>
      <p:sp>
        <p:nvSpPr>
          <p:cNvPr id="36" name="Text Box 4">
            <a:extLst>
              <a:ext uri="{FF2B5EF4-FFF2-40B4-BE49-F238E27FC236}">
                <a16:creationId xmlns:a16="http://schemas.microsoft.com/office/drawing/2014/main" id="{FEE30916-E2D3-4A1D-B4A2-D00DFF95E9E2}"/>
              </a:ext>
            </a:extLst>
          </p:cNvPr>
          <p:cNvSpPr txBox="1">
            <a:spLocks noChangeArrowheads="1"/>
          </p:cNvSpPr>
          <p:nvPr/>
        </p:nvSpPr>
        <p:spPr bwMode="auto">
          <a:xfrm>
            <a:off x="7588088" y="6228601"/>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61404498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9">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9">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29">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9">
                                            <p:txEl>
                                              <p:pRg st="3" end="3"/>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29">
                                            <p:txEl>
                                              <p:pRg st="4" end="4"/>
                                            </p:txEl>
                                          </p:spTgt>
                                        </p:tgtEl>
                                        <p:attrNameLst>
                                          <p:attrName>style.visibility</p:attrName>
                                        </p:attrNameLst>
                                      </p:cBhvr>
                                      <p:to>
                                        <p:strVal val="visible"/>
                                      </p:to>
                                    </p:set>
                                  </p:childTnLst>
                                </p:cTn>
                              </p:par>
                            </p:childTnLst>
                          </p:cTn>
                        </p:par>
                        <p:par>
                          <p:cTn id="43" fill="hold">
                            <p:stCondLst>
                              <p:cond delay="500"/>
                            </p:stCondLst>
                            <p:childTnLst>
                              <p:par>
                                <p:cTn id="44" presetID="1" presetClass="entr" presetSubtype="0" fill="hold" nodeType="afterEffect">
                                  <p:stCondLst>
                                    <p:cond delay="0"/>
                                  </p:stCondLst>
                                  <p:childTnLst>
                                    <p:set>
                                      <p:cBhvr>
                                        <p:cTn id="45" dur="1" fill="hold">
                                          <p:stCondLst>
                                            <p:cond delay="499"/>
                                          </p:stCondLst>
                                        </p:cTn>
                                        <p:tgtEl>
                                          <p:spTgt spid="13"/>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autoUpdateAnimBg="0"/>
      <p:bldP spid="29" grpId="0" build="p" autoUpdateAnimBg="0"/>
      <p:bldP spid="30" grpId="0" uiExpand="1" build="p" autoUpdateAnimBg="0"/>
      <p:bldP spid="36" grpId="0" build="p"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145</a:t>
            </a:fld>
            <a:endParaRPr lang="en-US" altLang="nl-NL" sz="1600"/>
          </a:p>
        </p:txBody>
      </p:sp>
      <p:sp>
        <p:nvSpPr>
          <p:cNvPr id="6" name="Text Box 2">
            <a:extLst>
              <a:ext uri="{FF2B5EF4-FFF2-40B4-BE49-F238E27FC236}">
                <a16:creationId xmlns:a16="http://schemas.microsoft.com/office/drawing/2014/main" id="{9D5105AF-F8CA-4A50-A740-937FEEA9CC8D}"/>
              </a:ext>
            </a:extLst>
          </p:cNvPr>
          <p:cNvSpPr txBox="1">
            <a:spLocks noChangeArrowheads="1"/>
          </p:cNvSpPr>
          <p:nvPr/>
        </p:nvSpPr>
        <p:spPr bwMode="auto">
          <a:xfrm>
            <a:off x="-51371" y="-111968"/>
            <a:ext cx="10038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9.2</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234977057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15414" y="70232"/>
                <a:ext cx="9036496" cy="70267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Def. of PT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There exist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𝑢</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err="1">
                    <a:solidFill>
                      <a:srgbClr val="0000FF"/>
                    </a:solidFill>
                    <a:latin typeface="Arial" panose="020B0604020202020204" pitchFamily="34" charset="0"/>
                    <a:cs typeface="Times New Roman" panose="02020603050405020304" pitchFamily="18" charset="0"/>
                    <a:sym typeface="Math3" panose="00000400000000000000" pitchFamily="2" charset="2"/>
                  </a:rPr>
                  <a:t>s.t.</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For</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with</a:t>
                </a:r>
              </a:p>
              <a:p>
                <a:pPr>
                  <a:lnSpc>
                    <a:spcPct val="90000"/>
                  </a:lnSpc>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𝑃𝑇</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hr m:val="∑"/>
                        <m:limLoc m:val="subSup"/>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r>
                          <m:rPr>
                            <m:brk m:alnAt="25"/>
                          </m:r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p>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nary>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FF"/>
                    </a:solidFill>
                    <a:cs typeface="Times New Roman" panose="02020603050405020304" pitchFamily="18" charset="0"/>
                    <a:sym typeface="Math3" panose="00000400000000000000" pitchFamily="2" charset="2"/>
                  </a:rPr>
                  <a:t>i</a:t>
                </a:r>
                <a:r>
                  <a:rPr lang="en-US" altLang="nl-NL" sz="2800" b="0" dirty="0">
                    <a:solidFill>
                      <a:srgbClr val="0000FF"/>
                    </a:solidFill>
                    <a:cs typeface="Times New Roman" panose="02020603050405020304" pitchFamily="18" charset="0"/>
                    <a:sym typeface="Math3" panose="00000400000000000000" pitchFamily="2" charset="2"/>
                  </a:rPr>
                  <a:t>f</a:t>
                </a:r>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dirty="0" smtClean="0">
                            <a:solidFill>
                              <a:srgbClr val="000000"/>
                            </a:solidFill>
                            <a:latin typeface="Cambria Math"/>
                            <a:cs typeface="Times New Roman" panose="02020603050405020304" pitchFamily="18" charset="0"/>
                            <a:sym typeface="Math3" panose="00000400000000000000" pitchFamily="2" charset="2"/>
                          </a:rPr>
                          <m:t>𝑖</m:t>
                        </m:r>
                      </m:sub>
                    </m:s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sub>
                          <m:sup>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sup>
                        </m:sSub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b="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𝑖</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FF"/>
                    </a:solidFill>
                    <a:cs typeface="Times New Roman" panose="02020603050405020304" pitchFamily="18" charset="0"/>
                    <a:sym typeface="Math3" panose="00000400000000000000" pitchFamily="2" charset="2"/>
                  </a:rPr>
                  <a:t>if</a:t>
                </a:r>
                <a:r>
                  <a:rPr lang="en-US" altLang="nl-NL" sz="280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m:rPr>
                        <m:sty m:val="p"/>
                      </m:rPr>
                      <a:rPr lang="en-US" altLang="nl-NL" sz="2800" b="0" i="0"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j</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&gt;</m:t>
                    </m:r>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e>
                          <m:sub>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15414" y="70232"/>
                <a:ext cx="9036496" cy="7026795"/>
              </a:xfrm>
              <a:prstGeom prst="rect">
                <a:avLst/>
              </a:prstGeom>
              <a:blipFill rotWithShape="1">
                <a:blip r:embed="rId3"/>
                <a:stretch>
                  <a:fillRect l="-1417" t="-14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146</a:t>
            </a:fld>
            <a:endParaRPr lang="en-US" altLang="nl-NL" sz="1600"/>
          </a:p>
        </p:txBody>
      </p:sp>
    </p:spTree>
    <p:extLst>
      <p:ext uri="{BB962C8B-B14F-4D97-AF65-F5344CB8AC3E}">
        <p14:creationId xmlns:p14="http://schemas.microsoft.com/office/powerpoint/2010/main" val="201670565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1" y="169900"/>
                <a:ext cx="6031582" cy="267765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Measurement …</a:t>
                </a:r>
              </a:p>
              <a:p>
                <a:pPr>
                  <a:spcBef>
                    <a:spcPct val="0"/>
                  </a:spcBef>
                  <a:buFont typeface="Math3" panose="00000400000000000000" pitchFamily="2" charset="2"/>
                  <a:buNone/>
                </a:pPr>
                <a:endPar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Pragmatic measurement of </a:t>
                </a:r>
                <a14:m>
                  <m:oMath xmlns:m="http://schemas.openxmlformats.org/officeDocument/2006/math">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𝜆</m:t>
                    </m:r>
                  </m:oMath>
                </a14:m>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e>
                    </m:d>
                    <m:r>
                      <a:rPr lang="en-US" altLang="nl-NL" sz="2800" b="0" i="1" smtClean="0">
                        <a:solidFill>
                          <a:srgbClr val="000000"/>
                        </a:solidFill>
                        <a:latin typeface="Cambria Math"/>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a:solidFill>
                      <a:srgbClr val="000000"/>
                    </a:solidFill>
                    <a:latin typeface="Arial" panose="020B0604020202020204" pitchFamily="34" charset="0"/>
                    <a:cs typeface="Times New Roman" panose="02020603050405020304" pitchFamily="18" charset="0"/>
                    <a:sym typeface="Math3" panose="00000400000000000000" pitchFamily="2" charset="2"/>
                  </a:rPr>
                  <a:t>: then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𝛼</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Explanation:</a:t>
                </a:r>
              </a:p>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1" y="169900"/>
                <a:ext cx="6031582" cy="2677656"/>
              </a:xfrm>
              <a:prstGeom prst="rect">
                <a:avLst/>
              </a:prstGeom>
              <a:blipFill rotWithShape="1">
                <a:blip r:embed="rId3"/>
                <a:stretch>
                  <a:fillRect l="-2020" t="-227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147</a:t>
            </a:fld>
            <a:endParaRPr lang="en-US" altLang="nl-NL" sz="1600"/>
          </a:p>
        </p:txBody>
      </p:sp>
      <p:grpSp>
        <p:nvGrpSpPr>
          <p:cNvPr id="9" name="Group 8">
            <a:extLst>
              <a:ext uri="{FF2B5EF4-FFF2-40B4-BE49-F238E27FC236}">
                <a16:creationId xmlns:a16="http://schemas.microsoft.com/office/drawing/2014/main" id="{0E054610-AD80-4FD2-B709-81A4EA7F54F0}"/>
              </a:ext>
            </a:extLst>
          </p:cNvPr>
          <p:cNvGrpSpPr/>
          <p:nvPr/>
        </p:nvGrpSpPr>
        <p:grpSpPr>
          <a:xfrm>
            <a:off x="773332" y="2420888"/>
            <a:ext cx="3563904" cy="288032"/>
            <a:chOff x="764454" y="3878804"/>
            <a:chExt cx="3563904" cy="288032"/>
          </a:xfrm>
        </p:grpSpPr>
        <p:cxnSp>
          <p:nvCxnSpPr>
            <p:cNvPr id="3" name="Straight Connector 2">
              <a:extLst>
                <a:ext uri="{FF2B5EF4-FFF2-40B4-BE49-F238E27FC236}">
                  <a16:creationId xmlns:a16="http://schemas.microsoft.com/office/drawing/2014/main" id="{DCF079C6-3510-475B-98A6-F647929EB92B}"/>
                </a:ext>
              </a:extLst>
            </p:cNvPr>
            <p:cNvCxnSpPr>
              <a:cxnSpLocks/>
            </p:cNvCxnSpPr>
            <p:nvPr/>
          </p:nvCxnSpPr>
          <p:spPr>
            <a:xfrm flipH="1">
              <a:off x="764454" y="3878804"/>
              <a:ext cx="1080120" cy="28803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714EF27-D26F-4327-91EF-1465A594F0FC}"/>
                </a:ext>
              </a:extLst>
            </p:cNvPr>
            <p:cNvCxnSpPr>
              <a:cxnSpLocks/>
            </p:cNvCxnSpPr>
            <p:nvPr/>
          </p:nvCxnSpPr>
          <p:spPr>
            <a:xfrm flipH="1">
              <a:off x="3248238" y="3878804"/>
              <a:ext cx="1080120" cy="28803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3" name="Text Box 2">
                <a:extLst>
                  <a:ext uri="{FF2B5EF4-FFF2-40B4-BE49-F238E27FC236}">
                    <a16:creationId xmlns:a16="http://schemas.microsoft.com/office/drawing/2014/main" id="{797F7801-78ED-437B-83AF-0E0EC6F75532}"/>
                  </a:ext>
                </a:extLst>
              </p:cNvPr>
              <p:cNvSpPr txBox="1">
                <a:spLocks noChangeArrowheads="1"/>
              </p:cNvSpPr>
              <p:nvPr/>
            </p:nvSpPr>
            <p:spPr bwMode="auto">
              <a:xfrm>
                <a:off x="683393" y="2864872"/>
                <a:ext cx="3358902" cy="18158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u</a:t>
                </a: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𝑢</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e>
                    </m:d>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𝑢</m:t>
                    </m:r>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linear near 0</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3" name="Text Box 2">
                <a:extLst>
                  <a:ext uri="{FF2B5EF4-FFF2-40B4-BE49-F238E27FC236}">
                    <a16:creationId xmlns:a16="http://schemas.microsoft.com/office/drawing/2014/main" id="{797F7801-78ED-437B-83AF-0E0EC6F75532}"/>
                  </a:ext>
                </a:extLst>
              </p:cNvPr>
              <p:cNvSpPr txBox="1">
                <a:spLocks noRot="1" noChangeAspect="1" noMove="1" noResize="1" noEditPoints="1" noAdjustHandles="1" noChangeArrowheads="1" noChangeShapeType="1" noTextEdit="1"/>
              </p:cNvSpPr>
              <p:nvPr/>
            </p:nvSpPr>
            <p:spPr bwMode="auto">
              <a:xfrm>
                <a:off x="683393" y="2864872"/>
                <a:ext cx="3358902" cy="1815882"/>
              </a:xfrm>
              <a:prstGeom prst="rect">
                <a:avLst/>
              </a:prstGeom>
              <a:blipFill>
                <a:blip r:embed="rId5"/>
                <a:stretch>
                  <a:fillRect l="-3630"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171746349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3">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3">
                                            <p:txEl>
                                              <p:pRg st="2" end="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13" grpId="0" build="p"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07504" y="44624"/>
                <a:ext cx="8251825" cy="13849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1020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1010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&lt;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How about</a:t>
                </a:r>
              </a:p>
              <a:p>
                <a:pPr>
                  <a:spcBef>
                    <a:spcPct val="0"/>
                  </a:spcBef>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07504" y="44624"/>
                <a:ext cx="8251825" cy="1384995"/>
              </a:xfrm>
              <a:prstGeom prst="rect">
                <a:avLst/>
              </a:prstGeom>
              <a:blipFill>
                <a:blip r:embed="rId3"/>
                <a:stretch>
                  <a:fillRect l="-15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148</a:t>
            </a:fld>
            <a:endParaRPr lang="en-US" altLang="nl-NL" sz="1600"/>
          </a:p>
        </p:txBody>
      </p:sp>
      <p:sp>
        <p:nvSpPr>
          <p:cNvPr id="8" name="Text Box 2">
            <a:extLst>
              <a:ext uri="{FF2B5EF4-FFF2-40B4-BE49-F238E27FC236}">
                <a16:creationId xmlns:a16="http://schemas.microsoft.com/office/drawing/2014/main" id="{1EB77151-A74A-4AB0-A3E8-89B3E522C789}"/>
              </a:ext>
            </a:extLst>
          </p:cNvPr>
          <p:cNvSpPr txBox="1">
            <a:spLocks noChangeArrowheads="1"/>
          </p:cNvSpPr>
          <p:nvPr/>
        </p:nvSpPr>
        <p:spPr bwMode="auto">
          <a:xfrm>
            <a:off x="3794843" y="881363"/>
            <a:ext cx="3399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a:t>
            </a:r>
          </a:p>
        </p:txBody>
      </p:sp>
      <mc:AlternateContent xmlns:mc="http://schemas.openxmlformats.org/markup-compatibility/2006" xmlns:a14="http://schemas.microsoft.com/office/drawing/2010/main">
        <mc:Choice Requires="a14">
          <p:sp>
            <p:nvSpPr>
              <p:cNvPr id="9" name="Text Box 2">
                <a:extLst>
                  <a:ext uri="{FF2B5EF4-FFF2-40B4-BE49-F238E27FC236}">
                    <a16:creationId xmlns:a16="http://schemas.microsoft.com/office/drawing/2014/main" id="{8B1C94E9-6650-4E62-A9BC-685DABC84A36}"/>
                  </a:ext>
                </a:extLst>
              </p:cNvPr>
              <p:cNvSpPr txBox="1">
                <a:spLocks noChangeArrowheads="1"/>
              </p:cNvSpPr>
              <p:nvPr/>
            </p:nvSpPr>
            <p:spPr bwMode="auto">
              <a:xfrm>
                <a:off x="120335" y="1473828"/>
                <a:ext cx="8251825" cy="224676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Economists:</a:t>
                </a:r>
                <a:r>
                  <a:rPr lang="en-US" altLang="nl-NL" sz="2800" dirty="0">
                    <a:latin typeface="Arial" panose="020B0604020202020204" pitchFamily="34" charset="0"/>
                    <a:cs typeface="Times New Roman" panose="02020603050405020304" pitchFamily="18" charset="0"/>
                    <a:sym typeface="Math3" panose="00000400000000000000" pitchFamily="2" charset="2"/>
                  </a:rPr>
                  <a:t> &gt;</a:t>
                </a:r>
              </a:p>
              <a:p>
                <a:pPr>
                  <a:spcBef>
                    <a:spcPct val="0"/>
                  </a:spcBef>
                  <a:buFont typeface="Math3" panose="00000400000000000000" pitchFamily="2" charset="2"/>
                  <a:buNone/>
                </a:pPr>
                <a14:m>
                  <m:oMath xmlns:m="http://schemas.openxmlformats.org/officeDocument/2006/math">
                    <m:r>
                      <m:rPr>
                        <m:sty m:val="p"/>
                      </m:rPr>
                      <a:rPr lang="en-US" altLang="nl-NL" sz="2800" b="0" i="0"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Ψ</m:t>
                    </m:r>
                  </m:oMath>
                </a14:m>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r>
                  <a:rPr lang="en-GB" altLang="nl-NL" sz="2800" dirty="0">
                    <a:latin typeface="Arial" panose="020B0604020202020204" pitchFamily="34" charset="0"/>
                    <a:cs typeface="Times New Roman" panose="02020603050405020304" pitchFamily="18" charset="0"/>
                    <a:sym typeface="Math3" panose="00000400000000000000" pitchFamily="2" charset="2"/>
                  </a:rPr>
                  <a:t> &lt;</a:t>
                </a:r>
                <a:b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Empirical: </a:t>
                </a:r>
                <a14:m>
                  <m:oMath xmlns:m="http://schemas.openxmlformats.org/officeDocument/2006/math">
                    <m:r>
                      <m:rPr>
                        <m:sty m:val="p"/>
                      </m:rPr>
                      <a:rPr lang="en-US" altLang="nl-NL" sz="2800" b="0" i="0"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Ψ</m:t>
                    </m:r>
                  </m:oMath>
                </a14:m>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s are right.</a:t>
                </a:r>
              </a:p>
              <a:p>
                <a:pPr>
                  <a:spcBef>
                    <a:spcPct val="0"/>
                  </a:spcBef>
                  <a:buFont typeface="Math3" panose="00000400000000000000" pitchFamily="2" charset="2"/>
                  <a:buNone/>
                </a:pP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 is convex on </a:t>
                </a: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9" name="Text Box 2">
                <a:extLst>
                  <a:ext uri="{FF2B5EF4-FFF2-40B4-BE49-F238E27FC236}">
                    <a16:creationId xmlns:a16="http://schemas.microsoft.com/office/drawing/2014/main" id="{8B1C94E9-6650-4E62-A9BC-685DABC84A36}"/>
                  </a:ext>
                </a:extLst>
              </p:cNvPr>
              <p:cNvSpPr txBox="1">
                <a:spLocks noRot="1" noChangeAspect="1" noMove="1" noResize="1" noEditPoints="1" noAdjustHandles="1" noChangeArrowheads="1" noChangeShapeType="1" noTextEdit="1"/>
              </p:cNvSpPr>
              <p:nvPr/>
            </p:nvSpPr>
            <p:spPr bwMode="auto">
              <a:xfrm>
                <a:off x="120335" y="1473828"/>
                <a:ext cx="8251825" cy="2246769"/>
              </a:xfrm>
              <a:prstGeom prst="rect">
                <a:avLst/>
              </a:prstGeom>
              <a:blipFill>
                <a:blip r:embed="rId4"/>
                <a:stretch>
                  <a:fillRect l="-1552" t="-2989" b="-679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Tree>
    <p:extLst>
      <p:ext uri="{BB962C8B-B14F-4D97-AF65-F5344CB8AC3E}">
        <p14:creationId xmlns:p14="http://schemas.microsoft.com/office/powerpoint/2010/main" val="342760414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9">
                                            <p:txEl>
                                              <p:pRg st="1" end="1"/>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9">
                                            <p:txEl>
                                              <p:pRg st="2" end="2"/>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8" grpId="0" build="p" autoUpdateAnimBg="0"/>
      <p:bldP spid="9" grpId="0" build="p"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3054926" y="-76704"/>
            <a:ext cx="338437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dirty="0">
                <a:solidFill>
                  <a:srgbClr val="0000FF"/>
                </a:solidFill>
                <a:latin typeface="Arial" panose="020B0604020202020204" pitchFamily="34" charset="0"/>
                <a:cs typeface="Times New Roman" panose="02020603050405020304" pitchFamily="18" charset="0"/>
                <a:sym typeface="Math3" panose="00000400000000000000" pitchFamily="2" charset="2"/>
              </a:rPr>
              <a:t>Empirical findings</a:t>
            </a:r>
            <a:endParaRPr lang="en-GB" altLang="nl-NL"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149</a:t>
            </a:fld>
            <a:endParaRPr lang="en-US" altLang="nl-NL" sz="1600"/>
          </a:p>
        </p:txBody>
      </p:sp>
      <p:sp>
        <p:nvSpPr>
          <p:cNvPr id="6" name="Text Box 2">
            <a:extLst>
              <a:ext uri="{FF2B5EF4-FFF2-40B4-BE49-F238E27FC236}">
                <a16:creationId xmlns:a16="http://schemas.microsoft.com/office/drawing/2014/main" id="{360B4E20-BFB0-4042-8782-576467A70149}"/>
              </a:ext>
            </a:extLst>
          </p:cNvPr>
          <p:cNvSpPr txBox="1">
            <a:spLocks noChangeArrowheads="1"/>
          </p:cNvSpPr>
          <p:nvPr/>
        </p:nvSpPr>
        <p:spPr bwMode="auto">
          <a:xfrm>
            <a:off x="-51371" y="-111968"/>
            <a:ext cx="100387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9.5</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pic>
        <p:nvPicPr>
          <p:cNvPr id="8" name="Picture 7">
            <a:extLst>
              <a:ext uri="{FF2B5EF4-FFF2-40B4-BE49-F238E27FC236}">
                <a16:creationId xmlns:a16="http://schemas.microsoft.com/office/drawing/2014/main" id="{2F53CCB2-8E5D-498B-8AE5-67756C0F3C11}"/>
              </a:ext>
            </a:extLst>
          </p:cNvPr>
          <p:cNvPicPr>
            <a:picLocks noChangeAspect="1"/>
          </p:cNvPicPr>
          <p:nvPr/>
        </p:nvPicPr>
        <p:blipFill rotWithShape="1">
          <a:blip r:embed="rId3">
            <a:extLst>
              <a:ext uri="{28A0092B-C50C-407E-A947-70E740481C1C}">
                <a14:useLocalDpi xmlns:a14="http://schemas.microsoft.com/office/drawing/2010/main" val="0"/>
              </a:ext>
            </a:extLst>
          </a:blip>
          <a:srcRect l="48478" t="3158" r="1314" b="5534"/>
          <a:stretch/>
        </p:blipFill>
        <p:spPr>
          <a:xfrm>
            <a:off x="436885" y="264562"/>
            <a:ext cx="3437016" cy="3274063"/>
          </a:xfrm>
          <a:prstGeom prst="rect">
            <a:avLst/>
          </a:prstGeom>
        </p:spPr>
      </p:pic>
      <p:grpSp>
        <p:nvGrpSpPr>
          <p:cNvPr id="28" name="Group 27">
            <a:extLst>
              <a:ext uri="{FF2B5EF4-FFF2-40B4-BE49-F238E27FC236}">
                <a16:creationId xmlns:a16="http://schemas.microsoft.com/office/drawing/2014/main" id="{D62FE2DB-3EEC-4AE4-91D4-CB7438D4320E}"/>
              </a:ext>
            </a:extLst>
          </p:cNvPr>
          <p:cNvGrpSpPr/>
          <p:nvPr/>
        </p:nvGrpSpPr>
        <p:grpSpPr>
          <a:xfrm>
            <a:off x="384175" y="3487291"/>
            <a:ext cx="3070225" cy="3244852"/>
            <a:chOff x="669925" y="71438"/>
            <a:chExt cx="3070225" cy="3244852"/>
          </a:xfrm>
        </p:grpSpPr>
        <p:grpSp>
          <p:nvGrpSpPr>
            <p:cNvPr id="29" name="Group 67">
              <a:extLst>
                <a:ext uri="{FF2B5EF4-FFF2-40B4-BE49-F238E27FC236}">
                  <a16:creationId xmlns:a16="http://schemas.microsoft.com/office/drawing/2014/main" id="{4E90681D-A136-465A-9360-D415624A1535}"/>
                </a:ext>
              </a:extLst>
            </p:cNvPr>
            <p:cNvGrpSpPr>
              <a:grpSpLocks/>
            </p:cNvGrpSpPr>
            <p:nvPr/>
          </p:nvGrpSpPr>
          <p:grpSpPr bwMode="auto">
            <a:xfrm>
              <a:off x="981075" y="276226"/>
              <a:ext cx="2608263" cy="2649540"/>
              <a:chOff x="618" y="174"/>
              <a:chExt cx="1643" cy="1669"/>
            </a:xfrm>
          </p:grpSpPr>
          <p:sp>
            <p:nvSpPr>
              <p:cNvPr id="40" name="Rectangle 5">
                <a:extLst>
                  <a:ext uri="{FF2B5EF4-FFF2-40B4-BE49-F238E27FC236}">
                    <a16:creationId xmlns:a16="http://schemas.microsoft.com/office/drawing/2014/main" id="{143AF7CB-196B-47A8-A204-4109593EC187}"/>
                  </a:ext>
                </a:extLst>
              </p:cNvPr>
              <p:cNvSpPr>
                <a:spLocks noChangeArrowheads="1"/>
              </p:cNvSpPr>
              <p:nvPr/>
            </p:nvSpPr>
            <p:spPr bwMode="auto">
              <a:xfrm>
                <a:off x="618" y="174"/>
                <a:ext cx="1638" cy="1669"/>
              </a:xfrm>
              <a:prstGeom prst="rect">
                <a:avLst/>
              </a:prstGeom>
              <a:solidFill>
                <a:srgbClr val="FFFFFF"/>
              </a:solidFill>
              <a:ln w="9525">
                <a:solidFill>
                  <a:srgbClr val="000000"/>
                </a:solidFill>
                <a:miter lim="800000"/>
                <a:headEnd/>
                <a:tailEnd/>
              </a:ln>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nl-NL" altLang="nl-NL">
                  <a:latin typeface="Arial" charset="0"/>
                </a:endParaRPr>
              </a:p>
            </p:txBody>
          </p:sp>
          <p:sp>
            <p:nvSpPr>
              <p:cNvPr id="41" name="Line 7">
                <a:extLst>
                  <a:ext uri="{FF2B5EF4-FFF2-40B4-BE49-F238E27FC236}">
                    <a16:creationId xmlns:a16="http://schemas.microsoft.com/office/drawing/2014/main" id="{82C7587A-E7F0-4A8C-94F8-23BA50E54861}"/>
                  </a:ext>
                </a:extLst>
              </p:cNvPr>
              <p:cNvSpPr>
                <a:spLocks noChangeShapeType="1"/>
              </p:cNvSpPr>
              <p:nvPr/>
            </p:nvSpPr>
            <p:spPr bwMode="auto">
              <a:xfrm flipH="1">
                <a:off x="627" y="176"/>
                <a:ext cx="1634" cy="1663"/>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nl-NL"/>
              </a:p>
            </p:txBody>
          </p:sp>
          <p:sp>
            <p:nvSpPr>
              <p:cNvPr id="42" name="Freeform 6">
                <a:extLst>
                  <a:ext uri="{FF2B5EF4-FFF2-40B4-BE49-F238E27FC236}">
                    <a16:creationId xmlns:a16="http://schemas.microsoft.com/office/drawing/2014/main" id="{290BFD13-D7E5-4F53-B038-A931BD892AD3}"/>
                  </a:ext>
                </a:extLst>
              </p:cNvPr>
              <p:cNvSpPr>
                <a:spLocks/>
              </p:cNvSpPr>
              <p:nvPr/>
            </p:nvSpPr>
            <p:spPr bwMode="auto">
              <a:xfrm>
                <a:off x="618" y="176"/>
                <a:ext cx="1638" cy="1665"/>
              </a:xfrm>
              <a:custGeom>
                <a:avLst/>
                <a:gdLst>
                  <a:gd name="T0" fmla="*/ 0 w 4098"/>
                  <a:gd name="T1" fmla="*/ 667 h 4159"/>
                  <a:gd name="T2" fmla="*/ 9 w 4098"/>
                  <a:gd name="T3" fmla="*/ 630 h 4159"/>
                  <a:gd name="T4" fmla="*/ 21 w 4098"/>
                  <a:gd name="T5" fmla="*/ 598 h 4159"/>
                  <a:gd name="T6" fmla="*/ 38 w 4098"/>
                  <a:gd name="T7" fmla="*/ 568 h 4159"/>
                  <a:gd name="T8" fmla="*/ 62 w 4098"/>
                  <a:gd name="T9" fmla="*/ 542 h 4159"/>
                  <a:gd name="T10" fmla="*/ 82 w 4098"/>
                  <a:gd name="T11" fmla="*/ 525 h 4159"/>
                  <a:gd name="T12" fmla="*/ 107 w 4098"/>
                  <a:gd name="T13" fmla="*/ 505 h 4159"/>
                  <a:gd name="T14" fmla="*/ 125 w 4098"/>
                  <a:gd name="T15" fmla="*/ 492 h 4159"/>
                  <a:gd name="T16" fmla="*/ 150 w 4098"/>
                  <a:gd name="T17" fmla="*/ 476 h 4159"/>
                  <a:gd name="T18" fmla="*/ 183 w 4098"/>
                  <a:gd name="T19" fmla="*/ 456 h 4159"/>
                  <a:gd name="T20" fmla="*/ 221 w 4098"/>
                  <a:gd name="T21" fmla="*/ 434 h 4159"/>
                  <a:gd name="T22" fmla="*/ 272 w 4098"/>
                  <a:gd name="T23" fmla="*/ 404 h 4159"/>
                  <a:gd name="T24" fmla="*/ 327 w 4098"/>
                  <a:gd name="T25" fmla="*/ 375 h 4159"/>
                  <a:gd name="T26" fmla="*/ 368 w 4098"/>
                  <a:gd name="T27" fmla="*/ 352 h 4159"/>
                  <a:gd name="T28" fmla="*/ 411 w 4098"/>
                  <a:gd name="T29" fmla="*/ 325 h 4159"/>
                  <a:gd name="T30" fmla="*/ 435 w 4098"/>
                  <a:gd name="T31" fmla="*/ 310 h 4159"/>
                  <a:gd name="T32" fmla="*/ 472 w 4098"/>
                  <a:gd name="T33" fmla="*/ 286 h 4159"/>
                  <a:gd name="T34" fmla="*/ 522 w 4098"/>
                  <a:gd name="T35" fmla="*/ 245 h 4159"/>
                  <a:gd name="T36" fmla="*/ 558 w 4098"/>
                  <a:gd name="T37" fmla="*/ 207 h 4159"/>
                  <a:gd name="T38" fmla="*/ 582 w 4098"/>
                  <a:gd name="T39" fmla="*/ 177 h 4159"/>
                  <a:gd name="T40" fmla="*/ 605 w 4098"/>
                  <a:gd name="T41" fmla="*/ 141 h 4159"/>
                  <a:gd name="T42" fmla="*/ 624 w 4098"/>
                  <a:gd name="T43" fmla="*/ 102 h 4159"/>
                  <a:gd name="T44" fmla="*/ 637 w 4098"/>
                  <a:gd name="T45" fmla="*/ 72 h 4159"/>
                  <a:gd name="T46" fmla="*/ 647 w 4098"/>
                  <a:gd name="T47" fmla="*/ 41 h 4159"/>
                  <a:gd name="T48" fmla="*/ 655 w 4098"/>
                  <a:gd name="T49" fmla="*/ 0 h 4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98"/>
                  <a:gd name="T76" fmla="*/ 0 h 4159"/>
                  <a:gd name="T77" fmla="*/ 4098 w 4098"/>
                  <a:gd name="T78" fmla="*/ 4159 h 4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98" h="4159">
                    <a:moveTo>
                      <a:pt x="0" y="4159"/>
                    </a:moveTo>
                    <a:cubicBezTo>
                      <a:pt x="9" y="4121"/>
                      <a:pt x="36" y="4001"/>
                      <a:pt x="57" y="3930"/>
                    </a:cubicBezTo>
                    <a:cubicBezTo>
                      <a:pt x="78" y="3859"/>
                      <a:pt x="98" y="3796"/>
                      <a:pt x="129" y="3732"/>
                    </a:cubicBezTo>
                    <a:cubicBezTo>
                      <a:pt x="160" y="3668"/>
                      <a:pt x="197" y="3605"/>
                      <a:pt x="241" y="3547"/>
                    </a:cubicBezTo>
                    <a:cubicBezTo>
                      <a:pt x="285" y="3489"/>
                      <a:pt x="346" y="3428"/>
                      <a:pt x="391" y="3383"/>
                    </a:cubicBezTo>
                    <a:cubicBezTo>
                      <a:pt x="437" y="3338"/>
                      <a:pt x="465" y="3317"/>
                      <a:pt x="512" y="3278"/>
                    </a:cubicBezTo>
                    <a:cubicBezTo>
                      <a:pt x="559" y="3240"/>
                      <a:pt x="626" y="3185"/>
                      <a:pt x="671" y="3150"/>
                    </a:cubicBezTo>
                    <a:cubicBezTo>
                      <a:pt x="717" y="3115"/>
                      <a:pt x="738" y="3099"/>
                      <a:pt x="783" y="3069"/>
                    </a:cubicBezTo>
                    <a:cubicBezTo>
                      <a:pt x="828" y="3040"/>
                      <a:pt x="879" y="3006"/>
                      <a:pt x="939" y="2968"/>
                    </a:cubicBezTo>
                    <a:cubicBezTo>
                      <a:pt x="1000" y="2930"/>
                      <a:pt x="1070" y="2888"/>
                      <a:pt x="1144" y="2846"/>
                    </a:cubicBezTo>
                    <a:cubicBezTo>
                      <a:pt x="1218" y="2803"/>
                      <a:pt x="1292" y="2765"/>
                      <a:pt x="1385" y="2711"/>
                    </a:cubicBezTo>
                    <a:cubicBezTo>
                      <a:pt x="1478" y="2658"/>
                      <a:pt x="1594" y="2586"/>
                      <a:pt x="1704" y="2523"/>
                    </a:cubicBezTo>
                    <a:cubicBezTo>
                      <a:pt x="1815" y="2461"/>
                      <a:pt x="1948" y="2392"/>
                      <a:pt x="2048" y="2338"/>
                    </a:cubicBezTo>
                    <a:cubicBezTo>
                      <a:pt x="2147" y="2284"/>
                      <a:pt x="2216" y="2249"/>
                      <a:pt x="2303" y="2198"/>
                    </a:cubicBezTo>
                    <a:cubicBezTo>
                      <a:pt x="2391" y="2147"/>
                      <a:pt x="2504" y="2075"/>
                      <a:pt x="2574" y="2031"/>
                    </a:cubicBezTo>
                    <a:cubicBezTo>
                      <a:pt x="2645" y="1987"/>
                      <a:pt x="2663" y="1976"/>
                      <a:pt x="2725" y="1935"/>
                    </a:cubicBezTo>
                    <a:cubicBezTo>
                      <a:pt x="2787" y="1894"/>
                      <a:pt x="2860" y="1853"/>
                      <a:pt x="2951" y="1786"/>
                    </a:cubicBezTo>
                    <a:cubicBezTo>
                      <a:pt x="3041" y="1719"/>
                      <a:pt x="3177" y="1614"/>
                      <a:pt x="3267" y="1532"/>
                    </a:cubicBezTo>
                    <a:cubicBezTo>
                      <a:pt x="3357" y="1451"/>
                      <a:pt x="3431" y="1364"/>
                      <a:pt x="3493" y="1293"/>
                    </a:cubicBezTo>
                    <a:cubicBezTo>
                      <a:pt x="3555" y="1222"/>
                      <a:pt x="3590" y="1175"/>
                      <a:pt x="3639" y="1107"/>
                    </a:cubicBezTo>
                    <a:cubicBezTo>
                      <a:pt x="3688" y="1039"/>
                      <a:pt x="3741" y="960"/>
                      <a:pt x="3786" y="882"/>
                    </a:cubicBezTo>
                    <a:cubicBezTo>
                      <a:pt x="3831" y="804"/>
                      <a:pt x="3876" y="711"/>
                      <a:pt x="3909" y="639"/>
                    </a:cubicBezTo>
                    <a:cubicBezTo>
                      <a:pt x="3942" y="567"/>
                      <a:pt x="3964" y="513"/>
                      <a:pt x="3987" y="450"/>
                    </a:cubicBezTo>
                    <a:cubicBezTo>
                      <a:pt x="4010" y="387"/>
                      <a:pt x="4029" y="333"/>
                      <a:pt x="4047" y="258"/>
                    </a:cubicBezTo>
                    <a:cubicBezTo>
                      <a:pt x="4065" y="183"/>
                      <a:pt x="4088" y="54"/>
                      <a:pt x="4098"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30" name="Group 63">
              <a:extLst>
                <a:ext uri="{FF2B5EF4-FFF2-40B4-BE49-F238E27FC236}">
                  <a16:creationId xmlns:a16="http://schemas.microsoft.com/office/drawing/2014/main" id="{B57F8488-A221-497D-A647-3971455BB9A1}"/>
                </a:ext>
              </a:extLst>
            </p:cNvPr>
            <p:cNvGrpSpPr>
              <a:grpSpLocks/>
            </p:cNvGrpSpPr>
            <p:nvPr/>
          </p:nvGrpSpPr>
          <p:grpSpPr bwMode="auto">
            <a:xfrm>
              <a:off x="669925" y="71438"/>
              <a:ext cx="3070225" cy="3244852"/>
              <a:chOff x="422" y="45"/>
              <a:chExt cx="1934" cy="2044"/>
            </a:xfrm>
          </p:grpSpPr>
          <p:sp>
            <p:nvSpPr>
              <p:cNvPr id="36" name="Text Box 23">
                <a:extLst>
                  <a:ext uri="{FF2B5EF4-FFF2-40B4-BE49-F238E27FC236}">
                    <a16:creationId xmlns:a16="http://schemas.microsoft.com/office/drawing/2014/main" id="{0E5119FB-FBE4-4BDB-9ED2-A716F18923FB}"/>
                  </a:ext>
                </a:extLst>
              </p:cNvPr>
              <p:cNvSpPr txBox="1">
                <a:spLocks noChangeArrowheads="1"/>
              </p:cNvSpPr>
              <p:nvPr/>
            </p:nvSpPr>
            <p:spPr bwMode="auto">
              <a:xfrm>
                <a:off x="512" y="1798"/>
                <a:ext cx="22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sz="2400">
                    <a:latin typeface="Arial" charset="0"/>
                  </a:rPr>
                  <a:t>0</a:t>
                </a:r>
              </a:p>
            </p:txBody>
          </p:sp>
          <p:sp>
            <p:nvSpPr>
              <p:cNvPr id="37" name="Text Box 24">
                <a:extLst>
                  <a:ext uri="{FF2B5EF4-FFF2-40B4-BE49-F238E27FC236}">
                    <a16:creationId xmlns:a16="http://schemas.microsoft.com/office/drawing/2014/main" id="{8F97FA03-4BB0-48B0-9D77-2559DDDF7244}"/>
                  </a:ext>
                </a:extLst>
              </p:cNvPr>
              <p:cNvSpPr txBox="1">
                <a:spLocks noChangeArrowheads="1"/>
              </p:cNvSpPr>
              <p:nvPr/>
            </p:nvSpPr>
            <p:spPr bwMode="auto">
              <a:xfrm>
                <a:off x="2132" y="1792"/>
                <a:ext cx="22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sz="2400">
                    <a:latin typeface="Arial" charset="0"/>
                  </a:rPr>
                  <a:t>1</a:t>
                </a:r>
              </a:p>
            </p:txBody>
          </p:sp>
          <p:sp>
            <p:nvSpPr>
              <p:cNvPr id="38" name="Text Box 12">
                <a:extLst>
                  <a:ext uri="{FF2B5EF4-FFF2-40B4-BE49-F238E27FC236}">
                    <a16:creationId xmlns:a16="http://schemas.microsoft.com/office/drawing/2014/main" id="{90E5CC95-9C90-4D8D-92EB-6D65A3A17843}"/>
                  </a:ext>
                </a:extLst>
              </p:cNvPr>
              <p:cNvSpPr txBox="1">
                <a:spLocks noChangeArrowheads="1"/>
              </p:cNvSpPr>
              <p:nvPr/>
            </p:nvSpPr>
            <p:spPr bwMode="auto">
              <a:xfrm>
                <a:off x="458" y="45"/>
                <a:ext cx="19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sz="2400">
                    <a:latin typeface="Arial" charset="0"/>
                  </a:rPr>
                  <a:t>1</a:t>
                </a:r>
                <a:endParaRPr lang="en-US" altLang="nl-NL" sz="1200">
                  <a:latin typeface="Arial" charset="0"/>
                </a:endParaRPr>
              </a:p>
            </p:txBody>
          </p:sp>
          <p:sp>
            <p:nvSpPr>
              <p:cNvPr id="39" name="Text Box 36">
                <a:extLst>
                  <a:ext uri="{FF2B5EF4-FFF2-40B4-BE49-F238E27FC236}">
                    <a16:creationId xmlns:a16="http://schemas.microsoft.com/office/drawing/2014/main" id="{1358475F-BD61-4E1F-A6F6-DF27F338A820}"/>
                  </a:ext>
                </a:extLst>
              </p:cNvPr>
              <p:cNvSpPr txBox="1">
                <a:spLocks noChangeArrowheads="1"/>
              </p:cNvSpPr>
              <p:nvPr/>
            </p:nvSpPr>
            <p:spPr bwMode="auto">
              <a:xfrm>
                <a:off x="422" y="1660"/>
                <a:ext cx="22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nl-NL" sz="2400">
                    <a:latin typeface="Arial" charset="0"/>
                  </a:rPr>
                  <a:t>0</a:t>
                </a:r>
              </a:p>
            </p:txBody>
          </p:sp>
        </p:grpSp>
        <p:sp>
          <p:nvSpPr>
            <p:cNvPr id="31" name="Freeform 6">
              <a:extLst>
                <a:ext uri="{FF2B5EF4-FFF2-40B4-BE49-F238E27FC236}">
                  <a16:creationId xmlns:a16="http://schemas.microsoft.com/office/drawing/2014/main" id="{C2AFCB65-C4B9-4C6F-B189-5A6F73024708}"/>
                </a:ext>
              </a:extLst>
            </p:cNvPr>
            <p:cNvSpPr>
              <a:spLocks/>
            </p:cNvSpPr>
            <p:nvPr/>
          </p:nvSpPr>
          <p:spPr bwMode="auto">
            <a:xfrm>
              <a:off x="976363" y="281413"/>
              <a:ext cx="2605037" cy="2638003"/>
            </a:xfrm>
            <a:custGeom>
              <a:avLst/>
              <a:gdLst>
                <a:gd name="T0" fmla="*/ 0 w 4098"/>
                <a:gd name="T1" fmla="*/ 667 h 4159"/>
                <a:gd name="T2" fmla="*/ 9 w 4098"/>
                <a:gd name="T3" fmla="*/ 630 h 4159"/>
                <a:gd name="T4" fmla="*/ 21 w 4098"/>
                <a:gd name="T5" fmla="*/ 598 h 4159"/>
                <a:gd name="T6" fmla="*/ 38 w 4098"/>
                <a:gd name="T7" fmla="*/ 568 h 4159"/>
                <a:gd name="T8" fmla="*/ 62 w 4098"/>
                <a:gd name="T9" fmla="*/ 542 h 4159"/>
                <a:gd name="T10" fmla="*/ 82 w 4098"/>
                <a:gd name="T11" fmla="*/ 525 h 4159"/>
                <a:gd name="T12" fmla="*/ 107 w 4098"/>
                <a:gd name="T13" fmla="*/ 505 h 4159"/>
                <a:gd name="T14" fmla="*/ 125 w 4098"/>
                <a:gd name="T15" fmla="*/ 492 h 4159"/>
                <a:gd name="T16" fmla="*/ 150 w 4098"/>
                <a:gd name="T17" fmla="*/ 476 h 4159"/>
                <a:gd name="T18" fmla="*/ 183 w 4098"/>
                <a:gd name="T19" fmla="*/ 456 h 4159"/>
                <a:gd name="T20" fmla="*/ 221 w 4098"/>
                <a:gd name="T21" fmla="*/ 434 h 4159"/>
                <a:gd name="T22" fmla="*/ 272 w 4098"/>
                <a:gd name="T23" fmla="*/ 404 h 4159"/>
                <a:gd name="T24" fmla="*/ 327 w 4098"/>
                <a:gd name="T25" fmla="*/ 375 h 4159"/>
                <a:gd name="T26" fmla="*/ 368 w 4098"/>
                <a:gd name="T27" fmla="*/ 352 h 4159"/>
                <a:gd name="T28" fmla="*/ 411 w 4098"/>
                <a:gd name="T29" fmla="*/ 325 h 4159"/>
                <a:gd name="T30" fmla="*/ 435 w 4098"/>
                <a:gd name="T31" fmla="*/ 310 h 4159"/>
                <a:gd name="T32" fmla="*/ 472 w 4098"/>
                <a:gd name="T33" fmla="*/ 286 h 4159"/>
                <a:gd name="T34" fmla="*/ 522 w 4098"/>
                <a:gd name="T35" fmla="*/ 245 h 4159"/>
                <a:gd name="T36" fmla="*/ 558 w 4098"/>
                <a:gd name="T37" fmla="*/ 207 h 4159"/>
                <a:gd name="T38" fmla="*/ 582 w 4098"/>
                <a:gd name="T39" fmla="*/ 177 h 4159"/>
                <a:gd name="T40" fmla="*/ 605 w 4098"/>
                <a:gd name="T41" fmla="*/ 141 h 4159"/>
                <a:gd name="T42" fmla="*/ 624 w 4098"/>
                <a:gd name="T43" fmla="*/ 102 h 4159"/>
                <a:gd name="T44" fmla="*/ 637 w 4098"/>
                <a:gd name="T45" fmla="*/ 72 h 4159"/>
                <a:gd name="T46" fmla="*/ 647 w 4098"/>
                <a:gd name="T47" fmla="*/ 41 h 4159"/>
                <a:gd name="T48" fmla="*/ 655 w 4098"/>
                <a:gd name="T49" fmla="*/ 0 h 4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98"/>
                <a:gd name="T76" fmla="*/ 0 h 4159"/>
                <a:gd name="T77" fmla="*/ 4098 w 4098"/>
                <a:gd name="T78" fmla="*/ 4159 h 4159"/>
                <a:gd name="connsiteX0" fmla="*/ 0 w 10000"/>
                <a:gd name="connsiteY0" fmla="*/ 10000 h 10000"/>
                <a:gd name="connsiteX1" fmla="*/ 315 w 10000"/>
                <a:gd name="connsiteY1" fmla="*/ 8973 h 10000"/>
                <a:gd name="connsiteX2" fmla="*/ 588 w 10000"/>
                <a:gd name="connsiteY2" fmla="*/ 8528 h 10000"/>
                <a:gd name="connsiteX3" fmla="*/ 954 w 10000"/>
                <a:gd name="connsiteY3" fmla="*/ 8134 h 10000"/>
                <a:gd name="connsiteX4" fmla="*/ 1249 w 10000"/>
                <a:gd name="connsiteY4" fmla="*/ 7882 h 10000"/>
                <a:gd name="connsiteX5" fmla="*/ 1637 w 10000"/>
                <a:gd name="connsiteY5" fmla="*/ 7574 h 10000"/>
                <a:gd name="connsiteX6" fmla="*/ 1911 w 10000"/>
                <a:gd name="connsiteY6" fmla="*/ 7379 h 10000"/>
                <a:gd name="connsiteX7" fmla="*/ 2291 w 10000"/>
                <a:gd name="connsiteY7" fmla="*/ 7136 h 10000"/>
                <a:gd name="connsiteX8" fmla="*/ 2792 w 10000"/>
                <a:gd name="connsiteY8" fmla="*/ 6843 h 10000"/>
                <a:gd name="connsiteX9" fmla="*/ 3380 w 10000"/>
                <a:gd name="connsiteY9" fmla="*/ 6518 h 10000"/>
                <a:gd name="connsiteX10" fmla="*/ 4158 w 10000"/>
                <a:gd name="connsiteY10" fmla="*/ 6066 h 10000"/>
                <a:gd name="connsiteX11" fmla="*/ 4998 w 10000"/>
                <a:gd name="connsiteY11" fmla="*/ 5622 h 10000"/>
                <a:gd name="connsiteX12" fmla="*/ 5620 w 10000"/>
                <a:gd name="connsiteY12" fmla="*/ 5285 h 10000"/>
                <a:gd name="connsiteX13" fmla="*/ 6281 w 10000"/>
                <a:gd name="connsiteY13" fmla="*/ 4883 h 10000"/>
                <a:gd name="connsiteX14" fmla="*/ 6650 w 10000"/>
                <a:gd name="connsiteY14" fmla="*/ 4653 h 10000"/>
                <a:gd name="connsiteX15" fmla="*/ 7201 w 10000"/>
                <a:gd name="connsiteY15" fmla="*/ 4294 h 10000"/>
                <a:gd name="connsiteX16" fmla="*/ 7972 w 10000"/>
                <a:gd name="connsiteY16" fmla="*/ 3684 h 10000"/>
                <a:gd name="connsiteX17" fmla="*/ 8524 w 10000"/>
                <a:gd name="connsiteY17" fmla="*/ 3109 h 10000"/>
                <a:gd name="connsiteX18" fmla="*/ 8880 w 10000"/>
                <a:gd name="connsiteY18" fmla="*/ 2662 h 10000"/>
                <a:gd name="connsiteX19" fmla="*/ 9239 w 10000"/>
                <a:gd name="connsiteY19" fmla="*/ 2121 h 10000"/>
                <a:gd name="connsiteX20" fmla="*/ 9539 w 10000"/>
                <a:gd name="connsiteY20" fmla="*/ 1536 h 10000"/>
                <a:gd name="connsiteX21" fmla="*/ 9729 w 10000"/>
                <a:gd name="connsiteY21" fmla="*/ 1082 h 10000"/>
                <a:gd name="connsiteX22" fmla="*/ 9876 w 10000"/>
                <a:gd name="connsiteY22" fmla="*/ 620 h 10000"/>
                <a:gd name="connsiteX23" fmla="*/ 10000 w 10000"/>
                <a:gd name="connsiteY23" fmla="*/ 0 h 10000"/>
                <a:gd name="connsiteX0" fmla="*/ 0 w 10000"/>
                <a:gd name="connsiteY0" fmla="*/ 10000 h 10000"/>
                <a:gd name="connsiteX1" fmla="*/ 315 w 10000"/>
                <a:gd name="connsiteY1" fmla="*/ 8973 h 10000"/>
                <a:gd name="connsiteX2" fmla="*/ 954 w 10000"/>
                <a:gd name="connsiteY2" fmla="*/ 8134 h 10000"/>
                <a:gd name="connsiteX3" fmla="*/ 1249 w 10000"/>
                <a:gd name="connsiteY3" fmla="*/ 7882 h 10000"/>
                <a:gd name="connsiteX4" fmla="*/ 1637 w 10000"/>
                <a:gd name="connsiteY4" fmla="*/ 7574 h 10000"/>
                <a:gd name="connsiteX5" fmla="*/ 1911 w 10000"/>
                <a:gd name="connsiteY5" fmla="*/ 7379 h 10000"/>
                <a:gd name="connsiteX6" fmla="*/ 2291 w 10000"/>
                <a:gd name="connsiteY6" fmla="*/ 7136 h 10000"/>
                <a:gd name="connsiteX7" fmla="*/ 2792 w 10000"/>
                <a:gd name="connsiteY7" fmla="*/ 6843 h 10000"/>
                <a:gd name="connsiteX8" fmla="*/ 3380 w 10000"/>
                <a:gd name="connsiteY8" fmla="*/ 6518 h 10000"/>
                <a:gd name="connsiteX9" fmla="*/ 4158 w 10000"/>
                <a:gd name="connsiteY9" fmla="*/ 6066 h 10000"/>
                <a:gd name="connsiteX10" fmla="*/ 4998 w 10000"/>
                <a:gd name="connsiteY10" fmla="*/ 5622 h 10000"/>
                <a:gd name="connsiteX11" fmla="*/ 5620 w 10000"/>
                <a:gd name="connsiteY11" fmla="*/ 5285 h 10000"/>
                <a:gd name="connsiteX12" fmla="*/ 6281 w 10000"/>
                <a:gd name="connsiteY12" fmla="*/ 4883 h 10000"/>
                <a:gd name="connsiteX13" fmla="*/ 6650 w 10000"/>
                <a:gd name="connsiteY13" fmla="*/ 4653 h 10000"/>
                <a:gd name="connsiteX14" fmla="*/ 7201 w 10000"/>
                <a:gd name="connsiteY14" fmla="*/ 4294 h 10000"/>
                <a:gd name="connsiteX15" fmla="*/ 7972 w 10000"/>
                <a:gd name="connsiteY15" fmla="*/ 3684 h 10000"/>
                <a:gd name="connsiteX16" fmla="*/ 8524 w 10000"/>
                <a:gd name="connsiteY16" fmla="*/ 3109 h 10000"/>
                <a:gd name="connsiteX17" fmla="*/ 8880 w 10000"/>
                <a:gd name="connsiteY17" fmla="*/ 2662 h 10000"/>
                <a:gd name="connsiteX18" fmla="*/ 9239 w 10000"/>
                <a:gd name="connsiteY18" fmla="*/ 2121 h 10000"/>
                <a:gd name="connsiteX19" fmla="*/ 9539 w 10000"/>
                <a:gd name="connsiteY19" fmla="*/ 1536 h 10000"/>
                <a:gd name="connsiteX20" fmla="*/ 9729 w 10000"/>
                <a:gd name="connsiteY20" fmla="*/ 1082 h 10000"/>
                <a:gd name="connsiteX21" fmla="*/ 9876 w 10000"/>
                <a:gd name="connsiteY21" fmla="*/ 620 h 10000"/>
                <a:gd name="connsiteX22" fmla="*/ 10000 w 10000"/>
                <a:gd name="connsiteY22"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1911 w 10000"/>
                <a:gd name="connsiteY4" fmla="*/ 7379 h 10000"/>
                <a:gd name="connsiteX5" fmla="*/ 2291 w 10000"/>
                <a:gd name="connsiteY5" fmla="*/ 7136 h 10000"/>
                <a:gd name="connsiteX6" fmla="*/ 2792 w 10000"/>
                <a:gd name="connsiteY6" fmla="*/ 6843 h 10000"/>
                <a:gd name="connsiteX7" fmla="*/ 3380 w 10000"/>
                <a:gd name="connsiteY7" fmla="*/ 6518 h 10000"/>
                <a:gd name="connsiteX8" fmla="*/ 4158 w 10000"/>
                <a:gd name="connsiteY8" fmla="*/ 6066 h 10000"/>
                <a:gd name="connsiteX9" fmla="*/ 4998 w 10000"/>
                <a:gd name="connsiteY9" fmla="*/ 5622 h 10000"/>
                <a:gd name="connsiteX10" fmla="*/ 5620 w 10000"/>
                <a:gd name="connsiteY10" fmla="*/ 5285 h 10000"/>
                <a:gd name="connsiteX11" fmla="*/ 6281 w 10000"/>
                <a:gd name="connsiteY11" fmla="*/ 4883 h 10000"/>
                <a:gd name="connsiteX12" fmla="*/ 6650 w 10000"/>
                <a:gd name="connsiteY12" fmla="*/ 4653 h 10000"/>
                <a:gd name="connsiteX13" fmla="*/ 7201 w 10000"/>
                <a:gd name="connsiteY13" fmla="*/ 4294 h 10000"/>
                <a:gd name="connsiteX14" fmla="*/ 7972 w 10000"/>
                <a:gd name="connsiteY14" fmla="*/ 3684 h 10000"/>
                <a:gd name="connsiteX15" fmla="*/ 8524 w 10000"/>
                <a:gd name="connsiteY15" fmla="*/ 3109 h 10000"/>
                <a:gd name="connsiteX16" fmla="*/ 8880 w 10000"/>
                <a:gd name="connsiteY16" fmla="*/ 2662 h 10000"/>
                <a:gd name="connsiteX17" fmla="*/ 9239 w 10000"/>
                <a:gd name="connsiteY17" fmla="*/ 2121 h 10000"/>
                <a:gd name="connsiteX18" fmla="*/ 9539 w 10000"/>
                <a:gd name="connsiteY18" fmla="*/ 1536 h 10000"/>
                <a:gd name="connsiteX19" fmla="*/ 9729 w 10000"/>
                <a:gd name="connsiteY19" fmla="*/ 1082 h 10000"/>
                <a:gd name="connsiteX20" fmla="*/ 9876 w 10000"/>
                <a:gd name="connsiteY20" fmla="*/ 620 h 10000"/>
                <a:gd name="connsiteX21" fmla="*/ 10000 w 10000"/>
                <a:gd name="connsiteY21"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2792 w 10000"/>
                <a:gd name="connsiteY5" fmla="*/ 6843 h 10000"/>
                <a:gd name="connsiteX6" fmla="*/ 3380 w 10000"/>
                <a:gd name="connsiteY6" fmla="*/ 6518 h 10000"/>
                <a:gd name="connsiteX7" fmla="*/ 4158 w 10000"/>
                <a:gd name="connsiteY7" fmla="*/ 6066 h 10000"/>
                <a:gd name="connsiteX8" fmla="*/ 4998 w 10000"/>
                <a:gd name="connsiteY8" fmla="*/ 5622 h 10000"/>
                <a:gd name="connsiteX9" fmla="*/ 5620 w 10000"/>
                <a:gd name="connsiteY9" fmla="*/ 5285 h 10000"/>
                <a:gd name="connsiteX10" fmla="*/ 6281 w 10000"/>
                <a:gd name="connsiteY10" fmla="*/ 4883 h 10000"/>
                <a:gd name="connsiteX11" fmla="*/ 6650 w 10000"/>
                <a:gd name="connsiteY11" fmla="*/ 4653 h 10000"/>
                <a:gd name="connsiteX12" fmla="*/ 7201 w 10000"/>
                <a:gd name="connsiteY12" fmla="*/ 4294 h 10000"/>
                <a:gd name="connsiteX13" fmla="*/ 7972 w 10000"/>
                <a:gd name="connsiteY13" fmla="*/ 3684 h 10000"/>
                <a:gd name="connsiteX14" fmla="*/ 8524 w 10000"/>
                <a:gd name="connsiteY14" fmla="*/ 3109 h 10000"/>
                <a:gd name="connsiteX15" fmla="*/ 8880 w 10000"/>
                <a:gd name="connsiteY15" fmla="*/ 2662 h 10000"/>
                <a:gd name="connsiteX16" fmla="*/ 9239 w 10000"/>
                <a:gd name="connsiteY16" fmla="*/ 2121 h 10000"/>
                <a:gd name="connsiteX17" fmla="*/ 9539 w 10000"/>
                <a:gd name="connsiteY17" fmla="*/ 1536 h 10000"/>
                <a:gd name="connsiteX18" fmla="*/ 9729 w 10000"/>
                <a:gd name="connsiteY18" fmla="*/ 1082 h 10000"/>
                <a:gd name="connsiteX19" fmla="*/ 9876 w 10000"/>
                <a:gd name="connsiteY19" fmla="*/ 620 h 10000"/>
                <a:gd name="connsiteX20" fmla="*/ 10000 w 10000"/>
                <a:gd name="connsiteY20"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158 w 10000"/>
                <a:gd name="connsiteY6" fmla="*/ 6066 h 10000"/>
                <a:gd name="connsiteX7" fmla="*/ 4998 w 10000"/>
                <a:gd name="connsiteY7" fmla="*/ 5622 h 10000"/>
                <a:gd name="connsiteX8" fmla="*/ 5620 w 10000"/>
                <a:gd name="connsiteY8" fmla="*/ 5285 h 10000"/>
                <a:gd name="connsiteX9" fmla="*/ 6281 w 10000"/>
                <a:gd name="connsiteY9" fmla="*/ 4883 h 10000"/>
                <a:gd name="connsiteX10" fmla="*/ 6650 w 10000"/>
                <a:gd name="connsiteY10" fmla="*/ 4653 h 10000"/>
                <a:gd name="connsiteX11" fmla="*/ 7201 w 10000"/>
                <a:gd name="connsiteY11" fmla="*/ 4294 h 10000"/>
                <a:gd name="connsiteX12" fmla="*/ 7972 w 10000"/>
                <a:gd name="connsiteY12" fmla="*/ 3684 h 10000"/>
                <a:gd name="connsiteX13" fmla="*/ 8524 w 10000"/>
                <a:gd name="connsiteY13" fmla="*/ 3109 h 10000"/>
                <a:gd name="connsiteX14" fmla="*/ 8880 w 10000"/>
                <a:gd name="connsiteY14" fmla="*/ 2662 h 10000"/>
                <a:gd name="connsiteX15" fmla="*/ 9239 w 10000"/>
                <a:gd name="connsiteY15" fmla="*/ 2121 h 10000"/>
                <a:gd name="connsiteX16" fmla="*/ 9539 w 10000"/>
                <a:gd name="connsiteY16" fmla="*/ 1536 h 10000"/>
                <a:gd name="connsiteX17" fmla="*/ 9729 w 10000"/>
                <a:gd name="connsiteY17" fmla="*/ 1082 h 10000"/>
                <a:gd name="connsiteX18" fmla="*/ 9876 w 10000"/>
                <a:gd name="connsiteY18" fmla="*/ 620 h 10000"/>
                <a:gd name="connsiteX19" fmla="*/ 10000 w 10000"/>
                <a:gd name="connsiteY19"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5620 w 10000"/>
                <a:gd name="connsiteY7" fmla="*/ 5285 h 10000"/>
                <a:gd name="connsiteX8" fmla="*/ 6281 w 10000"/>
                <a:gd name="connsiteY8" fmla="*/ 4883 h 10000"/>
                <a:gd name="connsiteX9" fmla="*/ 6650 w 10000"/>
                <a:gd name="connsiteY9" fmla="*/ 4653 h 10000"/>
                <a:gd name="connsiteX10" fmla="*/ 7201 w 10000"/>
                <a:gd name="connsiteY10" fmla="*/ 4294 h 10000"/>
                <a:gd name="connsiteX11" fmla="*/ 7972 w 10000"/>
                <a:gd name="connsiteY11" fmla="*/ 3684 h 10000"/>
                <a:gd name="connsiteX12" fmla="*/ 8524 w 10000"/>
                <a:gd name="connsiteY12" fmla="*/ 3109 h 10000"/>
                <a:gd name="connsiteX13" fmla="*/ 8880 w 10000"/>
                <a:gd name="connsiteY13" fmla="*/ 2662 h 10000"/>
                <a:gd name="connsiteX14" fmla="*/ 9239 w 10000"/>
                <a:gd name="connsiteY14" fmla="*/ 2121 h 10000"/>
                <a:gd name="connsiteX15" fmla="*/ 9539 w 10000"/>
                <a:gd name="connsiteY15" fmla="*/ 1536 h 10000"/>
                <a:gd name="connsiteX16" fmla="*/ 9729 w 10000"/>
                <a:gd name="connsiteY16" fmla="*/ 1082 h 10000"/>
                <a:gd name="connsiteX17" fmla="*/ 9876 w 10000"/>
                <a:gd name="connsiteY17" fmla="*/ 620 h 10000"/>
                <a:gd name="connsiteX18" fmla="*/ 10000 w 10000"/>
                <a:gd name="connsiteY18"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6650 w 10000"/>
                <a:gd name="connsiteY8" fmla="*/ 4653 h 10000"/>
                <a:gd name="connsiteX9" fmla="*/ 7201 w 10000"/>
                <a:gd name="connsiteY9" fmla="*/ 4294 h 10000"/>
                <a:gd name="connsiteX10" fmla="*/ 7972 w 10000"/>
                <a:gd name="connsiteY10" fmla="*/ 3684 h 10000"/>
                <a:gd name="connsiteX11" fmla="*/ 8524 w 10000"/>
                <a:gd name="connsiteY11" fmla="*/ 3109 h 10000"/>
                <a:gd name="connsiteX12" fmla="*/ 8880 w 10000"/>
                <a:gd name="connsiteY12" fmla="*/ 2662 h 10000"/>
                <a:gd name="connsiteX13" fmla="*/ 9239 w 10000"/>
                <a:gd name="connsiteY13" fmla="*/ 2121 h 10000"/>
                <a:gd name="connsiteX14" fmla="*/ 9539 w 10000"/>
                <a:gd name="connsiteY14" fmla="*/ 1536 h 10000"/>
                <a:gd name="connsiteX15" fmla="*/ 9729 w 10000"/>
                <a:gd name="connsiteY15" fmla="*/ 1082 h 10000"/>
                <a:gd name="connsiteX16" fmla="*/ 9876 w 10000"/>
                <a:gd name="connsiteY16" fmla="*/ 620 h 10000"/>
                <a:gd name="connsiteX17" fmla="*/ 10000 w 10000"/>
                <a:gd name="connsiteY17"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7972 w 10000"/>
                <a:gd name="connsiteY9" fmla="*/ 3684 h 10000"/>
                <a:gd name="connsiteX10" fmla="*/ 8524 w 10000"/>
                <a:gd name="connsiteY10" fmla="*/ 3109 h 10000"/>
                <a:gd name="connsiteX11" fmla="*/ 8880 w 10000"/>
                <a:gd name="connsiteY11" fmla="*/ 2662 h 10000"/>
                <a:gd name="connsiteX12" fmla="*/ 9239 w 10000"/>
                <a:gd name="connsiteY12" fmla="*/ 2121 h 10000"/>
                <a:gd name="connsiteX13" fmla="*/ 9539 w 10000"/>
                <a:gd name="connsiteY13" fmla="*/ 1536 h 10000"/>
                <a:gd name="connsiteX14" fmla="*/ 9729 w 10000"/>
                <a:gd name="connsiteY14" fmla="*/ 1082 h 10000"/>
                <a:gd name="connsiteX15" fmla="*/ 9876 w 10000"/>
                <a:gd name="connsiteY15" fmla="*/ 620 h 10000"/>
                <a:gd name="connsiteX16" fmla="*/ 10000 w 10000"/>
                <a:gd name="connsiteY16"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8880 w 10000"/>
                <a:gd name="connsiteY10" fmla="*/ 2662 h 10000"/>
                <a:gd name="connsiteX11" fmla="*/ 9239 w 10000"/>
                <a:gd name="connsiteY11" fmla="*/ 2121 h 10000"/>
                <a:gd name="connsiteX12" fmla="*/ 9539 w 10000"/>
                <a:gd name="connsiteY12" fmla="*/ 1536 h 10000"/>
                <a:gd name="connsiteX13" fmla="*/ 9729 w 10000"/>
                <a:gd name="connsiteY13" fmla="*/ 1082 h 10000"/>
                <a:gd name="connsiteX14" fmla="*/ 9876 w 10000"/>
                <a:gd name="connsiteY14" fmla="*/ 620 h 10000"/>
                <a:gd name="connsiteX15" fmla="*/ 10000 w 10000"/>
                <a:gd name="connsiteY15"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9239 w 10000"/>
                <a:gd name="connsiteY10" fmla="*/ 2121 h 10000"/>
                <a:gd name="connsiteX11" fmla="*/ 9539 w 10000"/>
                <a:gd name="connsiteY11" fmla="*/ 1536 h 10000"/>
                <a:gd name="connsiteX12" fmla="*/ 9729 w 10000"/>
                <a:gd name="connsiteY12" fmla="*/ 1082 h 10000"/>
                <a:gd name="connsiteX13" fmla="*/ 9876 w 10000"/>
                <a:gd name="connsiteY13" fmla="*/ 620 h 10000"/>
                <a:gd name="connsiteX14" fmla="*/ 10000 w 10000"/>
                <a:gd name="connsiteY14"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9239 w 10000"/>
                <a:gd name="connsiteY10" fmla="*/ 2121 h 10000"/>
                <a:gd name="connsiteX11" fmla="*/ 9729 w 10000"/>
                <a:gd name="connsiteY11" fmla="*/ 1082 h 10000"/>
                <a:gd name="connsiteX12" fmla="*/ 9876 w 10000"/>
                <a:gd name="connsiteY12" fmla="*/ 620 h 10000"/>
                <a:gd name="connsiteX13" fmla="*/ 10000 w 10000"/>
                <a:gd name="connsiteY13" fmla="*/ 0 h 10000"/>
                <a:gd name="connsiteX0" fmla="*/ 0 w 10000"/>
                <a:gd name="connsiteY0" fmla="*/ 10000 h 10000"/>
                <a:gd name="connsiteX1" fmla="*/ 315 w 10000"/>
                <a:gd name="connsiteY1" fmla="*/ 8973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9239 w 10000"/>
                <a:gd name="connsiteY10" fmla="*/ 2121 h 10000"/>
                <a:gd name="connsiteX11" fmla="*/ 9729 w 10000"/>
                <a:gd name="connsiteY11" fmla="*/ 1082 h 10000"/>
                <a:gd name="connsiteX12" fmla="*/ 10000 w 10000"/>
                <a:gd name="connsiteY12" fmla="*/ 0 h 10000"/>
                <a:gd name="connsiteX0" fmla="*/ 0 w 10000"/>
                <a:gd name="connsiteY0" fmla="*/ 10000 h 10000"/>
                <a:gd name="connsiteX1" fmla="*/ 461 w 10000"/>
                <a:gd name="connsiteY1" fmla="*/ 9016 h 10000"/>
                <a:gd name="connsiteX2" fmla="*/ 954 w 10000"/>
                <a:gd name="connsiteY2" fmla="*/ 8134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9239 w 10000"/>
                <a:gd name="connsiteY10" fmla="*/ 2121 h 10000"/>
                <a:gd name="connsiteX11" fmla="*/ 9729 w 10000"/>
                <a:gd name="connsiteY11" fmla="*/ 1082 h 10000"/>
                <a:gd name="connsiteX12" fmla="*/ 10000 w 10000"/>
                <a:gd name="connsiteY12" fmla="*/ 0 h 10000"/>
                <a:gd name="connsiteX0" fmla="*/ 0 w 10000"/>
                <a:gd name="connsiteY0" fmla="*/ 10000 h 10000"/>
                <a:gd name="connsiteX1" fmla="*/ 461 w 10000"/>
                <a:gd name="connsiteY1" fmla="*/ 9016 h 10000"/>
                <a:gd name="connsiteX2" fmla="*/ 1349 w 10000"/>
                <a:gd name="connsiteY2" fmla="*/ 8018 h 10000"/>
                <a:gd name="connsiteX3" fmla="*/ 1637 w 10000"/>
                <a:gd name="connsiteY3" fmla="*/ 7574 h 10000"/>
                <a:gd name="connsiteX4" fmla="*/ 2291 w 10000"/>
                <a:gd name="connsiteY4" fmla="*/ 7136 h 10000"/>
                <a:gd name="connsiteX5" fmla="*/ 3380 w 10000"/>
                <a:gd name="connsiteY5" fmla="*/ 6518 h 10000"/>
                <a:gd name="connsiteX6" fmla="*/ 4998 w 10000"/>
                <a:gd name="connsiteY6" fmla="*/ 5622 h 10000"/>
                <a:gd name="connsiteX7" fmla="*/ 6281 w 10000"/>
                <a:gd name="connsiteY7" fmla="*/ 4883 h 10000"/>
                <a:gd name="connsiteX8" fmla="*/ 7201 w 10000"/>
                <a:gd name="connsiteY8" fmla="*/ 4294 h 10000"/>
                <a:gd name="connsiteX9" fmla="*/ 8524 w 10000"/>
                <a:gd name="connsiteY9" fmla="*/ 3109 h 10000"/>
                <a:gd name="connsiteX10" fmla="*/ 9239 w 10000"/>
                <a:gd name="connsiteY10" fmla="*/ 2121 h 10000"/>
                <a:gd name="connsiteX11" fmla="*/ 9729 w 10000"/>
                <a:gd name="connsiteY11" fmla="*/ 1082 h 10000"/>
                <a:gd name="connsiteX12" fmla="*/ 10000 w 10000"/>
                <a:gd name="connsiteY12" fmla="*/ 0 h 10000"/>
                <a:gd name="connsiteX0" fmla="*/ 0 w 10000"/>
                <a:gd name="connsiteY0" fmla="*/ 10000 h 10000"/>
                <a:gd name="connsiteX1" fmla="*/ 461 w 10000"/>
                <a:gd name="connsiteY1" fmla="*/ 9016 h 10000"/>
                <a:gd name="connsiteX2" fmla="*/ 1349 w 10000"/>
                <a:gd name="connsiteY2" fmla="*/ 8018 h 10000"/>
                <a:gd name="connsiteX3" fmla="*/ 2291 w 10000"/>
                <a:gd name="connsiteY3" fmla="*/ 7136 h 10000"/>
                <a:gd name="connsiteX4" fmla="*/ 3380 w 10000"/>
                <a:gd name="connsiteY4" fmla="*/ 6518 h 10000"/>
                <a:gd name="connsiteX5" fmla="*/ 4998 w 10000"/>
                <a:gd name="connsiteY5" fmla="*/ 5622 h 10000"/>
                <a:gd name="connsiteX6" fmla="*/ 6281 w 10000"/>
                <a:gd name="connsiteY6" fmla="*/ 4883 h 10000"/>
                <a:gd name="connsiteX7" fmla="*/ 7201 w 10000"/>
                <a:gd name="connsiteY7" fmla="*/ 4294 h 10000"/>
                <a:gd name="connsiteX8" fmla="*/ 8524 w 10000"/>
                <a:gd name="connsiteY8" fmla="*/ 3109 h 10000"/>
                <a:gd name="connsiteX9" fmla="*/ 9239 w 10000"/>
                <a:gd name="connsiteY9" fmla="*/ 2121 h 10000"/>
                <a:gd name="connsiteX10" fmla="*/ 9729 w 10000"/>
                <a:gd name="connsiteY10" fmla="*/ 1082 h 10000"/>
                <a:gd name="connsiteX11" fmla="*/ 10000 w 10000"/>
                <a:gd name="connsiteY11"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380 w 10000"/>
                <a:gd name="connsiteY4" fmla="*/ 6518 h 10000"/>
                <a:gd name="connsiteX5" fmla="*/ 4998 w 10000"/>
                <a:gd name="connsiteY5" fmla="*/ 5622 h 10000"/>
                <a:gd name="connsiteX6" fmla="*/ 6281 w 10000"/>
                <a:gd name="connsiteY6" fmla="*/ 4883 h 10000"/>
                <a:gd name="connsiteX7" fmla="*/ 7201 w 10000"/>
                <a:gd name="connsiteY7" fmla="*/ 4294 h 10000"/>
                <a:gd name="connsiteX8" fmla="*/ 8524 w 10000"/>
                <a:gd name="connsiteY8" fmla="*/ 3109 h 10000"/>
                <a:gd name="connsiteX9" fmla="*/ 9239 w 10000"/>
                <a:gd name="connsiteY9" fmla="*/ 2121 h 10000"/>
                <a:gd name="connsiteX10" fmla="*/ 9729 w 10000"/>
                <a:gd name="connsiteY10" fmla="*/ 1082 h 10000"/>
                <a:gd name="connsiteX11" fmla="*/ 10000 w 10000"/>
                <a:gd name="connsiteY11"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4998 w 10000"/>
                <a:gd name="connsiteY5" fmla="*/ 5622 h 10000"/>
                <a:gd name="connsiteX6" fmla="*/ 6281 w 10000"/>
                <a:gd name="connsiteY6" fmla="*/ 4883 h 10000"/>
                <a:gd name="connsiteX7" fmla="*/ 7201 w 10000"/>
                <a:gd name="connsiteY7" fmla="*/ 4294 h 10000"/>
                <a:gd name="connsiteX8" fmla="*/ 8524 w 10000"/>
                <a:gd name="connsiteY8" fmla="*/ 3109 h 10000"/>
                <a:gd name="connsiteX9" fmla="*/ 9239 w 10000"/>
                <a:gd name="connsiteY9" fmla="*/ 2121 h 10000"/>
                <a:gd name="connsiteX10" fmla="*/ 9729 w 10000"/>
                <a:gd name="connsiteY10" fmla="*/ 1082 h 10000"/>
                <a:gd name="connsiteX11" fmla="*/ 10000 w 10000"/>
                <a:gd name="connsiteY11"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281 w 10000"/>
                <a:gd name="connsiteY6" fmla="*/ 4883 h 10000"/>
                <a:gd name="connsiteX7" fmla="*/ 7201 w 10000"/>
                <a:gd name="connsiteY7" fmla="*/ 4294 h 10000"/>
                <a:gd name="connsiteX8" fmla="*/ 8524 w 10000"/>
                <a:gd name="connsiteY8" fmla="*/ 3109 h 10000"/>
                <a:gd name="connsiteX9" fmla="*/ 9239 w 10000"/>
                <a:gd name="connsiteY9" fmla="*/ 2121 h 10000"/>
                <a:gd name="connsiteX10" fmla="*/ 9729 w 10000"/>
                <a:gd name="connsiteY10" fmla="*/ 1082 h 10000"/>
                <a:gd name="connsiteX11" fmla="*/ 10000 w 10000"/>
                <a:gd name="connsiteY11"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7201 w 10000"/>
                <a:gd name="connsiteY7" fmla="*/ 4294 h 10000"/>
                <a:gd name="connsiteX8" fmla="*/ 8524 w 10000"/>
                <a:gd name="connsiteY8" fmla="*/ 3109 h 10000"/>
                <a:gd name="connsiteX9" fmla="*/ 9239 w 10000"/>
                <a:gd name="connsiteY9" fmla="*/ 2121 h 10000"/>
                <a:gd name="connsiteX10" fmla="*/ 9729 w 10000"/>
                <a:gd name="connsiteY10" fmla="*/ 1082 h 10000"/>
                <a:gd name="connsiteX11" fmla="*/ 10000 w 10000"/>
                <a:gd name="connsiteY11"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524 w 10000"/>
                <a:gd name="connsiteY7" fmla="*/ 3109 h 10000"/>
                <a:gd name="connsiteX8" fmla="*/ 9239 w 10000"/>
                <a:gd name="connsiteY8" fmla="*/ 2121 h 10000"/>
                <a:gd name="connsiteX9" fmla="*/ 9729 w 10000"/>
                <a:gd name="connsiteY9" fmla="*/ 1082 h 10000"/>
                <a:gd name="connsiteX10" fmla="*/ 10000 w 10000"/>
                <a:gd name="connsiteY10"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239 w 10000"/>
                <a:gd name="connsiteY8" fmla="*/ 2121 h 10000"/>
                <a:gd name="connsiteX9" fmla="*/ 9729 w 10000"/>
                <a:gd name="connsiteY9" fmla="*/ 1082 h 10000"/>
                <a:gd name="connsiteX10" fmla="*/ 10000 w 10000"/>
                <a:gd name="connsiteY10"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729 w 10000"/>
                <a:gd name="connsiteY8" fmla="*/ 1082 h 10000"/>
                <a:gd name="connsiteX9" fmla="*/ 10000 w 10000"/>
                <a:gd name="connsiteY9"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218 w 10000"/>
                <a:gd name="connsiteY8" fmla="*/ 1645 h 10000"/>
                <a:gd name="connsiteX9" fmla="*/ 10000 w 10000"/>
                <a:gd name="connsiteY9" fmla="*/ 0 h 10000"/>
                <a:gd name="connsiteX0" fmla="*/ 0 w 10000"/>
                <a:gd name="connsiteY0" fmla="*/ 10000 h 10000"/>
                <a:gd name="connsiteX1" fmla="*/ 461 w 10000"/>
                <a:gd name="connsiteY1" fmla="*/ 9016 h 10000"/>
                <a:gd name="connsiteX2" fmla="*/ 1349 w 10000"/>
                <a:gd name="connsiteY2" fmla="*/ 8018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452 w 10000"/>
                <a:gd name="connsiteY8" fmla="*/ 1428 h 10000"/>
                <a:gd name="connsiteX9" fmla="*/ 10000 w 10000"/>
                <a:gd name="connsiteY9" fmla="*/ 0 h 10000"/>
                <a:gd name="connsiteX0" fmla="*/ 0 w 10000"/>
                <a:gd name="connsiteY0" fmla="*/ 10000 h 10000"/>
                <a:gd name="connsiteX1" fmla="*/ 461 w 10000"/>
                <a:gd name="connsiteY1" fmla="*/ 9016 h 10000"/>
                <a:gd name="connsiteX2" fmla="*/ 1510 w 10000"/>
                <a:gd name="connsiteY2" fmla="*/ 8090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452 w 10000"/>
                <a:gd name="connsiteY8" fmla="*/ 1428 h 10000"/>
                <a:gd name="connsiteX9" fmla="*/ 10000 w 10000"/>
                <a:gd name="connsiteY9" fmla="*/ 0 h 10000"/>
                <a:gd name="connsiteX0" fmla="*/ 0 w 10000"/>
                <a:gd name="connsiteY0" fmla="*/ 10000 h 10000"/>
                <a:gd name="connsiteX1" fmla="*/ 622 w 10000"/>
                <a:gd name="connsiteY1" fmla="*/ 8727 h 10000"/>
                <a:gd name="connsiteX2" fmla="*/ 1510 w 10000"/>
                <a:gd name="connsiteY2" fmla="*/ 8090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452 w 10000"/>
                <a:gd name="connsiteY8" fmla="*/ 1428 h 10000"/>
                <a:gd name="connsiteX9" fmla="*/ 10000 w 10000"/>
                <a:gd name="connsiteY9" fmla="*/ 0 h 10000"/>
                <a:gd name="connsiteX0" fmla="*/ 0 w 10000"/>
                <a:gd name="connsiteY0" fmla="*/ 10000 h 10000"/>
                <a:gd name="connsiteX1" fmla="*/ 637 w 10000"/>
                <a:gd name="connsiteY1" fmla="*/ 8958 h 10000"/>
                <a:gd name="connsiteX2" fmla="*/ 1510 w 10000"/>
                <a:gd name="connsiteY2" fmla="*/ 8090 h 10000"/>
                <a:gd name="connsiteX3" fmla="*/ 2496 w 10000"/>
                <a:gd name="connsiteY3" fmla="*/ 7035 h 10000"/>
                <a:gd name="connsiteX4" fmla="*/ 3716 w 10000"/>
                <a:gd name="connsiteY4" fmla="*/ 6171 h 10000"/>
                <a:gd name="connsiteX5" fmla="*/ 5144 w 10000"/>
                <a:gd name="connsiteY5" fmla="*/ 5232 h 10000"/>
                <a:gd name="connsiteX6" fmla="*/ 6325 w 10000"/>
                <a:gd name="connsiteY6" fmla="*/ 4406 h 10000"/>
                <a:gd name="connsiteX7" fmla="*/ 8407 w 10000"/>
                <a:gd name="connsiteY7" fmla="*/ 2777 h 10000"/>
                <a:gd name="connsiteX8" fmla="*/ 9452 w 10000"/>
                <a:gd name="connsiteY8" fmla="*/ 1428 h 10000"/>
                <a:gd name="connsiteX9" fmla="*/ 10000 w 10000"/>
                <a:gd name="connsiteY9" fmla="*/ 0 h 10000"/>
                <a:gd name="connsiteX0" fmla="*/ 0 w 10000"/>
                <a:gd name="connsiteY0" fmla="*/ 10000 h 10000"/>
                <a:gd name="connsiteX1" fmla="*/ 637 w 10000"/>
                <a:gd name="connsiteY1" fmla="*/ 8958 h 10000"/>
                <a:gd name="connsiteX2" fmla="*/ 2496 w 10000"/>
                <a:gd name="connsiteY2" fmla="*/ 7035 h 10000"/>
                <a:gd name="connsiteX3" fmla="*/ 3716 w 10000"/>
                <a:gd name="connsiteY3" fmla="*/ 6171 h 10000"/>
                <a:gd name="connsiteX4" fmla="*/ 5144 w 10000"/>
                <a:gd name="connsiteY4" fmla="*/ 5232 h 10000"/>
                <a:gd name="connsiteX5" fmla="*/ 6325 w 10000"/>
                <a:gd name="connsiteY5" fmla="*/ 4406 h 10000"/>
                <a:gd name="connsiteX6" fmla="*/ 8407 w 10000"/>
                <a:gd name="connsiteY6" fmla="*/ 2777 h 10000"/>
                <a:gd name="connsiteX7" fmla="*/ 9452 w 10000"/>
                <a:gd name="connsiteY7" fmla="*/ 1428 h 10000"/>
                <a:gd name="connsiteX8" fmla="*/ 10000 w 10000"/>
                <a:gd name="connsiteY8" fmla="*/ 0 h 10000"/>
                <a:gd name="connsiteX0" fmla="*/ 0 w 10000"/>
                <a:gd name="connsiteY0" fmla="*/ 10000 h 10000"/>
                <a:gd name="connsiteX1" fmla="*/ 637 w 10000"/>
                <a:gd name="connsiteY1" fmla="*/ 8958 h 10000"/>
                <a:gd name="connsiteX2" fmla="*/ 2496 w 10000"/>
                <a:gd name="connsiteY2" fmla="*/ 7035 h 10000"/>
                <a:gd name="connsiteX3" fmla="*/ 3716 w 10000"/>
                <a:gd name="connsiteY3" fmla="*/ 6171 h 10000"/>
                <a:gd name="connsiteX4" fmla="*/ 5144 w 10000"/>
                <a:gd name="connsiteY4" fmla="*/ 5232 h 10000"/>
                <a:gd name="connsiteX5" fmla="*/ 6325 w 10000"/>
                <a:gd name="connsiteY5" fmla="*/ 4406 h 10000"/>
                <a:gd name="connsiteX6" fmla="*/ 8392 w 10000"/>
                <a:gd name="connsiteY6" fmla="*/ 2604 h 10000"/>
                <a:gd name="connsiteX7" fmla="*/ 9452 w 10000"/>
                <a:gd name="connsiteY7" fmla="*/ 1428 h 10000"/>
                <a:gd name="connsiteX8" fmla="*/ 10000 w 10000"/>
                <a:gd name="connsiteY8" fmla="*/ 0 h 10000"/>
                <a:gd name="connsiteX0" fmla="*/ 0 w 10000"/>
                <a:gd name="connsiteY0" fmla="*/ 10000 h 10000"/>
                <a:gd name="connsiteX1" fmla="*/ 637 w 10000"/>
                <a:gd name="connsiteY1" fmla="*/ 8958 h 10000"/>
                <a:gd name="connsiteX2" fmla="*/ 2496 w 10000"/>
                <a:gd name="connsiteY2" fmla="*/ 7035 h 10000"/>
                <a:gd name="connsiteX3" fmla="*/ 3716 w 10000"/>
                <a:gd name="connsiteY3" fmla="*/ 6171 h 10000"/>
                <a:gd name="connsiteX4" fmla="*/ 5144 w 10000"/>
                <a:gd name="connsiteY4" fmla="*/ 5232 h 10000"/>
                <a:gd name="connsiteX5" fmla="*/ 6325 w 10000"/>
                <a:gd name="connsiteY5" fmla="*/ 4406 h 10000"/>
                <a:gd name="connsiteX6" fmla="*/ 8392 w 10000"/>
                <a:gd name="connsiteY6" fmla="*/ 2604 h 10000"/>
                <a:gd name="connsiteX7" fmla="*/ 9584 w 10000"/>
                <a:gd name="connsiteY7" fmla="*/ 1168 h 10000"/>
                <a:gd name="connsiteX8" fmla="*/ 10000 w 10000"/>
                <a:gd name="connsiteY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0" y="10000"/>
                  </a:moveTo>
                  <a:cubicBezTo>
                    <a:pt x="66" y="9786"/>
                    <a:pt x="221" y="9452"/>
                    <a:pt x="637" y="8958"/>
                  </a:cubicBezTo>
                  <a:cubicBezTo>
                    <a:pt x="1053" y="8464"/>
                    <a:pt x="1983" y="7499"/>
                    <a:pt x="2496" y="7035"/>
                  </a:cubicBezTo>
                  <a:cubicBezTo>
                    <a:pt x="3009" y="6571"/>
                    <a:pt x="3275" y="6472"/>
                    <a:pt x="3716" y="6171"/>
                  </a:cubicBezTo>
                  <a:cubicBezTo>
                    <a:pt x="4157" y="5870"/>
                    <a:pt x="4709" y="5526"/>
                    <a:pt x="5144" y="5232"/>
                  </a:cubicBezTo>
                  <a:cubicBezTo>
                    <a:pt x="5579" y="4938"/>
                    <a:pt x="5784" y="4844"/>
                    <a:pt x="6325" y="4406"/>
                  </a:cubicBezTo>
                  <a:cubicBezTo>
                    <a:pt x="6866" y="3968"/>
                    <a:pt x="7849" y="3144"/>
                    <a:pt x="8392" y="2604"/>
                  </a:cubicBezTo>
                  <a:cubicBezTo>
                    <a:pt x="8935" y="2064"/>
                    <a:pt x="9316" y="1602"/>
                    <a:pt x="9584" y="1168"/>
                  </a:cubicBezTo>
                  <a:cubicBezTo>
                    <a:pt x="9852" y="734"/>
                    <a:pt x="9944" y="225"/>
                    <a:pt x="10000" y="0"/>
                  </a:cubicBez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solidFill>
                  <a:srgbClr val="FF0000"/>
                </a:solidFill>
              </a:endParaRPr>
            </a:p>
          </p:txBody>
        </p:sp>
        <p:cxnSp>
          <p:nvCxnSpPr>
            <p:cNvPr id="32" name="Straight Arrow Connector 31">
              <a:extLst>
                <a:ext uri="{FF2B5EF4-FFF2-40B4-BE49-F238E27FC236}">
                  <a16:creationId xmlns:a16="http://schemas.microsoft.com/office/drawing/2014/main" id="{2F678DCB-EC6D-4098-A362-FF3C49AF66BC}"/>
                </a:ext>
              </a:extLst>
            </p:cNvPr>
            <p:cNvCxnSpPr/>
            <p:nvPr/>
          </p:nvCxnSpPr>
          <p:spPr>
            <a:xfrm>
              <a:off x="2987824" y="1340768"/>
              <a:ext cx="88751" cy="360040"/>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3" name="Text Box 25">
                  <a:extLst>
                    <a:ext uri="{FF2B5EF4-FFF2-40B4-BE49-F238E27FC236}">
                      <a16:creationId xmlns:a16="http://schemas.microsoft.com/office/drawing/2014/main" id="{0C50E80F-CB86-4B15-AE38-99C17DBE1958}"/>
                    </a:ext>
                  </a:extLst>
                </p:cNvPr>
                <p:cNvSpPr txBox="1">
                  <a:spLocks noChangeArrowheads="1"/>
                </p:cNvSpPr>
                <p:nvPr/>
              </p:nvSpPr>
              <p:spPr bwMode="auto">
                <a:xfrm>
                  <a:off x="2848580" y="1531899"/>
                  <a:ext cx="77611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p>
                          <m:sSupPr>
                            <m:ctrlPr>
                              <a:rPr lang="en-US" altLang="nl-NL" sz="2800" b="0" i="1" smtClean="0">
                                <a:latin typeface="Cambria Math" panose="02040503050406030204" pitchFamily="18" charset="0"/>
                              </a:rPr>
                            </m:ctrlPr>
                          </m:sSupPr>
                          <m:e>
                            <m:r>
                              <a:rPr lang="en-US" altLang="nl-NL" sz="2800" b="0" i="1" smtClean="0">
                                <a:latin typeface="Cambria Math" panose="02040503050406030204" pitchFamily="18" charset="0"/>
                              </a:rPr>
                              <m:t>𝑤</m:t>
                            </m:r>
                          </m:e>
                          <m:sup>
                            <m:r>
                              <a:rPr lang="en-US" altLang="nl-NL" sz="2800" b="0" i="1" smtClean="0">
                                <a:latin typeface="Cambria Math" panose="02040503050406030204" pitchFamily="18" charset="0"/>
                              </a:rPr>
                              <m:t>+</m:t>
                            </m:r>
                          </m:sup>
                        </m:sSup>
                      </m:oMath>
                    </m:oMathPara>
                  </a14:m>
                  <a:endParaRPr lang="en-US" altLang="nl-NL" sz="2800" dirty="0">
                    <a:latin typeface="Arial" charset="0"/>
                  </a:endParaRPr>
                </a:p>
              </p:txBody>
            </p:sp>
          </mc:Choice>
          <mc:Fallback xmlns="">
            <p:sp>
              <p:nvSpPr>
                <p:cNvPr id="33" name="Text Box 25">
                  <a:extLst>
                    <a:ext uri="{FF2B5EF4-FFF2-40B4-BE49-F238E27FC236}">
                      <a16:creationId xmlns:a16="http://schemas.microsoft.com/office/drawing/2014/main" id="{0C50E80F-CB86-4B15-AE38-99C17DBE1958}"/>
                    </a:ext>
                  </a:extLst>
                </p:cNvPr>
                <p:cNvSpPr txBox="1">
                  <a:spLocks noRot="1" noChangeAspect="1" noMove="1" noResize="1" noEditPoints="1" noAdjustHandles="1" noChangeArrowheads="1" noChangeShapeType="1" noTextEdit="1"/>
                </p:cNvSpPr>
                <p:nvPr/>
              </p:nvSpPr>
              <p:spPr bwMode="auto">
                <a:xfrm>
                  <a:off x="2848580" y="1531899"/>
                  <a:ext cx="776110" cy="523220"/>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4" name="Text Box 25">
                  <a:extLst>
                    <a:ext uri="{FF2B5EF4-FFF2-40B4-BE49-F238E27FC236}">
                      <a16:creationId xmlns:a16="http://schemas.microsoft.com/office/drawing/2014/main" id="{684FA98C-B6DB-427A-B3C7-ADF50992CF81}"/>
                    </a:ext>
                  </a:extLst>
                </p:cNvPr>
                <p:cNvSpPr txBox="1">
                  <a:spLocks noChangeArrowheads="1"/>
                </p:cNvSpPr>
                <p:nvPr/>
              </p:nvSpPr>
              <p:spPr bwMode="auto">
                <a:xfrm>
                  <a:off x="1727952" y="979889"/>
                  <a:ext cx="77611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p>
                          <m:sSupPr>
                            <m:ctrlPr>
                              <a:rPr lang="en-US" altLang="nl-NL" sz="2800" b="0" i="1" smtClean="0">
                                <a:solidFill>
                                  <a:srgbClr val="0000FF"/>
                                </a:solidFill>
                                <a:latin typeface="Cambria Math" panose="02040503050406030204" pitchFamily="18" charset="0"/>
                              </a:rPr>
                            </m:ctrlPr>
                          </m:sSupPr>
                          <m:e>
                            <m:r>
                              <a:rPr lang="en-US" altLang="nl-NL" sz="2800" b="0" i="1" smtClean="0">
                                <a:solidFill>
                                  <a:srgbClr val="0000FF"/>
                                </a:solidFill>
                                <a:latin typeface="Cambria Math" panose="02040503050406030204" pitchFamily="18" charset="0"/>
                              </a:rPr>
                              <m:t>𝑤</m:t>
                            </m:r>
                          </m:e>
                          <m:sup>
                            <m:r>
                              <a:rPr lang="en-US" altLang="nl-NL" sz="2800" b="0" i="1" smtClean="0">
                                <a:solidFill>
                                  <a:srgbClr val="0000FF"/>
                                </a:solidFill>
                                <a:latin typeface="Cambria Math" panose="02040503050406030204" pitchFamily="18" charset="0"/>
                              </a:rPr>
                              <m:t>−</m:t>
                            </m:r>
                          </m:sup>
                        </m:sSup>
                      </m:oMath>
                    </m:oMathPara>
                  </a14:m>
                  <a:endParaRPr lang="en-US" altLang="nl-NL" sz="2800" dirty="0">
                    <a:latin typeface="Arial" charset="0"/>
                  </a:endParaRPr>
                </a:p>
              </p:txBody>
            </p:sp>
          </mc:Choice>
          <mc:Fallback xmlns="">
            <p:sp>
              <p:nvSpPr>
                <p:cNvPr id="34" name="Text Box 25">
                  <a:extLst>
                    <a:ext uri="{FF2B5EF4-FFF2-40B4-BE49-F238E27FC236}">
                      <a16:creationId xmlns:a16="http://schemas.microsoft.com/office/drawing/2014/main" id="{684FA98C-B6DB-427A-B3C7-ADF50992CF81}"/>
                    </a:ext>
                  </a:extLst>
                </p:cNvPr>
                <p:cNvSpPr txBox="1">
                  <a:spLocks noRot="1" noChangeAspect="1" noMove="1" noResize="1" noEditPoints="1" noAdjustHandles="1" noChangeArrowheads="1" noChangeShapeType="1" noTextEdit="1"/>
                </p:cNvSpPr>
                <p:nvPr/>
              </p:nvSpPr>
              <p:spPr bwMode="auto">
                <a:xfrm>
                  <a:off x="1727952" y="979889"/>
                  <a:ext cx="776110"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cxnSp>
          <p:nvCxnSpPr>
            <p:cNvPr id="35" name="Straight Arrow Connector 34">
              <a:extLst>
                <a:ext uri="{FF2B5EF4-FFF2-40B4-BE49-F238E27FC236}">
                  <a16:creationId xmlns:a16="http://schemas.microsoft.com/office/drawing/2014/main" id="{673FD537-1277-4D1D-9D8D-63DCC14E2442}"/>
                </a:ext>
              </a:extLst>
            </p:cNvPr>
            <p:cNvCxnSpPr>
              <a:cxnSpLocks/>
            </p:cNvCxnSpPr>
            <p:nvPr/>
          </p:nvCxnSpPr>
          <p:spPr>
            <a:xfrm flipH="1" flipV="1">
              <a:off x="2061961" y="1412776"/>
              <a:ext cx="133775" cy="332420"/>
            </a:xfrm>
            <a:prstGeom prst="straightConnector1">
              <a:avLst/>
            </a:prstGeom>
            <a:ln>
              <a:solidFill>
                <a:srgbClr val="0000FF"/>
              </a:solidFill>
              <a:prstDash val="dash"/>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6343744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 grpId="0" build="p"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569386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If</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then</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Proof.</a:t>
                </a:r>
              </a:p>
              <a:p>
                <a:pPr>
                  <a:spcBef>
                    <a:spcPct val="0"/>
                  </a:spcBef>
                  <a:buFont typeface="Math3" panose="00000400000000000000" pitchFamily="2" charset="2"/>
                  <a:buNone/>
                </a:pPr>
                <a:r>
                  <a:rPr lang="en-US" altLang="nl-NL" sz="2800" b="0"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By additivity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b="0"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 in role of added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𝑧</m:t>
                    </m:r>
                  </m:oMath>
                </a14:m>
                <a:r>
                  <a:rPr lang="en-US" altLang="nl-NL" sz="2800" b="0"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i.e.,</a:t>
                </a:r>
              </a:p>
              <a:p>
                <a:pPr>
                  <a:spcBef>
                    <a:spcPct val="0"/>
                  </a:spcBef>
                  <a:buFont typeface="Math3" panose="00000400000000000000" pitchFamily="2" charset="2"/>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Transitivity:</a:t>
                </a:r>
              </a:p>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5693866"/>
              </a:xfrm>
              <a:prstGeom prst="rect">
                <a:avLst/>
              </a:prstGeom>
              <a:blipFill>
                <a:blip r:embed="rId3"/>
                <a:stretch>
                  <a:fillRect l="-1477" t="-1178" b="-203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a:t>
            </a:fld>
            <a:endParaRPr lang="en-US" altLang="nl-NL" sz="1600"/>
          </a:p>
        </p:txBody>
      </p:sp>
    </p:spTree>
    <p:extLst>
      <p:ext uri="{BB962C8B-B14F-4D97-AF65-F5344CB8AC3E}">
        <p14:creationId xmlns:p14="http://schemas.microsoft.com/office/powerpoint/2010/main" val="389320517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 Box 2">
            <a:extLst>
              <a:ext uri="{FF2B5EF4-FFF2-40B4-BE49-F238E27FC236}">
                <a16:creationId xmlns:a16="http://schemas.microsoft.com/office/drawing/2014/main" id="{0E97410C-E5A9-415D-B5D7-2B4B84637C09}"/>
              </a:ext>
            </a:extLst>
          </p:cNvPr>
          <p:cNvSpPr txBox="1">
            <a:spLocks noChangeArrowheads="1"/>
          </p:cNvSpPr>
          <p:nvPr/>
        </p:nvSpPr>
        <p:spPr bwMode="auto">
          <a:xfrm>
            <a:off x="215900" y="1427580"/>
            <a:ext cx="8758342" cy="929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real uncertainty if </a:t>
            </a:r>
            <a:r>
              <a:rPr lang="en-GB" altLang="en-US" b="0" dirty="0">
                <a:solidFill>
                  <a:srgbClr val="FF0000"/>
                </a:solidFill>
                <a:latin typeface="Arial" panose="020B0604020202020204" pitchFamily="34" charset="0"/>
                <a:cs typeface="Times New Roman" panose="02020603050405020304" pitchFamily="18" charset="0"/>
                <a:sym typeface="Math3" panose="00000400000000000000" pitchFamily="2" charset="2"/>
              </a:rPr>
              <a:t>new</a:t>
            </a:r>
            <a:r>
              <a:rPr lang="en-GB" altLang="en-US" b="0" dirty="0">
                <a:latin typeface="Arial" panose="020B0604020202020204" pitchFamily="34" charset="0"/>
                <a:cs typeface="Times New Roman" panose="02020603050405020304" pitchFamily="18" charset="0"/>
                <a:sym typeface="Math3" panose="00000400000000000000" pitchFamily="2" charset="2"/>
              </a:rPr>
              <a:t> risks. </a:t>
            </a:r>
          </a:p>
          <a:p>
            <a:pPr>
              <a:lnSpc>
                <a:spcPct val="85000"/>
              </a:lnSpc>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Unique events.</a:t>
            </a:r>
          </a:p>
        </p:txBody>
      </p:sp>
      <p:sp>
        <p:nvSpPr>
          <p:cNvPr id="769026" name="Text Box 2"/>
          <p:cNvSpPr txBox="1">
            <a:spLocks noChangeArrowheads="1"/>
          </p:cNvSpPr>
          <p:nvPr/>
        </p:nvSpPr>
        <p:spPr bwMode="auto">
          <a:xfrm>
            <a:off x="211843" y="708252"/>
            <a:ext cx="89281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Keynes (1921) &amp; Knight (1921):</a:t>
            </a: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61186" y="378052"/>
            <a:ext cx="934091" cy="1202718"/>
          </a:xfrm>
          <a:prstGeom prst="rect">
            <a:avLst/>
          </a:prstGeom>
        </p:spPr>
      </p:pic>
      <p:grpSp>
        <p:nvGrpSpPr>
          <p:cNvPr id="14" name="Group 13"/>
          <p:cNvGrpSpPr/>
          <p:nvPr/>
        </p:nvGrpSpPr>
        <p:grpSpPr>
          <a:xfrm>
            <a:off x="342056" y="2485283"/>
            <a:ext cx="1859963" cy="1276350"/>
            <a:chOff x="5293312" y="2390775"/>
            <a:chExt cx="1859963" cy="1276350"/>
          </a:xfrm>
        </p:grpSpPr>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95900" y="2505075"/>
              <a:ext cx="1857375" cy="1044774"/>
            </a:xfrm>
            <a:prstGeom prst="rect">
              <a:avLst/>
            </a:prstGeom>
          </p:spPr>
        </p:pic>
        <p:grpSp>
          <p:nvGrpSpPr>
            <p:cNvPr id="12" name="Group 11"/>
            <p:cNvGrpSpPr/>
            <p:nvPr/>
          </p:nvGrpSpPr>
          <p:grpSpPr>
            <a:xfrm>
              <a:off x="5293312" y="2390775"/>
              <a:ext cx="1819276" cy="1276350"/>
              <a:chOff x="5359987" y="2390775"/>
              <a:chExt cx="1819276" cy="1276350"/>
            </a:xfrm>
          </p:grpSpPr>
          <p:cxnSp>
            <p:nvCxnSpPr>
              <p:cNvPr id="4" name="Straight Connector 3"/>
              <p:cNvCxnSpPr/>
              <p:nvPr/>
            </p:nvCxnSpPr>
            <p:spPr>
              <a:xfrm flipH="1">
                <a:off x="5359987" y="2390775"/>
                <a:ext cx="1819276" cy="1276350"/>
              </a:xfrm>
              <a:prstGeom prst="line">
                <a:avLst/>
              </a:prstGeom>
              <a:ln w="6350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3" name="Straight Connector 12"/>
              <p:cNvCxnSpPr/>
              <p:nvPr/>
            </p:nvCxnSpPr>
            <p:spPr>
              <a:xfrm flipH="1" flipV="1">
                <a:off x="5359987" y="2390775"/>
                <a:ext cx="1819276" cy="1276350"/>
              </a:xfrm>
              <a:prstGeom prst="line">
                <a:avLst/>
              </a:prstGeom>
              <a:ln w="63500">
                <a:solidFill>
                  <a:srgbClr val="FF0000"/>
                </a:solidFill>
              </a:ln>
            </p:spPr>
            <p:style>
              <a:lnRef idx="1">
                <a:schemeClr val="accent2"/>
              </a:lnRef>
              <a:fillRef idx="0">
                <a:schemeClr val="accent2"/>
              </a:fillRef>
              <a:effectRef idx="0">
                <a:schemeClr val="accent2"/>
              </a:effectRef>
              <a:fontRef idx="minor">
                <a:schemeClr val="tx1"/>
              </a:fontRef>
            </p:style>
          </p:cxnSp>
        </p:grpSp>
      </p:grpSp>
      <p:pic>
        <p:nvPicPr>
          <p:cNvPr id="15" name="Picture 14"/>
          <p:cNvPicPr>
            <a:picLocks noChangeAspect="1"/>
          </p:cNvPicPr>
          <p:nvPr/>
        </p:nvPicPr>
        <p:blipFill rotWithShape="1">
          <a:blip r:embed="rId5" cstate="print">
            <a:extLst>
              <a:ext uri="{28A0092B-C50C-407E-A947-70E740481C1C}">
                <a14:useLocalDpi xmlns:a14="http://schemas.microsoft.com/office/drawing/2010/main" val="0"/>
              </a:ext>
            </a:extLst>
          </a:blip>
          <a:srcRect r="13817" b="22296"/>
          <a:stretch/>
        </p:blipFill>
        <p:spPr>
          <a:xfrm>
            <a:off x="5876925" y="4752100"/>
            <a:ext cx="1863427" cy="1104309"/>
          </a:xfrm>
          <a:prstGeom prst="rect">
            <a:avLst/>
          </a:prstGeom>
        </p:spPr>
      </p:pic>
      <p:sp>
        <p:nvSpPr>
          <p:cNvPr id="19" name="Text Box 2">
            <a:extLst>
              <a:ext uri="{FF2B5EF4-FFF2-40B4-BE49-F238E27FC236}">
                <a16:creationId xmlns:a16="http://schemas.microsoft.com/office/drawing/2014/main" id="{1F05EDB3-BBE9-4B40-875D-067F741FAB6E}"/>
              </a:ext>
            </a:extLst>
          </p:cNvPr>
          <p:cNvSpPr txBox="1">
            <a:spLocks noChangeArrowheads="1"/>
          </p:cNvSpPr>
          <p:nvPr/>
        </p:nvSpPr>
        <p:spPr bwMode="auto">
          <a:xfrm>
            <a:off x="-51372" y="-103079"/>
            <a:ext cx="11669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§10.1</a:t>
            </a: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21" name="Text Box 3">
            <a:extLst>
              <a:ext uri="{FF2B5EF4-FFF2-40B4-BE49-F238E27FC236}">
                <a16:creationId xmlns:a16="http://schemas.microsoft.com/office/drawing/2014/main" id="{68E4CB9A-4C18-407B-92B2-7BAAA21C5C1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150</a:t>
            </a:fld>
            <a:endParaRPr lang="en-US" altLang="nl-NL" sz="1600"/>
          </a:p>
        </p:txBody>
      </p:sp>
      <p:pic>
        <p:nvPicPr>
          <p:cNvPr id="22" name="Content Placeholder 2">
            <a:extLst>
              <a:ext uri="{FF2B5EF4-FFF2-40B4-BE49-F238E27FC236}">
                <a16:creationId xmlns:a16="http://schemas.microsoft.com/office/drawing/2014/main" id="{25534F33-16FD-415F-861B-3AA8859EF0D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9079" t="3447" r="12373" b="9028"/>
          <a:stretch/>
        </p:blipFill>
        <p:spPr>
          <a:xfrm>
            <a:off x="6345174" y="384270"/>
            <a:ext cx="891122" cy="1191558"/>
          </a:xfrm>
          <a:prstGeom prst="rect">
            <a:avLst/>
          </a:prstGeom>
        </p:spPr>
      </p:pic>
      <p:sp>
        <p:nvSpPr>
          <p:cNvPr id="26" name="Text Box 2">
            <a:extLst>
              <a:ext uri="{FF2B5EF4-FFF2-40B4-BE49-F238E27FC236}">
                <a16:creationId xmlns:a16="http://schemas.microsoft.com/office/drawing/2014/main" id="{2F894623-0B67-4C94-AF71-5FF2656CF93A}"/>
              </a:ext>
            </a:extLst>
          </p:cNvPr>
          <p:cNvSpPr txBox="1">
            <a:spLocks noChangeArrowheads="1"/>
          </p:cNvSpPr>
          <p:nvPr/>
        </p:nvSpPr>
        <p:spPr bwMode="auto">
          <a:xfrm>
            <a:off x="211843" y="3917178"/>
            <a:ext cx="8758342" cy="929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Financial crises:</a:t>
            </a:r>
            <a:r>
              <a:rPr lang="en-GB" altLang="en-US" b="0" dirty="0">
                <a:latin typeface="Arial" panose="020B0604020202020204" pitchFamily="34" charset="0"/>
                <a:cs typeface="Times New Roman" panose="02020603050405020304" pitchFamily="18" charset="0"/>
                <a:sym typeface="Math3" panose="00000400000000000000" pitchFamily="2" charset="2"/>
              </a:rPr>
              <a:t> unforeseen, new events. No hedges.</a:t>
            </a:r>
          </a:p>
        </p:txBody>
      </p:sp>
      <p:sp>
        <p:nvSpPr>
          <p:cNvPr id="27" name="Text Box 4">
            <a:extLst>
              <a:ext uri="{FF2B5EF4-FFF2-40B4-BE49-F238E27FC236}">
                <a16:creationId xmlns:a16="http://schemas.microsoft.com/office/drawing/2014/main" id="{58376E15-753E-400D-BFF1-4B2515D7BEC2}"/>
              </a:ext>
            </a:extLst>
          </p:cNvPr>
          <p:cNvSpPr txBox="1">
            <a:spLocks noChangeArrowheads="1"/>
          </p:cNvSpPr>
          <p:nvPr/>
        </p:nvSpPr>
        <p:spPr bwMode="auto">
          <a:xfrm>
            <a:off x="4720059" y="1033572"/>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143097874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69026">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27">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23">
                                            <p:txEl>
                                              <p:pRg st="1" end="1"/>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26">
                                            <p:txEl>
                                              <p:pRg st="0" end="0"/>
                                            </p:txEl>
                                          </p:spTgt>
                                        </p:tgtEl>
                                        <p:attrNameLst>
                                          <p:attrName>style.visibility</p:attrName>
                                        </p:attrNameLst>
                                      </p:cBhvr>
                                      <p:to>
                                        <p:strVal val="visible"/>
                                      </p:to>
                                    </p:set>
                                  </p:childTnLst>
                                </p:cTn>
                              </p:par>
                            </p:childTnLst>
                          </p:cTn>
                        </p:par>
                        <p:par>
                          <p:cTn id="37" fill="hold">
                            <p:stCondLst>
                              <p:cond delay="500"/>
                            </p:stCondLst>
                            <p:childTnLst>
                              <p:par>
                                <p:cTn id="38" presetID="1" presetClass="entr" presetSubtype="0" fill="hold" nodeType="after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autoUpdateAnimBg="0"/>
      <p:bldP spid="769026" grpId="0" uiExpand="1" build="p" autoUpdateAnimBg="0"/>
      <p:bldP spid="19" grpId="0" build="p" autoUpdateAnimBg="0"/>
      <p:bldP spid="26" grpId="0" uiExpand="1" build="p" autoUpdateAnimBg="0"/>
      <p:bldP spid="27"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p:cNvGraphicFramePr>
            <a:graphicFrameLocks noChangeAspect="1"/>
          </p:cNvGraphicFramePr>
          <p:nvPr/>
        </p:nvGraphicFramePr>
        <p:xfrm>
          <a:off x="233082" y="76200"/>
          <a:ext cx="8677836" cy="6705600"/>
        </p:xfrm>
        <a:graphic>
          <a:graphicData uri="http://schemas.openxmlformats.org/presentationml/2006/ole">
            <mc:AlternateContent xmlns:mc="http://schemas.openxmlformats.org/markup-compatibility/2006">
              <mc:Choice xmlns:v="urn:schemas-microsoft-com:vml" Requires="v">
                <p:oleObj name="Acrobat Document" r:id="rId3" imgW="7543768" imgH="5829216" progId="Acrobat.Document.11">
                  <p:embed/>
                </p:oleObj>
              </mc:Choice>
              <mc:Fallback>
                <p:oleObj name="Acrobat Document" r:id="rId3" imgW="7543768" imgH="5829216" progId="Acrobat.Document.11">
                  <p:embed/>
                  <p:pic>
                    <p:nvPicPr>
                      <p:cNvPr id="3" name="Object 2"/>
                      <p:cNvPicPr/>
                      <p:nvPr/>
                    </p:nvPicPr>
                    <p:blipFill>
                      <a:blip r:embed="rId4"/>
                      <a:stretch>
                        <a:fillRect/>
                      </a:stretch>
                    </p:blipFill>
                    <p:spPr>
                      <a:xfrm>
                        <a:off x="233082" y="76200"/>
                        <a:ext cx="8677836" cy="6705600"/>
                      </a:xfrm>
                      <a:prstGeom prst="rect">
                        <a:avLst/>
                      </a:prstGeom>
                    </p:spPr>
                  </p:pic>
                </p:oleObj>
              </mc:Fallback>
            </mc:AlternateContent>
          </a:graphicData>
        </a:graphic>
      </p:graphicFrame>
      <p:sp>
        <p:nvSpPr>
          <p:cNvPr id="4" name="Rectangle 3"/>
          <p:cNvSpPr/>
          <p:nvPr/>
        </p:nvSpPr>
        <p:spPr>
          <a:xfrm>
            <a:off x="2796988" y="5491990"/>
            <a:ext cx="5567083"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 Box 3">
            <a:extLst>
              <a:ext uri="{FF2B5EF4-FFF2-40B4-BE49-F238E27FC236}">
                <a16:creationId xmlns:a16="http://schemas.microsoft.com/office/drawing/2014/main" id="{33EA2A6B-CBFE-47E8-8EF9-89B43351C708}"/>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151</a:t>
            </a:fld>
            <a:endParaRPr lang="en-US" altLang="nl-NL" sz="1600"/>
          </a:p>
        </p:txBody>
      </p:sp>
    </p:spTree>
    <p:extLst>
      <p:ext uri="{BB962C8B-B14F-4D97-AF65-F5344CB8AC3E}">
        <p14:creationId xmlns:p14="http://schemas.microsoft.com/office/powerpoint/2010/main" val="21375196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Text Box 2"/>
          <p:cNvSpPr txBox="1">
            <a:spLocks noChangeArrowheads="1"/>
          </p:cNvSpPr>
          <p:nvPr/>
        </p:nvSpPr>
        <p:spPr bwMode="auto">
          <a:xfrm>
            <a:off x="200025" y="638175"/>
            <a:ext cx="894397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Ambiguity ubiquitous in economics/business. </a:t>
            </a:r>
            <a:br>
              <a:rPr lang="en-GB" altLang="en-US" b="0" dirty="0">
                <a:latin typeface="Arial" panose="020B0604020202020204" pitchFamily="34" charset="0"/>
                <a:cs typeface="Times New Roman" panose="02020603050405020304" pitchFamily="18" charset="0"/>
                <a:sym typeface="Math3" panose="00000400000000000000" pitchFamily="2" charset="2"/>
              </a:rPr>
            </a:br>
            <a:r>
              <a:rPr lang="en-GB" altLang="en-US" b="0" dirty="0">
                <a:latin typeface="Arial" panose="020B0604020202020204" pitchFamily="34" charset="0"/>
                <a:cs typeface="Times New Roman" panose="02020603050405020304" pitchFamily="18" charset="0"/>
                <a:sym typeface="Math3" panose="00000400000000000000" pitchFamily="2" charset="2"/>
              </a:rPr>
              <a:t>No repeatable experiments with market.</a:t>
            </a:r>
          </a:p>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Samuelson &amp; Nordhaus (1985 p. 8) :</a:t>
            </a:r>
            <a:endParaRPr lang="en-GB" altLang="en-US"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en-US" sz="2400" dirty="0">
                <a:latin typeface="Arial" panose="020B0604020202020204" pitchFamily="34" charset="0"/>
                <a:cs typeface="Times New Roman" panose="02020603050405020304" pitchFamily="18" charset="0"/>
                <a:sym typeface="Math3" panose="00000400000000000000" pitchFamily="2" charset="2"/>
              </a:rPr>
              <a:t>“Economists cannot perform the controlled experiments of chemists or biologists because they cannot easily control other important factors.”</a:t>
            </a:r>
          </a:p>
        </p:txBody>
      </p:sp>
      <p:sp>
        <p:nvSpPr>
          <p:cNvPr id="9" name="Text Box 3">
            <a:extLst>
              <a:ext uri="{FF2B5EF4-FFF2-40B4-BE49-F238E27FC236}">
                <a16:creationId xmlns:a16="http://schemas.microsoft.com/office/drawing/2014/main" id="{5AD7555A-234D-4C55-BCE4-A9EF300D1C60}"/>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152</a:t>
            </a:fld>
            <a:endParaRPr lang="en-US" altLang="nl-NL" sz="1600"/>
          </a:p>
        </p:txBody>
      </p:sp>
    </p:spTree>
    <p:extLst>
      <p:ext uri="{BB962C8B-B14F-4D97-AF65-F5344CB8AC3E}">
        <p14:creationId xmlns:p14="http://schemas.microsoft.com/office/powerpoint/2010/main" val="323030663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710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710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710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074" grpId="0"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Box 2"/>
          <p:cNvSpPr txBox="1">
            <a:spLocks noChangeArrowheads="1"/>
          </p:cNvSpPr>
          <p:nvPr/>
        </p:nvSpPr>
        <p:spPr bwMode="auto">
          <a:xfrm>
            <a:off x="251520" y="4077072"/>
            <a:ext cx="8837612" cy="166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Clr>
                <a:srgbClr val="0000FF"/>
              </a:buClr>
              <a:buNone/>
            </a:pPr>
            <a:r>
              <a:rPr lang="en-US" altLang="en-US" dirty="0">
                <a:latin typeface="Arial" panose="020B0604020202020204" pitchFamily="34" charset="0"/>
                <a:cs typeface="Times New Roman" panose="02020603050405020304" pitchFamily="18" charset="0"/>
                <a:sym typeface="Math3" panose="00000400000000000000" pitchFamily="2" charset="2"/>
              </a:rPr>
              <a:t>Now you </a:t>
            </a:r>
            <a:r>
              <a:rPr lang="en-US" altLang="en-US" dirty="0">
                <a:solidFill>
                  <a:srgbClr val="000000"/>
                </a:solidFill>
                <a:latin typeface="Arial" panose="020B0604020202020204" pitchFamily="34" charset="0"/>
              </a:rPr>
              <a:t>invent a </a:t>
            </a:r>
            <a:r>
              <a:rPr lang="en-US" altLang="en-US" dirty="0" err="1">
                <a:solidFill>
                  <a:srgbClr val="000000"/>
                </a:solidFill>
                <a:latin typeface="Arial" panose="020B0604020202020204" pitchFamily="34" charset="0"/>
              </a:rPr>
              <a:t>nonEU</a:t>
            </a:r>
            <a:r>
              <a:rPr lang="en-US" altLang="en-US" dirty="0">
                <a:solidFill>
                  <a:srgbClr val="000000"/>
                </a:solidFill>
                <a:latin typeface="Arial" panose="020B0604020202020204" pitchFamily="34" charset="0"/>
              </a:rPr>
              <a:t> theory for uncertainty …</a:t>
            </a:r>
          </a:p>
          <a:p>
            <a:pPr>
              <a:lnSpc>
                <a:spcPct val="80000"/>
              </a:lnSpc>
              <a:spcBef>
                <a:spcPct val="0"/>
              </a:spcBef>
              <a:buClr>
                <a:srgbClr val="0000FF"/>
              </a:buClr>
              <a:buNone/>
            </a:pPr>
            <a:r>
              <a:rPr lang="en-US" altLang="en-US" b="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dirty="0"/>
              <a:t>  </a:t>
            </a:r>
          </a:p>
          <a:p>
            <a:pPr>
              <a:lnSpc>
                <a:spcPct val="80000"/>
              </a:lnSpc>
              <a:spcBef>
                <a:spcPct val="0"/>
              </a:spcBef>
              <a:buClr>
                <a:srgbClr val="0000FF"/>
              </a:buClr>
              <a:buNone/>
            </a:pPr>
            <a:endParaRPr lang="en-US"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612354" name="Text Box 2"/>
          <p:cNvSpPr txBox="1">
            <a:spLocks noChangeArrowheads="1"/>
          </p:cNvSpPr>
          <p:nvPr/>
        </p:nvSpPr>
        <p:spPr bwMode="auto">
          <a:xfrm>
            <a:off x="135525" y="510149"/>
            <a:ext cx="8837612" cy="3243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Clr>
                <a:srgbClr val="0000FF"/>
              </a:buClr>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First answer</a:t>
            </a:r>
            <a:r>
              <a:rPr lang="en-US" altLang="en-US" b="0" dirty="0">
                <a:latin typeface="Arial" panose="020B0604020202020204" pitchFamily="34" charset="0"/>
                <a:cs typeface="Times New Roman" panose="02020603050405020304" pitchFamily="18" charset="0"/>
                <a:sym typeface="Math3" panose="00000400000000000000" pitchFamily="2" charset="2"/>
              </a:rPr>
              <a:t> to </a:t>
            </a:r>
            <a:r>
              <a:rPr lang="en-US" altLang="en-US" sz="2800" b="0" dirty="0">
                <a:latin typeface="Arial" panose="020B0604020202020204" pitchFamily="34" charset="0"/>
                <a:cs typeface="Times New Roman" panose="02020603050405020304" pitchFamily="18" charset="0"/>
                <a:sym typeface="Math3" panose="00000400000000000000" pitchFamily="2" charset="2"/>
              </a:rPr>
              <a:t>“how handle ambiguity?”</a:t>
            </a:r>
            <a:br>
              <a:rPr lang="en-US" altLang="en-US" b="0" dirty="0">
                <a:latin typeface="Arial" panose="020B0604020202020204" pitchFamily="34" charset="0"/>
                <a:cs typeface="Times New Roman" panose="02020603050405020304" pitchFamily="18" charset="0"/>
                <a:sym typeface="Math3" panose="00000400000000000000" pitchFamily="2" charset="2"/>
              </a:rPr>
            </a:br>
            <a:r>
              <a:rPr lang="en-US" altLang="en-US" b="0" dirty="0">
                <a:latin typeface="Arial" panose="020B0604020202020204" pitchFamily="34" charset="0"/>
                <a:cs typeface="Times New Roman" panose="02020603050405020304" pitchFamily="18" charset="0"/>
                <a:sym typeface="Math3" panose="00000400000000000000" pitchFamily="2" charset="2"/>
              </a:rPr>
              <a:t>by </a:t>
            </a:r>
            <a:r>
              <a:rPr lang="en-US" altLang="en-US" sz="2800" b="0" dirty="0">
                <a:latin typeface="Arial" panose="020B0604020202020204" pitchFamily="34" charset="0"/>
                <a:cs typeface="Times New Roman" panose="02020603050405020304" pitchFamily="18" charset="0"/>
                <a:sym typeface="Math3" panose="00000400000000000000" pitchFamily="2" charset="2"/>
              </a:rPr>
              <a:t>Ramsey</a:t>
            </a:r>
            <a:r>
              <a:rPr lang="en-US" altLang="en-US" sz="2800" b="0" dirty="0">
                <a:latin typeface="Arial" panose="020B0604020202020204" pitchFamily="34" charset="0"/>
                <a:sym typeface="Math3" panose="00000400000000000000" pitchFamily="2" charset="2"/>
              </a:rPr>
              <a:t>’</a:t>
            </a:r>
            <a:r>
              <a:rPr lang="en-US" altLang="en-US" sz="2800" b="0" dirty="0">
                <a:latin typeface="Arial" panose="020B0604020202020204" pitchFamily="34" charset="0"/>
                <a:cs typeface="Times New Roman" panose="02020603050405020304" pitchFamily="18" charset="0"/>
                <a:sym typeface="Math3" panose="00000400000000000000" pitchFamily="2" charset="2"/>
              </a:rPr>
              <a:t>31, de Finetti</a:t>
            </a:r>
            <a:r>
              <a:rPr lang="en-US" altLang="en-US" sz="2800" b="0" dirty="0">
                <a:latin typeface="Arial" panose="020B0604020202020204" pitchFamily="34" charset="0"/>
                <a:sym typeface="Math3" panose="00000400000000000000" pitchFamily="2" charset="2"/>
              </a:rPr>
              <a:t>’</a:t>
            </a:r>
            <a:r>
              <a:rPr lang="en-US" altLang="en-US" sz="2800" b="0" dirty="0">
                <a:latin typeface="Arial" panose="020B0604020202020204" pitchFamily="34" charset="0"/>
                <a:cs typeface="Times New Roman" panose="02020603050405020304" pitchFamily="18" charset="0"/>
                <a:sym typeface="Math3" panose="00000400000000000000" pitchFamily="2" charset="2"/>
              </a:rPr>
              <a:t>31, Savage</a:t>
            </a:r>
            <a:r>
              <a:rPr lang="en-US" altLang="en-US" sz="2800" b="0" dirty="0">
                <a:latin typeface="Arial" panose="020B0604020202020204" pitchFamily="34" charset="0"/>
                <a:sym typeface="Math3" panose="00000400000000000000" pitchFamily="2" charset="2"/>
              </a:rPr>
              <a:t>’</a:t>
            </a:r>
            <a:r>
              <a:rPr lang="en-US" altLang="en-US" sz="2800" b="0" dirty="0">
                <a:latin typeface="Arial" panose="020B0604020202020204" pitchFamily="34" charset="0"/>
                <a:cs typeface="Times New Roman" panose="02020603050405020304" pitchFamily="18" charset="0"/>
                <a:sym typeface="Math3" panose="00000400000000000000" pitchFamily="2" charset="2"/>
              </a:rPr>
              <a:t>54</a:t>
            </a:r>
            <a:r>
              <a:rPr lang="en-US" altLang="en-US" b="0" dirty="0">
                <a:latin typeface="Arial" panose="020B0604020202020204" pitchFamily="34" charset="0"/>
                <a:cs typeface="Times New Roman" panose="02020603050405020304" pitchFamily="18" charset="0"/>
                <a:sym typeface="Math3" panose="00000400000000000000" pitchFamily="2" charset="2"/>
              </a:rPr>
              <a:t>:</a:t>
            </a:r>
            <a:br>
              <a:rPr lang="en-US" altLang="en-US" b="0" dirty="0">
                <a:latin typeface="Arial" panose="020B0604020202020204" pitchFamily="34" charset="0"/>
                <a:cs typeface="Times New Roman" panose="02020603050405020304" pitchFamily="18" charset="0"/>
                <a:sym typeface="Math3" panose="00000400000000000000" pitchFamily="2" charset="2"/>
              </a:rPr>
            </a:br>
            <a:br>
              <a:rPr lang="en-US" altLang="en-US" b="0" dirty="0">
                <a:latin typeface="Arial" panose="020B0604020202020204" pitchFamily="34" charset="0"/>
                <a:cs typeface="Times New Roman" panose="02020603050405020304" pitchFamily="18" charset="0"/>
                <a:sym typeface="Math3" panose="00000400000000000000" pitchFamily="2" charset="2"/>
              </a:rPr>
            </a:br>
            <a:br>
              <a:rPr lang="en-US" altLang="en-US" b="0" dirty="0">
                <a:latin typeface="Arial" panose="020B0604020202020204" pitchFamily="34" charset="0"/>
                <a:cs typeface="Times New Roman" panose="02020603050405020304" pitchFamily="18" charset="0"/>
                <a:sym typeface="Math3" panose="00000400000000000000" pitchFamily="2" charset="2"/>
              </a:rPr>
            </a:br>
            <a:br>
              <a:rPr lang="en-US" altLang="en-US" b="0" dirty="0">
                <a:latin typeface="Arial" panose="020B0604020202020204" pitchFamily="34" charset="0"/>
                <a:cs typeface="Times New Roman" panose="02020603050405020304" pitchFamily="18" charset="0"/>
                <a:sym typeface="Math3" panose="00000400000000000000" pitchFamily="2" charset="2"/>
              </a:rPr>
            </a:br>
            <a:endParaRPr lang="en-US" altLang="en-US" b="0" dirty="0">
              <a:latin typeface="Arial" panose="020B0604020202020204" pitchFamily="34" charset="0"/>
              <a:cs typeface="Times New Roman" panose="02020603050405020304" pitchFamily="18" charset="0"/>
              <a:sym typeface="Math3" panose="00000400000000000000" pitchFamily="2" charset="2"/>
            </a:endParaRPr>
          </a:p>
          <a:p>
            <a:pPr marL="514350" indent="-514350">
              <a:lnSpc>
                <a:spcPct val="80000"/>
              </a:lnSpc>
              <a:spcBef>
                <a:spcPct val="0"/>
              </a:spcBef>
              <a:buClr>
                <a:srgbClr val="0000FF"/>
              </a:buClr>
              <a:buFont typeface="+mj-lt"/>
              <a:buAutoNum type="alphaLcParenR"/>
            </a:pPr>
            <a:r>
              <a:rPr lang="en-US" altLang="en-US" b="0" dirty="0">
                <a:latin typeface="Arial" panose="020B0604020202020204" pitchFamily="34" charset="0"/>
                <a:cs typeface="Times New Roman" panose="02020603050405020304" pitchFamily="18" charset="0"/>
                <a:sym typeface="Math3" panose="00000400000000000000" pitchFamily="2" charset="2"/>
              </a:rPr>
              <a:t> Use probabilities still: </a:t>
            </a:r>
            <a:r>
              <a:rPr lang="en-US" altLang="en-US" b="0" dirty="0">
                <a:solidFill>
                  <a:srgbClr val="FF0000"/>
                </a:solidFill>
                <a:latin typeface="Arial" panose="020B0604020202020204" pitchFamily="34" charset="0"/>
                <a:cs typeface="Times New Roman" panose="02020603050405020304" pitchFamily="18" charset="0"/>
                <a:sym typeface="Math3" panose="00000400000000000000" pitchFamily="2" charset="2"/>
              </a:rPr>
              <a:t>subjective ones!</a:t>
            </a:r>
            <a:endParaRPr lang="en-US" altLang="en-US" b="0" dirty="0">
              <a:latin typeface="Arial" panose="020B0604020202020204" pitchFamily="34" charset="0"/>
              <a:cs typeface="Times New Roman" panose="02020603050405020304" pitchFamily="18" charset="0"/>
              <a:sym typeface="Math3" panose="00000400000000000000" pitchFamily="2" charset="2"/>
            </a:endParaRPr>
          </a:p>
          <a:p>
            <a:pPr marL="514350" indent="-514350">
              <a:lnSpc>
                <a:spcPct val="80000"/>
              </a:lnSpc>
              <a:spcBef>
                <a:spcPct val="0"/>
              </a:spcBef>
              <a:buClr>
                <a:srgbClr val="0000FF"/>
              </a:buClr>
              <a:buFont typeface="+mj-lt"/>
              <a:buAutoNum type="alphaLcParenR"/>
            </a:pPr>
            <a:r>
              <a:rPr lang="en-US" altLang="en-US" dirty="0">
                <a:latin typeface="Arial" panose="020B0604020202020204" pitchFamily="34" charset="0"/>
                <a:cs typeface="Times New Roman" panose="02020603050405020304" pitchFamily="18" charset="0"/>
                <a:sym typeface="Math3" panose="00000400000000000000" pitchFamily="2" charset="2"/>
              </a:rPr>
              <a:t> Maximize EU</a:t>
            </a:r>
            <a:endParaRPr lang="en-US" altLang="en-US" b="0" dirty="0">
              <a:latin typeface="Arial" panose="020B0604020202020204" pitchFamily="34" charset="0"/>
              <a:cs typeface="Times New Roman" panose="02020603050405020304" pitchFamily="18" charset="0"/>
              <a:sym typeface="Math3" panose="00000400000000000000" pitchFamily="2" charset="2"/>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1849" y="1401070"/>
            <a:ext cx="892101" cy="1248944"/>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14698" y="1351875"/>
            <a:ext cx="1095772" cy="1263395"/>
          </a:xfrm>
          <a:prstGeom prst="rect">
            <a:avLst/>
          </a:prstGeom>
        </p:spPr>
      </p:pic>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18134" y="1378439"/>
            <a:ext cx="1074552" cy="1213167"/>
          </a:xfrm>
          <a:prstGeom prst="rect">
            <a:avLst/>
          </a:prstGeom>
        </p:spPr>
      </p:pic>
      <p:sp>
        <p:nvSpPr>
          <p:cNvPr id="12" name="Text Box 3">
            <a:extLst>
              <a:ext uri="{FF2B5EF4-FFF2-40B4-BE49-F238E27FC236}">
                <a16:creationId xmlns:a16="http://schemas.microsoft.com/office/drawing/2014/main" id="{3E4C7A91-E253-4597-A458-4F4F7F087602}"/>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153</a:t>
            </a:fld>
            <a:endParaRPr lang="en-US" altLang="nl-NL" sz="1600"/>
          </a:p>
        </p:txBody>
      </p:sp>
      <p:sp>
        <p:nvSpPr>
          <p:cNvPr id="14" name="Text Box 2">
            <a:extLst>
              <a:ext uri="{FF2B5EF4-FFF2-40B4-BE49-F238E27FC236}">
                <a16:creationId xmlns:a16="http://schemas.microsoft.com/office/drawing/2014/main" id="{F89F4EF1-1397-457C-A829-8284EC50FFCA}"/>
              </a:ext>
            </a:extLst>
          </p:cNvPr>
          <p:cNvSpPr txBox="1">
            <a:spLocks noChangeArrowheads="1"/>
          </p:cNvSpPr>
          <p:nvPr/>
        </p:nvSpPr>
        <p:spPr bwMode="auto">
          <a:xfrm>
            <a:off x="71008" y="5505267"/>
            <a:ext cx="8837612"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Ellsberg’s (1961)</a:t>
            </a:r>
            <a:r>
              <a:rPr lang="en-US" altLang="en-US"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US" altLang="en-US" b="0" dirty="0">
                <a:latin typeface="Arial" panose="020B0604020202020204" pitchFamily="34" charset="0"/>
                <a:cs typeface="Times New Roman" panose="02020603050405020304" pitchFamily="18" charset="0"/>
                <a:sym typeface="Math3" panose="00000400000000000000" pitchFamily="2" charset="2"/>
              </a:rPr>
              <a:t>paradox: </a:t>
            </a:r>
            <a:br>
              <a:rPr lang="en-US" altLang="en-US" b="0" dirty="0">
                <a:latin typeface="Arial" panose="020B0604020202020204" pitchFamily="34" charset="0"/>
                <a:cs typeface="Times New Roman" panose="02020603050405020304" pitchFamily="18" charset="0"/>
                <a:sym typeface="Math3" panose="00000400000000000000" pitchFamily="2" charset="2"/>
              </a:rPr>
            </a:br>
            <a:r>
              <a:rPr lang="en-US" altLang="en-US" b="0" dirty="0">
                <a:latin typeface="Arial" panose="020B0604020202020204" pitchFamily="34" charset="0"/>
                <a:cs typeface="Times New Roman" panose="02020603050405020304" pitchFamily="18" charset="0"/>
                <a:sym typeface="Math3" panose="00000400000000000000" pitchFamily="2" charset="2"/>
              </a:rPr>
              <a:t>Prob</a:t>
            </a:r>
            <a:r>
              <a:rPr lang="en-US" altLang="en-US" b="0" u="sng" baseline="30000" dirty="0">
                <a:latin typeface="Arial" panose="020B0604020202020204" pitchFamily="34" charset="0"/>
                <a:cs typeface="Times New Roman" panose="02020603050405020304" pitchFamily="18" charset="0"/>
                <a:sym typeface="Math3" panose="00000400000000000000" pitchFamily="2" charset="2"/>
              </a:rPr>
              <a:t>s</a:t>
            </a:r>
            <a:r>
              <a:rPr lang="en-US" altLang="en-US" b="0" dirty="0">
                <a:latin typeface="Arial" panose="020B0604020202020204" pitchFamily="34" charset="0"/>
                <a:cs typeface="Times New Roman" panose="02020603050405020304" pitchFamily="18" charset="0"/>
                <a:sym typeface="Math3" panose="00000400000000000000" pitchFamily="2" charset="2"/>
              </a:rPr>
              <a:t> don’t work.</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pic>
        <p:nvPicPr>
          <p:cNvPr id="16" name="Picture 15" descr="A person sitting on a table&#10;&#10;Description automatically generated">
            <a:extLst>
              <a:ext uri="{FF2B5EF4-FFF2-40B4-BE49-F238E27FC236}">
                <a16:creationId xmlns:a16="http://schemas.microsoft.com/office/drawing/2014/main" id="{9AF7D3DD-2158-49A7-B36A-A474652249BB}"/>
              </a:ext>
            </a:extLst>
          </p:cNvPr>
          <p:cNvPicPr>
            <a:picLocks noChangeAspect="1"/>
          </p:cNvPicPr>
          <p:nvPr/>
        </p:nvPicPr>
        <p:blipFill rotWithShape="1">
          <a:blip r:embed="rId6">
            <a:extLst>
              <a:ext uri="{28A0092B-C50C-407E-A947-70E740481C1C}">
                <a14:useLocalDpi xmlns:a14="http://schemas.microsoft.com/office/drawing/2010/main" val="0"/>
              </a:ext>
            </a:extLst>
          </a:blip>
          <a:srcRect l="19901" r="25513" b="50000"/>
          <a:stretch/>
        </p:blipFill>
        <p:spPr>
          <a:xfrm>
            <a:off x="7558564" y="5129790"/>
            <a:ext cx="1008668" cy="1233488"/>
          </a:xfrm>
          <a:prstGeom prst="rect">
            <a:avLst/>
          </a:prstGeom>
        </p:spPr>
      </p:pic>
      <p:sp>
        <p:nvSpPr>
          <p:cNvPr id="18" name="Text Box 4">
            <a:extLst>
              <a:ext uri="{FF2B5EF4-FFF2-40B4-BE49-F238E27FC236}">
                <a16:creationId xmlns:a16="http://schemas.microsoft.com/office/drawing/2014/main" id="{58376E15-753E-400D-BFF1-4B2515D7BEC2}"/>
              </a:ext>
            </a:extLst>
          </p:cNvPr>
          <p:cNvSpPr txBox="1">
            <a:spLocks noChangeArrowheads="1"/>
          </p:cNvSpPr>
          <p:nvPr/>
        </p:nvSpPr>
        <p:spPr bwMode="auto">
          <a:xfrm>
            <a:off x="6732240" y="3564305"/>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301455794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12354">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1235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8">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7">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7">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4">
                                            <p:txEl>
                                              <p:pRg st="0" end="0"/>
                                            </p:txEl>
                                          </p:spTgt>
                                        </p:tgtEl>
                                        <p:attrNameLst>
                                          <p:attrName>style.visibility</p:attrName>
                                        </p:attrNameLst>
                                      </p:cBhvr>
                                      <p:to>
                                        <p:strVal val="visible"/>
                                      </p:to>
                                    </p:set>
                                  </p:childTnLst>
                                </p:cTn>
                              </p:par>
                            </p:childTnLst>
                          </p:cTn>
                        </p:par>
                        <p:par>
                          <p:cTn id="43" fill="hold">
                            <p:stCondLst>
                              <p:cond delay="500"/>
                            </p:stCondLst>
                            <p:childTnLst>
                              <p:par>
                                <p:cTn id="44" presetID="1" presetClass="entr" presetSubtype="0"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autoUpdateAnimBg="0"/>
      <p:bldP spid="612354" grpId="0" build="p" autoUpdateAnimBg="0"/>
      <p:bldP spid="14" grpId="0" build="p" autoUpdateAnimBg="0"/>
      <p:bldP spid="1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www.kanopystreaming.com/sites/default/files/imagecache/vp_thumbnail_medium/video-assets/1154273_landscape.jpg?1497672722">
            <a:extLst>
              <a:ext uri="{FF2B5EF4-FFF2-40B4-BE49-F238E27FC236}">
                <a16:creationId xmlns:a16="http://schemas.microsoft.com/office/drawing/2014/main" id="{5CDCA5BE-A8D3-4442-A8D6-C080687E252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24"/>
          <a:stretch/>
        </p:blipFill>
        <p:spPr bwMode="auto">
          <a:xfrm>
            <a:off x="320763" y="759274"/>
            <a:ext cx="8432712" cy="4881276"/>
          </a:xfrm>
          <a:prstGeom prst="rect">
            <a:avLst/>
          </a:prstGeom>
          <a:pattFill prst="pct50">
            <a:fgClr>
              <a:srgbClr val="FF9393"/>
            </a:fgClr>
            <a:bgClr>
              <a:schemeClr val="bg1"/>
            </a:bgClr>
          </a:pattFill>
          <a:ln w="88900" cap="sq">
            <a:solidFill>
              <a:srgbClr val="FFFFFF"/>
            </a:solidFill>
            <a:miter lim="800000"/>
          </a:ln>
          <a:effectLst>
            <a:outerShdw blurRad="55000" dist="18000" dir="5400000" algn="tl" rotWithShape="0">
              <a:srgbClr val="000000"/>
            </a:outerShdw>
          </a:effectLst>
          <a:scene3d>
            <a:camera prst="orthographicFront"/>
            <a:lightRig rig="twoPt" dir="t">
              <a:rot lat="0" lon="0" rev="7200000"/>
            </a:lightRig>
          </a:scene3d>
          <a:sp3d>
            <a:bevelT w="25400" h="19050"/>
            <a:contourClr>
              <a:srgbClr val="FFFFFF"/>
            </a:contourClr>
          </a:sp3d>
        </p:spPr>
      </p:pic>
      <p:sp>
        <p:nvSpPr>
          <p:cNvPr id="6" name="Text Box 3">
            <a:extLst>
              <a:ext uri="{FF2B5EF4-FFF2-40B4-BE49-F238E27FC236}">
                <a16:creationId xmlns:a16="http://schemas.microsoft.com/office/drawing/2014/main" id="{E8C3E28A-FC54-48A8-BE99-5ABF99F6FD50}"/>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154</a:t>
            </a:fld>
            <a:endParaRPr lang="en-US" altLang="nl-NL" sz="1600"/>
          </a:p>
        </p:txBody>
      </p:sp>
    </p:spTree>
    <p:extLst>
      <p:ext uri="{BB962C8B-B14F-4D97-AF65-F5344CB8AC3E}">
        <p14:creationId xmlns:p14="http://schemas.microsoft.com/office/powerpoint/2010/main" val="978696057"/>
      </p:ext>
    </p:extLst>
  </p:cSld>
  <p:clrMapOvr>
    <a:masterClrMapping/>
  </p:clrMapOvr>
  <p:transition advTm="23376"/>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440238" y="4288771"/>
            <a:ext cx="1193800" cy="635000"/>
            <a:chOff x="3106" y="3706"/>
            <a:chExt cx="752" cy="400"/>
          </a:xfrm>
        </p:grpSpPr>
        <p:grpSp>
          <p:nvGrpSpPr>
            <p:cNvPr id="10389" name="Group 3"/>
            <p:cNvGrpSpPr>
              <a:grpSpLocks/>
            </p:cNvGrpSpPr>
            <p:nvPr/>
          </p:nvGrpSpPr>
          <p:grpSpPr bwMode="auto">
            <a:xfrm>
              <a:off x="3106" y="3706"/>
              <a:ext cx="752" cy="231"/>
              <a:chOff x="3106" y="3706"/>
              <a:chExt cx="752" cy="231"/>
            </a:xfrm>
          </p:grpSpPr>
          <p:sp>
            <p:nvSpPr>
              <p:cNvPr id="10391" name="Line 4"/>
              <p:cNvSpPr>
                <a:spLocks noChangeShapeType="1"/>
              </p:cNvSpPr>
              <p:nvPr/>
            </p:nvSpPr>
            <p:spPr bwMode="auto">
              <a:xfrm>
                <a:off x="3106" y="3809"/>
                <a:ext cx="56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0392" name="Text Box 5"/>
              <p:cNvSpPr txBox="1">
                <a:spLocks noChangeArrowheads="1"/>
              </p:cNvSpPr>
              <p:nvPr/>
            </p:nvSpPr>
            <p:spPr bwMode="auto">
              <a:xfrm>
                <a:off x="3658" y="3706"/>
                <a:ext cx="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a:t>+</a:t>
                </a:r>
              </a:p>
            </p:txBody>
          </p:sp>
        </p:grpSp>
        <p:sp>
          <p:nvSpPr>
            <p:cNvPr id="10390" name="Text Box 6"/>
            <p:cNvSpPr txBox="1">
              <a:spLocks noChangeArrowheads="1"/>
            </p:cNvSpPr>
            <p:nvPr/>
          </p:nvSpPr>
          <p:spPr bwMode="auto">
            <a:xfrm>
              <a:off x="3327" y="3775"/>
              <a:ext cx="241"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1</a:t>
              </a:r>
            </a:p>
          </p:txBody>
        </p:sp>
      </p:grpSp>
      <p:sp>
        <p:nvSpPr>
          <p:cNvPr id="775176" name="Text Box 8"/>
          <p:cNvSpPr txBox="1">
            <a:spLocks noChangeArrowheads="1"/>
          </p:cNvSpPr>
          <p:nvPr/>
        </p:nvSpPr>
        <p:spPr bwMode="auto">
          <a:xfrm>
            <a:off x="3684588" y="240646"/>
            <a:ext cx="2263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Known</a:t>
            </a:r>
            <a:r>
              <a:rPr lang="nl-NL" altLang="en-US" sz="2800" b="0" dirty="0">
                <a:solidFill>
                  <a:srgbClr val="0000FF"/>
                </a:solidFill>
                <a:cs typeface="Times New Roman" panose="02020603050405020304" pitchFamily="18" charset="0"/>
              </a:rPr>
              <a:t> urn K</a:t>
            </a:r>
            <a:endParaRPr lang="en-US" altLang="en-US" sz="2800" b="0" baseline="-25000" dirty="0">
              <a:solidFill>
                <a:srgbClr val="0000FF"/>
              </a:solidFill>
              <a:cs typeface="Times New Roman" panose="02020603050405020304" pitchFamily="18" charset="0"/>
            </a:endParaRPr>
          </a:p>
        </p:txBody>
      </p:sp>
      <p:sp>
        <p:nvSpPr>
          <p:cNvPr id="775177" name="Text Box 9"/>
          <p:cNvSpPr txBox="1">
            <a:spLocks noChangeArrowheads="1"/>
          </p:cNvSpPr>
          <p:nvPr/>
        </p:nvSpPr>
        <p:spPr bwMode="auto">
          <a:xfrm>
            <a:off x="5872163" y="248583"/>
            <a:ext cx="3052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Ambiguous</a:t>
            </a:r>
            <a:r>
              <a:rPr lang="nl-NL" altLang="en-US" sz="2800" b="0" dirty="0">
                <a:solidFill>
                  <a:srgbClr val="0000FF"/>
                </a:solidFill>
                <a:cs typeface="Times New Roman" panose="02020603050405020304" pitchFamily="18" charset="0"/>
              </a:rPr>
              <a:t> urn A</a:t>
            </a:r>
            <a:endParaRPr lang="en-US" altLang="en-US" sz="2800" b="0" baseline="-25000" dirty="0">
              <a:solidFill>
                <a:srgbClr val="0000FF"/>
              </a:solidFill>
              <a:cs typeface="Times New Roman" panose="02020603050405020304" pitchFamily="18" charset="0"/>
            </a:endParaRPr>
          </a:p>
        </p:txBody>
      </p:sp>
      <p:grpSp>
        <p:nvGrpSpPr>
          <p:cNvPr id="8" name="Group 7"/>
          <p:cNvGrpSpPr/>
          <p:nvPr/>
        </p:nvGrpSpPr>
        <p:grpSpPr>
          <a:xfrm>
            <a:off x="5940425" y="678796"/>
            <a:ext cx="2997567" cy="1416049"/>
            <a:chOff x="5940425" y="490538"/>
            <a:chExt cx="2997567" cy="1416049"/>
          </a:xfrm>
        </p:grpSpPr>
        <p:sp>
          <p:nvSpPr>
            <p:cNvPr id="10382" name="AutoShape 11"/>
            <p:cNvSpPr>
              <a:spLocks noChangeArrowheads="1"/>
            </p:cNvSpPr>
            <p:nvPr/>
          </p:nvSpPr>
          <p:spPr bwMode="auto">
            <a:xfrm>
              <a:off x="7734300" y="7254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3" name="Freeform 12"/>
            <p:cNvSpPr>
              <a:spLocks/>
            </p:cNvSpPr>
            <p:nvPr/>
          </p:nvSpPr>
          <p:spPr bwMode="auto">
            <a:xfrm>
              <a:off x="7735888" y="873125"/>
              <a:ext cx="912813" cy="1008062"/>
            </a:xfrm>
            <a:custGeom>
              <a:avLst/>
              <a:gdLst>
                <a:gd name="T0" fmla="*/ 0 w 584"/>
                <a:gd name="T1" fmla="*/ 0 h 635"/>
                <a:gd name="T2" fmla="*/ 0 w 584"/>
                <a:gd name="T3" fmla="*/ 568 h 635"/>
                <a:gd name="T4" fmla="*/ 95 w 584"/>
                <a:gd name="T5" fmla="*/ 616 h 635"/>
                <a:gd name="T6" fmla="*/ 250 w 584"/>
                <a:gd name="T7" fmla="*/ 635 h 635"/>
                <a:gd name="T8" fmla="*/ 382 w 584"/>
                <a:gd name="T9" fmla="*/ 614 h 635"/>
                <a:gd name="T10" fmla="*/ 477 w 584"/>
                <a:gd name="T11" fmla="*/ 552 h 635"/>
                <a:gd name="T12" fmla="*/ 477 w 584"/>
                <a:gd name="T13" fmla="*/ 16 h 635"/>
                <a:gd name="T14" fmla="*/ 438 w 584"/>
                <a:gd name="T15" fmla="*/ 35 h 635"/>
                <a:gd name="T16" fmla="*/ 386 w 584"/>
                <a:gd name="T17" fmla="*/ 56 h 635"/>
                <a:gd name="T18" fmla="*/ 316 w 584"/>
                <a:gd name="T19" fmla="*/ 77 h 635"/>
                <a:gd name="T20" fmla="*/ 215 w 584"/>
                <a:gd name="T21" fmla="*/ 83 h 635"/>
                <a:gd name="T22" fmla="*/ 114 w 584"/>
                <a:gd name="T23" fmla="*/ 74 h 635"/>
                <a:gd name="T24" fmla="*/ 37 w 584"/>
                <a:gd name="T25" fmla="*/ 41 h 635"/>
                <a:gd name="T26" fmla="*/ 0 w 584"/>
                <a:gd name="T27" fmla="*/ 0 h 6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84"/>
                <a:gd name="T43" fmla="*/ 0 h 635"/>
                <a:gd name="T44" fmla="*/ 584 w 584"/>
                <a:gd name="T45" fmla="*/ 635 h 6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84" h="635">
                  <a:moveTo>
                    <a:pt x="0" y="0"/>
                  </a:moveTo>
                  <a:lnTo>
                    <a:pt x="0" y="568"/>
                  </a:lnTo>
                  <a:lnTo>
                    <a:pt x="120" y="616"/>
                  </a:lnTo>
                  <a:lnTo>
                    <a:pt x="305" y="635"/>
                  </a:lnTo>
                  <a:lnTo>
                    <a:pt x="467" y="614"/>
                  </a:lnTo>
                  <a:lnTo>
                    <a:pt x="584" y="552"/>
                  </a:lnTo>
                  <a:lnTo>
                    <a:pt x="584" y="16"/>
                  </a:lnTo>
                  <a:lnTo>
                    <a:pt x="536" y="35"/>
                  </a:lnTo>
                  <a:lnTo>
                    <a:pt x="472" y="56"/>
                  </a:lnTo>
                  <a:lnTo>
                    <a:pt x="386" y="77"/>
                  </a:lnTo>
                  <a:lnTo>
                    <a:pt x="263" y="83"/>
                  </a:lnTo>
                  <a:cubicBezTo>
                    <a:pt x="222" y="82"/>
                    <a:pt x="175" y="81"/>
                    <a:pt x="140" y="74"/>
                  </a:cubicBezTo>
                  <a:cubicBezTo>
                    <a:pt x="105" y="67"/>
                    <a:pt x="73" y="53"/>
                    <a:pt x="50" y="41"/>
                  </a:cubicBezTo>
                  <a:cubicBezTo>
                    <a:pt x="27" y="29"/>
                    <a:pt x="10" y="9"/>
                    <a:pt x="0" y="0"/>
                  </a:cubicBezTo>
                  <a:close/>
                </a:path>
              </a:pathLst>
            </a:custGeom>
            <a:solidFill>
              <a:schemeClr val="tx1"/>
            </a:solidFill>
            <a:ln w="9525" cap="flat" cmpd="sng">
              <a:solidFill>
                <a:schemeClr val="tx1"/>
              </a:solidFill>
              <a:prstDash val="solid"/>
              <a:round/>
              <a:headEnd type="none" w="med" len="med"/>
              <a:tailEnd type="none" w="med" len="med"/>
            </a:ln>
          </p:spPr>
          <p:txBody>
            <a:bodyPr wrap="none" anchor="ctr"/>
            <a:lstStyle/>
            <a:p>
              <a:endParaRPr lang="en-GB"/>
            </a:p>
          </p:txBody>
        </p:sp>
        <p:sp>
          <p:nvSpPr>
            <p:cNvPr id="10384" name="Text Box 13"/>
            <p:cNvSpPr txBox="1">
              <a:spLocks noChangeArrowheads="1"/>
            </p:cNvSpPr>
            <p:nvPr/>
          </p:nvSpPr>
          <p:spPr bwMode="auto">
            <a:xfrm>
              <a:off x="5940425" y="704850"/>
              <a:ext cx="1827213"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100 </a:t>
              </a:r>
              <a:r>
                <a:rPr lang="en-US" altLang="en-US" sz="2400" b="0" dirty="0">
                  <a:solidFill>
                    <a:srgbClr val="FF0000"/>
                  </a:solidFill>
                </a:rPr>
                <a:t>R</a:t>
              </a:r>
              <a:r>
                <a:rPr lang="en-US" altLang="en-US" sz="2400" b="0" dirty="0"/>
                <a:t>&amp;</a:t>
              </a:r>
              <a:r>
                <a:rPr lang="en-US" altLang="en-US" sz="2400" b="0" dirty="0">
                  <a:solidFill>
                    <a:srgbClr val="000000"/>
                  </a:solidFill>
                </a:rPr>
                <a:t>B</a:t>
              </a:r>
              <a:r>
                <a:rPr lang="en-US" altLang="en-US" sz="2400" b="0" dirty="0"/>
                <a:t> </a:t>
              </a:r>
            </a:p>
            <a:p>
              <a:r>
                <a:rPr lang="en-US" altLang="en-US" sz="2400" b="0" dirty="0"/>
                <a:t>in unknown </a:t>
              </a:r>
            </a:p>
            <a:p>
              <a:r>
                <a:rPr lang="en-US" altLang="en-US" sz="2400" b="0" dirty="0"/>
                <a:t>proportion</a:t>
              </a:r>
            </a:p>
          </p:txBody>
        </p:sp>
        <p:sp>
          <p:nvSpPr>
            <p:cNvPr id="10385" name="Oval 14"/>
            <p:cNvSpPr>
              <a:spLocks noChangeArrowheads="1"/>
            </p:cNvSpPr>
            <p:nvPr/>
          </p:nvSpPr>
          <p:spPr bwMode="auto">
            <a:xfrm>
              <a:off x="7974013" y="817563"/>
              <a:ext cx="88900" cy="88900"/>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6" name="Oval 15"/>
            <p:cNvSpPr>
              <a:spLocks noChangeArrowheads="1"/>
            </p:cNvSpPr>
            <p:nvPr/>
          </p:nvSpPr>
          <p:spPr bwMode="auto">
            <a:xfrm>
              <a:off x="8382000" y="773113"/>
              <a:ext cx="88900" cy="88900"/>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7" name="Text Box 16"/>
            <p:cNvSpPr txBox="1">
              <a:spLocks noChangeArrowheads="1"/>
            </p:cNvSpPr>
            <p:nvPr/>
          </p:nvSpPr>
          <p:spPr bwMode="auto">
            <a:xfrm>
              <a:off x="7870825" y="4905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FF0000"/>
                  </a:solidFill>
                </a:rPr>
                <a:t>?</a:t>
              </a:r>
            </a:p>
          </p:txBody>
        </p:sp>
        <p:sp>
          <p:nvSpPr>
            <p:cNvPr id="10388" name="Text Box 17"/>
            <p:cNvSpPr txBox="1">
              <a:spLocks noChangeArrowheads="1"/>
            </p:cNvSpPr>
            <p:nvPr/>
          </p:nvSpPr>
          <p:spPr bwMode="auto">
            <a:xfrm>
              <a:off x="8112125" y="490538"/>
              <a:ext cx="8258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000000"/>
                  </a:solidFill>
                </a:rPr>
                <a:t>100–?</a:t>
              </a:r>
            </a:p>
          </p:txBody>
        </p:sp>
      </p:grpSp>
      <p:sp>
        <p:nvSpPr>
          <p:cNvPr id="775186" name="Text Box 18"/>
          <p:cNvSpPr txBox="1">
            <a:spLocks noChangeArrowheads="1"/>
          </p:cNvSpPr>
          <p:nvPr/>
        </p:nvSpPr>
        <p:spPr bwMode="auto">
          <a:xfrm>
            <a:off x="4427538" y="3388658"/>
            <a:ext cx="3012661"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P(</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a:t>
            </a:r>
            <a:r>
              <a:rPr lang="en-US" altLang="en-US" sz="2800" b="0" dirty="0"/>
              <a:t>    &gt;</a:t>
            </a:r>
            <a:r>
              <a:rPr lang="en-US" altLang="en-US" sz="2400" b="0" dirty="0"/>
              <a:t>     </a:t>
            </a:r>
            <a:r>
              <a:rPr lang="en-US" altLang="en-US" sz="2800" b="0" dirty="0">
                <a:solidFill>
                  <a:srgbClr val="000000"/>
                </a:solidFill>
              </a:rPr>
              <a:t>P(</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a:t>
            </a:r>
          </a:p>
        </p:txBody>
      </p:sp>
      <p:sp>
        <p:nvSpPr>
          <p:cNvPr id="775187" name="Text Box 19"/>
          <p:cNvSpPr txBox="1">
            <a:spLocks noChangeArrowheads="1"/>
          </p:cNvSpPr>
          <p:nvPr/>
        </p:nvSpPr>
        <p:spPr bwMode="auto">
          <a:xfrm>
            <a:off x="4411663" y="3856971"/>
            <a:ext cx="3007852"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800" b="0" dirty="0">
                <a:solidFill>
                  <a:srgbClr val="000000"/>
                </a:solidFill>
              </a:rPr>
              <a:t> </a:t>
            </a:r>
            <a:r>
              <a:rPr lang="en-US" altLang="en-US" sz="2800" b="0" dirty="0">
                <a:solidFill>
                  <a:srgbClr val="000000"/>
                </a:solidFill>
              </a:rPr>
              <a:t>P(B</a:t>
            </a:r>
            <a:r>
              <a:rPr lang="en-US" altLang="en-US" sz="2800" b="0" baseline="-25000" dirty="0">
                <a:solidFill>
                  <a:srgbClr val="000000"/>
                </a:solidFill>
              </a:rPr>
              <a:t>K</a:t>
            </a:r>
            <a:r>
              <a:rPr lang="en-US" altLang="en-US" sz="2800" b="0" dirty="0">
                <a:solidFill>
                  <a:srgbClr val="000000"/>
                </a:solidFill>
              </a:rPr>
              <a:t>)</a:t>
            </a:r>
            <a:r>
              <a:rPr lang="en-US" altLang="en-US" sz="2800" b="0" dirty="0"/>
              <a:t>    &gt;    </a:t>
            </a:r>
            <a:r>
              <a:rPr lang="en-US" altLang="en-US" sz="1000" b="0" dirty="0"/>
              <a:t> </a:t>
            </a:r>
            <a:r>
              <a:rPr lang="en-US" altLang="en-US" sz="2800" b="0" dirty="0">
                <a:solidFill>
                  <a:srgbClr val="000000"/>
                </a:solidFill>
              </a:rPr>
              <a:t>P(B</a:t>
            </a:r>
            <a:r>
              <a:rPr lang="en-US" altLang="en-US" sz="2800" b="0" baseline="-25000" dirty="0">
                <a:solidFill>
                  <a:srgbClr val="000000"/>
                </a:solidFill>
              </a:rPr>
              <a:t>A</a:t>
            </a:r>
            <a:r>
              <a:rPr lang="en-US" altLang="en-US" sz="2800" b="0" dirty="0">
                <a:solidFill>
                  <a:srgbClr val="000000"/>
                </a:solidFill>
              </a:rPr>
              <a:t>)</a:t>
            </a:r>
          </a:p>
        </p:txBody>
      </p:sp>
      <p:sp>
        <p:nvSpPr>
          <p:cNvPr id="775188" name="Text Box 20"/>
          <p:cNvSpPr txBox="1">
            <a:spLocks noChangeArrowheads="1"/>
          </p:cNvSpPr>
          <p:nvPr/>
        </p:nvSpPr>
        <p:spPr bwMode="auto">
          <a:xfrm>
            <a:off x="5684838" y="4350683"/>
            <a:ext cx="388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t>&gt;</a:t>
            </a:r>
          </a:p>
        </p:txBody>
      </p:sp>
      <p:grpSp>
        <p:nvGrpSpPr>
          <p:cNvPr id="5" name="Group 21"/>
          <p:cNvGrpSpPr>
            <a:grpSpLocks/>
          </p:cNvGrpSpPr>
          <p:nvPr/>
        </p:nvGrpSpPr>
        <p:grpSpPr bwMode="auto">
          <a:xfrm>
            <a:off x="6353175" y="4284008"/>
            <a:ext cx="1177925" cy="639763"/>
            <a:chOff x="3978" y="3706"/>
            <a:chExt cx="742" cy="403"/>
          </a:xfrm>
        </p:grpSpPr>
        <p:sp>
          <p:nvSpPr>
            <p:cNvPr id="10379" name="Line 22"/>
            <p:cNvSpPr>
              <a:spLocks noChangeShapeType="1"/>
            </p:cNvSpPr>
            <p:nvPr/>
          </p:nvSpPr>
          <p:spPr bwMode="auto">
            <a:xfrm>
              <a:off x="3978" y="3809"/>
              <a:ext cx="56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0380" name="Text Box 23"/>
            <p:cNvSpPr txBox="1">
              <a:spLocks noChangeArrowheads="1"/>
            </p:cNvSpPr>
            <p:nvPr/>
          </p:nvSpPr>
          <p:spPr bwMode="auto">
            <a:xfrm>
              <a:off x="4520" y="3706"/>
              <a:ext cx="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a:t>+</a:t>
              </a:r>
            </a:p>
          </p:txBody>
        </p:sp>
        <p:sp>
          <p:nvSpPr>
            <p:cNvPr id="10381" name="Text Box 24"/>
            <p:cNvSpPr txBox="1">
              <a:spLocks noChangeArrowheads="1"/>
            </p:cNvSpPr>
            <p:nvPr/>
          </p:nvSpPr>
          <p:spPr bwMode="auto">
            <a:xfrm>
              <a:off x="4119" y="3778"/>
              <a:ext cx="241"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1</a:t>
              </a:r>
            </a:p>
          </p:txBody>
        </p:sp>
      </p:grpSp>
      <p:grpSp>
        <p:nvGrpSpPr>
          <p:cNvPr id="6" name="Group 25"/>
          <p:cNvGrpSpPr>
            <a:grpSpLocks/>
          </p:cNvGrpSpPr>
          <p:nvPr/>
        </p:nvGrpSpPr>
        <p:grpSpPr bwMode="auto">
          <a:xfrm>
            <a:off x="5624513" y="4617383"/>
            <a:ext cx="704850" cy="706438"/>
            <a:chOff x="1539" y="3552"/>
            <a:chExt cx="444" cy="445"/>
          </a:xfrm>
        </p:grpSpPr>
        <p:sp>
          <p:nvSpPr>
            <p:cNvPr id="10377" name="Text Box 26"/>
            <p:cNvSpPr txBox="1">
              <a:spLocks noChangeArrowheads="1"/>
            </p:cNvSpPr>
            <p:nvPr/>
          </p:nvSpPr>
          <p:spPr bwMode="auto">
            <a:xfrm>
              <a:off x="1539" y="3555"/>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4000" b="0" dirty="0">
                  <a:solidFill>
                    <a:srgbClr val="0000FF"/>
                  </a:solidFill>
                </a:rPr>
                <a:t>&gt;</a:t>
              </a:r>
            </a:p>
          </p:txBody>
        </p:sp>
        <p:sp>
          <p:nvSpPr>
            <p:cNvPr id="10378" name="Text Box 27"/>
            <p:cNvSpPr txBox="1">
              <a:spLocks noChangeArrowheads="1"/>
            </p:cNvSpPr>
            <p:nvPr/>
          </p:nvSpPr>
          <p:spPr bwMode="auto">
            <a:xfrm>
              <a:off x="1572" y="3552"/>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4000" b="0" dirty="0">
                  <a:solidFill>
                    <a:srgbClr val="0000FF"/>
                  </a:solidFill>
                </a:rPr>
                <a:t>&lt;</a:t>
              </a:r>
            </a:p>
          </p:txBody>
        </p:sp>
      </p:grpSp>
      <p:sp>
        <p:nvSpPr>
          <p:cNvPr id="775196" name="Text Box 28"/>
          <p:cNvSpPr txBox="1">
            <a:spLocks noChangeArrowheads="1"/>
          </p:cNvSpPr>
          <p:nvPr/>
        </p:nvSpPr>
        <p:spPr bwMode="auto">
          <a:xfrm>
            <a:off x="57150" y="188258"/>
            <a:ext cx="2965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chemeClr val="tx2">
                    <a:lumMod val="75000"/>
                  </a:schemeClr>
                </a:solidFill>
                <a:cs typeface="Times New Roman" panose="02020603050405020304" pitchFamily="18" charset="0"/>
              </a:rPr>
              <a:t>Ellsberg</a:t>
            </a:r>
            <a:r>
              <a:rPr lang="nl-NL" altLang="en-US" sz="2800" b="0" dirty="0">
                <a:solidFill>
                  <a:schemeClr val="tx2">
                    <a:lumMod val="75000"/>
                  </a:schemeClr>
                </a:solidFill>
                <a:cs typeface="Times New Roman" panose="02020603050405020304" pitchFamily="18" charset="0"/>
              </a:rPr>
              <a:t> paradox</a:t>
            </a:r>
            <a:endParaRPr lang="en-US" altLang="en-US" sz="2800" b="0" dirty="0">
              <a:solidFill>
                <a:schemeClr val="tx2">
                  <a:lumMod val="75000"/>
                </a:schemeClr>
              </a:solidFill>
              <a:cs typeface="Times New Roman" panose="02020603050405020304" pitchFamily="18" charset="0"/>
            </a:endParaRPr>
          </a:p>
        </p:txBody>
      </p:sp>
      <mc:AlternateContent xmlns:mc="http://schemas.openxmlformats.org/markup-compatibility/2006" xmlns:a14="http://schemas.microsoft.com/office/drawing/2010/main">
        <mc:Choice Requires="a14">
          <p:sp>
            <p:nvSpPr>
              <p:cNvPr id="775197" name="Text Box 29"/>
              <p:cNvSpPr txBox="1">
                <a:spLocks noChangeArrowheads="1"/>
              </p:cNvSpPr>
              <p:nvPr/>
            </p:nvSpPr>
            <p:spPr bwMode="auto">
              <a:xfrm>
                <a:off x="3940175" y="2304396"/>
                <a:ext cx="3899122" cy="9562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 </a:t>
                </a:r>
                <a:r>
                  <a:rPr lang="en-US" sz="2800" b="0" dirty="0"/>
                  <a:t>€</a:t>
                </a:r>
                <a:r>
                  <a:rPr lang="en-US" altLang="en-US" sz="2800" b="0" dirty="0">
                    <a:solidFill>
                      <a:srgbClr val="000000"/>
                    </a:solidFill>
                  </a:rPr>
                  <a:t>20)   </a:t>
                </a:r>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 </a:t>
                </a:r>
                <a:r>
                  <a:rPr lang="en-US" sz="2800" b="0" dirty="0"/>
                  <a:t>€</a:t>
                </a:r>
                <a:r>
                  <a:rPr lang="en-US" altLang="en-US" sz="2800" b="0" dirty="0">
                    <a:solidFill>
                      <a:srgbClr val="000000"/>
                    </a:solidFill>
                  </a:rPr>
                  <a:t>20)</a:t>
                </a:r>
              </a:p>
              <a:p>
                <a:r>
                  <a:rPr lang="en-US" altLang="en-US" sz="2800" b="0" dirty="0">
                    <a:solidFill>
                      <a:srgbClr val="000000"/>
                    </a:solidFill>
                  </a:rPr>
                  <a:t>(B</a:t>
                </a:r>
                <a:r>
                  <a:rPr lang="en-US" altLang="en-US" sz="2800" b="0" baseline="-25000" dirty="0">
                    <a:solidFill>
                      <a:srgbClr val="000000"/>
                    </a:solidFill>
                  </a:rPr>
                  <a:t>K</a:t>
                </a:r>
                <a:r>
                  <a:rPr lang="en-US" altLang="en-US" sz="2800" b="0" dirty="0">
                    <a:solidFill>
                      <a:srgbClr val="000000"/>
                    </a:solidFill>
                  </a:rPr>
                  <a:t>: </a:t>
                </a:r>
                <a:r>
                  <a:rPr lang="en-US" sz="2800" b="0" dirty="0"/>
                  <a:t>€</a:t>
                </a:r>
                <a:r>
                  <a:rPr lang="en-US" altLang="en-US" sz="2800" b="0" dirty="0">
                    <a:solidFill>
                      <a:srgbClr val="000000"/>
                    </a:solidFill>
                  </a:rPr>
                  <a:t>20)   </a:t>
                </a:r>
                <a14:m>
                  <m:oMath xmlns:m="http://schemas.openxmlformats.org/officeDocument/2006/math">
                    <m:r>
                      <a:rPr lang="en-US" altLang="en-US" sz="2800" b="0" i="1" smtClean="0">
                        <a:solidFill>
                          <a:srgbClr val="000000"/>
                        </a:solidFill>
                        <a:latin typeface="Cambria Math" panose="02040503050406030204" pitchFamily="18" charset="0"/>
                        <a:ea typeface="Cambria Math" panose="02040503050406030204" pitchFamily="18" charset="0"/>
                      </a:rPr>
                      <m:t>≻</m:t>
                    </m:r>
                  </m:oMath>
                </a14:m>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(B</a:t>
                </a:r>
                <a:r>
                  <a:rPr lang="en-US" altLang="en-US" sz="2800" b="0" baseline="-25000" dirty="0">
                    <a:solidFill>
                      <a:srgbClr val="000000"/>
                    </a:solidFill>
                  </a:rPr>
                  <a:t>A</a:t>
                </a:r>
                <a:r>
                  <a:rPr lang="en-US" altLang="en-US" sz="2800" b="0" dirty="0">
                    <a:solidFill>
                      <a:srgbClr val="000000"/>
                    </a:solidFill>
                  </a:rPr>
                  <a:t>:</a:t>
                </a:r>
                <a:r>
                  <a:rPr lang="en-US" sz="2800" b="0" dirty="0"/>
                  <a:t>€</a:t>
                </a:r>
                <a:r>
                  <a:rPr lang="en-US" altLang="en-US" sz="2800" b="0" dirty="0">
                    <a:solidFill>
                      <a:srgbClr val="000000"/>
                    </a:solidFill>
                  </a:rPr>
                  <a:t>20)</a:t>
                </a:r>
              </a:p>
            </p:txBody>
          </p:sp>
        </mc:Choice>
        <mc:Fallback xmlns="">
          <p:sp>
            <p:nvSpPr>
              <p:cNvPr id="775197" name="Text Box 29"/>
              <p:cNvSpPr txBox="1">
                <a:spLocks noRot="1" noChangeAspect="1" noMove="1" noResize="1" noEditPoints="1" noAdjustHandles="1" noChangeArrowheads="1" noChangeShapeType="1" noTextEdit="1"/>
              </p:cNvSpPr>
              <p:nvPr/>
            </p:nvSpPr>
            <p:spPr bwMode="auto">
              <a:xfrm>
                <a:off x="3940175" y="2304396"/>
                <a:ext cx="3899122" cy="956288"/>
              </a:xfrm>
              <a:prstGeom prst="rect">
                <a:avLst/>
              </a:prstGeom>
              <a:blipFill>
                <a:blip r:embed="rId3"/>
                <a:stretch>
                  <a:fillRect l="-3125" t="-6369" r="-2031"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775199" name="Freeform 31"/>
          <p:cNvSpPr>
            <a:spLocks/>
          </p:cNvSpPr>
          <p:nvPr/>
        </p:nvSpPr>
        <p:spPr bwMode="auto">
          <a:xfrm>
            <a:off x="3716338" y="2534583"/>
            <a:ext cx="739775" cy="1103313"/>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75200" name="Freeform 32"/>
          <p:cNvSpPr>
            <a:spLocks/>
          </p:cNvSpPr>
          <p:nvPr/>
        </p:nvSpPr>
        <p:spPr bwMode="auto">
          <a:xfrm>
            <a:off x="3697288" y="2987021"/>
            <a:ext cx="739775" cy="1103312"/>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nvGrpSpPr>
          <p:cNvPr id="3" name="Group 2"/>
          <p:cNvGrpSpPr/>
          <p:nvPr/>
        </p:nvGrpSpPr>
        <p:grpSpPr>
          <a:xfrm>
            <a:off x="3846513" y="812146"/>
            <a:ext cx="1804987" cy="1125537"/>
            <a:chOff x="3846513" y="623888"/>
            <a:chExt cx="1804987" cy="1125537"/>
          </a:xfrm>
        </p:grpSpPr>
        <p:sp>
          <p:nvSpPr>
            <p:cNvPr id="10263" name="Text Box 35"/>
            <p:cNvSpPr txBox="1">
              <a:spLocks noChangeArrowheads="1"/>
            </p:cNvSpPr>
            <p:nvPr/>
          </p:nvSpPr>
          <p:spPr bwMode="auto">
            <a:xfrm>
              <a:off x="3846513" y="692150"/>
              <a:ext cx="832577"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50 </a:t>
              </a:r>
              <a:r>
                <a:rPr lang="en-US" altLang="en-US" sz="2400" b="0" dirty="0">
                  <a:solidFill>
                    <a:srgbClr val="FF0000"/>
                  </a:solidFill>
                </a:rPr>
                <a:t>R</a:t>
              </a:r>
            </a:p>
          </p:txBody>
        </p:sp>
        <p:sp>
          <p:nvSpPr>
            <p:cNvPr id="10264" name="Text Box 36"/>
            <p:cNvSpPr txBox="1">
              <a:spLocks noChangeArrowheads="1"/>
            </p:cNvSpPr>
            <p:nvPr/>
          </p:nvSpPr>
          <p:spPr bwMode="auto">
            <a:xfrm>
              <a:off x="3852863" y="1041400"/>
              <a:ext cx="814944"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solidFill>
                    <a:srgbClr val="000000"/>
                  </a:solidFill>
                </a:rPr>
                <a:t>50 B</a:t>
              </a:r>
            </a:p>
          </p:txBody>
        </p:sp>
        <p:sp>
          <p:nvSpPr>
            <p:cNvPr id="10356" name="Oval 39"/>
            <p:cNvSpPr>
              <a:spLocks noChangeArrowheads="1"/>
            </p:cNvSpPr>
            <p:nvPr/>
          </p:nvSpPr>
          <p:spPr bwMode="auto">
            <a:xfrm>
              <a:off x="5128684" y="9636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7" name="Oval 40"/>
            <p:cNvSpPr>
              <a:spLocks noChangeArrowheads="1"/>
            </p:cNvSpPr>
            <p:nvPr/>
          </p:nvSpPr>
          <p:spPr bwMode="auto">
            <a:xfrm>
              <a:off x="5219701" y="10205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8" name="Oval 41"/>
            <p:cNvSpPr>
              <a:spLocks noChangeArrowheads="1"/>
            </p:cNvSpPr>
            <p:nvPr/>
          </p:nvSpPr>
          <p:spPr bwMode="auto">
            <a:xfrm>
              <a:off x="5108774" y="10546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9" name="Oval 42"/>
            <p:cNvSpPr>
              <a:spLocks noChangeArrowheads="1"/>
            </p:cNvSpPr>
            <p:nvPr/>
          </p:nvSpPr>
          <p:spPr bwMode="auto">
            <a:xfrm>
              <a:off x="5219701" y="10802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0" name="Oval 43"/>
            <p:cNvSpPr>
              <a:spLocks noChangeArrowheads="1"/>
            </p:cNvSpPr>
            <p:nvPr/>
          </p:nvSpPr>
          <p:spPr bwMode="auto">
            <a:xfrm>
              <a:off x="5219701"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1" name="Oval 44"/>
            <p:cNvSpPr>
              <a:spLocks noChangeArrowheads="1"/>
            </p:cNvSpPr>
            <p:nvPr/>
          </p:nvSpPr>
          <p:spPr bwMode="auto">
            <a:xfrm>
              <a:off x="5310717"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2" name="Oval 45"/>
            <p:cNvSpPr>
              <a:spLocks noChangeArrowheads="1"/>
            </p:cNvSpPr>
            <p:nvPr/>
          </p:nvSpPr>
          <p:spPr bwMode="auto">
            <a:xfrm>
              <a:off x="5199791" y="12595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3" name="Oval 46"/>
            <p:cNvSpPr>
              <a:spLocks noChangeArrowheads="1"/>
            </p:cNvSpPr>
            <p:nvPr/>
          </p:nvSpPr>
          <p:spPr bwMode="auto">
            <a:xfrm>
              <a:off x="5310717" y="12851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4" name="Oval 47"/>
            <p:cNvSpPr>
              <a:spLocks noChangeArrowheads="1"/>
            </p:cNvSpPr>
            <p:nvPr/>
          </p:nvSpPr>
          <p:spPr bwMode="auto">
            <a:xfrm>
              <a:off x="5014913"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5" name="Oval 48"/>
            <p:cNvSpPr>
              <a:spLocks noChangeArrowheads="1"/>
            </p:cNvSpPr>
            <p:nvPr/>
          </p:nvSpPr>
          <p:spPr bwMode="auto">
            <a:xfrm>
              <a:off x="5105930"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66" name="Group 49"/>
            <p:cNvGrpSpPr>
              <a:grpSpLocks/>
            </p:cNvGrpSpPr>
            <p:nvPr/>
          </p:nvGrpSpPr>
          <p:grpSpPr bwMode="auto">
            <a:xfrm>
              <a:off x="5075591" y="963613"/>
              <a:ext cx="348897" cy="374650"/>
              <a:chOff x="983" y="1277"/>
              <a:chExt cx="368" cy="395"/>
            </a:xfrm>
            <a:solidFill>
              <a:srgbClr val="000000"/>
            </a:solidFill>
          </p:grpSpPr>
          <p:sp>
            <p:nvSpPr>
              <p:cNvPr id="10367" name="Oval 50"/>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8" name="Oval 51"/>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9" name="Oval 52"/>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0" name="Oval 53"/>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1" name="Oval 54"/>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2" name="Oval 55"/>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3" name="Oval 56"/>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4" name="Oval 57"/>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5" name="Oval 58"/>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6" name="Oval 59"/>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35" name="Oval 61"/>
            <p:cNvSpPr>
              <a:spLocks noChangeArrowheads="1"/>
            </p:cNvSpPr>
            <p:nvPr/>
          </p:nvSpPr>
          <p:spPr bwMode="auto">
            <a:xfrm>
              <a:off x="5281084" y="11160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6" name="Oval 62"/>
            <p:cNvSpPr>
              <a:spLocks noChangeArrowheads="1"/>
            </p:cNvSpPr>
            <p:nvPr/>
          </p:nvSpPr>
          <p:spPr bwMode="auto">
            <a:xfrm>
              <a:off x="5372101" y="11729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7" name="Oval 63"/>
            <p:cNvSpPr>
              <a:spLocks noChangeArrowheads="1"/>
            </p:cNvSpPr>
            <p:nvPr/>
          </p:nvSpPr>
          <p:spPr bwMode="auto">
            <a:xfrm>
              <a:off x="5261174" y="12070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8" name="Oval 64"/>
            <p:cNvSpPr>
              <a:spLocks noChangeArrowheads="1"/>
            </p:cNvSpPr>
            <p:nvPr/>
          </p:nvSpPr>
          <p:spPr bwMode="auto">
            <a:xfrm>
              <a:off x="5372101" y="12326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9" name="Oval 65"/>
            <p:cNvSpPr>
              <a:spLocks noChangeArrowheads="1"/>
            </p:cNvSpPr>
            <p:nvPr/>
          </p:nvSpPr>
          <p:spPr bwMode="auto">
            <a:xfrm>
              <a:off x="5395916" y="1089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0" name="Oval 66"/>
            <p:cNvSpPr>
              <a:spLocks noChangeArrowheads="1"/>
            </p:cNvSpPr>
            <p:nvPr/>
          </p:nvSpPr>
          <p:spPr bwMode="auto">
            <a:xfrm>
              <a:off x="5463117"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1" name="Oval 67"/>
            <p:cNvSpPr>
              <a:spLocks noChangeArrowheads="1"/>
            </p:cNvSpPr>
            <p:nvPr/>
          </p:nvSpPr>
          <p:spPr bwMode="auto">
            <a:xfrm>
              <a:off x="5352191" y="14119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2" name="Oval 68"/>
            <p:cNvSpPr>
              <a:spLocks noChangeArrowheads="1"/>
            </p:cNvSpPr>
            <p:nvPr/>
          </p:nvSpPr>
          <p:spPr bwMode="auto">
            <a:xfrm>
              <a:off x="5463117" y="14375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3" name="Oval 69"/>
            <p:cNvSpPr>
              <a:spLocks noChangeArrowheads="1"/>
            </p:cNvSpPr>
            <p:nvPr/>
          </p:nvSpPr>
          <p:spPr bwMode="auto">
            <a:xfrm>
              <a:off x="5167313" y="1320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4" name="Oval 70"/>
            <p:cNvSpPr>
              <a:spLocks noChangeArrowheads="1"/>
            </p:cNvSpPr>
            <p:nvPr/>
          </p:nvSpPr>
          <p:spPr bwMode="auto">
            <a:xfrm>
              <a:off x="5258330"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45" name="Group 71"/>
            <p:cNvGrpSpPr>
              <a:grpSpLocks/>
            </p:cNvGrpSpPr>
            <p:nvPr/>
          </p:nvGrpSpPr>
          <p:grpSpPr bwMode="auto">
            <a:xfrm>
              <a:off x="5227991" y="1116013"/>
              <a:ext cx="348897" cy="374650"/>
              <a:chOff x="983" y="1277"/>
              <a:chExt cx="368" cy="395"/>
            </a:xfrm>
            <a:solidFill>
              <a:srgbClr val="000000"/>
            </a:solidFill>
          </p:grpSpPr>
          <p:sp>
            <p:nvSpPr>
              <p:cNvPr id="10346" name="Oval 72"/>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7" name="Oval 73"/>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8" name="Oval 74"/>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9" name="Oval 75"/>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0" name="Oval 76"/>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1" name="Oval 77"/>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2" name="Oval 78"/>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3" name="Oval 79"/>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4" name="Oval 80"/>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5" name="Oval 81"/>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14" name="Oval 83"/>
            <p:cNvSpPr>
              <a:spLocks noChangeArrowheads="1"/>
            </p:cNvSpPr>
            <p:nvPr/>
          </p:nvSpPr>
          <p:spPr bwMode="auto">
            <a:xfrm>
              <a:off x="5290609" y="12684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5" name="Oval 84"/>
            <p:cNvSpPr>
              <a:spLocks noChangeArrowheads="1"/>
            </p:cNvSpPr>
            <p:nvPr/>
          </p:nvSpPr>
          <p:spPr bwMode="auto">
            <a:xfrm>
              <a:off x="5381626" y="13253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6" name="Oval 85"/>
            <p:cNvSpPr>
              <a:spLocks noChangeArrowheads="1"/>
            </p:cNvSpPr>
            <p:nvPr/>
          </p:nvSpPr>
          <p:spPr bwMode="auto">
            <a:xfrm>
              <a:off x="5270699" y="13594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7" name="Oval 86"/>
            <p:cNvSpPr>
              <a:spLocks noChangeArrowheads="1"/>
            </p:cNvSpPr>
            <p:nvPr/>
          </p:nvSpPr>
          <p:spPr bwMode="auto">
            <a:xfrm>
              <a:off x="5381626" y="13850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8" name="Oval 87"/>
            <p:cNvSpPr>
              <a:spLocks noChangeArrowheads="1"/>
            </p:cNvSpPr>
            <p:nvPr/>
          </p:nvSpPr>
          <p:spPr bwMode="auto">
            <a:xfrm>
              <a:off x="5381626"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9" name="Oval 88"/>
            <p:cNvSpPr>
              <a:spLocks noChangeArrowheads="1"/>
            </p:cNvSpPr>
            <p:nvPr/>
          </p:nvSpPr>
          <p:spPr bwMode="auto">
            <a:xfrm>
              <a:off x="5472642"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0" name="Oval 89"/>
            <p:cNvSpPr>
              <a:spLocks noChangeArrowheads="1"/>
            </p:cNvSpPr>
            <p:nvPr/>
          </p:nvSpPr>
          <p:spPr bwMode="auto">
            <a:xfrm>
              <a:off x="5361716" y="15643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1" name="Oval 90"/>
            <p:cNvSpPr>
              <a:spLocks noChangeArrowheads="1"/>
            </p:cNvSpPr>
            <p:nvPr/>
          </p:nvSpPr>
          <p:spPr bwMode="auto">
            <a:xfrm>
              <a:off x="5472642" y="15899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2" name="Oval 91"/>
            <p:cNvSpPr>
              <a:spLocks noChangeArrowheads="1"/>
            </p:cNvSpPr>
            <p:nvPr/>
          </p:nvSpPr>
          <p:spPr bwMode="auto">
            <a:xfrm>
              <a:off x="5176838"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3" name="Oval 92"/>
            <p:cNvSpPr>
              <a:spLocks noChangeArrowheads="1"/>
            </p:cNvSpPr>
            <p:nvPr/>
          </p:nvSpPr>
          <p:spPr bwMode="auto">
            <a:xfrm>
              <a:off x="5267855"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5" name="Oval 94"/>
            <p:cNvSpPr>
              <a:spLocks noChangeArrowheads="1"/>
            </p:cNvSpPr>
            <p:nvPr/>
          </p:nvSpPr>
          <p:spPr bwMode="auto">
            <a:xfrm>
              <a:off x="5351287" y="126841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6" name="Oval 95"/>
            <p:cNvSpPr>
              <a:spLocks noChangeArrowheads="1"/>
            </p:cNvSpPr>
            <p:nvPr/>
          </p:nvSpPr>
          <p:spPr bwMode="auto">
            <a:xfrm>
              <a:off x="5442303" y="132532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7" name="Oval 96"/>
            <p:cNvSpPr>
              <a:spLocks noChangeArrowheads="1"/>
            </p:cNvSpPr>
            <p:nvPr/>
          </p:nvSpPr>
          <p:spPr bwMode="auto">
            <a:xfrm>
              <a:off x="5331377" y="135946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8" name="Oval 97"/>
            <p:cNvSpPr>
              <a:spLocks noChangeArrowheads="1"/>
            </p:cNvSpPr>
            <p:nvPr/>
          </p:nvSpPr>
          <p:spPr bwMode="auto">
            <a:xfrm>
              <a:off x="5442303" y="1385076"/>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9" name="Oval 98"/>
            <p:cNvSpPr>
              <a:spLocks noChangeArrowheads="1"/>
            </p:cNvSpPr>
            <p:nvPr/>
          </p:nvSpPr>
          <p:spPr bwMode="auto">
            <a:xfrm>
              <a:off x="5442303"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0" name="Oval 99"/>
            <p:cNvSpPr>
              <a:spLocks noChangeArrowheads="1"/>
            </p:cNvSpPr>
            <p:nvPr/>
          </p:nvSpPr>
          <p:spPr bwMode="auto">
            <a:xfrm>
              <a:off x="5533320"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1" name="Oval 100"/>
            <p:cNvSpPr>
              <a:spLocks noChangeArrowheads="1"/>
            </p:cNvSpPr>
            <p:nvPr/>
          </p:nvSpPr>
          <p:spPr bwMode="auto">
            <a:xfrm>
              <a:off x="5422393" y="156433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2" name="Oval 101"/>
            <p:cNvSpPr>
              <a:spLocks noChangeArrowheads="1"/>
            </p:cNvSpPr>
            <p:nvPr/>
          </p:nvSpPr>
          <p:spPr bwMode="auto">
            <a:xfrm>
              <a:off x="5533320" y="158994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3" name="Oval 102"/>
            <p:cNvSpPr>
              <a:spLocks noChangeArrowheads="1"/>
            </p:cNvSpPr>
            <p:nvPr/>
          </p:nvSpPr>
          <p:spPr bwMode="auto">
            <a:xfrm>
              <a:off x="5237516"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4" name="Oval 103"/>
            <p:cNvSpPr>
              <a:spLocks noChangeArrowheads="1"/>
            </p:cNvSpPr>
            <p:nvPr/>
          </p:nvSpPr>
          <p:spPr bwMode="auto">
            <a:xfrm>
              <a:off x="5328533"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3" name="Oval 105"/>
            <p:cNvSpPr>
              <a:spLocks noChangeArrowheads="1"/>
            </p:cNvSpPr>
            <p:nvPr/>
          </p:nvSpPr>
          <p:spPr bwMode="auto">
            <a:xfrm>
              <a:off x="4881034" y="94456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4" name="Oval 106"/>
            <p:cNvSpPr>
              <a:spLocks noChangeArrowheads="1"/>
            </p:cNvSpPr>
            <p:nvPr/>
          </p:nvSpPr>
          <p:spPr bwMode="auto">
            <a:xfrm>
              <a:off x="4972051" y="100147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5" name="Oval 107"/>
            <p:cNvSpPr>
              <a:spLocks noChangeArrowheads="1"/>
            </p:cNvSpPr>
            <p:nvPr/>
          </p:nvSpPr>
          <p:spPr bwMode="auto">
            <a:xfrm>
              <a:off x="4861124" y="103561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6" name="Oval 108"/>
            <p:cNvSpPr>
              <a:spLocks noChangeArrowheads="1"/>
            </p:cNvSpPr>
            <p:nvPr/>
          </p:nvSpPr>
          <p:spPr bwMode="auto">
            <a:xfrm>
              <a:off x="4972051" y="106122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7" name="Oval 109"/>
            <p:cNvSpPr>
              <a:spLocks noChangeArrowheads="1"/>
            </p:cNvSpPr>
            <p:nvPr/>
          </p:nvSpPr>
          <p:spPr bwMode="auto">
            <a:xfrm>
              <a:off x="4972051"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8" name="Oval 110"/>
            <p:cNvSpPr>
              <a:spLocks noChangeArrowheads="1"/>
            </p:cNvSpPr>
            <p:nvPr/>
          </p:nvSpPr>
          <p:spPr bwMode="auto">
            <a:xfrm>
              <a:off x="5063067"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9" name="Oval 111"/>
            <p:cNvSpPr>
              <a:spLocks noChangeArrowheads="1"/>
            </p:cNvSpPr>
            <p:nvPr/>
          </p:nvSpPr>
          <p:spPr bwMode="auto">
            <a:xfrm>
              <a:off x="4952141" y="124048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0" name="Oval 112"/>
            <p:cNvSpPr>
              <a:spLocks noChangeArrowheads="1"/>
            </p:cNvSpPr>
            <p:nvPr/>
          </p:nvSpPr>
          <p:spPr bwMode="auto">
            <a:xfrm>
              <a:off x="5063067" y="126609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1" name="Oval 113"/>
            <p:cNvSpPr>
              <a:spLocks noChangeArrowheads="1"/>
            </p:cNvSpPr>
            <p:nvPr/>
          </p:nvSpPr>
          <p:spPr bwMode="auto">
            <a:xfrm>
              <a:off x="4767263"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2" name="Oval 114"/>
            <p:cNvSpPr>
              <a:spLocks noChangeArrowheads="1"/>
            </p:cNvSpPr>
            <p:nvPr/>
          </p:nvSpPr>
          <p:spPr bwMode="auto">
            <a:xfrm>
              <a:off x="4858280"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03" name="Group 115"/>
            <p:cNvGrpSpPr>
              <a:grpSpLocks/>
            </p:cNvGrpSpPr>
            <p:nvPr/>
          </p:nvGrpSpPr>
          <p:grpSpPr bwMode="auto">
            <a:xfrm>
              <a:off x="4827941" y="944563"/>
              <a:ext cx="348897" cy="374650"/>
              <a:chOff x="983" y="1277"/>
              <a:chExt cx="368" cy="395"/>
            </a:xfrm>
            <a:solidFill>
              <a:srgbClr val="000000"/>
            </a:solidFill>
          </p:grpSpPr>
          <p:sp>
            <p:nvSpPr>
              <p:cNvPr id="10304" name="Oval 116"/>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5" name="Oval 117"/>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6" name="Oval 118"/>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7" name="Oval 119"/>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8" name="Oval 120"/>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9" name="Oval 121"/>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0" name="Oval 122"/>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1" name="Oval 123"/>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2" name="Oval 124"/>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3" name="Oval 125"/>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270" name="AutoShape 126"/>
            <p:cNvSpPr>
              <a:spLocks noChangeArrowheads="1"/>
            </p:cNvSpPr>
            <p:nvPr/>
          </p:nvSpPr>
          <p:spPr bwMode="auto">
            <a:xfrm>
              <a:off x="4737100" y="6238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2" name="Oval 128"/>
            <p:cNvSpPr>
              <a:spLocks noChangeArrowheads="1"/>
            </p:cNvSpPr>
            <p:nvPr/>
          </p:nvSpPr>
          <p:spPr bwMode="auto">
            <a:xfrm>
              <a:off x="4957234" y="127793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3" name="Oval 129"/>
            <p:cNvSpPr>
              <a:spLocks noChangeArrowheads="1"/>
            </p:cNvSpPr>
            <p:nvPr/>
          </p:nvSpPr>
          <p:spPr bwMode="auto">
            <a:xfrm>
              <a:off x="5048251" y="133484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4" name="Oval 130"/>
            <p:cNvSpPr>
              <a:spLocks noChangeArrowheads="1"/>
            </p:cNvSpPr>
            <p:nvPr/>
          </p:nvSpPr>
          <p:spPr bwMode="auto">
            <a:xfrm>
              <a:off x="4937324" y="136899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5" name="Oval 131"/>
            <p:cNvSpPr>
              <a:spLocks noChangeArrowheads="1"/>
            </p:cNvSpPr>
            <p:nvPr/>
          </p:nvSpPr>
          <p:spPr bwMode="auto">
            <a:xfrm>
              <a:off x="5048251" y="1394601"/>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6" name="Oval 132"/>
            <p:cNvSpPr>
              <a:spLocks noChangeArrowheads="1"/>
            </p:cNvSpPr>
            <p:nvPr/>
          </p:nvSpPr>
          <p:spPr bwMode="auto">
            <a:xfrm>
              <a:off x="5048251"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7" name="Oval 133"/>
            <p:cNvSpPr>
              <a:spLocks noChangeArrowheads="1"/>
            </p:cNvSpPr>
            <p:nvPr/>
          </p:nvSpPr>
          <p:spPr bwMode="auto">
            <a:xfrm>
              <a:off x="5139267"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8" name="Oval 134"/>
            <p:cNvSpPr>
              <a:spLocks noChangeArrowheads="1"/>
            </p:cNvSpPr>
            <p:nvPr/>
          </p:nvSpPr>
          <p:spPr bwMode="auto">
            <a:xfrm>
              <a:off x="5028341" y="157386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9" name="Oval 135"/>
            <p:cNvSpPr>
              <a:spLocks noChangeArrowheads="1"/>
            </p:cNvSpPr>
            <p:nvPr/>
          </p:nvSpPr>
          <p:spPr bwMode="auto">
            <a:xfrm>
              <a:off x="5139267" y="159947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0" name="Oval 136"/>
            <p:cNvSpPr>
              <a:spLocks noChangeArrowheads="1"/>
            </p:cNvSpPr>
            <p:nvPr/>
          </p:nvSpPr>
          <p:spPr bwMode="auto">
            <a:xfrm>
              <a:off x="4843463"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1" name="Oval 137"/>
            <p:cNvSpPr>
              <a:spLocks noChangeArrowheads="1"/>
            </p:cNvSpPr>
            <p:nvPr/>
          </p:nvSpPr>
          <p:spPr bwMode="auto">
            <a:xfrm>
              <a:off x="4934480"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3" name="Oval 139"/>
            <p:cNvSpPr>
              <a:spLocks noChangeArrowheads="1"/>
            </p:cNvSpPr>
            <p:nvPr/>
          </p:nvSpPr>
          <p:spPr bwMode="auto">
            <a:xfrm>
              <a:off x="5017912" y="127793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4" name="Oval 140"/>
            <p:cNvSpPr>
              <a:spLocks noChangeArrowheads="1"/>
            </p:cNvSpPr>
            <p:nvPr/>
          </p:nvSpPr>
          <p:spPr bwMode="auto">
            <a:xfrm>
              <a:off x="5108928" y="133484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5" name="Oval 141"/>
            <p:cNvSpPr>
              <a:spLocks noChangeArrowheads="1"/>
            </p:cNvSpPr>
            <p:nvPr/>
          </p:nvSpPr>
          <p:spPr bwMode="auto">
            <a:xfrm>
              <a:off x="4998002" y="136899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6" name="Oval 142"/>
            <p:cNvSpPr>
              <a:spLocks noChangeArrowheads="1"/>
            </p:cNvSpPr>
            <p:nvPr/>
          </p:nvSpPr>
          <p:spPr bwMode="auto">
            <a:xfrm>
              <a:off x="5108928" y="1394601"/>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7" name="Oval 143"/>
            <p:cNvSpPr>
              <a:spLocks noChangeArrowheads="1"/>
            </p:cNvSpPr>
            <p:nvPr/>
          </p:nvSpPr>
          <p:spPr bwMode="auto">
            <a:xfrm>
              <a:off x="5108928"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8" name="Oval 144"/>
            <p:cNvSpPr>
              <a:spLocks noChangeArrowheads="1"/>
            </p:cNvSpPr>
            <p:nvPr/>
          </p:nvSpPr>
          <p:spPr bwMode="auto">
            <a:xfrm>
              <a:off x="5199945"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9" name="Oval 145"/>
            <p:cNvSpPr>
              <a:spLocks noChangeArrowheads="1"/>
            </p:cNvSpPr>
            <p:nvPr/>
          </p:nvSpPr>
          <p:spPr bwMode="auto">
            <a:xfrm>
              <a:off x="5089018" y="157386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0" name="Oval 146"/>
            <p:cNvSpPr>
              <a:spLocks noChangeArrowheads="1"/>
            </p:cNvSpPr>
            <p:nvPr/>
          </p:nvSpPr>
          <p:spPr bwMode="auto">
            <a:xfrm>
              <a:off x="5199945" y="159947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1" name="Oval 147"/>
            <p:cNvSpPr>
              <a:spLocks noChangeArrowheads="1"/>
            </p:cNvSpPr>
            <p:nvPr/>
          </p:nvSpPr>
          <p:spPr bwMode="auto">
            <a:xfrm>
              <a:off x="4904141"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2" name="Oval 148"/>
            <p:cNvSpPr>
              <a:spLocks noChangeArrowheads="1"/>
            </p:cNvSpPr>
            <p:nvPr/>
          </p:nvSpPr>
          <p:spPr bwMode="auto">
            <a:xfrm>
              <a:off x="4995158"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775318" name="Rectangle 150"/>
          <p:cNvSpPr>
            <a:spLocks noChangeArrowheads="1"/>
          </p:cNvSpPr>
          <p:nvPr/>
        </p:nvSpPr>
        <p:spPr bwMode="auto">
          <a:xfrm>
            <a:off x="3562118" y="5666721"/>
            <a:ext cx="4895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lnSpc>
                <a:spcPct val="75000"/>
              </a:lnSpc>
            </a:pPr>
            <a:r>
              <a:rPr lang="nl-NL" altLang="en-US" sz="2400" b="0" dirty="0" err="1">
                <a:solidFill>
                  <a:srgbClr val="0000FF"/>
                </a:solidFill>
                <a:cs typeface="Times New Roman" panose="02020603050405020304" pitchFamily="18" charset="0"/>
              </a:rPr>
              <a:t>Violates</a:t>
            </a:r>
            <a:r>
              <a:rPr lang="nl-NL" altLang="en-US" sz="2400" b="0" dirty="0">
                <a:solidFill>
                  <a:srgbClr val="0000FF"/>
                </a:solidFill>
                <a:cs typeface="Times New Roman" panose="02020603050405020304" pitchFamily="18" charset="0"/>
              </a:rPr>
              <a:t> </a:t>
            </a:r>
            <a:r>
              <a:rPr lang="nl-NL" altLang="en-US" sz="2400" b="0" dirty="0" err="1">
                <a:solidFill>
                  <a:srgbClr val="0000FF"/>
                </a:solidFill>
                <a:cs typeface="Times New Roman" panose="02020603050405020304" pitchFamily="18" charset="0"/>
              </a:rPr>
              <a:t>subjective</a:t>
            </a:r>
            <a:r>
              <a:rPr lang="nl-NL" altLang="en-US" sz="2400" b="0" dirty="0">
                <a:solidFill>
                  <a:srgbClr val="0000FF"/>
                </a:solidFill>
                <a:cs typeface="Times New Roman" panose="02020603050405020304" pitchFamily="18" charset="0"/>
              </a:rPr>
              <a:t> </a:t>
            </a:r>
            <a:r>
              <a:rPr lang="nl-NL" altLang="en-US" sz="2400" b="0" dirty="0" err="1">
                <a:solidFill>
                  <a:srgbClr val="0000FF"/>
                </a:solidFill>
                <a:cs typeface="Times New Roman" panose="02020603050405020304" pitchFamily="18" charset="0"/>
              </a:rPr>
              <a:t>probabilities</a:t>
            </a:r>
            <a:r>
              <a:rPr lang="nl-NL" altLang="en-US" sz="2400" b="0" dirty="0">
                <a:solidFill>
                  <a:srgbClr val="0000FF"/>
                </a:solidFill>
                <a:cs typeface="Times New Roman" panose="02020603050405020304" pitchFamily="18" charset="0"/>
              </a:rPr>
              <a:t>.</a:t>
            </a:r>
            <a:r>
              <a:rPr lang="nl-NL" altLang="en-US" sz="2400" b="0" dirty="0">
                <a:solidFill>
                  <a:srgbClr val="000000"/>
                </a:solidFill>
                <a:cs typeface="Times New Roman" panose="02020603050405020304" pitchFamily="18" charset="0"/>
              </a:rPr>
              <a:t> </a:t>
            </a:r>
            <a:endParaRPr lang="en-US" altLang="en-US" sz="2400" b="0" dirty="0">
              <a:solidFill>
                <a:srgbClr val="000000"/>
              </a:solidFill>
              <a:cs typeface="Times New Roman" panose="02020603050405020304" pitchFamily="18" charset="0"/>
            </a:endParaRPr>
          </a:p>
        </p:txBody>
      </p:sp>
      <p:grpSp>
        <p:nvGrpSpPr>
          <p:cNvPr id="7" name="Group 6"/>
          <p:cNvGrpSpPr/>
          <p:nvPr/>
        </p:nvGrpSpPr>
        <p:grpSpPr>
          <a:xfrm>
            <a:off x="5593224" y="2322326"/>
            <a:ext cx="576346" cy="592636"/>
            <a:chOff x="1639787" y="2268538"/>
            <a:chExt cx="576346" cy="592636"/>
          </a:xfrm>
        </p:grpSpPr>
        <p:sp>
          <p:nvSpPr>
            <p:cNvPr id="4" name="Rectangle 3"/>
            <p:cNvSpPr/>
            <p:nvPr/>
          </p:nvSpPr>
          <p:spPr>
            <a:xfrm>
              <a:off x="1639787" y="2332878"/>
              <a:ext cx="430688" cy="5282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mc:AlternateContent xmlns:mc="http://schemas.openxmlformats.org/markup-compatibility/2006" xmlns:a14="http://schemas.microsoft.com/office/drawing/2010/main">
          <mc:Choice Requires="a14">
            <p:sp>
              <p:nvSpPr>
                <p:cNvPr id="144" name="Text Box 29"/>
                <p:cNvSpPr txBox="1">
                  <a:spLocks noChangeArrowheads="1"/>
                </p:cNvSpPr>
                <p:nvPr/>
              </p:nvSpPr>
              <p:spPr bwMode="auto">
                <a:xfrm>
                  <a:off x="1672097" y="2268538"/>
                  <a:ext cx="544036" cy="5254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14:m>
                    <m:oMathPara xmlns:m="http://schemas.openxmlformats.org/officeDocument/2006/math">
                      <m:oMathParaPr>
                        <m:jc m:val="centerGroup"/>
                      </m:oMathParaPr>
                      <m:oMath xmlns:m="http://schemas.openxmlformats.org/officeDocument/2006/math">
                        <m:r>
                          <a:rPr lang="en-US" altLang="en-US" sz="2800" b="0" i="1">
                            <a:solidFill>
                              <a:srgbClr val="000000"/>
                            </a:solidFill>
                            <a:latin typeface="Cambria Math" panose="02040503050406030204" pitchFamily="18" charset="0"/>
                            <a:ea typeface="Cambria Math" panose="02040503050406030204" pitchFamily="18" charset="0"/>
                          </a:rPr>
                          <m:t>≻</m:t>
                        </m:r>
                      </m:oMath>
                    </m:oMathPara>
                  </a14:m>
                  <a:endParaRPr lang="en-US" altLang="en-US" sz="2800" b="0" dirty="0">
                    <a:solidFill>
                      <a:srgbClr val="000000"/>
                    </a:solidFill>
                  </a:endParaRPr>
                </a:p>
              </p:txBody>
            </p:sp>
          </mc:Choice>
          <mc:Fallback xmlns="">
            <p:sp>
              <p:nvSpPr>
                <p:cNvPr id="144" name="Text Box 29"/>
                <p:cNvSpPr txBox="1">
                  <a:spLocks noRot="1" noChangeAspect="1" noMove="1" noResize="1" noEditPoints="1" noAdjustHandles="1" noChangeArrowheads="1" noChangeShapeType="1" noTextEdit="1"/>
                </p:cNvSpPr>
                <p:nvPr/>
              </p:nvSpPr>
              <p:spPr bwMode="auto">
                <a:xfrm>
                  <a:off x="1672097" y="2268538"/>
                  <a:ext cx="544036" cy="525401"/>
                </a:xfrm>
                <a:prstGeom prst="rect">
                  <a:avLst/>
                </a:prstGeom>
                <a:blipFill rotWithShape="0">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noFill/>
                    </a:rPr>
                    <a:t> </a:t>
                  </a:r>
                </a:p>
              </p:txBody>
            </p:sp>
          </mc:Fallback>
        </mc:AlternateContent>
      </p:grpSp>
      <p:sp>
        <p:nvSpPr>
          <p:cNvPr id="775198" name="Line 30"/>
          <p:cNvSpPr>
            <a:spLocks noChangeShapeType="1"/>
          </p:cNvSpPr>
          <p:nvPr/>
        </p:nvSpPr>
        <p:spPr bwMode="auto">
          <a:xfrm>
            <a:off x="5880100" y="331133"/>
            <a:ext cx="0" cy="502285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46" name="Rectangle 33"/>
          <p:cNvSpPr>
            <a:spLocks noChangeArrowheads="1"/>
          </p:cNvSpPr>
          <p:nvPr/>
        </p:nvSpPr>
        <p:spPr bwMode="auto">
          <a:xfrm>
            <a:off x="347663" y="4544358"/>
            <a:ext cx="27606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lnSpc>
                <a:spcPct val="75000"/>
              </a:lnSpc>
            </a:pPr>
            <a:r>
              <a:rPr lang="nl-NL" altLang="en-US" sz="2400" b="0" dirty="0">
                <a:solidFill>
                  <a:srgbClr val="000000"/>
                </a:solidFill>
                <a:cs typeface="Times New Roman" panose="02020603050405020304" pitchFamily="18" charset="0"/>
              </a:rPr>
              <a:t>This violates subjective probabilities:</a:t>
            </a:r>
            <a:endParaRPr lang="en-US" altLang="en-US" sz="2400" b="0" dirty="0">
              <a:solidFill>
                <a:srgbClr val="000000"/>
              </a:solidFill>
              <a:cs typeface="Times New Roman" panose="02020603050405020304" pitchFamily="18" charset="0"/>
            </a:endParaRPr>
          </a:p>
        </p:txBody>
      </p:sp>
      <p:sp>
        <p:nvSpPr>
          <p:cNvPr id="149" name="Text Box 2"/>
          <p:cNvSpPr txBox="1">
            <a:spLocks noChangeArrowheads="1"/>
          </p:cNvSpPr>
          <p:nvPr/>
        </p:nvSpPr>
        <p:spPr bwMode="auto">
          <a:xfrm>
            <a:off x="638175" y="6167438"/>
            <a:ext cx="8251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Important practical example:</a:t>
            </a:r>
            <a:r>
              <a:rPr lang="en-US" altLang="en-US" sz="2800" dirty="0">
                <a:latin typeface="Arial" panose="020B0604020202020204" pitchFamily="34" charset="0"/>
                <a:cs typeface="Times New Roman" panose="02020603050405020304" pitchFamily="18" charset="0"/>
                <a:sym typeface="Math3" panose="00000400000000000000" pitchFamily="2" charset="2"/>
              </a:rPr>
              <a:t> </a:t>
            </a:r>
            <a:r>
              <a:rPr lang="en-US" altLang="en-US" sz="2800" dirty="0" err="1">
                <a:latin typeface="Arial" panose="020B0604020202020204" pitchFamily="34" charset="0"/>
                <a:cs typeface="Times New Roman" panose="02020603050405020304" pitchFamily="18" charset="0"/>
                <a:sym typeface="Math3" panose="00000400000000000000" pitchFamily="2" charset="2"/>
              </a:rPr>
              <a:t>homebias</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148" name="Text Box 29"/>
          <p:cNvSpPr txBox="1">
            <a:spLocks noChangeArrowheads="1"/>
          </p:cNvSpPr>
          <p:nvPr/>
        </p:nvSpPr>
        <p:spPr bwMode="auto">
          <a:xfrm>
            <a:off x="273050" y="1590021"/>
            <a:ext cx="2472450" cy="1140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000" b="0" dirty="0">
                <a:solidFill>
                  <a:srgbClr val="000000"/>
                </a:solidFill>
              </a:rPr>
              <a:t>(</a:t>
            </a:r>
            <a:r>
              <a:rPr lang="en-US" altLang="en-US" sz="2000" b="0" dirty="0">
                <a:solidFill>
                  <a:srgbClr val="FF0000"/>
                </a:solidFill>
              </a:rPr>
              <a:t>R</a:t>
            </a:r>
            <a:r>
              <a:rPr lang="en-US" altLang="en-US" sz="2000" b="0" baseline="-25000" dirty="0">
                <a:solidFill>
                  <a:srgbClr val="FF0000"/>
                </a:solidFill>
              </a:rPr>
              <a:t>K</a:t>
            </a:r>
            <a:r>
              <a:rPr lang="en-US" altLang="en-US" sz="2000" b="0" dirty="0">
                <a:solidFill>
                  <a:srgbClr val="000000"/>
                </a:solidFill>
              </a:rPr>
              <a:t>: </a:t>
            </a:r>
            <a:r>
              <a:rPr lang="en-US" sz="2400" b="0" dirty="0"/>
              <a:t>€</a:t>
            </a:r>
            <a:r>
              <a:rPr lang="en-US" altLang="en-US" sz="2000" b="0" dirty="0">
                <a:solidFill>
                  <a:srgbClr val="000000"/>
                </a:solidFill>
              </a:rPr>
              <a:t>20): </a:t>
            </a:r>
            <a:br>
              <a:rPr lang="en-US" altLang="en-US" sz="2000" b="0" dirty="0">
                <a:solidFill>
                  <a:srgbClr val="000000"/>
                </a:solidFill>
              </a:rPr>
            </a:br>
            <a:r>
              <a:rPr lang="en-US" altLang="en-US" sz="2000" b="0" dirty="0">
                <a:solidFill>
                  <a:srgbClr val="000000"/>
                </a:solidFill>
              </a:rPr>
              <a:t>receive </a:t>
            </a:r>
            <a:r>
              <a:rPr lang="en-US" sz="2400" b="0" dirty="0"/>
              <a:t>€</a:t>
            </a:r>
            <a:r>
              <a:rPr lang="en-US" altLang="en-US" sz="2000" b="0" dirty="0">
                <a:solidFill>
                  <a:srgbClr val="000000"/>
                </a:solidFill>
              </a:rPr>
              <a:t>20 if ball</a:t>
            </a:r>
            <a:br>
              <a:rPr lang="en-US" altLang="en-US" sz="2000" b="0" dirty="0">
                <a:solidFill>
                  <a:srgbClr val="000000"/>
                </a:solidFill>
              </a:rPr>
            </a:br>
            <a:r>
              <a:rPr lang="en-US" altLang="en-US" sz="2000" b="0" dirty="0">
                <a:solidFill>
                  <a:srgbClr val="000000"/>
                </a:solidFill>
              </a:rPr>
              <a:t>drawn from K is </a:t>
            </a:r>
            <a:r>
              <a:rPr lang="en-US" altLang="en-US" sz="2000" b="0" dirty="0">
                <a:solidFill>
                  <a:srgbClr val="FF0000"/>
                </a:solidFill>
              </a:rPr>
              <a:t>red.</a:t>
            </a:r>
            <a:endParaRPr lang="en-US" altLang="en-US" sz="2000" b="0" dirty="0">
              <a:solidFill>
                <a:srgbClr val="000000"/>
              </a:solidFill>
            </a:endParaRPr>
          </a:p>
        </p:txBody>
      </p:sp>
      <p:sp>
        <p:nvSpPr>
          <p:cNvPr id="9" name="Rectangle 8"/>
          <p:cNvSpPr/>
          <p:nvPr/>
        </p:nvSpPr>
        <p:spPr>
          <a:xfrm>
            <a:off x="109100" y="1675440"/>
            <a:ext cx="2800350" cy="132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Text Box 3">
            <a:extLst>
              <a:ext uri="{FF2B5EF4-FFF2-40B4-BE49-F238E27FC236}">
                <a16:creationId xmlns:a16="http://schemas.microsoft.com/office/drawing/2014/main" id="{26636BA7-A92F-4715-AD11-1D6783D2CA3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155</a:t>
            </a:fld>
            <a:endParaRPr lang="en-US" altLang="nl-NL" sz="1600"/>
          </a:p>
        </p:txBody>
      </p:sp>
    </p:spTree>
    <p:extLst>
      <p:ext uri="{BB962C8B-B14F-4D97-AF65-F5344CB8AC3E}">
        <p14:creationId xmlns:p14="http://schemas.microsoft.com/office/powerpoint/2010/main" val="3263955269"/>
      </p:ext>
    </p:extLst>
  </p:cSld>
  <p:clrMapOvr>
    <a:masterClrMapping/>
  </p:clrMapOvr>
  <p:transition advTm="16582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7519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7517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7517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7519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48">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775197">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775197">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7519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775186">
                                            <p:txEl>
                                              <p:pRg st="0" end="0"/>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77520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775187">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499"/>
                                          </p:stCondLst>
                                        </p:cTn>
                                        <p:tgtEl>
                                          <p:spTgt spid="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499"/>
                                          </p:stCondLst>
                                        </p:cTn>
                                        <p:tgtEl>
                                          <p:spTgt spid="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775188"/>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499"/>
                                          </p:stCondLst>
                                        </p:cTn>
                                        <p:tgtEl>
                                          <p:spTgt spid="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775318">
                                            <p:txEl>
                                              <p:pRg st="0" end="0"/>
                                            </p:txEl>
                                          </p:spTgt>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14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176" grpId="0"/>
      <p:bldP spid="775177" grpId="0"/>
      <p:bldP spid="775186" grpId="0" build="p" autoUpdateAnimBg="0"/>
      <p:bldP spid="775187" grpId="0" build="p" autoUpdateAnimBg="0"/>
      <p:bldP spid="775188" grpId="0" autoUpdateAnimBg="0"/>
      <p:bldP spid="775196" grpId="0" autoUpdateAnimBg="0"/>
      <p:bldP spid="775197" grpId="0" uiExpand="1" build="p" autoUpdateAnimBg="0"/>
      <p:bldP spid="775199" grpId="0" animBg="1"/>
      <p:bldP spid="775200" grpId="0" animBg="1"/>
      <p:bldP spid="775318" grpId="0" build="p"/>
      <p:bldP spid="775198" grpId="0" animBg="1"/>
      <p:bldP spid="146" grpId="0"/>
      <p:bldP spid="149" grpId="0" build="p" autoUpdateAnimBg="0"/>
      <p:bldP spid="148" grpId="0" uiExpand="1" build="p" autoUpdateAnimBg="0"/>
      <p:bldP spid="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Text Box 2"/>
          <p:cNvSpPr txBox="1">
            <a:spLocks noChangeArrowheads="1"/>
          </p:cNvSpPr>
          <p:nvPr/>
        </p:nvSpPr>
        <p:spPr bwMode="auto">
          <a:xfrm>
            <a:off x="393089" y="510149"/>
            <a:ext cx="7405687" cy="166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F</a:t>
            </a:r>
            <a:r>
              <a:rPr lang="en-US" altLang="en-US" b="0" dirty="0">
                <a:latin typeface="Arial" panose="020B0604020202020204" pitchFamily="34" charset="0"/>
                <a:cs typeface="Times New Roman" panose="02020603050405020304" pitchFamily="18" charset="0"/>
                <a:sym typeface="Math3" panose="00000400000000000000" pitchFamily="2" charset="2"/>
              </a:rPr>
              <a:t>or ambiguity, we need something fundamentally new! Beyond probability.</a:t>
            </a:r>
            <a:br>
              <a:rPr lang="en-US" altLang="en-US" b="0" dirty="0">
                <a:latin typeface="Arial" panose="020B0604020202020204" pitchFamily="34" charset="0"/>
                <a:cs typeface="Times New Roman" panose="02020603050405020304" pitchFamily="18" charset="0"/>
                <a:sym typeface="Math3" panose="00000400000000000000" pitchFamily="2" charset="2"/>
              </a:rPr>
            </a:br>
            <a:endParaRPr lang="en-US" altLang="en-US" b="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Hard to invent!</a:t>
            </a:r>
            <a:endPar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7" name="Text Box 3">
            <a:extLst>
              <a:ext uri="{FF2B5EF4-FFF2-40B4-BE49-F238E27FC236}">
                <a16:creationId xmlns:a16="http://schemas.microsoft.com/office/drawing/2014/main" id="{45EE62C4-EEF0-46BB-B4AC-3A2D4FCFBC65}"/>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156</a:t>
            </a:fld>
            <a:endParaRPr lang="en-US" altLang="nl-NL" sz="1600"/>
          </a:p>
        </p:txBody>
      </p:sp>
    </p:spTree>
    <p:extLst>
      <p:ext uri="{BB962C8B-B14F-4D97-AF65-F5344CB8AC3E}">
        <p14:creationId xmlns:p14="http://schemas.microsoft.com/office/powerpoint/2010/main" val="419379814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1235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4"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Text Box 2"/>
          <p:cNvSpPr txBox="1">
            <a:spLocks noChangeArrowheads="1"/>
          </p:cNvSpPr>
          <p:nvPr/>
        </p:nvSpPr>
        <p:spPr bwMode="auto">
          <a:xfrm>
            <a:off x="198438" y="305953"/>
            <a:ext cx="8945562" cy="629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b="0" dirty="0">
                <a:latin typeface="Arial" panose="020B0604020202020204" pitchFamily="34" charset="0"/>
                <a:sym typeface="Math3" panose="00000400000000000000" pitchFamily="2" charset="2"/>
              </a:rPr>
              <a:t>Decision models without </a:t>
            </a:r>
            <a:r>
              <a:rPr lang="en-US" altLang="en-US" dirty="0">
                <a:latin typeface="Arial" panose="020B0604020202020204" pitchFamily="34" charset="0"/>
                <a:sym typeface="Math3" panose="00000400000000000000" pitchFamily="2" charset="2"/>
              </a:rPr>
              <a:t>probabilities only late 1980s:</a:t>
            </a:r>
            <a:endParaRPr lang="en-US" altLang="en-US" b="0" dirty="0">
              <a:latin typeface="Arial" panose="020B0604020202020204" pitchFamily="34" charset="0"/>
              <a:sym typeface="Math3" panose="00000400000000000000" pitchFamily="2" charset="2"/>
            </a:endParaRPr>
          </a:p>
          <a:p>
            <a:pPr>
              <a:lnSpc>
                <a:spcPct val="90000"/>
              </a:lnSpc>
              <a:spcBef>
                <a:spcPct val="0"/>
              </a:spcBef>
              <a:buFontTx/>
              <a:buNone/>
            </a:pPr>
            <a:r>
              <a:rPr lang="en-US" altLang="en-US" dirty="0">
                <a:solidFill>
                  <a:srgbClr val="0000FF"/>
                </a:solidFill>
                <a:latin typeface="Arial" panose="020B0604020202020204" pitchFamily="34" charset="0"/>
                <a:sym typeface="Math3" panose="00000400000000000000" pitchFamily="2" charset="2"/>
              </a:rPr>
              <a:t>Gilboa &amp; </a:t>
            </a:r>
            <a:r>
              <a:rPr lang="en-US" altLang="en-US" dirty="0" err="1">
                <a:solidFill>
                  <a:srgbClr val="0000FF"/>
                </a:solidFill>
                <a:latin typeface="Arial" panose="020B0604020202020204" pitchFamily="34" charset="0"/>
                <a:sym typeface="Math3" panose="00000400000000000000" pitchFamily="2" charset="2"/>
              </a:rPr>
              <a:t>Schmeidler</a:t>
            </a:r>
            <a:r>
              <a:rPr lang="en-US" altLang="en-US" dirty="0">
                <a:solidFill>
                  <a:srgbClr val="0000FF"/>
                </a:solidFill>
                <a:latin typeface="Arial" panose="020B0604020202020204" pitchFamily="34" charset="0"/>
                <a:sym typeface="Math3" panose="00000400000000000000" pitchFamily="2" charset="2"/>
              </a:rPr>
              <a:t> (‘87, ’89)</a:t>
            </a:r>
            <a:br>
              <a:rPr lang="en-US" altLang="en-US" b="0" dirty="0">
                <a:latin typeface="Arial" panose="020B0604020202020204" pitchFamily="34" charset="0"/>
                <a:sym typeface="Math3" panose="00000400000000000000" pitchFamily="2" charset="2"/>
              </a:rPr>
            </a:br>
            <a:br>
              <a:rPr lang="en-US" altLang="en-US" b="0" dirty="0">
                <a:latin typeface="Arial" panose="020B0604020202020204" pitchFamily="34" charset="0"/>
                <a:sym typeface="Math3" panose="00000400000000000000" pitchFamily="2" charset="2"/>
              </a:rPr>
            </a:br>
            <a:br>
              <a:rPr lang="en-US" altLang="en-US" b="0" dirty="0">
                <a:latin typeface="Arial" panose="020B0604020202020204" pitchFamily="34" charset="0"/>
                <a:sym typeface="Math3" panose="00000400000000000000" pitchFamily="2" charset="2"/>
              </a:rPr>
            </a:br>
            <a:br>
              <a:rPr lang="en-US" altLang="en-US" dirty="0">
                <a:latin typeface="Arial" panose="020B0604020202020204" pitchFamily="34" charset="0"/>
                <a:sym typeface="Math3" panose="00000400000000000000" pitchFamily="2" charset="2"/>
              </a:rPr>
            </a:br>
            <a:endParaRPr lang="en-US" altLang="en-US" dirty="0">
              <a:latin typeface="Arial" panose="020B0604020202020204" pitchFamily="34" charset="0"/>
              <a:sym typeface="Math3" panose="00000400000000000000" pitchFamily="2" charset="2"/>
            </a:endParaRPr>
          </a:p>
          <a:p>
            <a:pPr>
              <a:lnSpc>
                <a:spcPct val="90000"/>
              </a:lnSpc>
              <a:spcBef>
                <a:spcPct val="0"/>
              </a:spcBef>
              <a:buFontTx/>
              <a:buNone/>
            </a:pPr>
            <a:endParaRPr lang="en-US" altLang="en-US" b="0" dirty="0">
              <a:solidFill>
                <a:srgbClr val="0000FF"/>
              </a:solidFill>
              <a:latin typeface="Arial" panose="020B0604020202020204" pitchFamily="34" charset="0"/>
              <a:sym typeface="Math3" panose="00000400000000000000" pitchFamily="2" charset="2"/>
            </a:endParaRPr>
          </a:p>
          <a:p>
            <a:pPr>
              <a:lnSpc>
                <a:spcPct val="90000"/>
              </a:lnSpc>
              <a:spcBef>
                <a:spcPct val="0"/>
              </a:spcBef>
              <a:buFontTx/>
              <a:buNone/>
            </a:pPr>
            <a:r>
              <a:rPr lang="en-US" altLang="en-US" dirty="0">
                <a:latin typeface="Arial" panose="020B0604020202020204" pitchFamily="34" charset="0"/>
                <a:sym typeface="Math3" panose="00000400000000000000" pitchFamily="2" charset="2"/>
              </a:rPr>
              <a:t>Hence: </a:t>
            </a:r>
          </a:p>
          <a:p>
            <a:pPr marL="457200" indent="-457200">
              <a:lnSpc>
                <a:spcPct val="90000"/>
              </a:lnSpc>
              <a:spcBef>
                <a:spcPct val="0"/>
              </a:spcBef>
              <a:buClr>
                <a:srgbClr val="0000FF"/>
              </a:buClr>
              <a:buFontTx/>
              <a:buChar char="-"/>
            </a:pPr>
            <a:r>
              <a:rPr lang="en-US" altLang="en-US" dirty="0">
                <a:latin typeface="Arial" panose="020B0604020202020204" pitchFamily="34" charset="0"/>
                <a:sym typeface="Math3" panose="00000400000000000000" pitchFamily="2" charset="2"/>
              </a:rPr>
              <a:t>ambiguity, even though always important,</a:t>
            </a:r>
            <a:br>
              <a:rPr lang="en-US" altLang="en-US" dirty="0">
                <a:latin typeface="Arial" panose="020B0604020202020204" pitchFamily="34" charset="0"/>
                <a:sym typeface="Math3" panose="00000400000000000000" pitchFamily="2" charset="2"/>
              </a:rPr>
            </a:br>
            <a:r>
              <a:rPr lang="en-US" altLang="en-US" dirty="0">
                <a:latin typeface="Arial" panose="020B0604020202020204" pitchFamily="34" charset="0"/>
                <a:sym typeface="Math3" panose="00000400000000000000" pitchFamily="2" charset="2"/>
              </a:rPr>
              <a:t>    took off only late </a:t>
            </a:r>
            <a:r>
              <a:rPr lang="en-US" altLang="en-US" sz="2800" dirty="0">
                <a:latin typeface="Arial" panose="020B0604020202020204" pitchFamily="34" charset="0"/>
                <a:sym typeface="Math3" panose="00000400000000000000" pitchFamily="2" charset="2"/>
              </a:rPr>
              <a:t>1980</a:t>
            </a:r>
            <a:r>
              <a:rPr lang="en-US" altLang="en-US" dirty="0">
                <a:latin typeface="Arial" panose="020B0604020202020204" pitchFamily="34" charset="0"/>
                <a:sym typeface="Math3" panose="00000400000000000000" pitchFamily="2" charset="2"/>
              </a:rPr>
              <a:t>s</a:t>
            </a:r>
          </a:p>
          <a:p>
            <a:pPr>
              <a:lnSpc>
                <a:spcPct val="90000"/>
              </a:lnSpc>
              <a:spcBef>
                <a:spcPct val="0"/>
              </a:spcBef>
              <a:buFontTx/>
              <a:buNone/>
            </a:pPr>
            <a:r>
              <a:rPr lang="en-US" altLang="en-US" dirty="0">
                <a:solidFill>
                  <a:srgbClr val="0000FF"/>
                </a:solidFill>
                <a:latin typeface="Arial" panose="020B0604020202020204" pitchFamily="34" charset="0"/>
                <a:sym typeface="Math3" panose="00000400000000000000" pitchFamily="2" charset="2"/>
              </a:rPr>
              <a:t>-</a:t>
            </a:r>
            <a:r>
              <a:rPr lang="en-US" altLang="en-US" dirty="0">
                <a:solidFill>
                  <a:srgbClr val="0066FF"/>
                </a:solidFill>
                <a:latin typeface="Arial" panose="020B0604020202020204" pitchFamily="34" charset="0"/>
                <a:sym typeface="Math3" panose="00000400000000000000" pitchFamily="2" charset="2"/>
              </a:rPr>
              <a:t>   </a:t>
            </a:r>
            <a:r>
              <a:rPr lang="en-US" altLang="en-US" dirty="0">
                <a:latin typeface="Arial" panose="020B0604020202020204" pitchFamily="34" charset="0"/>
                <a:sym typeface="Math3" panose="00000400000000000000" pitchFamily="2" charset="2"/>
              </a:rPr>
              <a:t>much to catch up with</a:t>
            </a:r>
          </a:p>
          <a:p>
            <a:pPr>
              <a:lnSpc>
                <a:spcPct val="90000"/>
              </a:lnSpc>
              <a:spcBef>
                <a:spcPct val="0"/>
              </a:spcBef>
              <a:buNone/>
            </a:pPr>
            <a:r>
              <a:rPr lang="en-US" altLang="en-US" dirty="0">
                <a:solidFill>
                  <a:srgbClr val="0000FF"/>
                </a:solidFill>
                <a:latin typeface="Arial" panose="020B0604020202020204" pitchFamily="34" charset="0"/>
                <a:sym typeface="Math3" panose="00000400000000000000" pitchFamily="2" charset="2"/>
              </a:rPr>
              <a:t>-   </a:t>
            </a:r>
            <a:r>
              <a:rPr lang="en-US" altLang="en-US" dirty="0">
                <a:latin typeface="Arial" panose="020B0604020202020204" pitchFamily="34" charset="0"/>
                <a:sym typeface="Math3" panose="00000400000000000000" pitchFamily="2" charset="2"/>
              </a:rPr>
              <a:t>ambiguity popular today </a:t>
            </a:r>
          </a:p>
          <a:p>
            <a:pPr>
              <a:lnSpc>
                <a:spcPct val="90000"/>
              </a:lnSpc>
              <a:spcBef>
                <a:spcPct val="0"/>
              </a:spcBef>
              <a:buNone/>
            </a:pPr>
            <a:r>
              <a:rPr lang="en-US" altLang="en-US" dirty="0">
                <a:solidFill>
                  <a:srgbClr val="0000FF"/>
                </a:solidFill>
                <a:latin typeface="Arial" panose="020B0604020202020204" pitchFamily="34" charset="0"/>
                <a:sym typeface="Math3" panose="00000400000000000000" pitchFamily="2" charset="2"/>
              </a:rPr>
              <a:t>-   </a:t>
            </a:r>
            <a:r>
              <a:rPr lang="en-US" altLang="en-US" dirty="0">
                <a:latin typeface="Arial" panose="020B0604020202020204" pitchFamily="34" charset="0"/>
                <a:sym typeface="Math3" panose="00000400000000000000" pitchFamily="2" charset="2"/>
              </a:rPr>
              <a:t>young researchers may want to work on it!?</a:t>
            </a:r>
            <a:endParaRPr lang="en-US" altLang="en-US" b="0" dirty="0">
              <a:solidFill>
                <a:srgbClr val="0000FF"/>
              </a:solidFill>
              <a:latin typeface="Arial" panose="020B0604020202020204" pitchFamily="34" charset="0"/>
              <a:sym typeface="Math3" panose="00000400000000000000" pitchFamily="2" charset="2"/>
            </a:endParaRPr>
          </a:p>
        </p:txBody>
      </p:sp>
      <p:grpSp>
        <p:nvGrpSpPr>
          <p:cNvPr id="6" name="Group 5"/>
          <p:cNvGrpSpPr/>
          <p:nvPr/>
        </p:nvGrpSpPr>
        <p:grpSpPr>
          <a:xfrm>
            <a:off x="621371" y="1765393"/>
            <a:ext cx="2774972" cy="1142794"/>
            <a:chOff x="376518" y="4349374"/>
            <a:chExt cx="3068736" cy="139252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6518" y="4349374"/>
              <a:ext cx="1143000" cy="139252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83204" y="4387097"/>
              <a:ext cx="1162050" cy="1257300"/>
            </a:xfrm>
            <a:prstGeom prst="rect">
              <a:avLst/>
            </a:prstGeom>
          </p:spPr>
        </p:pic>
      </p:grpSp>
      <p:sp>
        <p:nvSpPr>
          <p:cNvPr id="12" name="Text Box 3">
            <a:extLst>
              <a:ext uri="{FF2B5EF4-FFF2-40B4-BE49-F238E27FC236}">
                <a16:creationId xmlns:a16="http://schemas.microsoft.com/office/drawing/2014/main" id="{D4FA4723-1C24-457C-8A24-244B01044B26}"/>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157</a:t>
            </a:fld>
            <a:endParaRPr lang="en-US" altLang="nl-NL" sz="1600"/>
          </a:p>
        </p:txBody>
      </p:sp>
    </p:spTree>
    <p:extLst>
      <p:ext uri="{BB962C8B-B14F-4D97-AF65-F5344CB8AC3E}">
        <p14:creationId xmlns:p14="http://schemas.microsoft.com/office/powerpoint/2010/main" val="23361016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64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642">
                                            <p:txEl>
                                              <p:pRg st="1" end="1"/>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624642">
                                            <p:txEl>
                                              <p:pRg st="3" end="3"/>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624642">
                                            <p:txEl>
                                              <p:pRg st="4" end="4"/>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624642">
                                            <p:txEl>
                                              <p:pRg st="5" end="5"/>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624642">
                                            <p:txEl>
                                              <p:pRg st="6" end="6"/>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624642">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42" grpId="0" uiExpand="1" build="p"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04547" y="419408"/>
                <a:ext cx="9003957" cy="46483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is (event) </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weighting function</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if</a:t>
                </a:r>
              </a:p>
              <a:p>
                <a:pPr>
                  <a:lnSpc>
                    <a:spcPct val="95000"/>
                  </a:lnSpc>
                  <a:spcBef>
                    <a:spcPct val="0"/>
                  </a:spcBef>
                  <a:buFont typeface="Math3" panose="00000400000000000000" pitchFamily="2" charset="2"/>
                  <a:buNone/>
                </a:pP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e>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𝑆</m:t>
                        </m:r>
                      </m:sup>
                    </m:s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𝑆</m:t>
                        </m:r>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r>
                      <a:rPr lang="en-US" altLang="nl-NL"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For DUU, </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RDU</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holds if</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there exist weighting function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utility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s.t.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If </a:t>
                </a: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then</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hr m:val="∑"/>
                        <m:limLoc m:val="subSup"/>
                        <m:ctrlPr>
                          <a:rPr lang="en-GB" altLang="nl-NL" sz="28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r>
                          <m:rPr>
                            <m:brk m:alnAt="25"/>
                          </m:r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p>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nary>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represents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Here</a:t>
                </a:r>
              </a:p>
              <a:p>
                <a:pPr>
                  <a:lnSpc>
                    <a:spcPct val="95000"/>
                  </a:lnSpc>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14:m>
                  <m:oMath xmlns:m="http://schemas.openxmlformats.org/officeDocument/2006/math">
                    <m:sSub>
                      <m:sSub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04547" y="419408"/>
                <a:ext cx="9003957" cy="4648388"/>
              </a:xfrm>
              <a:prstGeom prst="rect">
                <a:avLst/>
              </a:prstGeom>
              <a:blipFill>
                <a:blip r:embed="rId3"/>
                <a:stretch>
                  <a:fillRect l="-1354" t="-1969" b="-288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83221"/>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158</a:t>
            </a:fld>
            <a:endParaRPr lang="en-US" altLang="nl-NL" sz="1600"/>
          </a:p>
        </p:txBody>
      </p:sp>
      <p:sp>
        <p:nvSpPr>
          <p:cNvPr id="6" name="Text Box 2">
            <a:extLst>
              <a:ext uri="{FF2B5EF4-FFF2-40B4-BE49-F238E27FC236}">
                <a16:creationId xmlns:a16="http://schemas.microsoft.com/office/drawing/2014/main" id="{19EC2FE2-391E-4E5F-828A-D3A4861DA8DC}"/>
              </a:ext>
            </a:extLst>
          </p:cNvPr>
          <p:cNvSpPr txBox="1">
            <a:spLocks noChangeArrowheads="1"/>
          </p:cNvSpPr>
          <p:nvPr/>
        </p:nvSpPr>
        <p:spPr bwMode="auto">
          <a:xfrm>
            <a:off x="-51372" y="-72599"/>
            <a:ext cx="116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§10.2</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
            <a:extLst>
              <a:ext uri="{FF2B5EF4-FFF2-40B4-BE49-F238E27FC236}">
                <a16:creationId xmlns:a16="http://schemas.microsoft.com/office/drawing/2014/main" id="{E0987751-3A16-4115-AC74-A1CEF3845A27}"/>
              </a:ext>
            </a:extLst>
          </p:cNvPr>
          <p:cNvGrpSpPr/>
          <p:nvPr/>
        </p:nvGrpSpPr>
        <p:grpSpPr>
          <a:xfrm>
            <a:off x="4447034" y="3923389"/>
            <a:ext cx="2117948" cy="629135"/>
            <a:chOff x="4447034" y="3807976"/>
            <a:chExt cx="2117948" cy="629135"/>
          </a:xfrm>
        </p:grpSpPr>
        <p:sp>
          <p:nvSpPr>
            <p:cNvPr id="11" name="AutoShape 10">
              <a:extLst>
                <a:ext uri="{FF2B5EF4-FFF2-40B4-BE49-F238E27FC236}">
                  <a16:creationId xmlns:a16="http://schemas.microsoft.com/office/drawing/2014/main" id="{0C5F9D30-AC9B-4029-A647-C0CE63AA8D00}"/>
                </a:ext>
              </a:extLst>
            </p:cNvPr>
            <p:cNvSpPr>
              <a:spLocks/>
            </p:cNvSpPr>
            <p:nvPr/>
          </p:nvSpPr>
          <p:spPr bwMode="auto">
            <a:xfrm rot="5400000" flipH="1">
              <a:off x="5286288" y="3404158"/>
              <a:ext cx="193699" cy="1872208"/>
            </a:xfrm>
            <a:prstGeom prst="rightBrace">
              <a:avLst>
                <a:gd name="adj1" fmla="val 90909"/>
                <a:gd name="adj2" fmla="val 50000"/>
              </a:avLst>
            </a:prstGeom>
            <a:noFill/>
            <a:ln w="19050">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nl-NL"/>
            </a:p>
          </p:txBody>
        </p:sp>
        <mc:AlternateContent xmlns:mc="http://schemas.openxmlformats.org/markup-compatibility/2006" xmlns:a14="http://schemas.microsoft.com/office/drawing/2010/main">
          <mc:Choice Requires="a14">
            <p:sp>
              <p:nvSpPr>
                <p:cNvPr id="12" name="Text Box 4">
                  <a:extLst>
                    <a:ext uri="{FF2B5EF4-FFF2-40B4-BE49-F238E27FC236}">
                      <a16:creationId xmlns:a16="http://schemas.microsoft.com/office/drawing/2014/main" id="{10B4C51B-B24E-4CE2-8E5A-65C5EB13374F}"/>
                    </a:ext>
                  </a:extLst>
                </p:cNvPr>
                <p:cNvSpPr txBox="1">
                  <a:spLocks noChangeArrowheads="1"/>
                </p:cNvSpPr>
                <p:nvPr/>
              </p:nvSpPr>
              <p:spPr bwMode="auto">
                <a:xfrm>
                  <a:off x="4552801" y="3807976"/>
                  <a:ext cx="2012181" cy="5579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rank</a:t>
                  </a: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of </a:t>
                  </a:r>
                  <a14:m>
                    <m:oMath xmlns:m="http://schemas.openxmlformats.org/officeDocument/2006/math">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𝑗</m:t>
                          </m:r>
                        </m:sub>
                      </m:sSub>
                    </m:oMath>
                  </a14:m>
                  <a:endPar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4">
                  <a:extLst>
                    <a:ext uri="{FF2B5EF4-FFF2-40B4-BE49-F238E27FC236}">
                      <a16:creationId xmlns:a16="http://schemas.microsoft.com/office/drawing/2014/main" id="{10B4C51B-B24E-4CE2-8E5A-65C5EB13374F}"/>
                    </a:ext>
                  </a:extLst>
                </p:cNvPr>
                <p:cNvSpPr txBox="1">
                  <a:spLocks noRot="1" noChangeAspect="1" noMove="1" noResize="1" noEditPoints="1" noAdjustHandles="1" noChangeArrowheads="1" noChangeShapeType="1" noTextEdit="1"/>
                </p:cNvSpPr>
                <p:nvPr/>
              </p:nvSpPr>
              <p:spPr bwMode="auto">
                <a:xfrm>
                  <a:off x="4552801" y="3807976"/>
                  <a:ext cx="2012181" cy="557910"/>
                </a:xfrm>
                <a:prstGeom prst="rect">
                  <a:avLst/>
                </a:prstGeom>
                <a:blipFill>
                  <a:blip r:embed="rId4"/>
                  <a:stretch>
                    <a:fillRect l="-6364" t="-13187" b="-230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13" name="Text Box 2">
                <a:extLst>
                  <a:ext uri="{FF2B5EF4-FFF2-40B4-BE49-F238E27FC236}">
                    <a16:creationId xmlns:a16="http://schemas.microsoft.com/office/drawing/2014/main" id="{4B7A7965-1E9C-4303-925C-C0DE91D35910}"/>
                  </a:ext>
                </a:extLst>
              </p:cNvPr>
              <p:cNvSpPr txBox="1">
                <a:spLocks noChangeArrowheads="1"/>
              </p:cNvSpPr>
              <p:nvPr/>
            </p:nvSpPr>
            <p:spPr bwMode="auto">
              <a:xfrm>
                <a:off x="107505" y="5099979"/>
                <a:ext cx="5472608" cy="15267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None/>
                </a:pPr>
                <a14:m>
                  <m:oMath xmlns:m="http://schemas.openxmlformats.org/officeDocument/2006/math">
                    <m:sSub>
                      <m:sSubPr>
                        <m:ctrlPr>
                          <a:rPr lang="en-US" altLang="nl-NL" sz="28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also denoted </a:t>
                </a:r>
                <a14:m>
                  <m:oMath xmlns:m="http://schemas.openxmlformats.org/officeDocument/2006/math">
                    <m:r>
                      <a:rPr lang="en-US" altLang="nl-NL" sz="2800" b="0" i="1" smtClean="0">
                        <a:solidFill>
                          <a:srgbClr val="000000"/>
                        </a:solidFill>
                        <a:latin typeface="Cambria Math"/>
                        <a:cs typeface="Times New Roman" panose="02020603050405020304" pitchFamily="18" charset="0"/>
                        <a:sym typeface="Math3" panose="00000400000000000000" pitchFamily="2" charset="2"/>
                      </a:rPr>
                      <m:t>𝜋</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a:cs typeface="Times New Roman" panose="02020603050405020304" pitchFamily="18" charset="0"/>
                                <a:sym typeface="Math3" panose="00000400000000000000" pitchFamily="2" charset="2"/>
                              </a:rPr>
                              <m:t>𝑗</m:t>
                            </m:r>
                          </m:sub>
                          <m:sup>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sup>
                        </m:sSubSup>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5000"/>
                  </a:lnSpc>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is </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ranked event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5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 name="Text Box 2">
                <a:extLst>
                  <a:ext uri="{FF2B5EF4-FFF2-40B4-BE49-F238E27FC236}">
                    <a16:creationId xmlns:a16="http://schemas.microsoft.com/office/drawing/2014/main" xmlns:a14="http://schemas.microsoft.com/office/drawing/2010/main" xmlns="" id="{4B7A7965-1E9C-4303-925C-C0DE91D35910}"/>
                  </a:ext>
                </a:extLst>
              </p:cNvPr>
              <p:cNvSpPr txBox="1">
                <a:spLocks noRot="1" noChangeAspect="1" noMove="1" noResize="1" noEditPoints="1" noAdjustHandles="1" noChangeArrowheads="1" noChangeShapeType="1" noTextEdit="1"/>
              </p:cNvSpPr>
              <p:nvPr/>
            </p:nvSpPr>
            <p:spPr bwMode="auto">
              <a:xfrm>
                <a:off x="107505" y="5099979"/>
                <a:ext cx="5472608" cy="152676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Tree>
    <p:extLst>
      <p:ext uri="{BB962C8B-B14F-4D97-AF65-F5344CB8AC3E}">
        <p14:creationId xmlns:p14="http://schemas.microsoft.com/office/powerpoint/2010/main" val="384311404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13">
                                            <p:txEl>
                                              <p:pRg st="1" end="1"/>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 grpId="0" build="p" autoUpdateAnimBg="0"/>
      <p:bldP spid="13" grpId="0" build="p"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04547" y="277360"/>
                <a:ext cx="9003957" cy="53904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 typeface="Math3" panose="00000400000000000000" pitchFamily="2" charset="2"/>
                  <a:buNone/>
                </a:pPr>
                <a:r>
                  <a:rPr lang="en-US" altLang="nl-NL" sz="2400" b="0" dirty="0">
                    <a:solidFill>
                      <a:srgbClr val="0000FF"/>
                    </a:solidFill>
                    <a:latin typeface="Cambria Math" panose="02040503050406030204" pitchFamily="18" charset="0"/>
                    <a:cs typeface="Times New Roman" panose="02020603050405020304" pitchFamily="18" charset="0"/>
                    <a:sym typeface="Math3" panose="00000400000000000000" pitchFamily="2" charset="2"/>
                  </a:rPr>
                  <a:t>Repeating</a:t>
                </a:r>
              </a:p>
              <a:p>
                <a:pPr>
                  <a:lnSpc>
                    <a:spcPct val="95000"/>
                  </a:lnSpc>
                  <a:spcBef>
                    <a:spcPct val="0"/>
                  </a:spcBef>
                  <a:buFont typeface="Math3" panose="00000400000000000000" pitchFamily="2" charset="2"/>
                  <a:buNone/>
                </a:pPr>
                <a14:m>
                  <m:oMath xmlns:m="http://schemas.openxmlformats.org/officeDocument/2006/math">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hr m:val="∑"/>
                        <m:limLoc m:val="subSup"/>
                        <m:ctrlPr>
                          <a:rPr lang="en-GB" altLang="nl-NL" sz="24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r>
                          <m:rPr>
                            <m:brk m:alnAt="25"/>
                          </m:r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p>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nary>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br>
                <a14:m>
                  <m:oMath xmlns:m="http://schemas.openxmlformats.org/officeDocument/2006/math">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14:m>
                  <m:oMath xmlns:m="http://schemas.openxmlformats.org/officeDocument/2006/math">
                    <m:sSub>
                      <m:sSubPr>
                        <m:ctrlP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Assume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linear (</a:t>
                </a:r>
                <a14:m>
                  <m:oMath xmlns:m="http://schemas.openxmlformats.org/officeDocument/2006/math">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How elicit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in experimental heaven?</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You work …</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Then </a:t>
                </a:r>
              </a:p>
              <a:p>
                <a:pPr>
                  <a:lnSpc>
                    <a:spcPct val="95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d>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Done.</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04547" y="277360"/>
                <a:ext cx="9003957" cy="5390450"/>
              </a:xfrm>
              <a:prstGeom prst="rect">
                <a:avLst/>
              </a:prstGeom>
              <a:blipFill>
                <a:blip r:embed="rId3"/>
                <a:stretch>
                  <a:fillRect l="-1354" t="-4972" b="-203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159</a:t>
            </a:fld>
            <a:endParaRPr lang="en-US" altLang="nl-NL" sz="1600"/>
          </a:p>
        </p:txBody>
      </p:sp>
    </p:spTree>
    <p:extLst>
      <p:ext uri="{BB962C8B-B14F-4D97-AF65-F5344CB8AC3E}">
        <p14:creationId xmlns:p14="http://schemas.microsoft.com/office/powerpoint/2010/main" val="315559716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27384"/>
                <a:ext cx="8251825" cy="671055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6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If</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then</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6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Proof.</a:t>
                </a:r>
              </a:p>
              <a:p>
                <a:pPr>
                  <a:lnSpc>
                    <a:spcPct val="96000"/>
                  </a:lnSpc>
                  <a:spcBef>
                    <a:spcPct val="0"/>
                  </a:spcBef>
                  <a:buFont typeface="Math3" panose="00000400000000000000" pitchFamily="2" charset="2"/>
                  <a:buNone/>
                </a:pPr>
                <a:r>
                  <a:rPr lang="en-US" altLang="nl-NL" sz="2800" b="0"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By previous  theorem,</a:t>
                </a:r>
              </a:p>
              <a:p>
                <a:pPr>
                  <a:lnSpc>
                    <a:spcPct val="96000"/>
                  </a:lnSpc>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______________________________+</a:t>
                </a:r>
              </a:p>
              <a:p>
                <a:pPr>
                  <a:lnSpc>
                    <a:spcPct val="96000"/>
                  </a:lnSpc>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Font typeface="Math3" panose="00000400000000000000" pitchFamily="2" charset="2"/>
                  <a:buNone/>
                </a:pPr>
                <a:r>
                  <a:rPr lang="en-US" altLang="nl-NL" sz="280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6000"/>
                  </a:lnSpc>
                  <a:spcBef>
                    <a:spcPct val="0"/>
                  </a:spcBef>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______________________________+</a:t>
                </a:r>
              </a:p>
              <a:p>
                <a:pPr>
                  <a:lnSpc>
                    <a:spcPct val="96000"/>
                  </a:lnSpc>
                  <a:spcBef>
                    <a:spcPct val="0"/>
                  </a:spcBef>
                  <a:buFont typeface="Math3" panose="00000400000000000000" pitchFamily="2" charset="2"/>
                  <a:buNone/>
                </a:pP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6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etc.</a:t>
                </a:r>
              </a:p>
              <a:p>
                <a:pPr>
                  <a:lnSpc>
                    <a:spcPct val="96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Holds for any number of preferences, also if more/less than 20.</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27384"/>
                <a:ext cx="8251825" cy="6710555"/>
              </a:xfrm>
              <a:prstGeom prst="rect">
                <a:avLst/>
              </a:prstGeom>
              <a:blipFill rotWithShape="1">
                <a:blip r:embed="rId3"/>
                <a:stretch>
                  <a:fillRect l="-1477" t="-1182" b="-1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 name="Text Box 3"/>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a:t>
            </a:fld>
            <a:endParaRPr lang="en-US" altLang="nl-NL" sz="1600"/>
          </a:p>
        </p:txBody>
      </p:sp>
    </p:spTree>
    <p:extLst>
      <p:ext uri="{BB962C8B-B14F-4D97-AF65-F5344CB8AC3E}">
        <p14:creationId xmlns:p14="http://schemas.microsoft.com/office/powerpoint/2010/main" val="208016744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2" end="12"/>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4514">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Text Box 4">
            <a:extLst>
              <a:ext uri="{FF2B5EF4-FFF2-40B4-BE49-F238E27FC236}">
                <a16:creationId xmlns:a16="http://schemas.microsoft.com/office/drawing/2014/main" id="{F5B7A24A-0E9B-44FD-92AE-71DC03EF203F}"/>
              </a:ext>
            </a:extLst>
          </p:cNvPr>
          <p:cNvSpPr txBox="1">
            <a:spLocks noChangeArrowheads="1"/>
          </p:cNvSpPr>
          <p:nvPr/>
        </p:nvSpPr>
        <p:spPr bwMode="auto">
          <a:xfrm>
            <a:off x="6376243" y="3717032"/>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775186" name="Text Box 18"/>
          <p:cNvSpPr txBox="1">
            <a:spLocks noChangeArrowheads="1"/>
          </p:cNvSpPr>
          <p:nvPr/>
        </p:nvSpPr>
        <p:spPr bwMode="auto">
          <a:xfrm>
            <a:off x="2723646" y="4200748"/>
            <a:ext cx="321143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W(</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a:t>
            </a:r>
            <a:r>
              <a:rPr lang="en-US" altLang="en-US" sz="2800" b="0" dirty="0"/>
              <a:t>    &gt;</a:t>
            </a:r>
            <a:r>
              <a:rPr lang="en-US" altLang="en-US" sz="2400" b="0" dirty="0"/>
              <a:t>     </a:t>
            </a:r>
            <a:r>
              <a:rPr lang="en-US" altLang="en-US" sz="2800" b="0" dirty="0">
                <a:solidFill>
                  <a:srgbClr val="000000"/>
                </a:solidFill>
              </a:rPr>
              <a:t>W(</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a:t>
            </a:r>
          </a:p>
        </p:txBody>
      </p:sp>
      <p:sp>
        <p:nvSpPr>
          <p:cNvPr id="775187" name="Text Box 19"/>
          <p:cNvSpPr txBox="1">
            <a:spLocks noChangeArrowheads="1"/>
          </p:cNvSpPr>
          <p:nvPr/>
        </p:nvSpPr>
        <p:spPr bwMode="auto">
          <a:xfrm>
            <a:off x="2725527" y="4669061"/>
            <a:ext cx="3206625"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800" b="0" dirty="0">
                <a:solidFill>
                  <a:srgbClr val="000000"/>
                </a:solidFill>
              </a:rPr>
              <a:t> </a:t>
            </a:r>
            <a:r>
              <a:rPr lang="en-US" altLang="en-US" sz="2800" b="0" dirty="0">
                <a:solidFill>
                  <a:srgbClr val="000000"/>
                </a:solidFill>
              </a:rPr>
              <a:t>W(B</a:t>
            </a:r>
            <a:r>
              <a:rPr lang="en-US" altLang="en-US" sz="2800" b="0" baseline="-25000" dirty="0">
                <a:solidFill>
                  <a:srgbClr val="000000"/>
                </a:solidFill>
              </a:rPr>
              <a:t>K</a:t>
            </a:r>
            <a:r>
              <a:rPr lang="en-US" altLang="en-US" sz="2800" b="0" dirty="0">
                <a:solidFill>
                  <a:srgbClr val="000000"/>
                </a:solidFill>
              </a:rPr>
              <a:t>)</a:t>
            </a:r>
            <a:r>
              <a:rPr lang="en-US" altLang="en-US" sz="2800" b="0" dirty="0"/>
              <a:t>    &gt;    </a:t>
            </a:r>
            <a:r>
              <a:rPr lang="en-US" altLang="en-US" sz="1000" b="0" dirty="0"/>
              <a:t> </a:t>
            </a:r>
            <a:r>
              <a:rPr lang="en-US" altLang="en-US" sz="2800" b="0" dirty="0">
                <a:solidFill>
                  <a:srgbClr val="000000"/>
                </a:solidFill>
              </a:rPr>
              <a:t>W(B</a:t>
            </a:r>
            <a:r>
              <a:rPr lang="en-US" altLang="en-US" sz="2800" b="0" baseline="-25000" dirty="0">
                <a:solidFill>
                  <a:srgbClr val="000000"/>
                </a:solidFill>
              </a:rPr>
              <a:t>A</a:t>
            </a:r>
            <a:r>
              <a:rPr lang="en-US" altLang="en-US" sz="2800" b="0" dirty="0">
                <a:solidFill>
                  <a:srgbClr val="000000"/>
                </a:solidFill>
              </a:rPr>
              <a:t>)</a:t>
            </a:r>
          </a:p>
        </p:txBody>
      </p:sp>
      <p:sp>
        <p:nvSpPr>
          <p:cNvPr id="775196" name="Text Box 28"/>
          <p:cNvSpPr txBox="1">
            <a:spLocks noChangeArrowheads="1"/>
          </p:cNvSpPr>
          <p:nvPr/>
        </p:nvSpPr>
        <p:spPr bwMode="auto">
          <a:xfrm>
            <a:off x="1883246" y="193660"/>
            <a:ext cx="5375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a:solidFill>
                  <a:schemeClr val="tx2">
                    <a:lumMod val="75000"/>
                  </a:schemeClr>
                </a:solidFill>
                <a:cs typeface="Times New Roman" panose="02020603050405020304" pitchFamily="18" charset="0"/>
              </a:rPr>
              <a:t>Accommodate Ellsberg paradox</a:t>
            </a:r>
            <a:endParaRPr lang="en-US" altLang="en-US" sz="2800" b="0" dirty="0">
              <a:solidFill>
                <a:schemeClr val="tx2">
                  <a:lumMod val="75000"/>
                </a:schemeClr>
              </a:solidFill>
              <a:cs typeface="Times New Roman" panose="02020603050405020304" pitchFamily="18" charset="0"/>
            </a:endParaRPr>
          </a:p>
        </p:txBody>
      </p:sp>
      <p:sp>
        <p:nvSpPr>
          <p:cNvPr id="775199" name="Freeform 31"/>
          <p:cNvSpPr>
            <a:spLocks/>
          </p:cNvSpPr>
          <p:nvPr/>
        </p:nvSpPr>
        <p:spPr bwMode="auto">
          <a:xfrm>
            <a:off x="2083470" y="3346673"/>
            <a:ext cx="739775" cy="1103313"/>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75200" name="Freeform 32"/>
          <p:cNvSpPr>
            <a:spLocks/>
          </p:cNvSpPr>
          <p:nvPr/>
        </p:nvSpPr>
        <p:spPr bwMode="auto">
          <a:xfrm>
            <a:off x="2064420" y="3799111"/>
            <a:ext cx="739775" cy="1103312"/>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nvGrpSpPr>
          <p:cNvPr id="10" name="Group 9">
            <a:extLst>
              <a:ext uri="{FF2B5EF4-FFF2-40B4-BE49-F238E27FC236}">
                <a16:creationId xmlns:a16="http://schemas.microsoft.com/office/drawing/2014/main" id="{2C4D380C-0DC2-44FA-9F95-DCA573B74A41}"/>
              </a:ext>
            </a:extLst>
          </p:cNvPr>
          <p:cNvGrpSpPr/>
          <p:nvPr/>
        </p:nvGrpSpPr>
        <p:grpSpPr>
          <a:xfrm>
            <a:off x="1865285" y="1052736"/>
            <a:ext cx="5697295" cy="3020038"/>
            <a:chOff x="1838651" y="1052736"/>
            <a:chExt cx="5697295" cy="3020038"/>
          </a:xfrm>
        </p:grpSpPr>
        <p:sp>
          <p:nvSpPr>
            <p:cNvPr id="775176" name="Text Box 8"/>
            <p:cNvSpPr txBox="1">
              <a:spLocks noChangeArrowheads="1"/>
            </p:cNvSpPr>
            <p:nvPr/>
          </p:nvSpPr>
          <p:spPr bwMode="auto">
            <a:xfrm>
              <a:off x="1838651" y="1052736"/>
              <a:ext cx="2263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Known</a:t>
              </a:r>
              <a:r>
                <a:rPr lang="nl-NL" altLang="en-US" sz="2800" b="0" dirty="0">
                  <a:solidFill>
                    <a:srgbClr val="0000FF"/>
                  </a:solidFill>
                  <a:cs typeface="Times New Roman" panose="02020603050405020304" pitchFamily="18" charset="0"/>
                </a:rPr>
                <a:t> urn K</a:t>
              </a:r>
              <a:endParaRPr lang="en-US" altLang="en-US" sz="2800" b="0" baseline="-25000" dirty="0">
                <a:solidFill>
                  <a:srgbClr val="0000FF"/>
                </a:solidFill>
                <a:cs typeface="Times New Roman" panose="02020603050405020304" pitchFamily="18" charset="0"/>
              </a:endParaRPr>
            </a:p>
          </p:txBody>
        </p:sp>
        <p:sp>
          <p:nvSpPr>
            <p:cNvPr id="775177" name="Text Box 9"/>
            <p:cNvSpPr txBox="1">
              <a:spLocks noChangeArrowheads="1"/>
            </p:cNvSpPr>
            <p:nvPr/>
          </p:nvSpPr>
          <p:spPr bwMode="auto">
            <a:xfrm>
              <a:off x="4470117" y="1060673"/>
              <a:ext cx="3052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Ambiguous</a:t>
              </a:r>
              <a:r>
                <a:rPr lang="nl-NL" altLang="en-US" sz="2800" b="0" dirty="0">
                  <a:solidFill>
                    <a:srgbClr val="0000FF"/>
                  </a:solidFill>
                  <a:cs typeface="Times New Roman" panose="02020603050405020304" pitchFamily="18" charset="0"/>
                </a:rPr>
                <a:t> urn A</a:t>
              </a:r>
              <a:endParaRPr lang="en-US" altLang="en-US" sz="2800" b="0" baseline="-25000" dirty="0">
                <a:solidFill>
                  <a:srgbClr val="0000FF"/>
                </a:solidFill>
                <a:cs typeface="Times New Roman" panose="02020603050405020304" pitchFamily="18" charset="0"/>
              </a:endParaRPr>
            </a:p>
          </p:txBody>
        </p:sp>
        <p:grpSp>
          <p:nvGrpSpPr>
            <p:cNvPr id="8" name="Group 7"/>
            <p:cNvGrpSpPr/>
            <p:nvPr/>
          </p:nvGrpSpPr>
          <p:grpSpPr>
            <a:xfrm>
              <a:off x="4538379" y="1490886"/>
              <a:ext cx="2997567" cy="1416049"/>
              <a:chOff x="5940425" y="490538"/>
              <a:chExt cx="2997567" cy="1416049"/>
            </a:xfrm>
          </p:grpSpPr>
          <p:sp>
            <p:nvSpPr>
              <p:cNvPr id="10382" name="AutoShape 11"/>
              <p:cNvSpPr>
                <a:spLocks noChangeArrowheads="1"/>
              </p:cNvSpPr>
              <p:nvPr/>
            </p:nvSpPr>
            <p:spPr bwMode="auto">
              <a:xfrm>
                <a:off x="7734300" y="7254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3" name="Freeform 12"/>
              <p:cNvSpPr>
                <a:spLocks/>
              </p:cNvSpPr>
              <p:nvPr/>
            </p:nvSpPr>
            <p:spPr bwMode="auto">
              <a:xfrm>
                <a:off x="7735888" y="873125"/>
                <a:ext cx="912813" cy="1008062"/>
              </a:xfrm>
              <a:custGeom>
                <a:avLst/>
                <a:gdLst>
                  <a:gd name="T0" fmla="*/ 0 w 584"/>
                  <a:gd name="T1" fmla="*/ 0 h 635"/>
                  <a:gd name="T2" fmla="*/ 0 w 584"/>
                  <a:gd name="T3" fmla="*/ 568 h 635"/>
                  <a:gd name="T4" fmla="*/ 95 w 584"/>
                  <a:gd name="T5" fmla="*/ 616 h 635"/>
                  <a:gd name="T6" fmla="*/ 250 w 584"/>
                  <a:gd name="T7" fmla="*/ 635 h 635"/>
                  <a:gd name="T8" fmla="*/ 382 w 584"/>
                  <a:gd name="T9" fmla="*/ 614 h 635"/>
                  <a:gd name="T10" fmla="*/ 477 w 584"/>
                  <a:gd name="T11" fmla="*/ 552 h 635"/>
                  <a:gd name="T12" fmla="*/ 477 w 584"/>
                  <a:gd name="T13" fmla="*/ 16 h 635"/>
                  <a:gd name="T14" fmla="*/ 438 w 584"/>
                  <a:gd name="T15" fmla="*/ 35 h 635"/>
                  <a:gd name="T16" fmla="*/ 386 w 584"/>
                  <a:gd name="T17" fmla="*/ 56 h 635"/>
                  <a:gd name="T18" fmla="*/ 316 w 584"/>
                  <a:gd name="T19" fmla="*/ 77 h 635"/>
                  <a:gd name="T20" fmla="*/ 215 w 584"/>
                  <a:gd name="T21" fmla="*/ 83 h 635"/>
                  <a:gd name="T22" fmla="*/ 114 w 584"/>
                  <a:gd name="T23" fmla="*/ 74 h 635"/>
                  <a:gd name="T24" fmla="*/ 37 w 584"/>
                  <a:gd name="T25" fmla="*/ 41 h 635"/>
                  <a:gd name="T26" fmla="*/ 0 w 584"/>
                  <a:gd name="T27" fmla="*/ 0 h 6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84"/>
                  <a:gd name="T43" fmla="*/ 0 h 635"/>
                  <a:gd name="T44" fmla="*/ 584 w 584"/>
                  <a:gd name="T45" fmla="*/ 635 h 6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84" h="635">
                    <a:moveTo>
                      <a:pt x="0" y="0"/>
                    </a:moveTo>
                    <a:lnTo>
                      <a:pt x="0" y="568"/>
                    </a:lnTo>
                    <a:lnTo>
                      <a:pt x="120" y="616"/>
                    </a:lnTo>
                    <a:lnTo>
                      <a:pt x="305" y="635"/>
                    </a:lnTo>
                    <a:lnTo>
                      <a:pt x="467" y="614"/>
                    </a:lnTo>
                    <a:lnTo>
                      <a:pt x="584" y="552"/>
                    </a:lnTo>
                    <a:lnTo>
                      <a:pt x="584" y="16"/>
                    </a:lnTo>
                    <a:lnTo>
                      <a:pt x="536" y="35"/>
                    </a:lnTo>
                    <a:lnTo>
                      <a:pt x="472" y="56"/>
                    </a:lnTo>
                    <a:lnTo>
                      <a:pt x="386" y="77"/>
                    </a:lnTo>
                    <a:lnTo>
                      <a:pt x="263" y="83"/>
                    </a:lnTo>
                    <a:cubicBezTo>
                      <a:pt x="222" y="82"/>
                      <a:pt x="175" y="81"/>
                      <a:pt x="140" y="74"/>
                    </a:cubicBezTo>
                    <a:cubicBezTo>
                      <a:pt x="105" y="67"/>
                      <a:pt x="73" y="53"/>
                      <a:pt x="50" y="41"/>
                    </a:cubicBezTo>
                    <a:cubicBezTo>
                      <a:pt x="27" y="29"/>
                      <a:pt x="10" y="9"/>
                      <a:pt x="0" y="0"/>
                    </a:cubicBezTo>
                    <a:close/>
                  </a:path>
                </a:pathLst>
              </a:custGeom>
              <a:solidFill>
                <a:schemeClr val="tx1"/>
              </a:solidFill>
              <a:ln w="9525" cap="flat" cmpd="sng">
                <a:solidFill>
                  <a:schemeClr val="tx1"/>
                </a:solidFill>
                <a:prstDash val="solid"/>
                <a:round/>
                <a:headEnd type="none" w="med" len="med"/>
                <a:tailEnd type="none" w="med" len="med"/>
              </a:ln>
            </p:spPr>
            <p:txBody>
              <a:bodyPr wrap="none" anchor="ctr"/>
              <a:lstStyle/>
              <a:p>
                <a:endParaRPr lang="en-GB"/>
              </a:p>
            </p:txBody>
          </p:sp>
          <p:sp>
            <p:nvSpPr>
              <p:cNvPr id="10384" name="Text Box 13"/>
              <p:cNvSpPr txBox="1">
                <a:spLocks noChangeArrowheads="1"/>
              </p:cNvSpPr>
              <p:nvPr/>
            </p:nvSpPr>
            <p:spPr bwMode="auto">
              <a:xfrm>
                <a:off x="5940425" y="704850"/>
                <a:ext cx="1827213"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100 </a:t>
                </a:r>
                <a:r>
                  <a:rPr lang="en-US" altLang="en-US" sz="2400" b="0" dirty="0">
                    <a:solidFill>
                      <a:srgbClr val="FF0000"/>
                    </a:solidFill>
                  </a:rPr>
                  <a:t>R</a:t>
                </a:r>
                <a:r>
                  <a:rPr lang="en-US" altLang="en-US" sz="2400" b="0" dirty="0"/>
                  <a:t>&amp;</a:t>
                </a:r>
                <a:r>
                  <a:rPr lang="en-US" altLang="en-US" sz="2400" b="0" dirty="0">
                    <a:solidFill>
                      <a:srgbClr val="000000"/>
                    </a:solidFill>
                  </a:rPr>
                  <a:t>B</a:t>
                </a:r>
                <a:r>
                  <a:rPr lang="en-US" altLang="en-US" sz="2400" b="0" dirty="0"/>
                  <a:t> </a:t>
                </a:r>
              </a:p>
              <a:p>
                <a:r>
                  <a:rPr lang="en-US" altLang="en-US" sz="2400" b="0" dirty="0"/>
                  <a:t>in unknown </a:t>
                </a:r>
              </a:p>
              <a:p>
                <a:r>
                  <a:rPr lang="en-US" altLang="en-US" sz="2400" b="0" dirty="0"/>
                  <a:t>proportion</a:t>
                </a:r>
              </a:p>
            </p:txBody>
          </p:sp>
          <p:sp>
            <p:nvSpPr>
              <p:cNvPr id="10385" name="Oval 14"/>
              <p:cNvSpPr>
                <a:spLocks noChangeArrowheads="1"/>
              </p:cNvSpPr>
              <p:nvPr/>
            </p:nvSpPr>
            <p:spPr bwMode="auto">
              <a:xfrm>
                <a:off x="7974013" y="817563"/>
                <a:ext cx="88900" cy="88900"/>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6" name="Oval 15"/>
              <p:cNvSpPr>
                <a:spLocks noChangeArrowheads="1"/>
              </p:cNvSpPr>
              <p:nvPr/>
            </p:nvSpPr>
            <p:spPr bwMode="auto">
              <a:xfrm>
                <a:off x="8382000" y="773113"/>
                <a:ext cx="88900" cy="88900"/>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7" name="Text Box 16"/>
              <p:cNvSpPr txBox="1">
                <a:spLocks noChangeArrowheads="1"/>
              </p:cNvSpPr>
              <p:nvPr/>
            </p:nvSpPr>
            <p:spPr bwMode="auto">
              <a:xfrm>
                <a:off x="7870825" y="4905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FF0000"/>
                    </a:solidFill>
                  </a:rPr>
                  <a:t>?</a:t>
                </a:r>
              </a:p>
            </p:txBody>
          </p:sp>
          <p:sp>
            <p:nvSpPr>
              <p:cNvPr id="10388" name="Text Box 17"/>
              <p:cNvSpPr txBox="1">
                <a:spLocks noChangeArrowheads="1"/>
              </p:cNvSpPr>
              <p:nvPr/>
            </p:nvSpPr>
            <p:spPr bwMode="auto">
              <a:xfrm>
                <a:off x="8112125" y="490538"/>
                <a:ext cx="8258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000000"/>
                    </a:solidFill>
                  </a:rPr>
                  <a:t>100–?</a:t>
                </a:r>
              </a:p>
            </p:txBody>
          </p:sp>
        </p:grpSp>
        <mc:AlternateContent xmlns:mc="http://schemas.openxmlformats.org/markup-compatibility/2006" xmlns:a14="http://schemas.microsoft.com/office/drawing/2010/main">
          <mc:Choice Requires="a14">
            <p:sp>
              <p:nvSpPr>
                <p:cNvPr id="775197" name="Text Box 29"/>
                <p:cNvSpPr txBox="1">
                  <a:spLocks noChangeArrowheads="1"/>
                </p:cNvSpPr>
                <p:nvPr/>
              </p:nvSpPr>
              <p:spPr bwMode="auto">
                <a:xfrm>
                  <a:off x="2307307" y="3116486"/>
                  <a:ext cx="3899122" cy="9562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 </a:t>
                  </a:r>
                  <a:r>
                    <a:rPr lang="en-US" sz="2800" b="0" dirty="0"/>
                    <a:t>€</a:t>
                  </a:r>
                  <a:r>
                    <a:rPr lang="en-US" altLang="en-US" sz="2800" b="0" dirty="0">
                      <a:solidFill>
                        <a:srgbClr val="000000"/>
                      </a:solidFill>
                    </a:rPr>
                    <a:t>20)   </a:t>
                  </a:r>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 </a:t>
                  </a:r>
                  <a:r>
                    <a:rPr lang="en-US" sz="2800" b="0" dirty="0"/>
                    <a:t>€</a:t>
                  </a:r>
                  <a:r>
                    <a:rPr lang="en-US" altLang="en-US" sz="2800" b="0" dirty="0">
                      <a:solidFill>
                        <a:srgbClr val="000000"/>
                      </a:solidFill>
                    </a:rPr>
                    <a:t>20)</a:t>
                  </a:r>
                </a:p>
                <a:p>
                  <a:r>
                    <a:rPr lang="en-US" altLang="en-US" sz="2800" b="0" dirty="0">
                      <a:solidFill>
                        <a:srgbClr val="000000"/>
                      </a:solidFill>
                    </a:rPr>
                    <a:t>(B</a:t>
                  </a:r>
                  <a:r>
                    <a:rPr lang="en-US" altLang="en-US" sz="2800" b="0" baseline="-25000" dirty="0">
                      <a:solidFill>
                        <a:srgbClr val="000000"/>
                      </a:solidFill>
                    </a:rPr>
                    <a:t>K</a:t>
                  </a:r>
                  <a:r>
                    <a:rPr lang="en-US" altLang="en-US" sz="2800" b="0" dirty="0">
                      <a:solidFill>
                        <a:srgbClr val="000000"/>
                      </a:solidFill>
                    </a:rPr>
                    <a:t>: </a:t>
                  </a:r>
                  <a:r>
                    <a:rPr lang="en-US" sz="2800" b="0" dirty="0"/>
                    <a:t>€</a:t>
                  </a:r>
                  <a:r>
                    <a:rPr lang="en-US" altLang="en-US" sz="2800" b="0" dirty="0">
                      <a:solidFill>
                        <a:srgbClr val="000000"/>
                      </a:solidFill>
                    </a:rPr>
                    <a:t>20)   </a:t>
                  </a:r>
                  <a14:m>
                    <m:oMath xmlns:m="http://schemas.openxmlformats.org/officeDocument/2006/math">
                      <m:r>
                        <a:rPr lang="en-US" altLang="en-US" sz="2800" b="0" i="1" smtClean="0">
                          <a:solidFill>
                            <a:srgbClr val="000000"/>
                          </a:solidFill>
                          <a:latin typeface="Cambria Math" panose="02040503050406030204" pitchFamily="18" charset="0"/>
                          <a:ea typeface="Cambria Math" panose="02040503050406030204" pitchFamily="18" charset="0"/>
                        </a:rPr>
                        <m:t>≻</m:t>
                      </m:r>
                    </m:oMath>
                  </a14:m>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(B</a:t>
                  </a:r>
                  <a:r>
                    <a:rPr lang="en-US" altLang="en-US" sz="2800" b="0" baseline="-25000" dirty="0">
                      <a:solidFill>
                        <a:srgbClr val="000000"/>
                      </a:solidFill>
                    </a:rPr>
                    <a:t>A</a:t>
                  </a:r>
                  <a:r>
                    <a:rPr lang="en-US" altLang="en-US" sz="2800" b="0" dirty="0">
                      <a:solidFill>
                        <a:srgbClr val="000000"/>
                      </a:solidFill>
                    </a:rPr>
                    <a:t>:</a:t>
                  </a:r>
                  <a:r>
                    <a:rPr lang="en-US" sz="2800" b="0" dirty="0"/>
                    <a:t>€</a:t>
                  </a:r>
                  <a:r>
                    <a:rPr lang="en-US" altLang="en-US" sz="2800" b="0" dirty="0">
                      <a:solidFill>
                        <a:srgbClr val="000000"/>
                      </a:solidFill>
                    </a:rPr>
                    <a:t>20)</a:t>
                  </a:r>
                </a:p>
              </p:txBody>
            </p:sp>
          </mc:Choice>
          <mc:Fallback xmlns="">
            <p:sp>
              <p:nvSpPr>
                <p:cNvPr id="775197" name="Text Box 29"/>
                <p:cNvSpPr txBox="1">
                  <a:spLocks noRot="1" noChangeAspect="1" noMove="1" noResize="1" noEditPoints="1" noAdjustHandles="1" noChangeArrowheads="1" noChangeShapeType="1" noTextEdit="1"/>
                </p:cNvSpPr>
                <p:nvPr/>
              </p:nvSpPr>
              <p:spPr bwMode="auto">
                <a:xfrm>
                  <a:off x="2307307" y="3116486"/>
                  <a:ext cx="3899122" cy="956288"/>
                </a:xfrm>
                <a:prstGeom prst="rect">
                  <a:avLst/>
                </a:prstGeom>
                <a:blipFill>
                  <a:blip r:embed="rId4"/>
                  <a:stretch>
                    <a:fillRect l="-3286" t="-6369" r="-2034"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3" name="Group 2"/>
            <p:cNvGrpSpPr/>
            <p:nvPr/>
          </p:nvGrpSpPr>
          <p:grpSpPr>
            <a:xfrm>
              <a:off x="2000576" y="1624236"/>
              <a:ext cx="1804987" cy="1125537"/>
              <a:chOff x="3846513" y="623888"/>
              <a:chExt cx="1804987" cy="1125537"/>
            </a:xfrm>
          </p:grpSpPr>
          <p:sp>
            <p:nvSpPr>
              <p:cNvPr id="10263" name="Text Box 35"/>
              <p:cNvSpPr txBox="1">
                <a:spLocks noChangeArrowheads="1"/>
              </p:cNvSpPr>
              <p:nvPr/>
            </p:nvSpPr>
            <p:spPr bwMode="auto">
              <a:xfrm>
                <a:off x="3846513" y="692150"/>
                <a:ext cx="832577"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50 </a:t>
                </a:r>
                <a:r>
                  <a:rPr lang="en-US" altLang="en-US" sz="2400" b="0" dirty="0">
                    <a:solidFill>
                      <a:srgbClr val="FF0000"/>
                    </a:solidFill>
                  </a:rPr>
                  <a:t>R</a:t>
                </a:r>
              </a:p>
            </p:txBody>
          </p:sp>
          <p:sp>
            <p:nvSpPr>
              <p:cNvPr id="10264" name="Text Box 36"/>
              <p:cNvSpPr txBox="1">
                <a:spLocks noChangeArrowheads="1"/>
              </p:cNvSpPr>
              <p:nvPr/>
            </p:nvSpPr>
            <p:spPr bwMode="auto">
              <a:xfrm>
                <a:off x="3852863" y="1041400"/>
                <a:ext cx="814944"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solidFill>
                      <a:srgbClr val="000000"/>
                    </a:solidFill>
                  </a:rPr>
                  <a:t>50 B</a:t>
                </a:r>
              </a:p>
            </p:txBody>
          </p:sp>
          <p:sp>
            <p:nvSpPr>
              <p:cNvPr id="10356" name="Oval 39"/>
              <p:cNvSpPr>
                <a:spLocks noChangeArrowheads="1"/>
              </p:cNvSpPr>
              <p:nvPr/>
            </p:nvSpPr>
            <p:spPr bwMode="auto">
              <a:xfrm>
                <a:off x="5128684" y="9636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7" name="Oval 40"/>
              <p:cNvSpPr>
                <a:spLocks noChangeArrowheads="1"/>
              </p:cNvSpPr>
              <p:nvPr/>
            </p:nvSpPr>
            <p:spPr bwMode="auto">
              <a:xfrm>
                <a:off x="5219701" y="10205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8" name="Oval 41"/>
              <p:cNvSpPr>
                <a:spLocks noChangeArrowheads="1"/>
              </p:cNvSpPr>
              <p:nvPr/>
            </p:nvSpPr>
            <p:spPr bwMode="auto">
              <a:xfrm>
                <a:off x="5108774" y="10546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9" name="Oval 42"/>
              <p:cNvSpPr>
                <a:spLocks noChangeArrowheads="1"/>
              </p:cNvSpPr>
              <p:nvPr/>
            </p:nvSpPr>
            <p:spPr bwMode="auto">
              <a:xfrm>
                <a:off x="5219701" y="10802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0" name="Oval 43"/>
              <p:cNvSpPr>
                <a:spLocks noChangeArrowheads="1"/>
              </p:cNvSpPr>
              <p:nvPr/>
            </p:nvSpPr>
            <p:spPr bwMode="auto">
              <a:xfrm>
                <a:off x="5219701"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1" name="Oval 44"/>
              <p:cNvSpPr>
                <a:spLocks noChangeArrowheads="1"/>
              </p:cNvSpPr>
              <p:nvPr/>
            </p:nvSpPr>
            <p:spPr bwMode="auto">
              <a:xfrm>
                <a:off x="5310717"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2" name="Oval 45"/>
              <p:cNvSpPr>
                <a:spLocks noChangeArrowheads="1"/>
              </p:cNvSpPr>
              <p:nvPr/>
            </p:nvSpPr>
            <p:spPr bwMode="auto">
              <a:xfrm>
                <a:off x="5199791" y="12595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3" name="Oval 46"/>
              <p:cNvSpPr>
                <a:spLocks noChangeArrowheads="1"/>
              </p:cNvSpPr>
              <p:nvPr/>
            </p:nvSpPr>
            <p:spPr bwMode="auto">
              <a:xfrm>
                <a:off x="5310717" y="12851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4" name="Oval 47"/>
              <p:cNvSpPr>
                <a:spLocks noChangeArrowheads="1"/>
              </p:cNvSpPr>
              <p:nvPr/>
            </p:nvSpPr>
            <p:spPr bwMode="auto">
              <a:xfrm>
                <a:off x="5014913"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5" name="Oval 48"/>
              <p:cNvSpPr>
                <a:spLocks noChangeArrowheads="1"/>
              </p:cNvSpPr>
              <p:nvPr/>
            </p:nvSpPr>
            <p:spPr bwMode="auto">
              <a:xfrm>
                <a:off x="5105930"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66" name="Group 49"/>
              <p:cNvGrpSpPr>
                <a:grpSpLocks/>
              </p:cNvGrpSpPr>
              <p:nvPr/>
            </p:nvGrpSpPr>
            <p:grpSpPr bwMode="auto">
              <a:xfrm>
                <a:off x="5075591" y="963613"/>
                <a:ext cx="348897" cy="374650"/>
                <a:chOff x="983" y="1277"/>
                <a:chExt cx="368" cy="395"/>
              </a:xfrm>
              <a:solidFill>
                <a:srgbClr val="000000"/>
              </a:solidFill>
            </p:grpSpPr>
            <p:sp>
              <p:nvSpPr>
                <p:cNvPr id="10367" name="Oval 50"/>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8" name="Oval 51"/>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9" name="Oval 52"/>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0" name="Oval 53"/>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1" name="Oval 54"/>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2" name="Oval 55"/>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3" name="Oval 56"/>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4" name="Oval 57"/>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5" name="Oval 58"/>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6" name="Oval 59"/>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35" name="Oval 61"/>
              <p:cNvSpPr>
                <a:spLocks noChangeArrowheads="1"/>
              </p:cNvSpPr>
              <p:nvPr/>
            </p:nvSpPr>
            <p:spPr bwMode="auto">
              <a:xfrm>
                <a:off x="5281084" y="11160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6" name="Oval 62"/>
              <p:cNvSpPr>
                <a:spLocks noChangeArrowheads="1"/>
              </p:cNvSpPr>
              <p:nvPr/>
            </p:nvSpPr>
            <p:spPr bwMode="auto">
              <a:xfrm>
                <a:off x="5372101" y="11729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7" name="Oval 63"/>
              <p:cNvSpPr>
                <a:spLocks noChangeArrowheads="1"/>
              </p:cNvSpPr>
              <p:nvPr/>
            </p:nvSpPr>
            <p:spPr bwMode="auto">
              <a:xfrm>
                <a:off x="5261174" y="12070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8" name="Oval 64"/>
              <p:cNvSpPr>
                <a:spLocks noChangeArrowheads="1"/>
              </p:cNvSpPr>
              <p:nvPr/>
            </p:nvSpPr>
            <p:spPr bwMode="auto">
              <a:xfrm>
                <a:off x="5372101" y="12326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9" name="Oval 65"/>
              <p:cNvSpPr>
                <a:spLocks noChangeArrowheads="1"/>
              </p:cNvSpPr>
              <p:nvPr/>
            </p:nvSpPr>
            <p:spPr bwMode="auto">
              <a:xfrm>
                <a:off x="5395916" y="1089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0" name="Oval 66"/>
              <p:cNvSpPr>
                <a:spLocks noChangeArrowheads="1"/>
              </p:cNvSpPr>
              <p:nvPr/>
            </p:nvSpPr>
            <p:spPr bwMode="auto">
              <a:xfrm>
                <a:off x="5463117"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1" name="Oval 67"/>
              <p:cNvSpPr>
                <a:spLocks noChangeArrowheads="1"/>
              </p:cNvSpPr>
              <p:nvPr/>
            </p:nvSpPr>
            <p:spPr bwMode="auto">
              <a:xfrm>
                <a:off x="5352191" y="14119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2" name="Oval 68"/>
              <p:cNvSpPr>
                <a:spLocks noChangeArrowheads="1"/>
              </p:cNvSpPr>
              <p:nvPr/>
            </p:nvSpPr>
            <p:spPr bwMode="auto">
              <a:xfrm>
                <a:off x="5463117" y="14375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3" name="Oval 69"/>
              <p:cNvSpPr>
                <a:spLocks noChangeArrowheads="1"/>
              </p:cNvSpPr>
              <p:nvPr/>
            </p:nvSpPr>
            <p:spPr bwMode="auto">
              <a:xfrm>
                <a:off x="5167313" y="1320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4" name="Oval 70"/>
              <p:cNvSpPr>
                <a:spLocks noChangeArrowheads="1"/>
              </p:cNvSpPr>
              <p:nvPr/>
            </p:nvSpPr>
            <p:spPr bwMode="auto">
              <a:xfrm>
                <a:off x="5258330"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45" name="Group 71"/>
              <p:cNvGrpSpPr>
                <a:grpSpLocks/>
              </p:cNvGrpSpPr>
              <p:nvPr/>
            </p:nvGrpSpPr>
            <p:grpSpPr bwMode="auto">
              <a:xfrm>
                <a:off x="5227991" y="1116013"/>
                <a:ext cx="348897" cy="374650"/>
                <a:chOff x="983" y="1277"/>
                <a:chExt cx="368" cy="395"/>
              </a:xfrm>
              <a:solidFill>
                <a:srgbClr val="000000"/>
              </a:solidFill>
            </p:grpSpPr>
            <p:sp>
              <p:nvSpPr>
                <p:cNvPr id="10346" name="Oval 72"/>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7" name="Oval 73"/>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8" name="Oval 74"/>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9" name="Oval 75"/>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0" name="Oval 76"/>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1" name="Oval 77"/>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2" name="Oval 78"/>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3" name="Oval 79"/>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4" name="Oval 80"/>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5" name="Oval 81"/>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14" name="Oval 83"/>
              <p:cNvSpPr>
                <a:spLocks noChangeArrowheads="1"/>
              </p:cNvSpPr>
              <p:nvPr/>
            </p:nvSpPr>
            <p:spPr bwMode="auto">
              <a:xfrm>
                <a:off x="5290609" y="12684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5" name="Oval 84"/>
              <p:cNvSpPr>
                <a:spLocks noChangeArrowheads="1"/>
              </p:cNvSpPr>
              <p:nvPr/>
            </p:nvSpPr>
            <p:spPr bwMode="auto">
              <a:xfrm>
                <a:off x="5381626" y="13253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6" name="Oval 85"/>
              <p:cNvSpPr>
                <a:spLocks noChangeArrowheads="1"/>
              </p:cNvSpPr>
              <p:nvPr/>
            </p:nvSpPr>
            <p:spPr bwMode="auto">
              <a:xfrm>
                <a:off x="5270699" y="13594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7" name="Oval 86"/>
              <p:cNvSpPr>
                <a:spLocks noChangeArrowheads="1"/>
              </p:cNvSpPr>
              <p:nvPr/>
            </p:nvSpPr>
            <p:spPr bwMode="auto">
              <a:xfrm>
                <a:off x="5381626" y="13850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8" name="Oval 87"/>
              <p:cNvSpPr>
                <a:spLocks noChangeArrowheads="1"/>
              </p:cNvSpPr>
              <p:nvPr/>
            </p:nvSpPr>
            <p:spPr bwMode="auto">
              <a:xfrm>
                <a:off x="5381626"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9" name="Oval 88"/>
              <p:cNvSpPr>
                <a:spLocks noChangeArrowheads="1"/>
              </p:cNvSpPr>
              <p:nvPr/>
            </p:nvSpPr>
            <p:spPr bwMode="auto">
              <a:xfrm>
                <a:off x="5472642"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0" name="Oval 89"/>
              <p:cNvSpPr>
                <a:spLocks noChangeArrowheads="1"/>
              </p:cNvSpPr>
              <p:nvPr/>
            </p:nvSpPr>
            <p:spPr bwMode="auto">
              <a:xfrm>
                <a:off x="5361716" y="15643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1" name="Oval 90"/>
              <p:cNvSpPr>
                <a:spLocks noChangeArrowheads="1"/>
              </p:cNvSpPr>
              <p:nvPr/>
            </p:nvSpPr>
            <p:spPr bwMode="auto">
              <a:xfrm>
                <a:off x="5472642" y="15899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2" name="Oval 91"/>
              <p:cNvSpPr>
                <a:spLocks noChangeArrowheads="1"/>
              </p:cNvSpPr>
              <p:nvPr/>
            </p:nvSpPr>
            <p:spPr bwMode="auto">
              <a:xfrm>
                <a:off x="5176838"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3" name="Oval 92"/>
              <p:cNvSpPr>
                <a:spLocks noChangeArrowheads="1"/>
              </p:cNvSpPr>
              <p:nvPr/>
            </p:nvSpPr>
            <p:spPr bwMode="auto">
              <a:xfrm>
                <a:off x="5267855"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5" name="Oval 94"/>
              <p:cNvSpPr>
                <a:spLocks noChangeArrowheads="1"/>
              </p:cNvSpPr>
              <p:nvPr/>
            </p:nvSpPr>
            <p:spPr bwMode="auto">
              <a:xfrm>
                <a:off x="5351287" y="126841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6" name="Oval 95"/>
              <p:cNvSpPr>
                <a:spLocks noChangeArrowheads="1"/>
              </p:cNvSpPr>
              <p:nvPr/>
            </p:nvSpPr>
            <p:spPr bwMode="auto">
              <a:xfrm>
                <a:off x="5442303" y="132532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7" name="Oval 96"/>
              <p:cNvSpPr>
                <a:spLocks noChangeArrowheads="1"/>
              </p:cNvSpPr>
              <p:nvPr/>
            </p:nvSpPr>
            <p:spPr bwMode="auto">
              <a:xfrm>
                <a:off x="5331377" y="135946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8" name="Oval 97"/>
              <p:cNvSpPr>
                <a:spLocks noChangeArrowheads="1"/>
              </p:cNvSpPr>
              <p:nvPr/>
            </p:nvSpPr>
            <p:spPr bwMode="auto">
              <a:xfrm>
                <a:off x="5442303" y="1385076"/>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9" name="Oval 98"/>
              <p:cNvSpPr>
                <a:spLocks noChangeArrowheads="1"/>
              </p:cNvSpPr>
              <p:nvPr/>
            </p:nvSpPr>
            <p:spPr bwMode="auto">
              <a:xfrm>
                <a:off x="5442303"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0" name="Oval 99"/>
              <p:cNvSpPr>
                <a:spLocks noChangeArrowheads="1"/>
              </p:cNvSpPr>
              <p:nvPr/>
            </p:nvSpPr>
            <p:spPr bwMode="auto">
              <a:xfrm>
                <a:off x="5533320"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1" name="Oval 100"/>
              <p:cNvSpPr>
                <a:spLocks noChangeArrowheads="1"/>
              </p:cNvSpPr>
              <p:nvPr/>
            </p:nvSpPr>
            <p:spPr bwMode="auto">
              <a:xfrm>
                <a:off x="5422393" y="156433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2" name="Oval 101"/>
              <p:cNvSpPr>
                <a:spLocks noChangeArrowheads="1"/>
              </p:cNvSpPr>
              <p:nvPr/>
            </p:nvSpPr>
            <p:spPr bwMode="auto">
              <a:xfrm>
                <a:off x="5533320" y="158994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3" name="Oval 102"/>
              <p:cNvSpPr>
                <a:spLocks noChangeArrowheads="1"/>
              </p:cNvSpPr>
              <p:nvPr/>
            </p:nvSpPr>
            <p:spPr bwMode="auto">
              <a:xfrm>
                <a:off x="5237516"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4" name="Oval 103"/>
              <p:cNvSpPr>
                <a:spLocks noChangeArrowheads="1"/>
              </p:cNvSpPr>
              <p:nvPr/>
            </p:nvSpPr>
            <p:spPr bwMode="auto">
              <a:xfrm>
                <a:off x="5328533"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3" name="Oval 105"/>
              <p:cNvSpPr>
                <a:spLocks noChangeArrowheads="1"/>
              </p:cNvSpPr>
              <p:nvPr/>
            </p:nvSpPr>
            <p:spPr bwMode="auto">
              <a:xfrm>
                <a:off x="4881034" y="94456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4" name="Oval 106"/>
              <p:cNvSpPr>
                <a:spLocks noChangeArrowheads="1"/>
              </p:cNvSpPr>
              <p:nvPr/>
            </p:nvSpPr>
            <p:spPr bwMode="auto">
              <a:xfrm>
                <a:off x="4972051" y="100147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5" name="Oval 107"/>
              <p:cNvSpPr>
                <a:spLocks noChangeArrowheads="1"/>
              </p:cNvSpPr>
              <p:nvPr/>
            </p:nvSpPr>
            <p:spPr bwMode="auto">
              <a:xfrm>
                <a:off x="4861124" y="103561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6" name="Oval 108"/>
              <p:cNvSpPr>
                <a:spLocks noChangeArrowheads="1"/>
              </p:cNvSpPr>
              <p:nvPr/>
            </p:nvSpPr>
            <p:spPr bwMode="auto">
              <a:xfrm>
                <a:off x="4972051" y="106122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7" name="Oval 109"/>
              <p:cNvSpPr>
                <a:spLocks noChangeArrowheads="1"/>
              </p:cNvSpPr>
              <p:nvPr/>
            </p:nvSpPr>
            <p:spPr bwMode="auto">
              <a:xfrm>
                <a:off x="4972051"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8" name="Oval 110"/>
              <p:cNvSpPr>
                <a:spLocks noChangeArrowheads="1"/>
              </p:cNvSpPr>
              <p:nvPr/>
            </p:nvSpPr>
            <p:spPr bwMode="auto">
              <a:xfrm>
                <a:off x="5063067"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9" name="Oval 111"/>
              <p:cNvSpPr>
                <a:spLocks noChangeArrowheads="1"/>
              </p:cNvSpPr>
              <p:nvPr/>
            </p:nvSpPr>
            <p:spPr bwMode="auto">
              <a:xfrm>
                <a:off x="4952141" y="124048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0" name="Oval 112"/>
              <p:cNvSpPr>
                <a:spLocks noChangeArrowheads="1"/>
              </p:cNvSpPr>
              <p:nvPr/>
            </p:nvSpPr>
            <p:spPr bwMode="auto">
              <a:xfrm>
                <a:off x="5063067" y="126609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1" name="Oval 113"/>
              <p:cNvSpPr>
                <a:spLocks noChangeArrowheads="1"/>
              </p:cNvSpPr>
              <p:nvPr/>
            </p:nvSpPr>
            <p:spPr bwMode="auto">
              <a:xfrm>
                <a:off x="4767263"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2" name="Oval 114"/>
              <p:cNvSpPr>
                <a:spLocks noChangeArrowheads="1"/>
              </p:cNvSpPr>
              <p:nvPr/>
            </p:nvSpPr>
            <p:spPr bwMode="auto">
              <a:xfrm>
                <a:off x="4858280"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03" name="Group 115"/>
              <p:cNvGrpSpPr>
                <a:grpSpLocks/>
              </p:cNvGrpSpPr>
              <p:nvPr/>
            </p:nvGrpSpPr>
            <p:grpSpPr bwMode="auto">
              <a:xfrm>
                <a:off x="4827941" y="944563"/>
                <a:ext cx="348897" cy="374650"/>
                <a:chOff x="983" y="1277"/>
                <a:chExt cx="368" cy="395"/>
              </a:xfrm>
              <a:solidFill>
                <a:srgbClr val="000000"/>
              </a:solidFill>
            </p:grpSpPr>
            <p:sp>
              <p:nvSpPr>
                <p:cNvPr id="10304" name="Oval 116"/>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5" name="Oval 117"/>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6" name="Oval 118"/>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7" name="Oval 119"/>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8" name="Oval 120"/>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9" name="Oval 121"/>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0" name="Oval 122"/>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1" name="Oval 123"/>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2" name="Oval 124"/>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3" name="Oval 125"/>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270" name="AutoShape 126"/>
              <p:cNvSpPr>
                <a:spLocks noChangeArrowheads="1"/>
              </p:cNvSpPr>
              <p:nvPr/>
            </p:nvSpPr>
            <p:spPr bwMode="auto">
              <a:xfrm>
                <a:off x="4737100" y="6238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2" name="Oval 128"/>
              <p:cNvSpPr>
                <a:spLocks noChangeArrowheads="1"/>
              </p:cNvSpPr>
              <p:nvPr/>
            </p:nvSpPr>
            <p:spPr bwMode="auto">
              <a:xfrm>
                <a:off x="4957234" y="127793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3" name="Oval 129"/>
              <p:cNvSpPr>
                <a:spLocks noChangeArrowheads="1"/>
              </p:cNvSpPr>
              <p:nvPr/>
            </p:nvSpPr>
            <p:spPr bwMode="auto">
              <a:xfrm>
                <a:off x="5048251" y="133484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4" name="Oval 130"/>
              <p:cNvSpPr>
                <a:spLocks noChangeArrowheads="1"/>
              </p:cNvSpPr>
              <p:nvPr/>
            </p:nvSpPr>
            <p:spPr bwMode="auto">
              <a:xfrm>
                <a:off x="4937324" y="136899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5" name="Oval 131"/>
              <p:cNvSpPr>
                <a:spLocks noChangeArrowheads="1"/>
              </p:cNvSpPr>
              <p:nvPr/>
            </p:nvSpPr>
            <p:spPr bwMode="auto">
              <a:xfrm>
                <a:off x="5048251" y="1394601"/>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6" name="Oval 132"/>
              <p:cNvSpPr>
                <a:spLocks noChangeArrowheads="1"/>
              </p:cNvSpPr>
              <p:nvPr/>
            </p:nvSpPr>
            <p:spPr bwMode="auto">
              <a:xfrm>
                <a:off x="5048251"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7" name="Oval 133"/>
              <p:cNvSpPr>
                <a:spLocks noChangeArrowheads="1"/>
              </p:cNvSpPr>
              <p:nvPr/>
            </p:nvSpPr>
            <p:spPr bwMode="auto">
              <a:xfrm>
                <a:off x="5139267"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8" name="Oval 134"/>
              <p:cNvSpPr>
                <a:spLocks noChangeArrowheads="1"/>
              </p:cNvSpPr>
              <p:nvPr/>
            </p:nvSpPr>
            <p:spPr bwMode="auto">
              <a:xfrm>
                <a:off x="5028341" y="157386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9" name="Oval 135"/>
              <p:cNvSpPr>
                <a:spLocks noChangeArrowheads="1"/>
              </p:cNvSpPr>
              <p:nvPr/>
            </p:nvSpPr>
            <p:spPr bwMode="auto">
              <a:xfrm>
                <a:off x="5139267" y="159947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0" name="Oval 136"/>
              <p:cNvSpPr>
                <a:spLocks noChangeArrowheads="1"/>
              </p:cNvSpPr>
              <p:nvPr/>
            </p:nvSpPr>
            <p:spPr bwMode="auto">
              <a:xfrm>
                <a:off x="4843463"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1" name="Oval 137"/>
              <p:cNvSpPr>
                <a:spLocks noChangeArrowheads="1"/>
              </p:cNvSpPr>
              <p:nvPr/>
            </p:nvSpPr>
            <p:spPr bwMode="auto">
              <a:xfrm>
                <a:off x="4934480"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3" name="Oval 139"/>
              <p:cNvSpPr>
                <a:spLocks noChangeArrowheads="1"/>
              </p:cNvSpPr>
              <p:nvPr/>
            </p:nvSpPr>
            <p:spPr bwMode="auto">
              <a:xfrm>
                <a:off x="5017912" y="127793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4" name="Oval 140"/>
              <p:cNvSpPr>
                <a:spLocks noChangeArrowheads="1"/>
              </p:cNvSpPr>
              <p:nvPr/>
            </p:nvSpPr>
            <p:spPr bwMode="auto">
              <a:xfrm>
                <a:off x="5108928" y="133484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5" name="Oval 141"/>
              <p:cNvSpPr>
                <a:spLocks noChangeArrowheads="1"/>
              </p:cNvSpPr>
              <p:nvPr/>
            </p:nvSpPr>
            <p:spPr bwMode="auto">
              <a:xfrm>
                <a:off x="4998002" y="136899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6" name="Oval 142"/>
              <p:cNvSpPr>
                <a:spLocks noChangeArrowheads="1"/>
              </p:cNvSpPr>
              <p:nvPr/>
            </p:nvSpPr>
            <p:spPr bwMode="auto">
              <a:xfrm>
                <a:off x="5108928" y="1394601"/>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7" name="Oval 143"/>
              <p:cNvSpPr>
                <a:spLocks noChangeArrowheads="1"/>
              </p:cNvSpPr>
              <p:nvPr/>
            </p:nvSpPr>
            <p:spPr bwMode="auto">
              <a:xfrm>
                <a:off x="5108928"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8" name="Oval 144"/>
              <p:cNvSpPr>
                <a:spLocks noChangeArrowheads="1"/>
              </p:cNvSpPr>
              <p:nvPr/>
            </p:nvSpPr>
            <p:spPr bwMode="auto">
              <a:xfrm>
                <a:off x="5199945"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9" name="Oval 145"/>
              <p:cNvSpPr>
                <a:spLocks noChangeArrowheads="1"/>
              </p:cNvSpPr>
              <p:nvPr/>
            </p:nvSpPr>
            <p:spPr bwMode="auto">
              <a:xfrm>
                <a:off x="5089018" y="157386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0" name="Oval 146"/>
              <p:cNvSpPr>
                <a:spLocks noChangeArrowheads="1"/>
              </p:cNvSpPr>
              <p:nvPr/>
            </p:nvSpPr>
            <p:spPr bwMode="auto">
              <a:xfrm>
                <a:off x="5199945" y="159947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1" name="Oval 147"/>
              <p:cNvSpPr>
                <a:spLocks noChangeArrowheads="1"/>
              </p:cNvSpPr>
              <p:nvPr/>
            </p:nvSpPr>
            <p:spPr bwMode="auto">
              <a:xfrm>
                <a:off x="4904141"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2" name="Oval 148"/>
              <p:cNvSpPr>
                <a:spLocks noChangeArrowheads="1"/>
              </p:cNvSpPr>
              <p:nvPr/>
            </p:nvSpPr>
            <p:spPr bwMode="auto">
              <a:xfrm>
                <a:off x="4995158"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grpSp>
          <p:nvGrpSpPr>
            <p:cNvPr id="7" name="Group 6"/>
            <p:cNvGrpSpPr/>
            <p:nvPr/>
          </p:nvGrpSpPr>
          <p:grpSpPr>
            <a:xfrm>
              <a:off x="3960356" y="3134416"/>
              <a:ext cx="576346" cy="592636"/>
              <a:chOff x="1639787" y="2268538"/>
              <a:chExt cx="576346" cy="592636"/>
            </a:xfrm>
          </p:grpSpPr>
          <p:sp>
            <p:nvSpPr>
              <p:cNvPr id="4" name="Rectangle 3"/>
              <p:cNvSpPr/>
              <p:nvPr/>
            </p:nvSpPr>
            <p:spPr>
              <a:xfrm>
                <a:off x="1639787" y="2332878"/>
                <a:ext cx="430688" cy="5282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mc:AlternateContent xmlns:mc="http://schemas.openxmlformats.org/markup-compatibility/2006" xmlns:a14="http://schemas.microsoft.com/office/drawing/2010/main">
            <mc:Choice Requires="a14">
              <p:sp>
                <p:nvSpPr>
                  <p:cNvPr id="144" name="Text Box 29"/>
                  <p:cNvSpPr txBox="1">
                    <a:spLocks noChangeArrowheads="1"/>
                  </p:cNvSpPr>
                  <p:nvPr/>
                </p:nvSpPr>
                <p:spPr bwMode="auto">
                  <a:xfrm>
                    <a:off x="1672097" y="2268538"/>
                    <a:ext cx="544036" cy="5254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14:m>
                      <m:oMathPara xmlns:m="http://schemas.openxmlformats.org/officeDocument/2006/math">
                        <m:oMathParaPr>
                          <m:jc m:val="centerGroup"/>
                        </m:oMathParaPr>
                        <m:oMath xmlns:m="http://schemas.openxmlformats.org/officeDocument/2006/math">
                          <m:r>
                            <a:rPr lang="en-US" altLang="en-US" sz="2800" b="0" i="1">
                              <a:solidFill>
                                <a:srgbClr val="000000"/>
                              </a:solidFill>
                              <a:latin typeface="Cambria Math" panose="02040503050406030204" pitchFamily="18" charset="0"/>
                              <a:ea typeface="Cambria Math" panose="02040503050406030204" pitchFamily="18" charset="0"/>
                            </a:rPr>
                            <m:t>≻</m:t>
                          </m:r>
                        </m:oMath>
                      </m:oMathPara>
                    </a14:m>
                    <a:endParaRPr lang="en-US" altLang="en-US" sz="2800" b="0" dirty="0">
                      <a:solidFill>
                        <a:srgbClr val="000000"/>
                      </a:solidFill>
                    </a:endParaRPr>
                  </a:p>
                </p:txBody>
              </p:sp>
            </mc:Choice>
            <mc:Fallback xmlns="">
              <p:sp>
                <p:nvSpPr>
                  <p:cNvPr id="144" name="Text Box 29"/>
                  <p:cNvSpPr txBox="1">
                    <a:spLocks noRot="1" noChangeAspect="1" noMove="1" noResize="1" noEditPoints="1" noAdjustHandles="1" noChangeArrowheads="1" noChangeShapeType="1" noTextEdit="1"/>
                  </p:cNvSpPr>
                  <p:nvPr/>
                </p:nvSpPr>
                <p:spPr bwMode="auto">
                  <a:xfrm>
                    <a:off x="1672097" y="2268538"/>
                    <a:ext cx="544036" cy="525401"/>
                  </a:xfrm>
                  <a:prstGeom prst="rect">
                    <a:avLst/>
                  </a:prstGeom>
                  <a:blipFill rotWithShape="0">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noFill/>
                      </a:rPr>
                      <a:t> </a:t>
                    </a:r>
                  </a:p>
                </p:txBody>
              </p:sp>
            </mc:Fallback>
          </mc:AlternateContent>
        </p:grpSp>
      </p:grpSp>
      <p:sp>
        <p:nvSpPr>
          <p:cNvPr id="152" name="Text Box 3">
            <a:extLst>
              <a:ext uri="{FF2B5EF4-FFF2-40B4-BE49-F238E27FC236}">
                <a16:creationId xmlns:a16="http://schemas.microsoft.com/office/drawing/2014/main" id="{26636BA7-A92F-4715-AD11-1D6783D2CA3A}"/>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160</a:t>
            </a:fld>
            <a:endParaRPr lang="en-US" altLang="nl-NL" sz="1600"/>
          </a:p>
        </p:txBody>
      </p:sp>
      <mc:AlternateContent xmlns:mc="http://schemas.openxmlformats.org/markup-compatibility/2006" xmlns:a14="http://schemas.microsoft.com/office/drawing/2010/main">
        <mc:Choice Requires="a14">
          <p:sp>
            <p:nvSpPr>
              <p:cNvPr id="153" name="Text Box 2">
                <a:extLst>
                  <a:ext uri="{FF2B5EF4-FFF2-40B4-BE49-F238E27FC236}">
                    <a16:creationId xmlns:a16="http://schemas.microsoft.com/office/drawing/2014/main" id="{57A0AC16-E274-44CB-8C45-ECB406946016}"/>
                  </a:ext>
                </a:extLst>
              </p:cNvPr>
              <p:cNvSpPr txBox="1">
                <a:spLocks noChangeArrowheads="1"/>
              </p:cNvSpPr>
              <p:nvPr/>
            </p:nvSpPr>
            <p:spPr bwMode="auto">
              <a:xfrm>
                <a:off x="138771" y="5134198"/>
                <a:ext cx="4289213" cy="13849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Cambria Math" panose="02040503050406030204" pitchFamily="18" charset="0"/>
                    <a:cs typeface="Times New Roman" panose="02020603050405020304" pitchFamily="18" charset="0"/>
                    <a:sym typeface="Math3" panose="00000400000000000000" pitchFamily="2" charset="2"/>
                  </a:rPr>
                  <a:t>E.g.,</a:t>
                </a:r>
                <a:endParaRPr lang="en-US" altLang="nl-NL" sz="2800" b="0" dirty="0">
                  <a:solidFill>
                    <a:srgbClr val="0000FF"/>
                  </a:solidFill>
                  <a:latin typeface="Cambria Math" panose="02040503050406030204" pitchFamily="18"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=0.4</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53" name="Text Box 2">
                <a:extLst>
                  <a:ext uri="{FF2B5EF4-FFF2-40B4-BE49-F238E27FC236}">
                    <a16:creationId xmlns:a16="http://schemas.microsoft.com/office/drawing/2014/main" id="{57A0AC16-E274-44CB-8C45-ECB406946016}"/>
                  </a:ext>
                </a:extLst>
              </p:cNvPr>
              <p:cNvSpPr txBox="1">
                <a:spLocks noRot="1" noChangeAspect="1" noMove="1" noResize="1" noEditPoints="1" noAdjustHandles="1" noChangeArrowheads="1" noChangeShapeType="1" noTextEdit="1"/>
              </p:cNvSpPr>
              <p:nvPr/>
            </p:nvSpPr>
            <p:spPr bwMode="auto">
              <a:xfrm>
                <a:off x="138771" y="5134198"/>
                <a:ext cx="4289213" cy="1384995"/>
              </a:xfrm>
              <a:prstGeom prst="rect">
                <a:avLst/>
              </a:prstGeom>
              <a:blipFill>
                <a:blip r:embed="rId6"/>
                <a:stretch>
                  <a:fillRect l="-2987" t="-4405" b="-114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35" name="Text Box 4">
            <a:extLst>
              <a:ext uri="{FF2B5EF4-FFF2-40B4-BE49-F238E27FC236}">
                <a16:creationId xmlns:a16="http://schemas.microsoft.com/office/drawing/2014/main" id="{253554AB-41B9-430C-8A36-48C667DF5E23}"/>
              </a:ext>
            </a:extLst>
          </p:cNvPr>
          <p:cNvSpPr txBox="1">
            <a:spLocks noChangeArrowheads="1"/>
          </p:cNvSpPr>
          <p:nvPr/>
        </p:nvSpPr>
        <p:spPr bwMode="auto">
          <a:xfrm>
            <a:off x="6528643" y="6237312"/>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1994649309"/>
      </p:ext>
    </p:extLst>
  </p:cSld>
  <p:clrMapOvr>
    <a:masterClrMapping/>
  </p:clrMapOvr>
  <p:transition advTm="16582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751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7519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7518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7520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775187">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53">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53">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53">
                                            <p:txEl>
                                              <p:pRg st="2" end="2"/>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3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build="p" autoUpdateAnimBg="0"/>
      <p:bldP spid="775186" grpId="0" build="p" autoUpdateAnimBg="0"/>
      <p:bldP spid="775187" grpId="0" build="p" autoUpdateAnimBg="0"/>
      <p:bldP spid="775196" grpId="0" autoUpdateAnimBg="0"/>
      <p:bldP spid="775199" grpId="0" animBg="1"/>
      <p:bldP spid="775200" grpId="0" animBg="1"/>
      <p:bldP spid="153" grpId="0" build="p" autoUpdateAnimBg="0"/>
      <p:bldP spid="135"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 name="Text Box 2">
                <a:extLst>
                  <a:ext uri="{FF2B5EF4-FFF2-40B4-BE49-F238E27FC236}">
                    <a16:creationId xmlns:a16="http://schemas.microsoft.com/office/drawing/2014/main" id="{24DF46C4-5D6D-47EB-8821-CF4D0468AB57}"/>
                  </a:ext>
                </a:extLst>
              </p:cNvPr>
              <p:cNvSpPr txBox="1">
                <a:spLocks noChangeArrowheads="1"/>
              </p:cNvSpPr>
              <p:nvPr/>
            </p:nvSpPr>
            <p:spPr bwMode="auto">
              <a:xfrm>
                <a:off x="656814" y="1681363"/>
                <a:ext cx="8251825" cy="372589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p>
                        </m:s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Optimism:</a:t>
                </a:r>
              </a:p>
              <a:p>
                <a:pPr>
                  <a:spcBef>
                    <a:spcPct val="0"/>
                  </a:spcBef>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sup>
                        </m:s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e>
                    </m:d>
                  </m:oMath>
                </a14:m>
                <a: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t> </a:t>
                </a:r>
                <a:b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a:br>
                <a:endPar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endParaRPr>
              </a:p>
              <a:p>
                <a:pPr>
                  <a:spcBef>
                    <a:spcPct val="0"/>
                  </a:spcBef>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convex:</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pessimism</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concave:</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optimism</a:t>
                </a:r>
              </a:p>
            </p:txBody>
          </p:sp>
        </mc:Choice>
        <mc:Fallback xmlns="">
          <p:sp>
            <p:nvSpPr>
              <p:cNvPr id="10" name="Text Box 2">
                <a:extLst>
                  <a:ext uri="{FF2B5EF4-FFF2-40B4-BE49-F238E27FC236}">
                    <a16:creationId xmlns:a16="http://schemas.microsoft.com/office/drawing/2014/main" id="{24DF46C4-5D6D-47EB-8821-CF4D0468AB57}"/>
                  </a:ext>
                </a:extLst>
              </p:cNvPr>
              <p:cNvSpPr txBox="1">
                <a:spLocks noRot="1" noChangeAspect="1" noMove="1" noResize="1" noEditPoints="1" noAdjustHandles="1" noChangeArrowheads="1" noChangeShapeType="1" noTextEdit="1"/>
              </p:cNvSpPr>
              <p:nvPr/>
            </p:nvSpPr>
            <p:spPr bwMode="auto">
              <a:xfrm>
                <a:off x="656814" y="1681363"/>
                <a:ext cx="8251825" cy="3725892"/>
              </a:xfrm>
              <a:prstGeom prst="rect">
                <a:avLst/>
              </a:prstGeom>
              <a:blipFill>
                <a:blip r:embed="rId3"/>
                <a:stretch>
                  <a:fillRect l="-1552" b="-360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701776" y="1123753"/>
                <a:ext cx="825182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Pessimism: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701776" y="1123753"/>
                <a:ext cx="8251825" cy="523220"/>
              </a:xfrm>
              <a:prstGeom prst="rect">
                <a:avLst/>
              </a:prstGeom>
              <a:blipFill>
                <a:blip r:embed="rId4"/>
                <a:stretch>
                  <a:fillRect l="-1477"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161</a:t>
            </a:fld>
            <a:endParaRPr lang="en-US" altLang="nl-NL" sz="1600"/>
          </a:p>
        </p:txBody>
      </p:sp>
      <p:sp>
        <p:nvSpPr>
          <p:cNvPr id="6" name="Text Box 2">
            <a:extLst>
              <a:ext uri="{FF2B5EF4-FFF2-40B4-BE49-F238E27FC236}">
                <a16:creationId xmlns:a16="http://schemas.microsoft.com/office/drawing/2014/main" id="{8ABC26E7-46D9-44C0-A4B2-1510D84B1448}"/>
              </a:ext>
            </a:extLst>
          </p:cNvPr>
          <p:cNvSpPr txBox="1">
            <a:spLocks noChangeArrowheads="1"/>
          </p:cNvSpPr>
          <p:nvPr/>
        </p:nvSpPr>
        <p:spPr bwMode="auto">
          <a:xfrm>
            <a:off x="-51372" y="-72599"/>
            <a:ext cx="231911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§10.4</a:t>
            </a:r>
            <a:r>
              <a:rPr lang="en-US" sz="1800" dirty="0"/>
              <a:t> (7</a:t>
            </a:r>
            <a:r>
              <a:rPr lang="en-US" sz="1800" baseline="30000" dirty="0"/>
              <a:t>th</a:t>
            </a:r>
            <a:r>
              <a:rPr lang="en-US" sz="1800" dirty="0"/>
              <a:t> meeting)</a:t>
            </a:r>
            <a:endParaRPr lang="en-GB" altLang="nl-NL" sz="2000" dirty="0">
              <a:latin typeface="Arial" panose="020B0604020202020204" pitchFamily="34" charset="0"/>
              <a:cs typeface="Times New Roman" panose="02020603050405020304" pitchFamily="18" charset="0"/>
              <a:sym typeface="Math3" panose="00000400000000000000" pitchFamily="2" charset="2"/>
            </a:endParaRPr>
          </a:p>
        </p:txBody>
      </p:sp>
      <p:sp>
        <p:nvSpPr>
          <p:cNvPr id="12" name="Text Box 4">
            <a:extLst>
              <a:ext uri="{FF2B5EF4-FFF2-40B4-BE49-F238E27FC236}">
                <a16:creationId xmlns:a16="http://schemas.microsoft.com/office/drawing/2014/main" id="{E6B6C649-5B2F-4BF2-8BEC-F4EB97AD0059}"/>
              </a:ext>
            </a:extLst>
          </p:cNvPr>
          <p:cNvSpPr txBox="1">
            <a:spLocks noChangeArrowheads="1"/>
          </p:cNvSpPr>
          <p:nvPr/>
        </p:nvSpPr>
        <p:spPr bwMode="auto">
          <a:xfrm>
            <a:off x="7600379" y="107921"/>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387602906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0">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0">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0">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utoUpdateAnimBg="0"/>
      <p:bldP spid="64514" grpId="0" build="p" autoUpdateAnimBg="0"/>
      <p:bldP spid="6" grpId="0" build="p" autoUpdateAnimBg="0"/>
      <p:bldP spid="12" grpId="0" build="p"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755576" y="404664"/>
                <a:ext cx="8251825" cy="35948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Likelihood insensitivity</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𝑏</m:t>
                            </m:r>
                          </m:sup>
                        </m:s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on </a:t>
                </a:r>
                <a14:m>
                  <m:oMath xmlns:m="http://schemas.openxmlformats.org/officeDocument/2006/math">
                    <m:d>
                      <m:dPr>
                        <m:begChr m:val="["/>
                        <m:endChr m:val="]"/>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𝑊𝑟𝑏</m:t>
                        </m:r>
                      </m:e>
                    </m:d>
                  </m:oMath>
                </a14:m>
                <a:endPar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d>
                      <m:dPr>
                        <m:begChr m:val="["/>
                        <m:endChr m:val="]"/>
                        <m:ctrlP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𝑊𝑟𝑏</m:t>
                        </m:r>
                      </m:e>
                    </m:d>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𝑆</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𝑊𝑟𝑏</m:t>
                    </m:r>
                    <m:r>
                      <a:rPr lang="en-US" altLang="nl-NL" sz="1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and</a:t>
                </a:r>
              </a:p>
              <a:p>
                <a:pPr>
                  <a:spcBef>
                    <a:spcPct val="0"/>
                  </a:spcBef>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sup>
                        </m:sSup>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on </a:t>
                </a:r>
                <a14:m>
                  <m:oMath xmlns:m="http://schemas.openxmlformats.org/officeDocument/2006/math">
                    <m:d>
                      <m:dPr>
                        <m:begChr m:val="["/>
                        <m:endChr m:val="]"/>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𝐵𝑟𝑏</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𝑆</m:t>
                        </m:r>
                      </m:e>
                    </m:d>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Insensitivity region: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𝐵𝑟𝑏</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𝑊𝑟𝑏</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755576" y="404664"/>
                <a:ext cx="8251825" cy="3594895"/>
              </a:xfrm>
              <a:prstGeom prst="rect">
                <a:avLst/>
              </a:prstGeom>
              <a:blipFill>
                <a:blip r:embed="rId3"/>
                <a:stretch>
                  <a:fillRect l="-1551" t="-16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162</a:t>
            </a:fld>
            <a:endParaRPr lang="en-US" altLang="nl-NL" sz="1600"/>
          </a:p>
        </p:txBody>
      </p:sp>
      <p:sp>
        <p:nvSpPr>
          <p:cNvPr id="7" name="Text Box 4">
            <a:extLst>
              <a:ext uri="{FF2B5EF4-FFF2-40B4-BE49-F238E27FC236}">
                <a16:creationId xmlns:a16="http://schemas.microsoft.com/office/drawing/2014/main" id="{854C6E59-56E6-41E8-BBD5-EB1658F1AB6F}"/>
              </a:ext>
            </a:extLst>
          </p:cNvPr>
          <p:cNvSpPr txBox="1">
            <a:spLocks noChangeArrowheads="1"/>
          </p:cNvSpPr>
          <p:nvPr/>
        </p:nvSpPr>
        <p:spPr bwMode="auto">
          <a:xfrm>
            <a:off x="7600379" y="107921"/>
            <a:ext cx="15081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22503113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7" grpId="0" build="p"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388100" y="928688"/>
            <a:ext cx="2317750" cy="636587"/>
            <a:chOff x="6388100" y="928688"/>
            <a:chExt cx="2317750" cy="636587"/>
          </a:xfrm>
        </p:grpSpPr>
        <p:sp>
          <p:nvSpPr>
            <p:cNvPr id="63490" name="Text Box 2"/>
            <p:cNvSpPr txBox="1">
              <a:spLocks noChangeArrowheads="1"/>
            </p:cNvSpPr>
            <p:nvPr/>
          </p:nvSpPr>
          <p:spPr bwMode="auto">
            <a:xfrm>
              <a:off x="6388100" y="9286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2</a:t>
              </a:r>
            </a:p>
          </p:txBody>
        </p:sp>
        <p:sp>
          <p:nvSpPr>
            <p:cNvPr id="63491" name="Text Box 3"/>
            <p:cNvSpPr txBox="1">
              <a:spLocks noChangeArrowheads="1"/>
            </p:cNvSpPr>
            <p:nvPr/>
          </p:nvSpPr>
          <p:spPr bwMode="auto">
            <a:xfrm>
              <a:off x="7807325" y="9286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2</a:t>
              </a:r>
            </a:p>
          </p:txBody>
        </p:sp>
        <p:sp>
          <p:nvSpPr>
            <p:cNvPr id="63492" name="Text Box 4"/>
            <p:cNvSpPr txBox="1">
              <a:spLocks noChangeArrowheads="1"/>
            </p:cNvSpPr>
            <p:nvPr/>
          </p:nvSpPr>
          <p:spPr bwMode="auto">
            <a:xfrm>
              <a:off x="8197850" y="9477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a:solidFill>
                    <a:srgbClr val="FF0000"/>
                  </a:solidFill>
                  <a:sym typeface="Symbol" pitchFamily="18" charset="2"/>
                </a:rPr>
                <a:t></a:t>
              </a:r>
              <a:endParaRPr lang="en-GB" altLang="nl-NL" sz="3200">
                <a:solidFill>
                  <a:srgbClr val="FF0000"/>
                </a:solidFill>
                <a:sym typeface="Symbol" pitchFamily="18" charset="2"/>
              </a:endParaRPr>
            </a:p>
          </p:txBody>
        </p:sp>
        <p:sp>
          <p:nvSpPr>
            <p:cNvPr id="63493" name="Text Box 5"/>
            <p:cNvSpPr txBox="1">
              <a:spLocks noChangeArrowheads="1"/>
            </p:cNvSpPr>
            <p:nvPr/>
          </p:nvSpPr>
          <p:spPr bwMode="auto">
            <a:xfrm>
              <a:off x="6788150" y="9858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grpSp>
      <p:grpSp>
        <p:nvGrpSpPr>
          <p:cNvPr id="63494" name="Group 6"/>
          <p:cNvGrpSpPr>
            <a:grpSpLocks/>
          </p:cNvGrpSpPr>
          <p:nvPr/>
        </p:nvGrpSpPr>
        <p:grpSpPr bwMode="auto">
          <a:xfrm>
            <a:off x="6159500" y="1304925"/>
            <a:ext cx="2079625" cy="1060450"/>
            <a:chOff x="136" y="1254"/>
            <a:chExt cx="1310" cy="668"/>
          </a:xfrm>
        </p:grpSpPr>
        <p:grpSp>
          <p:nvGrpSpPr>
            <p:cNvPr id="63495" name="Group 7"/>
            <p:cNvGrpSpPr>
              <a:grpSpLocks/>
            </p:cNvGrpSpPr>
            <p:nvPr/>
          </p:nvGrpSpPr>
          <p:grpSpPr bwMode="auto">
            <a:xfrm>
              <a:off x="1054" y="1254"/>
              <a:ext cx="392" cy="668"/>
              <a:chOff x="1630" y="996"/>
              <a:chExt cx="392" cy="668"/>
            </a:xfrm>
          </p:grpSpPr>
          <p:grpSp>
            <p:nvGrpSpPr>
              <p:cNvPr id="63496" name="Group 8"/>
              <p:cNvGrpSpPr>
                <a:grpSpLocks/>
              </p:cNvGrpSpPr>
              <p:nvPr/>
            </p:nvGrpSpPr>
            <p:grpSpPr bwMode="auto">
              <a:xfrm>
                <a:off x="1678" y="996"/>
                <a:ext cx="344" cy="668"/>
                <a:chOff x="1678" y="996"/>
                <a:chExt cx="440" cy="668"/>
              </a:xfrm>
            </p:grpSpPr>
            <p:sp>
              <p:nvSpPr>
                <p:cNvPr id="63497" name="Freeform 9"/>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498" name="Freeform 10"/>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499" name="Freeform 11"/>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00" name="Oval 12"/>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grpSp>
          <p:nvGrpSpPr>
            <p:cNvPr id="63501" name="Group 13"/>
            <p:cNvGrpSpPr>
              <a:grpSpLocks/>
            </p:cNvGrpSpPr>
            <p:nvPr/>
          </p:nvGrpSpPr>
          <p:grpSpPr bwMode="auto">
            <a:xfrm>
              <a:off x="160" y="1254"/>
              <a:ext cx="392" cy="668"/>
              <a:chOff x="1630" y="996"/>
              <a:chExt cx="392" cy="668"/>
            </a:xfrm>
          </p:grpSpPr>
          <p:grpSp>
            <p:nvGrpSpPr>
              <p:cNvPr id="63502" name="Group 14"/>
              <p:cNvGrpSpPr>
                <a:grpSpLocks/>
              </p:cNvGrpSpPr>
              <p:nvPr/>
            </p:nvGrpSpPr>
            <p:grpSpPr bwMode="auto">
              <a:xfrm>
                <a:off x="1678" y="996"/>
                <a:ext cx="344" cy="668"/>
                <a:chOff x="1678" y="996"/>
                <a:chExt cx="440" cy="668"/>
              </a:xfrm>
            </p:grpSpPr>
            <p:sp>
              <p:nvSpPr>
                <p:cNvPr id="63503" name="Freeform 15"/>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04" name="Freeform 16"/>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05" name="Freeform 17"/>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06" name="Oval 18"/>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07" name="Text Box 19"/>
            <p:cNvSpPr txBox="1">
              <a:spLocks noChangeArrowheads="1"/>
            </p:cNvSpPr>
            <p:nvPr/>
          </p:nvSpPr>
          <p:spPr bwMode="auto">
            <a:xfrm>
              <a:off x="1042" y="1485"/>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a:sym typeface="Math3" pitchFamily="2" charset="2"/>
                </a:rPr>
                <a:t>r</a:t>
              </a:r>
            </a:p>
          </p:txBody>
        </p:sp>
        <p:sp>
          <p:nvSpPr>
            <p:cNvPr id="63508" name="Text Box 20"/>
            <p:cNvSpPr txBox="1">
              <a:spLocks noChangeArrowheads="1"/>
            </p:cNvSpPr>
            <p:nvPr/>
          </p:nvSpPr>
          <p:spPr bwMode="auto">
            <a:xfrm>
              <a:off x="136" y="1491"/>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grpSp>
      <p:sp>
        <p:nvSpPr>
          <p:cNvPr id="63510" name="Text Box 22"/>
          <p:cNvSpPr txBox="1">
            <a:spLocks noChangeArrowheads="1"/>
          </p:cNvSpPr>
          <p:nvPr/>
        </p:nvSpPr>
        <p:spPr bwMode="auto">
          <a:xfrm>
            <a:off x="1216025" y="15478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a:t>
            </a:r>
          </a:p>
        </p:txBody>
      </p:sp>
      <p:grpSp>
        <p:nvGrpSpPr>
          <p:cNvPr id="3" name="Group 2"/>
          <p:cNvGrpSpPr/>
          <p:nvPr/>
        </p:nvGrpSpPr>
        <p:grpSpPr>
          <a:xfrm>
            <a:off x="844550" y="966788"/>
            <a:ext cx="1993900" cy="579437"/>
            <a:chOff x="844550" y="966788"/>
            <a:chExt cx="1993900" cy="579437"/>
          </a:xfrm>
        </p:grpSpPr>
        <p:sp>
          <p:nvSpPr>
            <p:cNvPr id="63512" name="Text Box 24"/>
            <p:cNvSpPr txBox="1">
              <a:spLocks noChangeArrowheads="1"/>
            </p:cNvSpPr>
            <p:nvPr/>
          </p:nvSpPr>
          <p:spPr bwMode="auto">
            <a:xfrm>
              <a:off x="2244725" y="9667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GB" altLang="nl-NL" sz="2400" baseline="48000" dirty="0">
                  <a:sym typeface="Math3" pitchFamily="2" charset="2"/>
                </a:rPr>
                <a:t>+</a:t>
              </a:r>
              <a:endParaRPr lang="en-GB" altLang="nl-NL" sz="2000" baseline="48000" dirty="0">
                <a:sym typeface="Math3" pitchFamily="2" charset="2"/>
              </a:endParaRPr>
            </a:p>
          </p:txBody>
        </p:sp>
        <p:sp>
          <p:nvSpPr>
            <p:cNvPr id="63513" name="Text Box 25"/>
            <p:cNvSpPr txBox="1">
              <a:spLocks noChangeArrowheads="1"/>
            </p:cNvSpPr>
            <p:nvPr/>
          </p:nvSpPr>
          <p:spPr bwMode="auto">
            <a:xfrm>
              <a:off x="844550" y="9667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GB" altLang="nl-NL" sz="2400" baseline="48000" dirty="0">
                  <a:sym typeface="Math3" pitchFamily="2" charset="2"/>
                </a:rPr>
                <a:t>+</a:t>
              </a:r>
              <a:endParaRPr lang="en-GB" altLang="nl-NL" sz="2000" baseline="48000" dirty="0">
                <a:sym typeface="Math3" pitchFamily="2" charset="2"/>
              </a:endParaRPr>
            </a:p>
          </p:txBody>
        </p:sp>
      </p:grpSp>
      <p:grpSp>
        <p:nvGrpSpPr>
          <p:cNvPr id="4" name="Group 3"/>
          <p:cNvGrpSpPr/>
          <p:nvPr/>
        </p:nvGrpSpPr>
        <p:grpSpPr>
          <a:xfrm>
            <a:off x="454025" y="982663"/>
            <a:ext cx="1917700" cy="396875"/>
            <a:chOff x="454025" y="982663"/>
            <a:chExt cx="1917700" cy="396875"/>
          </a:xfrm>
        </p:grpSpPr>
        <p:sp>
          <p:nvSpPr>
            <p:cNvPr id="63514" name="Text Box 26"/>
            <p:cNvSpPr txBox="1">
              <a:spLocks noChangeArrowheads="1"/>
            </p:cNvSpPr>
            <p:nvPr/>
          </p:nvSpPr>
          <p:spPr bwMode="auto">
            <a:xfrm>
              <a:off x="454025" y="9826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A</a:t>
              </a:r>
            </a:p>
          </p:txBody>
        </p:sp>
        <p:sp>
          <p:nvSpPr>
            <p:cNvPr id="63515" name="Text Box 27"/>
            <p:cNvSpPr txBox="1">
              <a:spLocks noChangeArrowheads="1"/>
            </p:cNvSpPr>
            <p:nvPr/>
          </p:nvSpPr>
          <p:spPr bwMode="auto">
            <a:xfrm>
              <a:off x="1863725" y="9826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A</a:t>
              </a:r>
            </a:p>
          </p:txBody>
        </p:sp>
      </p:grpSp>
      <p:grpSp>
        <p:nvGrpSpPr>
          <p:cNvPr id="63516" name="Group 28"/>
          <p:cNvGrpSpPr>
            <a:grpSpLocks/>
          </p:cNvGrpSpPr>
          <p:nvPr/>
        </p:nvGrpSpPr>
        <p:grpSpPr bwMode="auto">
          <a:xfrm>
            <a:off x="4594225" y="1304925"/>
            <a:ext cx="622300" cy="1060450"/>
            <a:chOff x="1630" y="996"/>
            <a:chExt cx="392" cy="668"/>
          </a:xfrm>
        </p:grpSpPr>
        <p:grpSp>
          <p:nvGrpSpPr>
            <p:cNvPr id="63517" name="Group 29"/>
            <p:cNvGrpSpPr>
              <a:grpSpLocks/>
            </p:cNvGrpSpPr>
            <p:nvPr/>
          </p:nvGrpSpPr>
          <p:grpSpPr bwMode="auto">
            <a:xfrm>
              <a:off x="1678" y="996"/>
              <a:ext cx="344" cy="668"/>
              <a:chOff x="1678" y="996"/>
              <a:chExt cx="440" cy="668"/>
            </a:xfrm>
          </p:grpSpPr>
          <p:sp>
            <p:nvSpPr>
              <p:cNvPr id="63518" name="Freeform 30"/>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19" name="Freeform 31"/>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20" name="Freeform 32"/>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21" name="Oval 33"/>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23" name="Text Box 35"/>
          <p:cNvSpPr txBox="1">
            <a:spLocks noChangeArrowheads="1"/>
          </p:cNvSpPr>
          <p:nvPr/>
        </p:nvSpPr>
        <p:spPr bwMode="auto">
          <a:xfrm>
            <a:off x="3756025" y="20145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grpSp>
        <p:nvGrpSpPr>
          <p:cNvPr id="63524" name="Group 36"/>
          <p:cNvGrpSpPr>
            <a:grpSpLocks/>
          </p:cNvGrpSpPr>
          <p:nvPr/>
        </p:nvGrpSpPr>
        <p:grpSpPr bwMode="auto">
          <a:xfrm>
            <a:off x="3175000" y="1304925"/>
            <a:ext cx="622300" cy="1060450"/>
            <a:chOff x="1630" y="996"/>
            <a:chExt cx="392" cy="668"/>
          </a:xfrm>
        </p:grpSpPr>
        <p:grpSp>
          <p:nvGrpSpPr>
            <p:cNvPr id="63525" name="Group 37"/>
            <p:cNvGrpSpPr>
              <a:grpSpLocks/>
            </p:cNvGrpSpPr>
            <p:nvPr/>
          </p:nvGrpSpPr>
          <p:grpSpPr bwMode="auto">
            <a:xfrm>
              <a:off x="1678" y="996"/>
              <a:ext cx="344" cy="668"/>
              <a:chOff x="1678" y="996"/>
              <a:chExt cx="440" cy="668"/>
            </a:xfrm>
          </p:grpSpPr>
          <p:sp>
            <p:nvSpPr>
              <p:cNvPr id="63526" name="Freeform 38"/>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27" name="Freeform 39"/>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28" name="Freeform 40"/>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29" name="Oval 41"/>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30" name="Text Box 42"/>
          <p:cNvSpPr txBox="1">
            <a:spLocks noChangeArrowheads="1"/>
          </p:cNvSpPr>
          <p:nvPr/>
        </p:nvSpPr>
        <p:spPr bwMode="auto">
          <a:xfrm>
            <a:off x="5156200" y="20526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63531" name="Text Box 43"/>
          <p:cNvSpPr txBox="1">
            <a:spLocks noChangeArrowheads="1"/>
          </p:cNvSpPr>
          <p:nvPr/>
        </p:nvSpPr>
        <p:spPr bwMode="auto">
          <a:xfrm>
            <a:off x="4575175" y="1671638"/>
            <a:ext cx="393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a:sym typeface="Math3" pitchFamily="2" charset="2"/>
              </a:rPr>
              <a:t>r</a:t>
            </a:r>
          </a:p>
        </p:txBody>
      </p:sp>
      <p:sp>
        <p:nvSpPr>
          <p:cNvPr id="63532" name="Text Box 44"/>
          <p:cNvSpPr txBox="1">
            <a:spLocks noChangeArrowheads="1"/>
          </p:cNvSpPr>
          <p:nvPr/>
        </p:nvSpPr>
        <p:spPr bwMode="auto">
          <a:xfrm>
            <a:off x="3136900" y="1681163"/>
            <a:ext cx="393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sp>
        <p:nvSpPr>
          <p:cNvPr id="63533" name="Text Box 45"/>
          <p:cNvSpPr txBox="1">
            <a:spLocks noChangeArrowheads="1"/>
          </p:cNvSpPr>
          <p:nvPr/>
        </p:nvSpPr>
        <p:spPr bwMode="auto">
          <a:xfrm>
            <a:off x="3219450" y="338138"/>
            <a:ext cx="22415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a:sym typeface="Symbol" pitchFamily="18" charset="2"/>
              </a:rPr>
              <a:t></a:t>
            </a:r>
            <a:r>
              <a:rPr lang="en-US" altLang="nl-NL">
                <a:sym typeface="Math3" pitchFamily="2" charset="2"/>
              </a:rPr>
              <a:t> &gt; </a:t>
            </a:r>
            <a:r>
              <a:rPr lang="en-US" altLang="nl-NL">
                <a:sym typeface="Symbol" pitchFamily="18" charset="2"/>
              </a:rPr>
              <a:t></a:t>
            </a:r>
            <a:r>
              <a:rPr lang="en-US" altLang="nl-NL">
                <a:sym typeface="Math3" pitchFamily="2" charset="2"/>
              </a:rPr>
              <a:t> &gt; </a:t>
            </a:r>
            <a:r>
              <a:rPr lang="en-US" altLang="nl-NL">
                <a:sym typeface="Symbol" pitchFamily="18" charset="2"/>
              </a:rPr>
              <a:t></a:t>
            </a:r>
            <a:r>
              <a:rPr lang="en-US" altLang="nl-NL">
                <a:sym typeface="Math3" pitchFamily="2" charset="2"/>
              </a:rPr>
              <a:t> &gt; </a:t>
            </a:r>
            <a:r>
              <a:rPr lang="en-US" altLang="nl-NL">
                <a:sym typeface="Symbol" pitchFamily="18" charset="2"/>
              </a:rPr>
              <a:t></a:t>
            </a:r>
            <a:endParaRPr lang="en-GB" altLang="nl-NL">
              <a:sym typeface="Math3" pitchFamily="2" charset="2"/>
            </a:endParaRPr>
          </a:p>
        </p:txBody>
      </p:sp>
      <p:sp>
        <p:nvSpPr>
          <p:cNvPr id="63534" name="Text Box 46"/>
          <p:cNvSpPr txBox="1">
            <a:spLocks noChangeArrowheads="1"/>
          </p:cNvSpPr>
          <p:nvPr/>
        </p:nvSpPr>
        <p:spPr bwMode="auto">
          <a:xfrm>
            <a:off x="5175250" y="92868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Symbol" pitchFamily="18" charset="2"/>
            </a:endParaRPr>
          </a:p>
        </p:txBody>
      </p:sp>
      <p:sp>
        <p:nvSpPr>
          <p:cNvPr id="63535" name="Text Box 47"/>
          <p:cNvSpPr txBox="1">
            <a:spLocks noChangeArrowheads="1"/>
          </p:cNvSpPr>
          <p:nvPr/>
        </p:nvSpPr>
        <p:spPr bwMode="auto">
          <a:xfrm>
            <a:off x="3765550" y="96678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63536" name="Text Box 48"/>
          <p:cNvSpPr txBox="1">
            <a:spLocks noChangeArrowheads="1"/>
          </p:cNvSpPr>
          <p:nvPr/>
        </p:nvSpPr>
        <p:spPr bwMode="auto">
          <a:xfrm>
            <a:off x="3765550" y="149828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a:sym typeface="Math3" pitchFamily="2" charset="2"/>
              </a:rPr>
              <a:t>c</a:t>
            </a:r>
          </a:p>
        </p:txBody>
      </p:sp>
      <p:sp>
        <p:nvSpPr>
          <p:cNvPr id="63537" name="Text Box 49"/>
          <p:cNvSpPr txBox="1">
            <a:spLocks noChangeArrowheads="1"/>
          </p:cNvSpPr>
          <p:nvPr/>
        </p:nvSpPr>
        <p:spPr bwMode="auto">
          <a:xfrm>
            <a:off x="5165725" y="149828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a:sym typeface="Math3" pitchFamily="2" charset="2"/>
              </a:rPr>
              <a:t>c</a:t>
            </a:r>
          </a:p>
        </p:txBody>
      </p:sp>
      <p:sp>
        <p:nvSpPr>
          <p:cNvPr id="63538" name="Text Box 50"/>
          <p:cNvSpPr txBox="1">
            <a:spLocks noChangeArrowheads="1"/>
          </p:cNvSpPr>
          <p:nvPr/>
        </p:nvSpPr>
        <p:spPr bwMode="auto">
          <a:xfrm>
            <a:off x="4137025" y="1565569"/>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a:sym typeface="Math3" pitchFamily="2" charset="2"/>
              </a:rPr>
              <a:t>~</a:t>
            </a:r>
          </a:p>
        </p:txBody>
      </p:sp>
      <p:sp>
        <p:nvSpPr>
          <p:cNvPr id="63539" name="Text Box 51"/>
          <p:cNvSpPr txBox="1">
            <a:spLocks noChangeArrowheads="1"/>
          </p:cNvSpPr>
          <p:nvPr/>
        </p:nvSpPr>
        <p:spPr bwMode="auto">
          <a:xfrm>
            <a:off x="3375025" y="15128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A</a:t>
            </a:r>
          </a:p>
        </p:txBody>
      </p:sp>
      <p:sp>
        <p:nvSpPr>
          <p:cNvPr id="63541" name="Text Box 53"/>
          <p:cNvSpPr txBox="1">
            <a:spLocks noChangeArrowheads="1"/>
          </p:cNvSpPr>
          <p:nvPr/>
        </p:nvSpPr>
        <p:spPr bwMode="auto">
          <a:xfrm>
            <a:off x="3365500" y="936797"/>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2</a:t>
            </a:r>
          </a:p>
        </p:txBody>
      </p:sp>
      <p:sp>
        <p:nvSpPr>
          <p:cNvPr id="63543" name="Text Box 55"/>
          <p:cNvSpPr txBox="1">
            <a:spLocks noChangeArrowheads="1"/>
          </p:cNvSpPr>
          <p:nvPr/>
        </p:nvSpPr>
        <p:spPr bwMode="auto">
          <a:xfrm>
            <a:off x="3394075" y="20131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E</a:t>
            </a:r>
            <a:r>
              <a:rPr lang="en-GB" altLang="nl-NL" sz="2000" baseline="-25000">
                <a:latin typeface="Times New Roman" pitchFamily="18" charset="0"/>
                <a:sym typeface="Math3" pitchFamily="2" charset="2"/>
              </a:rPr>
              <a:t>1</a:t>
            </a:r>
          </a:p>
        </p:txBody>
      </p:sp>
      <p:grpSp>
        <p:nvGrpSpPr>
          <p:cNvPr id="2" name="Group 1"/>
          <p:cNvGrpSpPr/>
          <p:nvPr/>
        </p:nvGrpSpPr>
        <p:grpSpPr>
          <a:xfrm>
            <a:off x="4784725" y="936797"/>
            <a:ext cx="517525" cy="1473200"/>
            <a:chOff x="4784725" y="936797"/>
            <a:chExt cx="517525" cy="1473200"/>
          </a:xfrm>
        </p:grpSpPr>
        <p:sp>
          <p:nvSpPr>
            <p:cNvPr id="63540" name="Text Box 52"/>
            <p:cNvSpPr txBox="1">
              <a:spLocks noChangeArrowheads="1"/>
            </p:cNvSpPr>
            <p:nvPr/>
          </p:nvSpPr>
          <p:spPr bwMode="auto">
            <a:xfrm>
              <a:off x="4784725" y="15128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A</a:t>
              </a:r>
            </a:p>
          </p:txBody>
        </p:sp>
        <p:sp>
          <p:nvSpPr>
            <p:cNvPr id="63542" name="Text Box 54"/>
            <p:cNvSpPr txBox="1">
              <a:spLocks noChangeArrowheads="1"/>
            </p:cNvSpPr>
            <p:nvPr/>
          </p:nvSpPr>
          <p:spPr bwMode="auto">
            <a:xfrm>
              <a:off x="4784725" y="936797"/>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2</a:t>
              </a:r>
            </a:p>
          </p:txBody>
        </p:sp>
        <p:sp>
          <p:nvSpPr>
            <p:cNvPr id="63544" name="Text Box 56"/>
            <p:cNvSpPr txBox="1">
              <a:spLocks noChangeArrowheads="1"/>
            </p:cNvSpPr>
            <p:nvPr/>
          </p:nvSpPr>
          <p:spPr bwMode="auto">
            <a:xfrm>
              <a:off x="4794250" y="20131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E</a:t>
              </a:r>
              <a:r>
                <a:rPr lang="en-GB" altLang="nl-NL" sz="2000" baseline="-25000">
                  <a:latin typeface="Times New Roman" pitchFamily="18" charset="0"/>
                  <a:sym typeface="Math3" pitchFamily="2" charset="2"/>
                </a:rPr>
                <a:t>1</a:t>
              </a:r>
            </a:p>
          </p:txBody>
        </p:sp>
      </p:grpSp>
      <p:sp>
        <p:nvSpPr>
          <p:cNvPr id="63545" name="Text Box 57"/>
          <p:cNvSpPr txBox="1">
            <a:spLocks noChangeArrowheads="1"/>
          </p:cNvSpPr>
          <p:nvPr/>
        </p:nvSpPr>
        <p:spPr bwMode="auto">
          <a:xfrm>
            <a:off x="2051050" y="38100"/>
            <a:ext cx="5146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400" dirty="0">
                <a:solidFill>
                  <a:srgbClr val="339933"/>
                </a:solidFill>
                <a:sym typeface="Math3" pitchFamily="2" charset="2"/>
              </a:rPr>
              <a:t>Green:</a:t>
            </a:r>
            <a:r>
              <a:rPr lang="en-GB" altLang="nl-NL" sz="2400" dirty="0">
                <a:solidFill>
                  <a:srgbClr val="EAEAEA"/>
                </a:solidFill>
                <a:sym typeface="Math3" pitchFamily="2" charset="2"/>
              </a:rPr>
              <a:t> </a:t>
            </a:r>
            <a:r>
              <a:rPr lang="en-GB" altLang="nl-NL" sz="2400" dirty="0">
                <a:sym typeface="Math3" pitchFamily="2" charset="2"/>
              </a:rPr>
              <a:t>direction you want to go</a:t>
            </a:r>
          </a:p>
        </p:txBody>
      </p:sp>
      <p:grpSp>
        <p:nvGrpSpPr>
          <p:cNvPr id="63548" name="Group 60"/>
          <p:cNvGrpSpPr>
            <a:grpSpLocks/>
          </p:cNvGrpSpPr>
          <p:nvPr/>
        </p:nvGrpSpPr>
        <p:grpSpPr bwMode="auto">
          <a:xfrm>
            <a:off x="215900" y="1304925"/>
            <a:ext cx="2079625" cy="1060450"/>
            <a:chOff x="136" y="1254"/>
            <a:chExt cx="1310" cy="668"/>
          </a:xfrm>
        </p:grpSpPr>
        <p:grpSp>
          <p:nvGrpSpPr>
            <p:cNvPr id="63549" name="Group 61"/>
            <p:cNvGrpSpPr>
              <a:grpSpLocks/>
            </p:cNvGrpSpPr>
            <p:nvPr/>
          </p:nvGrpSpPr>
          <p:grpSpPr bwMode="auto">
            <a:xfrm>
              <a:off x="1054" y="1254"/>
              <a:ext cx="392" cy="668"/>
              <a:chOff x="1630" y="996"/>
              <a:chExt cx="392" cy="668"/>
            </a:xfrm>
          </p:grpSpPr>
          <p:grpSp>
            <p:nvGrpSpPr>
              <p:cNvPr id="63550" name="Group 62"/>
              <p:cNvGrpSpPr>
                <a:grpSpLocks/>
              </p:cNvGrpSpPr>
              <p:nvPr/>
            </p:nvGrpSpPr>
            <p:grpSpPr bwMode="auto">
              <a:xfrm>
                <a:off x="1678" y="996"/>
                <a:ext cx="344" cy="668"/>
                <a:chOff x="1678" y="996"/>
                <a:chExt cx="440" cy="668"/>
              </a:xfrm>
            </p:grpSpPr>
            <p:sp>
              <p:nvSpPr>
                <p:cNvPr id="63551" name="Freeform 63"/>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52" name="Freeform 64"/>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53" name="Freeform 65"/>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54" name="Oval 66"/>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grpSp>
          <p:nvGrpSpPr>
            <p:cNvPr id="63555" name="Group 67"/>
            <p:cNvGrpSpPr>
              <a:grpSpLocks/>
            </p:cNvGrpSpPr>
            <p:nvPr/>
          </p:nvGrpSpPr>
          <p:grpSpPr bwMode="auto">
            <a:xfrm>
              <a:off x="160" y="1254"/>
              <a:ext cx="392" cy="668"/>
              <a:chOff x="1630" y="996"/>
              <a:chExt cx="392" cy="668"/>
            </a:xfrm>
          </p:grpSpPr>
          <p:grpSp>
            <p:nvGrpSpPr>
              <p:cNvPr id="63556" name="Group 68"/>
              <p:cNvGrpSpPr>
                <a:grpSpLocks/>
              </p:cNvGrpSpPr>
              <p:nvPr/>
            </p:nvGrpSpPr>
            <p:grpSpPr bwMode="auto">
              <a:xfrm>
                <a:off x="1678" y="996"/>
                <a:ext cx="344" cy="668"/>
                <a:chOff x="1678" y="996"/>
                <a:chExt cx="440" cy="668"/>
              </a:xfrm>
            </p:grpSpPr>
            <p:sp>
              <p:nvSpPr>
                <p:cNvPr id="63557" name="Freeform 69"/>
                <p:cNvSpPr>
                  <a:spLocks/>
                </p:cNvSpPr>
                <p:nvPr/>
              </p:nvSpPr>
              <p:spPr bwMode="auto">
                <a:xfrm>
                  <a:off x="1678" y="996"/>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58" name="Freeform 70"/>
                <p:cNvSpPr>
                  <a:spLocks/>
                </p:cNvSpPr>
                <p:nvPr/>
              </p:nvSpPr>
              <p:spPr bwMode="auto">
                <a:xfrm flipV="1">
                  <a:off x="1678" y="1332"/>
                  <a:ext cx="440" cy="332"/>
                </a:xfrm>
                <a:custGeom>
                  <a:avLst/>
                  <a:gdLst>
                    <a:gd name="T0" fmla="*/ 0 w 440"/>
                    <a:gd name="T1" fmla="*/ 224 h 224"/>
                    <a:gd name="T2" fmla="*/ 120 w 440"/>
                    <a:gd name="T3" fmla="*/ 0 h 224"/>
                    <a:gd name="T4" fmla="*/ 440 w 440"/>
                    <a:gd name="T5" fmla="*/ 0 h 224"/>
                  </a:gdLst>
                  <a:ahLst/>
                  <a:cxnLst>
                    <a:cxn ang="0">
                      <a:pos x="T0" y="T1"/>
                    </a:cxn>
                    <a:cxn ang="0">
                      <a:pos x="T2" y="T3"/>
                    </a:cxn>
                    <a:cxn ang="0">
                      <a:pos x="T4" y="T5"/>
                    </a:cxn>
                  </a:cxnLst>
                  <a:rect l="0" t="0" r="r" b="b"/>
                  <a:pathLst>
                    <a:path w="440" h="224">
                      <a:moveTo>
                        <a:pt x="0" y="224"/>
                      </a:moveTo>
                      <a:lnTo>
                        <a:pt x="120" y="0"/>
                      </a:lnTo>
                      <a:lnTo>
                        <a:pt x="44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59" name="Freeform 71"/>
                <p:cNvSpPr>
                  <a:spLocks/>
                </p:cNvSpPr>
                <p:nvPr/>
              </p:nvSpPr>
              <p:spPr bwMode="auto">
                <a:xfrm>
                  <a:off x="1678" y="1326"/>
                  <a:ext cx="434" cy="27"/>
                </a:xfrm>
                <a:custGeom>
                  <a:avLst/>
                  <a:gdLst>
                    <a:gd name="T0" fmla="*/ 0 w 320"/>
                    <a:gd name="T1" fmla="*/ 0 h 1"/>
                    <a:gd name="T2" fmla="*/ 320 w 320"/>
                    <a:gd name="T3" fmla="*/ 0 h 1"/>
                  </a:gdLst>
                  <a:ahLst/>
                  <a:cxnLst>
                    <a:cxn ang="0">
                      <a:pos x="T0" y="T1"/>
                    </a:cxn>
                    <a:cxn ang="0">
                      <a:pos x="T2" y="T3"/>
                    </a:cxn>
                  </a:cxnLst>
                  <a:rect l="0" t="0" r="r" b="b"/>
                  <a:pathLst>
                    <a:path w="320" h="1">
                      <a:moveTo>
                        <a:pt x="0" y="0"/>
                      </a:moveTo>
                      <a:lnTo>
                        <a:pt x="320"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60" name="Oval 72"/>
              <p:cNvSpPr>
                <a:spLocks noChangeArrowheads="1"/>
              </p:cNvSpPr>
              <p:nvPr/>
            </p:nvSpPr>
            <p:spPr bwMode="auto">
              <a:xfrm>
                <a:off x="1630" y="1272"/>
                <a:ext cx="120" cy="12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grpSp>
        <p:sp>
          <p:nvSpPr>
            <p:cNvPr id="63561" name="Text Box 73"/>
            <p:cNvSpPr txBox="1">
              <a:spLocks noChangeArrowheads="1"/>
            </p:cNvSpPr>
            <p:nvPr/>
          </p:nvSpPr>
          <p:spPr bwMode="auto">
            <a:xfrm>
              <a:off x="1042" y="1485"/>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1400">
                  <a:sym typeface="Math3" pitchFamily="2" charset="2"/>
                </a:rPr>
                <a:t>r</a:t>
              </a:r>
            </a:p>
          </p:txBody>
        </p:sp>
        <p:sp>
          <p:nvSpPr>
            <p:cNvPr id="63562" name="Text Box 74"/>
            <p:cNvSpPr txBox="1">
              <a:spLocks noChangeArrowheads="1"/>
            </p:cNvSpPr>
            <p:nvPr/>
          </p:nvSpPr>
          <p:spPr bwMode="auto">
            <a:xfrm>
              <a:off x="136" y="1491"/>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1400">
                  <a:sym typeface="MT Extra" pitchFamily="18" charset="2"/>
                </a:rPr>
                <a:t></a:t>
              </a:r>
              <a:endParaRPr lang="en-GB" altLang="nl-NL" sz="1400">
                <a:sym typeface="Math3" pitchFamily="2" charset="2"/>
              </a:endParaRPr>
            </a:p>
          </p:txBody>
        </p:sp>
      </p:grpSp>
      <p:grpSp>
        <p:nvGrpSpPr>
          <p:cNvPr id="5" name="Group 4"/>
          <p:cNvGrpSpPr/>
          <p:nvPr/>
        </p:nvGrpSpPr>
        <p:grpSpPr>
          <a:xfrm>
            <a:off x="444500" y="1462088"/>
            <a:ext cx="2317750" cy="636587"/>
            <a:chOff x="444500" y="1462088"/>
            <a:chExt cx="2317750" cy="636587"/>
          </a:xfrm>
        </p:grpSpPr>
        <p:sp>
          <p:nvSpPr>
            <p:cNvPr id="63509" name="Text Box 21"/>
            <p:cNvSpPr txBox="1">
              <a:spLocks noChangeArrowheads="1"/>
            </p:cNvSpPr>
            <p:nvPr/>
          </p:nvSpPr>
          <p:spPr bwMode="auto">
            <a:xfrm>
              <a:off x="444500"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2</a:t>
              </a:r>
            </a:p>
          </p:txBody>
        </p:sp>
        <p:sp>
          <p:nvSpPr>
            <p:cNvPr id="63511" name="Text Box 23"/>
            <p:cNvSpPr txBox="1">
              <a:spLocks noChangeArrowheads="1"/>
            </p:cNvSpPr>
            <p:nvPr/>
          </p:nvSpPr>
          <p:spPr bwMode="auto">
            <a:xfrm>
              <a:off x="1863725" y="1462088"/>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E</a:t>
              </a:r>
              <a:r>
                <a:rPr lang="en-GB" altLang="nl-NL" sz="2000" baseline="-25000">
                  <a:latin typeface="Times New Roman" pitchFamily="18" charset="0"/>
                  <a:sym typeface="Math3" pitchFamily="2" charset="2"/>
                </a:rPr>
                <a:t>2</a:t>
              </a:r>
            </a:p>
          </p:txBody>
        </p:sp>
        <p:sp>
          <p:nvSpPr>
            <p:cNvPr id="63563" name="Text Box 75"/>
            <p:cNvSpPr txBox="1">
              <a:spLocks noChangeArrowheads="1"/>
            </p:cNvSpPr>
            <p:nvPr/>
          </p:nvSpPr>
          <p:spPr bwMode="auto">
            <a:xfrm>
              <a:off x="2254250" y="14811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Symbol" pitchFamily="18" charset="2"/>
              </a:endParaRPr>
            </a:p>
          </p:txBody>
        </p:sp>
        <p:sp>
          <p:nvSpPr>
            <p:cNvPr id="63564" name="Text Box 76"/>
            <p:cNvSpPr txBox="1">
              <a:spLocks noChangeArrowheads="1"/>
            </p:cNvSpPr>
            <p:nvPr/>
          </p:nvSpPr>
          <p:spPr bwMode="auto">
            <a:xfrm>
              <a:off x="844550" y="15192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grpSp>
      <p:grpSp>
        <p:nvGrpSpPr>
          <p:cNvPr id="6" name="Group 5"/>
          <p:cNvGrpSpPr/>
          <p:nvPr/>
        </p:nvGrpSpPr>
        <p:grpSpPr>
          <a:xfrm>
            <a:off x="473075" y="2013122"/>
            <a:ext cx="2155825" cy="618953"/>
            <a:chOff x="473075" y="2013122"/>
            <a:chExt cx="2155825" cy="618953"/>
          </a:xfrm>
        </p:grpSpPr>
        <p:sp>
          <p:nvSpPr>
            <p:cNvPr id="63546" name="Text Box 58"/>
            <p:cNvSpPr txBox="1">
              <a:spLocks noChangeArrowheads="1"/>
            </p:cNvSpPr>
            <p:nvPr/>
          </p:nvSpPr>
          <p:spPr bwMode="auto">
            <a:xfrm>
              <a:off x="835025" y="20145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sp>
          <p:nvSpPr>
            <p:cNvPr id="63547" name="Text Box 59"/>
            <p:cNvSpPr txBox="1">
              <a:spLocks noChangeArrowheads="1"/>
            </p:cNvSpPr>
            <p:nvPr/>
          </p:nvSpPr>
          <p:spPr bwMode="auto">
            <a:xfrm>
              <a:off x="2235200" y="20526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63565" name="Text Box 77"/>
            <p:cNvSpPr txBox="1">
              <a:spLocks noChangeArrowheads="1"/>
            </p:cNvSpPr>
            <p:nvPr/>
          </p:nvSpPr>
          <p:spPr bwMode="auto">
            <a:xfrm>
              <a:off x="473075" y="20131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1</a:t>
              </a:r>
            </a:p>
          </p:txBody>
        </p:sp>
        <p:sp>
          <p:nvSpPr>
            <p:cNvPr id="63566" name="Text Box 78"/>
            <p:cNvSpPr txBox="1">
              <a:spLocks noChangeArrowheads="1"/>
            </p:cNvSpPr>
            <p:nvPr/>
          </p:nvSpPr>
          <p:spPr bwMode="auto">
            <a:xfrm>
              <a:off x="1873250" y="2013122"/>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E</a:t>
              </a:r>
              <a:r>
                <a:rPr lang="en-GB" altLang="nl-NL" sz="2000" baseline="-25000">
                  <a:latin typeface="Times New Roman" pitchFamily="18" charset="0"/>
                  <a:sym typeface="Math3" pitchFamily="2" charset="2"/>
                </a:rPr>
                <a:t>1</a:t>
              </a:r>
            </a:p>
          </p:txBody>
        </p:sp>
      </p:grpSp>
      <p:sp>
        <p:nvSpPr>
          <p:cNvPr id="63567" name="Rectangle 79"/>
          <p:cNvSpPr>
            <a:spLocks noChangeArrowheads="1"/>
          </p:cNvSpPr>
          <p:nvPr/>
        </p:nvSpPr>
        <p:spPr bwMode="auto">
          <a:xfrm>
            <a:off x="3130550" y="981075"/>
            <a:ext cx="2371725" cy="2400300"/>
          </a:xfrm>
          <a:prstGeom prst="rect">
            <a:avLst/>
          </a:prstGeom>
          <a:noFill/>
          <a:ln w="9525">
            <a:solidFill>
              <a:schemeClr val="accent2"/>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p:sp>
        <p:nvSpPr>
          <p:cNvPr id="63568" name="Text Box 80"/>
          <p:cNvSpPr txBox="1">
            <a:spLocks noChangeArrowheads="1"/>
          </p:cNvSpPr>
          <p:nvPr/>
        </p:nvSpPr>
        <p:spPr bwMode="auto">
          <a:xfrm>
            <a:off x="3136900" y="2715686"/>
            <a:ext cx="2320925"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75000"/>
              </a:lnSpc>
              <a:buFont typeface="Math3" pitchFamily="2" charset="2"/>
              <a:buNone/>
            </a:pPr>
            <a:r>
              <a:rPr lang="en-US" altLang="nl-NL" sz="2000" dirty="0">
                <a:solidFill>
                  <a:srgbClr val="0000FF"/>
                </a:solidFill>
                <a:sym typeface="Symbol" pitchFamily="18" charset="2"/>
              </a:rPr>
              <a:t>Reference case:</a:t>
            </a:r>
          </a:p>
          <a:p>
            <a:pPr>
              <a:lnSpc>
                <a:spcPct val="75000"/>
              </a:lnSpc>
              <a:buFont typeface="Math3" pitchFamily="2" charset="2"/>
              <a:buNone/>
            </a:pPr>
            <a:r>
              <a:rPr lang="en-US" altLang="nl-NL" sz="2400" dirty="0">
                <a:sym typeface="Symbol" pitchFamily="18" charset="2"/>
              </a:rPr>
              <a:t></a:t>
            </a:r>
            <a:r>
              <a:rPr lang="en-US" altLang="nl-NL" sz="2400" dirty="0">
                <a:sym typeface="Math3" pitchFamily="2" charset="2"/>
              </a:rPr>
              <a:t> &gt; c &gt; </a:t>
            </a:r>
            <a:r>
              <a:rPr lang="en-US" altLang="nl-NL" sz="2400" dirty="0">
                <a:sym typeface="Symbol" pitchFamily="18" charset="2"/>
              </a:rPr>
              <a:t></a:t>
            </a:r>
            <a:endParaRPr lang="en-GB" altLang="nl-NL" sz="2400" dirty="0">
              <a:sym typeface="Math3" pitchFamily="2" charset="2"/>
            </a:endParaRPr>
          </a:p>
        </p:txBody>
      </p:sp>
      <p:sp>
        <p:nvSpPr>
          <p:cNvPr id="63570" name="Rectangle 82"/>
          <p:cNvSpPr>
            <a:spLocks noChangeArrowheads="1"/>
          </p:cNvSpPr>
          <p:nvPr/>
        </p:nvSpPr>
        <p:spPr bwMode="auto">
          <a:xfrm>
            <a:off x="200025" y="971550"/>
            <a:ext cx="2466975" cy="2400300"/>
          </a:xfrm>
          <a:prstGeom prst="rect">
            <a:avLst/>
          </a:prstGeom>
          <a:noFill/>
          <a:ln w="9525">
            <a:solidFill>
              <a:schemeClr val="accent2"/>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mc:AlternateContent xmlns:mc="http://schemas.openxmlformats.org/markup-compatibility/2006" xmlns:a14="http://schemas.microsoft.com/office/drawing/2010/main">
        <mc:Choice Requires="a14">
          <p:sp>
            <p:nvSpPr>
              <p:cNvPr id="63571" name="Text Box 83"/>
              <p:cNvSpPr txBox="1">
                <a:spLocks noChangeArrowheads="1"/>
              </p:cNvSpPr>
              <p:nvPr/>
            </p:nvSpPr>
            <p:spPr bwMode="auto">
              <a:xfrm>
                <a:off x="215900" y="3367088"/>
                <a:ext cx="2527300" cy="326243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is preference under </a:t>
                </a:r>
                <a:r>
                  <a:rPr lang="en-GB" altLang="nl-NL" sz="2000" i="1" dirty="0">
                    <a:sym typeface="Math3" pitchFamily="2" charset="2"/>
                  </a:rPr>
                  <a:t>pessimism</a:t>
                </a:r>
                <a:r>
                  <a:rPr lang="en-GB"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r>
                  <a:rPr lang="en-GB" altLang="nl-NL" sz="2000" dirty="0">
                    <a:solidFill>
                      <a:srgbClr val="EAEAEA"/>
                    </a:solidFill>
                    <a:sym typeface="Math3" pitchFamily="2" charset="2"/>
                  </a:rPr>
                  <a:t> </a:t>
                </a:r>
              </a:p>
              <a:p>
                <a:pPr>
                  <a:buFont typeface="Math3" pitchFamily="2" charset="2"/>
                  <a:buNone/>
                </a:pPr>
                <a14:m>
                  <m:oMath xmlns:m="http://schemas.openxmlformats.org/officeDocument/2006/math">
                    <m:r>
                      <a:rPr lang="en-US" altLang="nl-NL" i="1">
                        <a:latin typeface="Cambria Math" panose="02040503050406030204" pitchFamily="18" charset="0"/>
                        <a:sym typeface="Math3" pitchFamily="2" charset="2"/>
                      </a:rPr>
                      <m:t>≽</m:t>
                    </m:r>
                  </m:oMath>
                </a14:m>
                <a:r>
                  <a:rPr lang="en-GB" altLang="nl-NL" sz="1800" dirty="0">
                    <a:solidFill>
                      <a:srgbClr val="EAEAEA"/>
                    </a:solidFill>
                    <a:sym typeface="Math3" pitchFamily="2" charset="2"/>
                  </a:rPr>
                  <a:t> </a:t>
                </a:r>
              </a:p>
              <a:p>
                <a:pPr>
                  <a:buFont typeface="Math3" pitchFamily="2" charset="2"/>
                  <a:buNone/>
                </a:pPr>
                <a:r>
                  <a:rPr lang="en-GB" altLang="nl-NL" sz="2000" dirty="0">
                    <a:sym typeface="Math3" pitchFamily="2" charset="2"/>
                  </a:rPr>
                  <a:t>Optimism: </a:t>
                </a:r>
                <a14:m>
                  <m:oMath xmlns:m="http://schemas.openxmlformats.org/officeDocument/2006/math">
                    <m:r>
                      <a:rPr lang="en-US" altLang="nl-NL" sz="2400" i="1">
                        <a:latin typeface="Cambria Math" panose="02040503050406030204" pitchFamily="18" charset="0"/>
                        <a:sym typeface="Math3" pitchFamily="2" charset="2"/>
                      </a:rPr>
                      <m:t>≼</m:t>
                    </m:r>
                  </m:oMath>
                </a14:m>
                <a:endParaRPr lang="en-US" altLang="nl-NL" sz="2400" dirty="0">
                  <a:sym typeface="Math3" pitchFamily="2" charset="2"/>
                </a:endParaRPr>
              </a:p>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under </a:t>
                </a:r>
                <a:r>
                  <a:rPr lang="en-US" altLang="nl-NL" sz="2000" i="1" dirty="0">
                    <a:sym typeface="Math3" pitchFamily="2" charset="2"/>
                  </a:rPr>
                  <a:t>inverse-S</a:t>
                </a:r>
                <a:r>
                  <a:rPr lang="en-US"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p>
              <a:p>
                <a:pPr>
                  <a:buFont typeface="Math3" pitchFamily="2" charset="2"/>
                  <a:buNone/>
                </a:pPr>
                <a14:m>
                  <m:oMath xmlns:m="http://schemas.openxmlformats.org/officeDocument/2006/math">
                    <m:r>
                      <a:rPr lang="en-US" altLang="nl-NL" sz="2400" i="1">
                        <a:latin typeface="Cambria Math" panose="02040503050406030204" pitchFamily="18" charset="0"/>
                        <a:sym typeface="Math3" pitchFamily="2" charset="2"/>
                      </a:rPr>
                      <m:t>≼</m:t>
                    </m:r>
                  </m:oMath>
                </a14:m>
                <a:r>
                  <a:rPr lang="en-GB" altLang="nl-NL" sz="2400" dirty="0">
                    <a:sym typeface="Math3" pitchFamily="2" charset="2"/>
                  </a:rPr>
                  <a:t> </a:t>
                </a:r>
              </a:p>
            </p:txBody>
          </p:sp>
        </mc:Choice>
        <mc:Fallback xmlns="">
          <p:sp>
            <p:nvSpPr>
              <p:cNvPr id="63571" name="Text Box 83"/>
              <p:cNvSpPr txBox="1">
                <a:spLocks noRot="1" noChangeAspect="1" noMove="1" noResize="1" noEditPoints="1" noAdjustHandles="1" noChangeArrowheads="1" noChangeShapeType="1" noTextEdit="1"/>
              </p:cNvSpPr>
              <p:nvPr/>
            </p:nvSpPr>
            <p:spPr bwMode="auto">
              <a:xfrm>
                <a:off x="215900" y="3367088"/>
                <a:ext cx="2527300" cy="3262432"/>
              </a:xfrm>
              <a:prstGeom prst="rect">
                <a:avLst/>
              </a:prstGeom>
              <a:blipFill rotWithShape="1">
                <a:blip r:embed="rId3"/>
                <a:stretch>
                  <a:fillRect l="-2410" t="-933" r="-144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nl-NL">
                    <a:noFill/>
                  </a:rPr>
                  <a:t> </a:t>
                </a:r>
              </a:p>
            </p:txBody>
          </p:sp>
        </mc:Fallback>
      </mc:AlternateContent>
      <p:sp>
        <p:nvSpPr>
          <p:cNvPr id="63572" name="Text Box 84"/>
          <p:cNvSpPr txBox="1">
            <a:spLocks noChangeArrowheads="1"/>
          </p:cNvSpPr>
          <p:nvPr/>
        </p:nvSpPr>
        <p:spPr bwMode="auto">
          <a:xfrm>
            <a:off x="7159625" y="1547813"/>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a:t>
            </a:r>
          </a:p>
        </p:txBody>
      </p:sp>
      <p:grpSp>
        <p:nvGrpSpPr>
          <p:cNvPr id="7" name="Group 6"/>
          <p:cNvGrpSpPr/>
          <p:nvPr/>
        </p:nvGrpSpPr>
        <p:grpSpPr>
          <a:xfrm>
            <a:off x="6410325" y="2046288"/>
            <a:ext cx="2371725" cy="579437"/>
            <a:chOff x="6410325" y="2046288"/>
            <a:chExt cx="2371725" cy="579437"/>
          </a:xfrm>
        </p:grpSpPr>
        <p:sp>
          <p:nvSpPr>
            <p:cNvPr id="63573" name="Text Box 85"/>
            <p:cNvSpPr txBox="1">
              <a:spLocks noChangeArrowheads="1"/>
            </p:cNvSpPr>
            <p:nvPr/>
          </p:nvSpPr>
          <p:spPr bwMode="auto">
            <a:xfrm>
              <a:off x="8188325" y="20462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US" altLang="nl-NL" baseline="54000" dirty="0">
                  <a:sym typeface="Symbol" pitchFamily="18" charset="2"/>
                </a:rPr>
                <a:t></a:t>
              </a:r>
              <a:endParaRPr lang="en-GB" altLang="nl-NL" sz="1600" baseline="54000" dirty="0">
                <a:sym typeface="Symbol" pitchFamily="18" charset="2"/>
              </a:endParaRPr>
            </a:p>
          </p:txBody>
        </p:sp>
        <p:sp>
          <p:nvSpPr>
            <p:cNvPr id="63574" name="Text Box 86"/>
            <p:cNvSpPr txBox="1">
              <a:spLocks noChangeArrowheads="1"/>
            </p:cNvSpPr>
            <p:nvPr/>
          </p:nvSpPr>
          <p:spPr bwMode="auto">
            <a:xfrm>
              <a:off x="6788150" y="2046288"/>
              <a:ext cx="5937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3200" dirty="0">
                  <a:sym typeface="Math3" pitchFamily="2" charset="2"/>
                </a:rPr>
                <a:t>c</a:t>
              </a:r>
              <a:r>
                <a:rPr lang="en-US" altLang="nl-NL" baseline="54000" dirty="0">
                  <a:sym typeface="Symbol" pitchFamily="18" charset="2"/>
                </a:rPr>
                <a:t></a:t>
              </a:r>
              <a:endParaRPr lang="en-GB" altLang="nl-NL" sz="1600" baseline="54000" dirty="0">
                <a:sym typeface="Symbol" pitchFamily="18" charset="2"/>
              </a:endParaRPr>
            </a:p>
          </p:txBody>
        </p:sp>
        <p:sp>
          <p:nvSpPr>
            <p:cNvPr id="63575" name="Text Box 87"/>
            <p:cNvSpPr txBox="1">
              <a:spLocks noChangeArrowheads="1"/>
            </p:cNvSpPr>
            <p:nvPr/>
          </p:nvSpPr>
          <p:spPr bwMode="auto">
            <a:xfrm>
              <a:off x="6410325" y="20494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A</a:t>
              </a:r>
            </a:p>
          </p:txBody>
        </p:sp>
        <p:sp>
          <p:nvSpPr>
            <p:cNvPr id="63576" name="Text Box 88"/>
            <p:cNvSpPr txBox="1">
              <a:spLocks noChangeArrowheads="1"/>
            </p:cNvSpPr>
            <p:nvPr/>
          </p:nvSpPr>
          <p:spPr bwMode="auto">
            <a:xfrm>
              <a:off x="7820025" y="20494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A</a:t>
              </a:r>
            </a:p>
          </p:txBody>
        </p:sp>
      </p:grpSp>
      <p:grpSp>
        <p:nvGrpSpPr>
          <p:cNvPr id="8" name="Group 7"/>
          <p:cNvGrpSpPr/>
          <p:nvPr/>
        </p:nvGrpSpPr>
        <p:grpSpPr>
          <a:xfrm>
            <a:off x="6403975" y="1439863"/>
            <a:ext cx="2168525" cy="646112"/>
            <a:chOff x="6403975" y="1439863"/>
            <a:chExt cx="2168525" cy="646112"/>
          </a:xfrm>
        </p:grpSpPr>
        <p:sp>
          <p:nvSpPr>
            <p:cNvPr id="63577" name="Text Box 89"/>
            <p:cNvSpPr txBox="1">
              <a:spLocks noChangeArrowheads="1"/>
            </p:cNvSpPr>
            <p:nvPr/>
          </p:nvSpPr>
          <p:spPr bwMode="auto">
            <a:xfrm>
              <a:off x="6778625" y="1468438"/>
              <a:ext cx="50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FF0000"/>
                  </a:solidFill>
                  <a:sym typeface="Symbol" pitchFamily="18" charset="2"/>
                </a:rPr>
                <a:t></a:t>
              </a:r>
              <a:endParaRPr lang="en-GB" altLang="nl-NL" sz="3200" dirty="0">
                <a:solidFill>
                  <a:srgbClr val="FF0000"/>
                </a:solidFill>
                <a:sym typeface="Math3" pitchFamily="2" charset="2"/>
              </a:endParaRPr>
            </a:p>
          </p:txBody>
        </p:sp>
        <p:sp>
          <p:nvSpPr>
            <p:cNvPr id="63578" name="Text Box 90"/>
            <p:cNvSpPr txBox="1">
              <a:spLocks noChangeArrowheads="1"/>
            </p:cNvSpPr>
            <p:nvPr/>
          </p:nvSpPr>
          <p:spPr bwMode="auto">
            <a:xfrm>
              <a:off x="8178800" y="1506538"/>
              <a:ext cx="3937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US" altLang="nl-NL" sz="3200" dirty="0">
                  <a:solidFill>
                    <a:srgbClr val="339933"/>
                  </a:solidFill>
                  <a:sym typeface="Symbol" pitchFamily="18" charset="2"/>
                </a:rPr>
                <a:t></a:t>
              </a:r>
              <a:endParaRPr lang="en-GB" altLang="nl-NL" sz="3200" dirty="0">
                <a:solidFill>
                  <a:srgbClr val="339933"/>
                </a:solidFill>
                <a:sym typeface="Math3" pitchFamily="2" charset="2"/>
              </a:endParaRPr>
            </a:p>
          </p:txBody>
        </p:sp>
        <p:sp>
          <p:nvSpPr>
            <p:cNvPr id="63579" name="Text Box 91"/>
            <p:cNvSpPr txBox="1">
              <a:spLocks noChangeArrowheads="1"/>
            </p:cNvSpPr>
            <p:nvPr/>
          </p:nvSpPr>
          <p:spPr bwMode="auto">
            <a:xfrm>
              <a:off x="6403975" y="14398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ym typeface="Math3" pitchFamily="2" charset="2"/>
                </a:rPr>
                <a:t>E</a:t>
              </a:r>
              <a:r>
                <a:rPr lang="en-GB" altLang="nl-NL" sz="2000" baseline="-25000" dirty="0">
                  <a:latin typeface="Times New Roman" pitchFamily="18" charset="0"/>
                  <a:sym typeface="Math3" pitchFamily="2" charset="2"/>
                </a:rPr>
                <a:t>1</a:t>
              </a:r>
            </a:p>
          </p:txBody>
        </p:sp>
        <p:sp>
          <p:nvSpPr>
            <p:cNvPr id="63580" name="Text Box 92"/>
            <p:cNvSpPr txBox="1">
              <a:spLocks noChangeArrowheads="1"/>
            </p:cNvSpPr>
            <p:nvPr/>
          </p:nvSpPr>
          <p:spPr bwMode="auto">
            <a:xfrm>
              <a:off x="7804150" y="1439863"/>
              <a:ext cx="50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a:sym typeface="Math3" pitchFamily="2" charset="2"/>
                </a:rPr>
                <a:t>E</a:t>
              </a:r>
              <a:r>
                <a:rPr lang="en-GB" altLang="nl-NL" sz="2000" baseline="-25000">
                  <a:latin typeface="Times New Roman" pitchFamily="18" charset="0"/>
                  <a:sym typeface="Math3" pitchFamily="2" charset="2"/>
                </a:rPr>
                <a:t>1</a:t>
              </a:r>
            </a:p>
          </p:txBody>
        </p:sp>
      </p:grpSp>
      <p:sp>
        <p:nvSpPr>
          <p:cNvPr id="63581" name="Text Box 93"/>
          <p:cNvSpPr txBox="1">
            <a:spLocks noChangeArrowheads="1"/>
          </p:cNvSpPr>
          <p:nvPr/>
        </p:nvSpPr>
        <p:spPr bwMode="auto">
          <a:xfrm>
            <a:off x="6149975" y="2715686"/>
            <a:ext cx="1812925"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75000"/>
              </a:lnSpc>
              <a:buFont typeface="Math3" pitchFamily="2" charset="2"/>
              <a:buNone/>
            </a:pPr>
            <a:r>
              <a:rPr lang="en-US" altLang="nl-NL" sz="2000" dirty="0">
                <a:solidFill>
                  <a:srgbClr val="0000FF"/>
                </a:solidFill>
                <a:sym typeface="Symbol" pitchFamily="18" charset="2"/>
              </a:rPr>
              <a:t>Right case:</a:t>
            </a:r>
          </a:p>
          <a:p>
            <a:pPr>
              <a:lnSpc>
                <a:spcPct val="75000"/>
              </a:lnSpc>
              <a:buFont typeface="Math3" pitchFamily="2" charset="2"/>
              <a:buNone/>
            </a:pPr>
            <a:r>
              <a:rPr lang="en-US" altLang="nl-NL" sz="2400" dirty="0">
                <a:sym typeface="Symbol" pitchFamily="18" charset="2"/>
              </a:rPr>
              <a:t></a:t>
            </a:r>
            <a:r>
              <a:rPr lang="en-US" altLang="nl-NL" dirty="0">
                <a:sym typeface="Symbol" pitchFamily="18" charset="2"/>
              </a:rPr>
              <a:t> &gt; </a:t>
            </a:r>
            <a:r>
              <a:rPr lang="en-US" altLang="nl-NL" sz="2400" dirty="0">
                <a:sym typeface="Symbol" pitchFamily="18" charset="2"/>
              </a:rPr>
              <a:t>c</a:t>
            </a:r>
            <a:r>
              <a:rPr lang="en-US" altLang="nl-NL" baseline="50000" dirty="0">
                <a:sym typeface="Symbol" pitchFamily="18" charset="2"/>
              </a:rPr>
              <a:t></a:t>
            </a:r>
            <a:endParaRPr lang="en-GB" altLang="nl-NL" sz="1600" baseline="50000" dirty="0">
              <a:sym typeface="Symbol" pitchFamily="18" charset="2"/>
            </a:endParaRPr>
          </a:p>
        </p:txBody>
      </p:sp>
      <p:sp>
        <p:nvSpPr>
          <p:cNvPr id="63582" name="Rectangle 94"/>
          <p:cNvSpPr>
            <a:spLocks noChangeArrowheads="1"/>
          </p:cNvSpPr>
          <p:nvPr/>
        </p:nvSpPr>
        <p:spPr bwMode="auto">
          <a:xfrm>
            <a:off x="6143625" y="971550"/>
            <a:ext cx="2466975" cy="2400300"/>
          </a:xfrm>
          <a:prstGeom prst="rect">
            <a:avLst/>
          </a:prstGeom>
          <a:noFill/>
          <a:ln w="9525">
            <a:solidFill>
              <a:schemeClr val="accent2"/>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nl-NL"/>
          </a:p>
        </p:txBody>
      </p:sp>
      <mc:AlternateContent xmlns:mc="http://schemas.openxmlformats.org/markup-compatibility/2006" xmlns:a14="http://schemas.microsoft.com/office/drawing/2010/main">
        <mc:Choice Requires="a14">
          <p:sp>
            <p:nvSpPr>
              <p:cNvPr id="63583" name="Text Box 95"/>
              <p:cNvSpPr txBox="1">
                <a:spLocks noChangeArrowheads="1"/>
              </p:cNvSpPr>
              <p:nvPr/>
            </p:nvSpPr>
            <p:spPr bwMode="auto">
              <a:xfrm>
                <a:off x="6137275" y="3367088"/>
                <a:ext cx="2527300" cy="326243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is preference under </a:t>
                </a:r>
                <a:r>
                  <a:rPr lang="en-GB" altLang="nl-NL" sz="2000" i="1" dirty="0">
                    <a:sym typeface="Math3" pitchFamily="2" charset="2"/>
                  </a:rPr>
                  <a:t>pessimism</a:t>
                </a:r>
                <a:r>
                  <a:rPr lang="en-GB"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r>
                  <a:rPr lang="en-GB" altLang="nl-NL" sz="2000" dirty="0">
                    <a:solidFill>
                      <a:srgbClr val="EAEAEA"/>
                    </a:solidFill>
                    <a:sym typeface="Math3" pitchFamily="2" charset="2"/>
                  </a:rPr>
                  <a:t> </a:t>
                </a:r>
              </a:p>
              <a:p>
                <a:pPr>
                  <a:buFont typeface="Math3" pitchFamily="2" charset="2"/>
                  <a:buNone/>
                </a:pPr>
                <a14:m>
                  <m:oMath xmlns:m="http://schemas.openxmlformats.org/officeDocument/2006/math">
                    <m:r>
                      <a:rPr lang="en-US" altLang="nl-NL" i="1">
                        <a:latin typeface="Cambria Math" panose="02040503050406030204" pitchFamily="18" charset="0"/>
                        <a:sym typeface="Math3" pitchFamily="2" charset="2"/>
                      </a:rPr>
                      <m:t>≽</m:t>
                    </m:r>
                  </m:oMath>
                </a14:m>
                <a:r>
                  <a:rPr lang="en-GB" altLang="nl-NL" sz="1800" dirty="0">
                    <a:solidFill>
                      <a:srgbClr val="EAEAEA"/>
                    </a:solidFill>
                    <a:sym typeface="Math3" pitchFamily="2" charset="2"/>
                  </a:rPr>
                  <a:t> </a:t>
                </a:r>
              </a:p>
              <a:p>
                <a:pPr>
                  <a:buFont typeface="Math3" pitchFamily="2" charset="2"/>
                  <a:buNone/>
                </a:pPr>
                <a:r>
                  <a:rPr lang="en-GB" altLang="nl-NL" sz="2000" dirty="0">
                    <a:sym typeface="Math3" pitchFamily="2" charset="2"/>
                  </a:rPr>
                  <a:t>Optimism: </a:t>
                </a:r>
                <a14:m>
                  <m:oMath xmlns:m="http://schemas.openxmlformats.org/officeDocument/2006/math">
                    <m:r>
                      <a:rPr lang="en-US" altLang="nl-NL" sz="2400" i="1">
                        <a:latin typeface="Cambria Math" panose="02040503050406030204" pitchFamily="18" charset="0"/>
                        <a:sym typeface="Math3" pitchFamily="2" charset="2"/>
                      </a:rPr>
                      <m:t>≼</m:t>
                    </m:r>
                  </m:oMath>
                </a14:m>
                <a:endParaRPr lang="en-US" altLang="nl-NL" sz="2400" dirty="0">
                  <a:sym typeface="Math3" pitchFamily="2" charset="2"/>
                </a:endParaRPr>
              </a:p>
              <a:p>
                <a:pPr>
                  <a:buFont typeface="Math3" pitchFamily="2" charset="2"/>
                  <a:buNone/>
                </a:pPr>
                <a:r>
                  <a:rPr lang="en-GB" altLang="nl-NL" sz="2000" dirty="0">
                    <a:solidFill>
                      <a:srgbClr val="0000FF"/>
                    </a:solidFill>
                    <a:sym typeface="Math3" pitchFamily="2" charset="2"/>
                  </a:rPr>
                  <a:t>Question:</a:t>
                </a:r>
                <a:r>
                  <a:rPr lang="en-GB" altLang="nl-NL" sz="2000" dirty="0">
                    <a:solidFill>
                      <a:srgbClr val="EAEAEA"/>
                    </a:solidFill>
                    <a:sym typeface="Math3" pitchFamily="2" charset="2"/>
                  </a:rPr>
                  <a:t> </a:t>
                </a:r>
                <a:r>
                  <a:rPr lang="en-GB" altLang="nl-NL" sz="2000" dirty="0">
                    <a:sym typeface="Math3" pitchFamily="2" charset="2"/>
                  </a:rPr>
                  <a:t>what under </a:t>
                </a:r>
                <a:r>
                  <a:rPr lang="en-US" altLang="nl-NL" sz="2000" i="1" dirty="0">
                    <a:sym typeface="Math3" pitchFamily="2" charset="2"/>
                  </a:rPr>
                  <a:t>inverse-S</a:t>
                </a:r>
                <a:r>
                  <a:rPr lang="en-US" altLang="nl-NL" sz="2000" dirty="0">
                    <a:sym typeface="Math3" pitchFamily="2" charset="2"/>
                  </a:rPr>
                  <a:t>?</a:t>
                </a:r>
              </a:p>
              <a:p>
                <a:pPr>
                  <a:buFont typeface="Math3" pitchFamily="2" charset="2"/>
                  <a:buNone/>
                </a:pPr>
                <a:r>
                  <a:rPr lang="en-GB" altLang="nl-NL" sz="2000" dirty="0">
                    <a:solidFill>
                      <a:srgbClr val="0000FF"/>
                    </a:solidFill>
                    <a:sym typeface="Math3" pitchFamily="2" charset="2"/>
                  </a:rPr>
                  <a:t>Answer:</a:t>
                </a:r>
              </a:p>
              <a:p>
                <a:pPr>
                  <a:buFont typeface="Math3" pitchFamily="2" charset="2"/>
                  <a:buNone/>
                </a:pPr>
                <a14:m>
                  <m:oMath xmlns:m="http://schemas.openxmlformats.org/officeDocument/2006/math">
                    <m:r>
                      <a:rPr lang="en-US" altLang="nl-NL" sz="2400" i="1">
                        <a:latin typeface="Cambria Math" panose="02040503050406030204" pitchFamily="18" charset="0"/>
                        <a:sym typeface="Math3" pitchFamily="2" charset="2"/>
                      </a:rPr>
                      <m:t>≽</m:t>
                    </m:r>
                  </m:oMath>
                </a14:m>
                <a:r>
                  <a:rPr lang="en-GB" altLang="nl-NL" sz="2400" dirty="0">
                    <a:sym typeface="Math3" pitchFamily="2" charset="2"/>
                  </a:rPr>
                  <a:t> </a:t>
                </a:r>
              </a:p>
            </p:txBody>
          </p:sp>
        </mc:Choice>
        <mc:Fallback xmlns="">
          <p:sp>
            <p:nvSpPr>
              <p:cNvPr id="63583" name="Text Box 95"/>
              <p:cNvSpPr txBox="1">
                <a:spLocks noRot="1" noChangeAspect="1" noMove="1" noResize="1" noEditPoints="1" noAdjustHandles="1" noChangeArrowheads="1" noChangeShapeType="1" noTextEdit="1"/>
              </p:cNvSpPr>
              <p:nvPr/>
            </p:nvSpPr>
            <p:spPr bwMode="auto">
              <a:xfrm>
                <a:off x="6137275" y="3367088"/>
                <a:ext cx="2527300" cy="3262432"/>
              </a:xfrm>
              <a:prstGeom prst="rect">
                <a:avLst/>
              </a:prstGeom>
              <a:blipFill rotWithShape="1">
                <a:blip r:embed="rId4"/>
                <a:stretch>
                  <a:fillRect l="-2657" t="-933" r="-144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nl-NL">
                    <a:noFill/>
                  </a:rPr>
                  <a:t> </a:t>
                </a:r>
              </a:p>
            </p:txBody>
          </p:sp>
        </mc:Fallback>
      </mc:AlternateContent>
      <p:sp>
        <p:nvSpPr>
          <p:cNvPr id="97" name="Text Box 99"/>
          <p:cNvSpPr txBox="1">
            <a:spLocks noChangeArrowheads="1"/>
          </p:cNvSpPr>
          <p:nvPr/>
        </p:nvSpPr>
        <p:spPr bwMode="auto">
          <a:xfrm>
            <a:off x="219075" y="2686952"/>
            <a:ext cx="2409825" cy="790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65000"/>
              </a:lnSpc>
              <a:buFont typeface="Math3" pitchFamily="2" charset="2"/>
              <a:buNone/>
            </a:pPr>
            <a:r>
              <a:rPr lang="en-US" altLang="nl-NL" sz="2000" dirty="0">
                <a:solidFill>
                  <a:srgbClr val="0000FF"/>
                </a:solidFill>
                <a:sym typeface="Symbol" pitchFamily="18" charset="2"/>
              </a:rPr>
              <a:t>Left case: </a:t>
            </a:r>
          </a:p>
          <a:p>
            <a:pPr>
              <a:lnSpc>
                <a:spcPct val="65000"/>
              </a:lnSpc>
              <a:buFont typeface="Math3" pitchFamily="2" charset="2"/>
              <a:buNone/>
            </a:pPr>
            <a:r>
              <a:rPr lang="en-US" altLang="nl-NL" sz="2400" dirty="0">
                <a:sym typeface="Symbol" pitchFamily="18" charset="2"/>
              </a:rPr>
              <a:t>c</a:t>
            </a:r>
            <a:r>
              <a:rPr lang="en-US" altLang="nl-NL" sz="2000" baseline="40000" dirty="0">
                <a:sym typeface="Symbol" pitchFamily="18" charset="2"/>
              </a:rPr>
              <a:t> </a:t>
            </a:r>
            <a:r>
              <a:rPr lang="en-US" altLang="nl-NL" sz="2000" dirty="0">
                <a:sym typeface="Symbol" pitchFamily="18" charset="2"/>
              </a:rPr>
              <a:t>replaced by </a:t>
            </a:r>
            <a:r>
              <a:rPr lang="en-US" altLang="nl-NL" sz="2400" dirty="0">
                <a:sym typeface="Symbol" pitchFamily="18" charset="2"/>
              </a:rPr>
              <a:t>c</a:t>
            </a:r>
            <a:r>
              <a:rPr lang="en-US" altLang="nl-NL" sz="2000" baseline="40000" dirty="0">
                <a:solidFill>
                  <a:prstClr val="black"/>
                </a:solidFill>
                <a:sym typeface="Symbol" pitchFamily="18" charset="2"/>
              </a:rPr>
              <a:t>+</a:t>
            </a:r>
            <a:r>
              <a:rPr lang="en-US" altLang="nl-NL" sz="2000" dirty="0">
                <a:sym typeface="Symbol" pitchFamily="18" charset="2"/>
              </a:rPr>
              <a:t>;</a:t>
            </a:r>
          </a:p>
          <a:p>
            <a:pPr>
              <a:lnSpc>
                <a:spcPct val="65000"/>
              </a:lnSpc>
              <a:buFont typeface="Math3" pitchFamily="2" charset="2"/>
              <a:buNone/>
            </a:pPr>
            <a:r>
              <a:rPr lang="en-US" altLang="nl-NL" sz="2400" dirty="0">
                <a:sym typeface="Symbol" pitchFamily="18" charset="2"/>
              </a:rPr>
              <a:t>c</a:t>
            </a:r>
            <a:r>
              <a:rPr lang="en-US" altLang="nl-NL" sz="2000" baseline="40000" dirty="0">
                <a:sym typeface="Symbol" pitchFamily="18" charset="2"/>
              </a:rPr>
              <a:t>+</a:t>
            </a:r>
            <a:r>
              <a:rPr lang="en-US" altLang="nl-NL" sz="2400" dirty="0">
                <a:sym typeface="Symbol" pitchFamily="18" charset="2"/>
              </a:rPr>
              <a:t> &gt; </a:t>
            </a:r>
            <a:endParaRPr lang="en-GB" altLang="nl-NL" sz="2400" dirty="0">
              <a:sym typeface="Symbol" pitchFamily="18" charset="2"/>
            </a:endParaRPr>
          </a:p>
        </p:txBody>
      </p:sp>
      <p:sp>
        <p:nvSpPr>
          <p:cNvPr id="105" name="Text Box 3">
            <a:extLst>
              <a:ext uri="{FF2B5EF4-FFF2-40B4-BE49-F238E27FC236}">
                <a16:creationId xmlns:a16="http://schemas.microsoft.com/office/drawing/2014/main" id="{025634A6-0CBD-4C37-82DB-9835CCD06289}"/>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163</a:t>
            </a:fld>
            <a:endParaRPr lang="en-US" altLang="nl-NL" sz="1600"/>
          </a:p>
        </p:txBody>
      </p:sp>
    </p:spTree>
    <p:extLst>
      <p:ext uri="{BB962C8B-B14F-4D97-AF65-F5344CB8AC3E}">
        <p14:creationId xmlns:p14="http://schemas.microsoft.com/office/powerpoint/2010/main" val="187960414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56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35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35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32">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31">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43">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4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3539">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3536">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3537">
                                            <p:txEl>
                                              <p:pRg st="0" end="0"/>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3523">
                                            <p:txEl>
                                              <p:pRg st="0" end="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3530">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63534">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63535">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63533">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63545">
                                            <p:txEl>
                                              <p:pRg st="0" end="0"/>
                                            </p:txEl>
                                          </p:spTgt>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63568">
                                            <p:txEl>
                                              <p:pRg st="0" end="0"/>
                                            </p:txEl>
                                          </p:spTgt>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63568">
                                            <p:txEl>
                                              <p:pRg st="1" end="1"/>
                                            </p:txEl>
                                          </p:spTgt>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63538">
                                            <p:txEl>
                                              <p:pRg st="0" end="0"/>
                                            </p:txEl>
                                          </p:spTgt>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3570"/>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97">
                                            <p:txEl>
                                              <p:pRg st="0" end="0"/>
                                            </p:txEl>
                                          </p:spTgt>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97">
                                            <p:txEl>
                                              <p:pRg st="1" end="1"/>
                                            </p:txEl>
                                          </p:spTgt>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97">
                                            <p:txEl>
                                              <p:pRg st="2" end="2"/>
                                            </p:txEl>
                                          </p:spTgt>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63548"/>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nodeType="clickEffect">
                                  <p:stCondLst>
                                    <p:cond delay="0"/>
                                  </p:stCondLst>
                                  <p:childTnLst>
                                    <p:set>
                                      <p:cBhvr>
                                        <p:cTn id="106" dur="1" fill="hold">
                                          <p:stCondLst>
                                            <p:cond delay="0"/>
                                          </p:stCondLst>
                                        </p:cTn>
                                        <p:tgtEl>
                                          <p:spTgt spid="3"/>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nodeType="clickEffect">
                                  <p:stCondLst>
                                    <p:cond delay="0"/>
                                  </p:stCondLst>
                                  <p:childTnLst>
                                    <p:set>
                                      <p:cBhvr>
                                        <p:cTn id="110" dur="1" fill="hold">
                                          <p:stCondLst>
                                            <p:cond delay="0"/>
                                          </p:stCondLst>
                                        </p:cTn>
                                        <p:tgtEl>
                                          <p:spTgt spid="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6"/>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499"/>
                                          </p:stCondLst>
                                        </p:cTn>
                                        <p:tgtEl>
                                          <p:spTgt spid="63510">
                                            <p:txEl>
                                              <p:pRg st="0" end="0"/>
                                            </p:txEl>
                                          </p:spTgt>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499"/>
                                          </p:stCondLst>
                                        </p:cTn>
                                        <p:tgtEl>
                                          <p:spTgt spid="63571">
                                            <p:txEl>
                                              <p:pRg st="0" end="0"/>
                                            </p:txEl>
                                          </p:spTgt>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499"/>
                                          </p:stCondLst>
                                        </p:cTn>
                                        <p:tgtEl>
                                          <p:spTgt spid="63571">
                                            <p:txEl>
                                              <p:pRg st="1" end="1"/>
                                            </p:txEl>
                                          </p:spTgt>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63571">
                                            <p:txEl>
                                              <p:pRg st="2" end="2"/>
                                            </p:txEl>
                                          </p:spTgt>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499"/>
                                          </p:stCondLst>
                                        </p:cTn>
                                        <p:tgtEl>
                                          <p:spTgt spid="63571">
                                            <p:txEl>
                                              <p:pRg st="3" end="3"/>
                                            </p:txEl>
                                          </p:spTgt>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63571">
                                            <p:txEl>
                                              <p:pRg st="4" end="4"/>
                                            </p:txEl>
                                          </p:spTgt>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499"/>
                                          </p:stCondLst>
                                        </p:cTn>
                                        <p:tgtEl>
                                          <p:spTgt spid="63571">
                                            <p:txEl>
                                              <p:pRg st="5" end="5"/>
                                            </p:txEl>
                                          </p:spTgt>
                                        </p:tgtEl>
                                        <p:attrNameLst>
                                          <p:attrName>style.visibility</p:attrName>
                                        </p:attrNameLst>
                                      </p:cBhvr>
                                      <p:to>
                                        <p:strVal val="visible"/>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0" nodeType="clickEffect">
                                  <p:stCondLst>
                                    <p:cond delay="0"/>
                                  </p:stCondLst>
                                  <p:childTnLst>
                                    <p:set>
                                      <p:cBhvr>
                                        <p:cTn id="150" dur="1" fill="hold">
                                          <p:stCondLst>
                                            <p:cond delay="499"/>
                                          </p:stCondLst>
                                        </p:cTn>
                                        <p:tgtEl>
                                          <p:spTgt spid="63571">
                                            <p:txEl>
                                              <p:pRg st="6" end="6"/>
                                            </p:txEl>
                                          </p:spTgt>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63582"/>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nodeType="clickEffect">
                                  <p:stCondLst>
                                    <p:cond delay="0"/>
                                  </p:stCondLst>
                                  <p:childTnLst>
                                    <p:set>
                                      <p:cBhvr>
                                        <p:cTn id="158" dur="1" fill="hold">
                                          <p:stCondLst>
                                            <p:cond delay="0"/>
                                          </p:stCondLst>
                                        </p:cTn>
                                        <p:tgtEl>
                                          <p:spTgt spid="6349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499"/>
                                          </p:stCondLst>
                                        </p:cTn>
                                        <p:tgtEl>
                                          <p:spTgt spid="63581">
                                            <p:txEl>
                                              <p:pRg st="0" end="0"/>
                                            </p:txEl>
                                          </p:spTgt>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499"/>
                                          </p:stCondLst>
                                        </p:cTn>
                                        <p:tgtEl>
                                          <p:spTgt spid="63581">
                                            <p:txEl>
                                              <p:pRg st="1" end="1"/>
                                            </p:txEl>
                                          </p:spTgt>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nodeType="clickEffect">
                                  <p:stCondLst>
                                    <p:cond delay="0"/>
                                  </p:stCondLst>
                                  <p:childTnLst>
                                    <p:set>
                                      <p:cBhvr>
                                        <p:cTn id="170" dur="1" fill="hold">
                                          <p:stCondLst>
                                            <p:cond delay="0"/>
                                          </p:stCondLst>
                                        </p:cTn>
                                        <p:tgtEl>
                                          <p:spTgt spid="7"/>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nodeType="clickEffect">
                                  <p:stCondLst>
                                    <p:cond delay="0"/>
                                  </p:stCondLst>
                                  <p:childTnLst>
                                    <p:set>
                                      <p:cBhvr>
                                        <p:cTn id="174" dur="1" fill="hold">
                                          <p:stCondLst>
                                            <p:cond delay="0"/>
                                          </p:stCondLst>
                                        </p:cTn>
                                        <p:tgtEl>
                                          <p:spTgt spid="8"/>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nodeType="clickEffect">
                                  <p:stCondLst>
                                    <p:cond delay="0"/>
                                  </p:stCondLst>
                                  <p:childTnLst>
                                    <p:set>
                                      <p:cBhvr>
                                        <p:cTn id="178" dur="1" fill="hold">
                                          <p:stCondLst>
                                            <p:cond delay="0"/>
                                          </p:stCondLst>
                                        </p:cTn>
                                        <p:tgtEl>
                                          <p:spTgt spid="9"/>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499"/>
                                          </p:stCondLst>
                                        </p:cTn>
                                        <p:tgtEl>
                                          <p:spTgt spid="63572">
                                            <p:txEl>
                                              <p:pRg st="0" end="0"/>
                                            </p:txEl>
                                          </p:spTgt>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499"/>
                                          </p:stCondLst>
                                        </p:cTn>
                                        <p:tgtEl>
                                          <p:spTgt spid="63583">
                                            <p:txEl>
                                              <p:pRg st="0" end="0"/>
                                            </p:txEl>
                                          </p:spTgt>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499"/>
                                          </p:stCondLst>
                                        </p:cTn>
                                        <p:tgtEl>
                                          <p:spTgt spid="63583">
                                            <p:txEl>
                                              <p:pRg st="1" end="1"/>
                                            </p:txEl>
                                          </p:spTgt>
                                        </p:tgtEl>
                                        <p:attrNameLst>
                                          <p:attrName>style.visibility</p:attrName>
                                        </p:attrNameLst>
                                      </p:cBhvr>
                                      <p:to>
                                        <p:strVal val="visible"/>
                                      </p:to>
                                    </p:set>
                                  </p:childTnLst>
                                </p:cTn>
                              </p:par>
                            </p:childTnLst>
                          </p:cTn>
                        </p:par>
                      </p:childTnLst>
                    </p:cTn>
                  </p:par>
                  <p:par>
                    <p:cTn id="191" fill="hold">
                      <p:stCondLst>
                        <p:cond delay="indefinite"/>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499"/>
                                          </p:stCondLst>
                                        </p:cTn>
                                        <p:tgtEl>
                                          <p:spTgt spid="63583">
                                            <p:txEl>
                                              <p:pRg st="2" end="2"/>
                                            </p:txEl>
                                          </p:spTgt>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499"/>
                                          </p:stCondLst>
                                        </p:cTn>
                                        <p:tgtEl>
                                          <p:spTgt spid="63583">
                                            <p:txEl>
                                              <p:pRg st="3" end="3"/>
                                            </p:txEl>
                                          </p:spTgt>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499"/>
                                          </p:stCondLst>
                                        </p:cTn>
                                        <p:tgtEl>
                                          <p:spTgt spid="63583">
                                            <p:txEl>
                                              <p:pRg st="4" end="4"/>
                                            </p:txEl>
                                          </p:spTgt>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499"/>
                                          </p:stCondLst>
                                        </p:cTn>
                                        <p:tgtEl>
                                          <p:spTgt spid="63583">
                                            <p:txEl>
                                              <p:pRg st="5" end="5"/>
                                            </p:txEl>
                                          </p:spTgt>
                                        </p:tgtEl>
                                        <p:attrNameLst>
                                          <p:attrName>style.visibility</p:attrName>
                                        </p:attrNameLst>
                                      </p:cBhvr>
                                      <p:to>
                                        <p:strVal val="visible"/>
                                      </p:to>
                                    </p:set>
                                  </p:childTnLst>
                                </p:cTn>
                              </p:par>
                            </p:childTnLst>
                          </p:cTn>
                        </p:par>
                      </p:childTnLst>
                    </p:cTn>
                  </p:par>
                  <p:par>
                    <p:cTn id="207" fill="hold">
                      <p:stCondLst>
                        <p:cond delay="indefinite"/>
                      </p:stCondLst>
                      <p:childTnLst>
                        <p:par>
                          <p:cTn id="208" fill="hold">
                            <p:stCondLst>
                              <p:cond delay="0"/>
                            </p:stCondLst>
                            <p:childTnLst>
                              <p:par>
                                <p:cTn id="209" presetID="1" presetClass="entr" presetSubtype="0" fill="hold" grpId="0" nodeType="clickEffect">
                                  <p:stCondLst>
                                    <p:cond delay="0"/>
                                  </p:stCondLst>
                                  <p:childTnLst>
                                    <p:set>
                                      <p:cBhvr>
                                        <p:cTn id="210" dur="1" fill="hold">
                                          <p:stCondLst>
                                            <p:cond delay="499"/>
                                          </p:stCondLst>
                                        </p:cTn>
                                        <p:tgtEl>
                                          <p:spTgt spid="6358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10" grpId="0" build="p" autoUpdateAnimBg="0"/>
      <p:bldP spid="63523" grpId="0" build="p" autoUpdateAnimBg="0"/>
      <p:bldP spid="63530" grpId="0" build="p" autoUpdateAnimBg="0"/>
      <p:bldP spid="63531" grpId="0" build="p" autoUpdateAnimBg="0"/>
      <p:bldP spid="63532" grpId="0" build="p" autoUpdateAnimBg="0"/>
      <p:bldP spid="63533" grpId="0" build="p" autoUpdateAnimBg="0"/>
      <p:bldP spid="63534" grpId="0" build="p" autoUpdateAnimBg="0"/>
      <p:bldP spid="63535" grpId="0" build="p" autoUpdateAnimBg="0"/>
      <p:bldP spid="63536" grpId="0" build="p" autoUpdateAnimBg="0"/>
      <p:bldP spid="63537" grpId="0" build="p" autoUpdateAnimBg="0"/>
      <p:bldP spid="63538" grpId="0" build="p" autoUpdateAnimBg="0"/>
      <p:bldP spid="63539" grpId="0" build="p" autoUpdateAnimBg="0"/>
      <p:bldP spid="63541" grpId="0" build="p" autoUpdateAnimBg="0"/>
      <p:bldP spid="63543" grpId="0" build="p" autoUpdateAnimBg="0"/>
      <p:bldP spid="63545" grpId="0" build="p" autoUpdateAnimBg="0"/>
      <p:bldP spid="63567" grpId="0" animBg="1"/>
      <p:bldP spid="63568" grpId="0" build="p" autoUpdateAnimBg="0"/>
      <p:bldP spid="63570" grpId="0" animBg="1"/>
      <p:bldP spid="63571" grpId="0" build="p" autoUpdateAnimBg="0"/>
      <p:bldP spid="63572" grpId="0" build="p" autoUpdateAnimBg="0"/>
      <p:bldP spid="63581" grpId="0" build="p" autoUpdateAnimBg="0"/>
      <p:bldP spid="63582" grpId="0" animBg="1"/>
      <p:bldP spid="63583" grpId="0" build="p" autoUpdateAnimBg="0"/>
      <p:bldP spid="9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13849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How measure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Our experiment …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1384995"/>
              </a:xfrm>
              <a:prstGeom prst="rect">
                <a:avLst/>
              </a:prstGeom>
              <a:blipFill>
                <a:blip r:embed="rId3"/>
                <a:stretch>
                  <a:fillRect l="-1477" t="-4846" b="-114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164</a:t>
            </a:fld>
            <a:endParaRPr lang="en-US" altLang="nl-NL" sz="1600"/>
          </a:p>
        </p:txBody>
      </p:sp>
      <p:sp>
        <p:nvSpPr>
          <p:cNvPr id="6" name="Text Box 2">
            <a:extLst>
              <a:ext uri="{FF2B5EF4-FFF2-40B4-BE49-F238E27FC236}">
                <a16:creationId xmlns:a16="http://schemas.microsoft.com/office/drawing/2014/main" id="{3AE7E403-6998-44D4-A1D4-A523FE88149E}"/>
              </a:ext>
            </a:extLst>
          </p:cNvPr>
          <p:cNvSpPr txBox="1">
            <a:spLocks noChangeArrowheads="1"/>
          </p:cNvSpPr>
          <p:nvPr/>
        </p:nvSpPr>
        <p:spPr bwMode="auto">
          <a:xfrm>
            <a:off x="-51372" y="-72599"/>
            <a:ext cx="116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§10.5.2</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21284918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 grpId="0" build="p"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30867">
            <a:extLst>
              <a:ext uri="{FF2B5EF4-FFF2-40B4-BE49-F238E27FC236}">
                <a16:creationId xmlns:a16="http://schemas.microsoft.com/office/drawing/2014/main" id="{671B71D0-C2DE-4658-BB19-40147BFD8ED0}"/>
              </a:ext>
            </a:extLst>
          </p:cNvPr>
          <p:cNvSpPr txBox="1">
            <a:spLocks noChangeArrowheads="1"/>
          </p:cNvSpPr>
          <p:nvPr/>
        </p:nvSpPr>
        <p:spPr bwMode="auto">
          <a:xfrm>
            <a:off x="145076" y="6534790"/>
            <a:ext cx="4498932" cy="320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4.1.1</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TO Upwards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 …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100" dirty="0">
                <a:effectLst/>
                <a:latin typeface="Times New Roman" panose="02020603050405020304" pitchFamily="18" charset="0"/>
                <a:ea typeface="Times New Roman" panose="02020603050405020304" pitchFamily="18" charset="0"/>
              </a:rPr>
              <a:t> for unknown probabilities</a:t>
            </a:r>
            <a:endParaRPr lang="x-none" sz="1100" dirty="0">
              <a:effectLst/>
              <a:latin typeface="Times New Roman" panose="02020603050405020304" pitchFamily="18" charset="0"/>
              <a:ea typeface="Times New Roman" panose="02020603050405020304" pitchFamily="18" charset="0"/>
            </a:endParaRPr>
          </a:p>
        </p:txBody>
      </p:sp>
      <p:sp>
        <p:nvSpPr>
          <p:cNvPr id="5" name="Text Box 30865">
            <a:extLst>
              <a:ext uri="{FF2B5EF4-FFF2-40B4-BE49-F238E27FC236}">
                <a16:creationId xmlns:a16="http://schemas.microsoft.com/office/drawing/2014/main" id="{DE4E5B95-1864-46F3-AD61-1DF5E6A81644}"/>
              </a:ext>
            </a:extLst>
          </p:cNvPr>
          <p:cNvSpPr txBox="1">
            <a:spLocks noChangeArrowheads="1"/>
          </p:cNvSpPr>
          <p:nvPr/>
        </p:nvSpPr>
        <p:spPr bwMode="auto">
          <a:xfrm>
            <a:off x="755575" y="5983956"/>
            <a:ext cx="3766527" cy="493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dirty="0">
                <a:effectLst/>
                <a:latin typeface="Times New Roman" panose="02020603050405020304" pitchFamily="18" charset="0"/>
                <a:ea typeface="Times New Roman" panose="02020603050405020304" pitchFamily="18" charset="0"/>
              </a:rPr>
              <a:t>Indicate in each Fig. which outcome on the dotted line  </a:t>
            </a:r>
            <a:r>
              <a:rPr lang="en-US" sz="14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makes the two prospects indifferent (the switching value).</a:t>
            </a:r>
            <a:endParaRPr lang="x-none" sz="1100" dirty="0">
              <a:effectLst/>
              <a:latin typeface="Times New Roman" panose="02020603050405020304" pitchFamily="18" charset="0"/>
              <a:ea typeface="Times New Roman" panose="02020603050405020304" pitchFamily="18" charset="0"/>
            </a:endParaRPr>
          </a:p>
        </p:txBody>
      </p:sp>
      <p:sp>
        <p:nvSpPr>
          <p:cNvPr id="10" name="Text Box 30872">
            <a:extLst>
              <a:ext uri="{FF2B5EF4-FFF2-40B4-BE49-F238E27FC236}">
                <a16:creationId xmlns:a16="http://schemas.microsoft.com/office/drawing/2014/main" id="{3B490642-444D-4745-967F-244D576935CE}"/>
              </a:ext>
            </a:extLst>
          </p:cNvPr>
          <p:cNvSpPr txBox="1">
            <a:spLocks noChangeArrowheads="1"/>
          </p:cNvSpPr>
          <p:nvPr/>
        </p:nvSpPr>
        <p:spPr bwMode="auto">
          <a:xfrm>
            <a:off x="1078127" y="17296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4" name="Text Box 30837">
            <a:extLst>
              <a:ext uri="{FF2B5EF4-FFF2-40B4-BE49-F238E27FC236}">
                <a16:creationId xmlns:a16="http://schemas.microsoft.com/office/drawing/2014/main" id="{F273F6D4-5F31-4819-BC45-EC8708AB51BC}"/>
              </a:ext>
            </a:extLst>
          </p:cNvPr>
          <p:cNvSpPr txBox="1">
            <a:spLocks noChangeArrowheads="1"/>
          </p:cNvSpPr>
          <p:nvPr/>
        </p:nvSpPr>
        <p:spPr bwMode="auto">
          <a:xfrm>
            <a:off x="1790409" y="192914"/>
            <a:ext cx="370885"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5" name="Text Box 47320">
            <a:extLst>
              <a:ext uri="{FF2B5EF4-FFF2-40B4-BE49-F238E27FC236}">
                <a16:creationId xmlns:a16="http://schemas.microsoft.com/office/drawing/2014/main" id="{C39E7ADC-0D85-422F-A07A-B46A13D70353}"/>
              </a:ext>
            </a:extLst>
          </p:cNvPr>
          <p:cNvSpPr txBox="1">
            <a:spLocks noChangeArrowheads="1"/>
          </p:cNvSpPr>
          <p:nvPr/>
        </p:nvSpPr>
        <p:spPr bwMode="auto">
          <a:xfrm>
            <a:off x="1079421" y="31026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3" name="Text Box 47316">
            <a:extLst>
              <a:ext uri="{FF2B5EF4-FFF2-40B4-BE49-F238E27FC236}">
                <a16:creationId xmlns:a16="http://schemas.microsoft.com/office/drawing/2014/main" id="{D25ACDC4-8B08-4F4A-868A-DC5B025C26C9}"/>
              </a:ext>
            </a:extLst>
          </p:cNvPr>
          <p:cNvSpPr txBox="1">
            <a:spLocks noChangeArrowheads="1"/>
          </p:cNvSpPr>
          <p:nvPr/>
        </p:nvSpPr>
        <p:spPr bwMode="auto">
          <a:xfrm>
            <a:off x="1359265" y="4228649"/>
            <a:ext cx="3285080"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88" name="Group 87">
            <a:extLst>
              <a:ext uri="{FF2B5EF4-FFF2-40B4-BE49-F238E27FC236}">
                <a16:creationId xmlns:a16="http://schemas.microsoft.com/office/drawing/2014/main" id="{8C4126BF-533A-44DA-A135-2D46F78A85FA}"/>
              </a:ext>
            </a:extLst>
          </p:cNvPr>
          <p:cNvGrpSpPr/>
          <p:nvPr/>
        </p:nvGrpSpPr>
        <p:grpSpPr>
          <a:xfrm>
            <a:off x="1028861" y="3389192"/>
            <a:ext cx="806716" cy="558744"/>
            <a:chOff x="1028861" y="3223745"/>
            <a:chExt cx="806716" cy="558744"/>
          </a:xfrm>
        </p:grpSpPr>
        <p:grpSp>
          <p:nvGrpSpPr>
            <p:cNvPr id="36" name="Group 35">
              <a:extLst>
                <a:ext uri="{FF2B5EF4-FFF2-40B4-BE49-F238E27FC236}">
                  <a16:creationId xmlns:a16="http://schemas.microsoft.com/office/drawing/2014/main" id="{EC9B2897-C151-4747-9E5C-527878157C82}"/>
                </a:ext>
              </a:extLst>
            </p:cNvPr>
            <p:cNvGrpSpPr>
              <a:grpSpLocks/>
            </p:cNvGrpSpPr>
            <p:nvPr/>
          </p:nvGrpSpPr>
          <p:grpSpPr bwMode="auto">
            <a:xfrm>
              <a:off x="1085218" y="3223745"/>
              <a:ext cx="750359" cy="558744"/>
              <a:chOff x="3237" y="3062"/>
              <a:chExt cx="1398" cy="1041"/>
            </a:xfrm>
          </p:grpSpPr>
          <p:sp>
            <p:nvSpPr>
              <p:cNvPr id="71" name="Freeform 47322">
                <a:extLst>
                  <a:ext uri="{FF2B5EF4-FFF2-40B4-BE49-F238E27FC236}">
                    <a16:creationId xmlns:a16="http://schemas.microsoft.com/office/drawing/2014/main" id="{1AC2D6A9-AF8A-4CC9-BBB9-E4A07622F55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2" name="Freeform 47323">
                <a:extLst>
                  <a:ext uri="{FF2B5EF4-FFF2-40B4-BE49-F238E27FC236}">
                    <a16:creationId xmlns:a16="http://schemas.microsoft.com/office/drawing/2014/main" id="{698A8030-ED4E-4ED5-925B-8270DCC7E52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7" name="Oval 36">
              <a:extLst>
                <a:ext uri="{FF2B5EF4-FFF2-40B4-BE49-F238E27FC236}">
                  <a16:creationId xmlns:a16="http://schemas.microsoft.com/office/drawing/2014/main" id="{0CB91D5C-44BD-43B0-B301-3DA572502F17}"/>
                </a:ext>
              </a:extLst>
            </p:cNvPr>
            <p:cNvSpPr>
              <a:spLocks noChangeArrowheads="1"/>
            </p:cNvSpPr>
            <p:nvPr/>
          </p:nvSpPr>
          <p:spPr bwMode="auto">
            <a:xfrm>
              <a:off x="1028861" y="3435219"/>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8" name="Text Box 47325">
            <a:extLst>
              <a:ext uri="{FF2B5EF4-FFF2-40B4-BE49-F238E27FC236}">
                <a16:creationId xmlns:a16="http://schemas.microsoft.com/office/drawing/2014/main" id="{0BB2BEFA-25CD-44F4-AF99-6C368B15FF75}"/>
              </a:ext>
            </a:extLst>
          </p:cNvPr>
          <p:cNvSpPr txBox="1">
            <a:spLocks noChangeArrowheads="1"/>
          </p:cNvSpPr>
          <p:nvPr/>
        </p:nvSpPr>
        <p:spPr bwMode="auto">
          <a:xfrm>
            <a:off x="1074773" y="3835147"/>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9" name="Text Box 47326">
            <a:extLst>
              <a:ext uri="{FF2B5EF4-FFF2-40B4-BE49-F238E27FC236}">
                <a16:creationId xmlns:a16="http://schemas.microsoft.com/office/drawing/2014/main" id="{EAF49D83-8681-435A-BFB1-C254A0E6A69A}"/>
              </a:ext>
            </a:extLst>
          </p:cNvPr>
          <p:cNvSpPr txBox="1">
            <a:spLocks noChangeArrowheads="1"/>
          </p:cNvSpPr>
          <p:nvPr/>
        </p:nvSpPr>
        <p:spPr bwMode="auto">
          <a:xfrm>
            <a:off x="1790409" y="3107430"/>
            <a:ext cx="370885"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0" name="Text Box 47327">
            <a:extLst>
              <a:ext uri="{FF2B5EF4-FFF2-40B4-BE49-F238E27FC236}">
                <a16:creationId xmlns:a16="http://schemas.microsoft.com/office/drawing/2014/main" id="{0C607F76-7103-4AED-A0AA-58C432C969FC}"/>
              </a:ext>
            </a:extLst>
          </p:cNvPr>
          <p:cNvSpPr txBox="1">
            <a:spLocks noChangeArrowheads="1"/>
          </p:cNvSpPr>
          <p:nvPr/>
        </p:nvSpPr>
        <p:spPr bwMode="auto">
          <a:xfrm>
            <a:off x="1774607" y="3822166"/>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34" name="Rectangle 33">
            <a:extLst>
              <a:ext uri="{FF2B5EF4-FFF2-40B4-BE49-F238E27FC236}">
                <a16:creationId xmlns:a16="http://schemas.microsoft.com/office/drawing/2014/main" id="{3BE37DA8-6BC4-484D-9BC3-D122CA4718E3}"/>
              </a:ext>
            </a:extLst>
          </p:cNvPr>
          <p:cNvSpPr>
            <a:spLocks noChangeArrowheads="1"/>
          </p:cNvSpPr>
          <p:nvPr/>
        </p:nvSpPr>
        <p:spPr bwMode="auto">
          <a:xfrm>
            <a:off x="810797" y="3206920"/>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Rectangle 43">
            <a:extLst>
              <a:ext uri="{FF2B5EF4-FFF2-40B4-BE49-F238E27FC236}">
                <a16:creationId xmlns:a16="http://schemas.microsoft.com/office/drawing/2014/main" id="{A41A0259-CB92-411D-A6BF-392C789E3C64}"/>
              </a:ext>
            </a:extLst>
          </p:cNvPr>
          <p:cNvSpPr>
            <a:spLocks noChangeArrowheads="1"/>
          </p:cNvSpPr>
          <p:nvPr/>
        </p:nvSpPr>
        <p:spPr bwMode="auto">
          <a:xfrm>
            <a:off x="810797" y="4685639"/>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1" name="Text Box 47328">
            <a:extLst>
              <a:ext uri="{FF2B5EF4-FFF2-40B4-BE49-F238E27FC236}">
                <a16:creationId xmlns:a16="http://schemas.microsoft.com/office/drawing/2014/main" id="{E6F54966-3428-4077-BF2C-4C3E292A386C}"/>
              </a:ext>
            </a:extLst>
          </p:cNvPr>
          <p:cNvSpPr txBox="1">
            <a:spLocks noChangeArrowheads="1"/>
          </p:cNvSpPr>
          <p:nvPr/>
        </p:nvSpPr>
        <p:spPr bwMode="auto">
          <a:xfrm>
            <a:off x="2507401" y="3392890"/>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51" name="Text Box 47351">
            <a:extLst>
              <a:ext uri="{FF2B5EF4-FFF2-40B4-BE49-F238E27FC236}">
                <a16:creationId xmlns:a16="http://schemas.microsoft.com/office/drawing/2014/main" id="{66EFBE20-62E3-447A-B0E2-F9A250D6110B}"/>
              </a:ext>
            </a:extLst>
          </p:cNvPr>
          <p:cNvSpPr txBox="1">
            <a:spLocks noChangeArrowheads="1"/>
          </p:cNvSpPr>
          <p:nvPr/>
        </p:nvSpPr>
        <p:spPr bwMode="auto">
          <a:xfrm>
            <a:off x="2507401" y="4853861"/>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43" name="Text Box 47339">
            <a:extLst>
              <a:ext uri="{FF2B5EF4-FFF2-40B4-BE49-F238E27FC236}">
                <a16:creationId xmlns:a16="http://schemas.microsoft.com/office/drawing/2014/main" id="{C3B5A492-E75C-47FD-ADE2-3060D7E19128}"/>
              </a:ext>
            </a:extLst>
          </p:cNvPr>
          <p:cNvSpPr txBox="1">
            <a:spLocks noChangeArrowheads="1"/>
          </p:cNvSpPr>
          <p:nvPr/>
        </p:nvSpPr>
        <p:spPr bwMode="auto">
          <a:xfrm>
            <a:off x="1360249" y="5707368"/>
            <a:ext cx="321307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5" name="Text Box 47343">
            <a:extLst>
              <a:ext uri="{FF2B5EF4-FFF2-40B4-BE49-F238E27FC236}">
                <a16:creationId xmlns:a16="http://schemas.microsoft.com/office/drawing/2014/main" id="{0075A84A-1285-4C59-88D7-22DF98BDD14E}"/>
              </a:ext>
            </a:extLst>
          </p:cNvPr>
          <p:cNvSpPr txBox="1">
            <a:spLocks noChangeArrowheads="1"/>
          </p:cNvSpPr>
          <p:nvPr/>
        </p:nvSpPr>
        <p:spPr bwMode="auto">
          <a:xfrm>
            <a:off x="1080655" y="45661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0" name="Group 89">
            <a:extLst>
              <a:ext uri="{FF2B5EF4-FFF2-40B4-BE49-F238E27FC236}">
                <a16:creationId xmlns:a16="http://schemas.microsoft.com/office/drawing/2014/main" id="{E9E37BDE-DCF4-40AD-8C8F-8008C7E98E75}"/>
              </a:ext>
            </a:extLst>
          </p:cNvPr>
          <p:cNvGrpSpPr/>
          <p:nvPr/>
        </p:nvGrpSpPr>
        <p:grpSpPr>
          <a:xfrm>
            <a:off x="1028861" y="4867911"/>
            <a:ext cx="806716" cy="558744"/>
            <a:chOff x="1028861" y="4587058"/>
            <a:chExt cx="806716" cy="558744"/>
          </a:xfrm>
        </p:grpSpPr>
        <p:grpSp>
          <p:nvGrpSpPr>
            <p:cNvPr id="46" name="Group 45">
              <a:extLst>
                <a:ext uri="{FF2B5EF4-FFF2-40B4-BE49-F238E27FC236}">
                  <a16:creationId xmlns:a16="http://schemas.microsoft.com/office/drawing/2014/main" id="{18533AEA-88E7-4A32-A620-596BDD434E82}"/>
                </a:ext>
              </a:extLst>
            </p:cNvPr>
            <p:cNvGrpSpPr>
              <a:grpSpLocks/>
            </p:cNvGrpSpPr>
            <p:nvPr/>
          </p:nvGrpSpPr>
          <p:grpSpPr bwMode="auto">
            <a:xfrm>
              <a:off x="1085218" y="4587058"/>
              <a:ext cx="750359" cy="558744"/>
              <a:chOff x="3237" y="3062"/>
              <a:chExt cx="1398" cy="1041"/>
            </a:xfrm>
          </p:grpSpPr>
          <p:sp>
            <p:nvSpPr>
              <p:cNvPr id="61" name="Freeform 47345">
                <a:extLst>
                  <a:ext uri="{FF2B5EF4-FFF2-40B4-BE49-F238E27FC236}">
                    <a16:creationId xmlns:a16="http://schemas.microsoft.com/office/drawing/2014/main" id="{DF98A21F-6538-4ADC-9AB3-02EEA7120BD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2" name="Freeform 47346">
                <a:extLst>
                  <a:ext uri="{FF2B5EF4-FFF2-40B4-BE49-F238E27FC236}">
                    <a16:creationId xmlns:a16="http://schemas.microsoft.com/office/drawing/2014/main" id="{EC536DE7-476A-4DC4-87B4-71840053A812}"/>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dirty="0"/>
              </a:p>
            </p:txBody>
          </p:sp>
        </p:grpSp>
        <p:sp>
          <p:nvSpPr>
            <p:cNvPr id="47" name="Oval 46">
              <a:extLst>
                <a:ext uri="{FF2B5EF4-FFF2-40B4-BE49-F238E27FC236}">
                  <a16:creationId xmlns:a16="http://schemas.microsoft.com/office/drawing/2014/main" id="{7A9127E8-06C2-468A-A1A0-B96B1C56119B}"/>
                </a:ext>
              </a:extLst>
            </p:cNvPr>
            <p:cNvSpPr>
              <a:spLocks noChangeArrowheads="1"/>
            </p:cNvSpPr>
            <p:nvPr/>
          </p:nvSpPr>
          <p:spPr bwMode="auto">
            <a:xfrm>
              <a:off x="1028861" y="4798533"/>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8" name="Text Box 47348">
            <a:extLst>
              <a:ext uri="{FF2B5EF4-FFF2-40B4-BE49-F238E27FC236}">
                <a16:creationId xmlns:a16="http://schemas.microsoft.com/office/drawing/2014/main" id="{606D9418-88C5-4EEC-B171-E26A52224AE0}"/>
              </a:ext>
            </a:extLst>
          </p:cNvPr>
          <p:cNvSpPr txBox="1">
            <a:spLocks noChangeArrowheads="1"/>
          </p:cNvSpPr>
          <p:nvPr/>
        </p:nvSpPr>
        <p:spPr bwMode="auto">
          <a:xfrm>
            <a:off x="1082357" y="5301166"/>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9" name="Text Box 47349">
            <a:extLst>
              <a:ext uri="{FF2B5EF4-FFF2-40B4-BE49-F238E27FC236}">
                <a16:creationId xmlns:a16="http://schemas.microsoft.com/office/drawing/2014/main" id="{AE246C0B-0BBD-4757-B4D6-F2062373F081}"/>
              </a:ext>
            </a:extLst>
          </p:cNvPr>
          <p:cNvSpPr txBox="1">
            <a:spLocks noChangeArrowheads="1"/>
          </p:cNvSpPr>
          <p:nvPr/>
        </p:nvSpPr>
        <p:spPr bwMode="auto">
          <a:xfrm>
            <a:off x="1790409" y="4586149"/>
            <a:ext cx="39450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50" name="Text Box 47350">
            <a:extLst>
              <a:ext uri="{FF2B5EF4-FFF2-40B4-BE49-F238E27FC236}">
                <a16:creationId xmlns:a16="http://schemas.microsoft.com/office/drawing/2014/main" id="{BBF3872B-2D48-4DD9-A0FA-18939C0DCBFF}"/>
              </a:ext>
            </a:extLst>
          </p:cNvPr>
          <p:cNvSpPr txBox="1">
            <a:spLocks noChangeArrowheads="1"/>
          </p:cNvSpPr>
          <p:nvPr/>
        </p:nvSpPr>
        <p:spPr bwMode="auto">
          <a:xfrm>
            <a:off x="1774607" y="5300885"/>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17" name="Text Box 47280">
            <a:extLst>
              <a:ext uri="{FF2B5EF4-FFF2-40B4-BE49-F238E27FC236}">
                <a16:creationId xmlns:a16="http://schemas.microsoft.com/office/drawing/2014/main" id="{47BA3FBC-5CFB-48F0-B47B-AE14F7DE80F8}"/>
              </a:ext>
            </a:extLst>
          </p:cNvPr>
          <p:cNvSpPr txBox="1">
            <a:spLocks noChangeArrowheads="1"/>
          </p:cNvSpPr>
          <p:nvPr/>
        </p:nvSpPr>
        <p:spPr bwMode="auto">
          <a:xfrm>
            <a:off x="3506258" y="17296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3" name="Text Box 47330">
            <a:extLst>
              <a:ext uri="{FF2B5EF4-FFF2-40B4-BE49-F238E27FC236}">
                <a16:creationId xmlns:a16="http://schemas.microsoft.com/office/drawing/2014/main" id="{9365DC8B-7262-4267-B478-4836E4EF23C7}"/>
              </a:ext>
            </a:extLst>
          </p:cNvPr>
          <p:cNvSpPr txBox="1">
            <a:spLocks noChangeArrowheads="1"/>
          </p:cNvSpPr>
          <p:nvPr/>
        </p:nvSpPr>
        <p:spPr bwMode="auto">
          <a:xfrm>
            <a:off x="3516430" y="31026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89" name="Group 88">
            <a:extLst>
              <a:ext uri="{FF2B5EF4-FFF2-40B4-BE49-F238E27FC236}">
                <a16:creationId xmlns:a16="http://schemas.microsoft.com/office/drawing/2014/main" id="{73E2FE2E-CFFF-4D92-8726-75AF95A95E2F}"/>
              </a:ext>
            </a:extLst>
          </p:cNvPr>
          <p:cNvGrpSpPr/>
          <p:nvPr/>
        </p:nvGrpSpPr>
        <p:grpSpPr>
          <a:xfrm>
            <a:off x="3465869" y="3389192"/>
            <a:ext cx="806716" cy="558744"/>
            <a:chOff x="2553195" y="3223745"/>
            <a:chExt cx="806716" cy="558744"/>
          </a:xfrm>
        </p:grpSpPr>
        <p:grpSp>
          <p:nvGrpSpPr>
            <p:cNvPr id="64" name="Group 63">
              <a:extLst>
                <a:ext uri="{FF2B5EF4-FFF2-40B4-BE49-F238E27FC236}">
                  <a16:creationId xmlns:a16="http://schemas.microsoft.com/office/drawing/2014/main" id="{D875D605-A700-4B9E-8B99-E2727D47DA76}"/>
                </a:ext>
              </a:extLst>
            </p:cNvPr>
            <p:cNvGrpSpPr>
              <a:grpSpLocks/>
            </p:cNvGrpSpPr>
            <p:nvPr/>
          </p:nvGrpSpPr>
          <p:grpSpPr bwMode="auto">
            <a:xfrm>
              <a:off x="2609552" y="3223745"/>
              <a:ext cx="750359" cy="558744"/>
              <a:chOff x="3237" y="3062"/>
              <a:chExt cx="1398" cy="1041"/>
            </a:xfrm>
          </p:grpSpPr>
          <p:sp>
            <p:nvSpPr>
              <p:cNvPr id="69" name="Freeform 47332">
                <a:extLst>
                  <a:ext uri="{FF2B5EF4-FFF2-40B4-BE49-F238E27FC236}">
                    <a16:creationId xmlns:a16="http://schemas.microsoft.com/office/drawing/2014/main" id="{45ED2905-EE9D-4A3D-8078-D5C47C7D2D3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0" name="Freeform 47333">
                <a:extLst>
                  <a:ext uri="{FF2B5EF4-FFF2-40B4-BE49-F238E27FC236}">
                    <a16:creationId xmlns:a16="http://schemas.microsoft.com/office/drawing/2014/main" id="{D89F9C9A-8D31-4B98-967D-09904855BF9E}"/>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5" name="Oval 64">
              <a:extLst>
                <a:ext uri="{FF2B5EF4-FFF2-40B4-BE49-F238E27FC236}">
                  <a16:creationId xmlns:a16="http://schemas.microsoft.com/office/drawing/2014/main" id="{23F00555-7619-4210-A041-5CF34F0AE670}"/>
                </a:ext>
              </a:extLst>
            </p:cNvPr>
            <p:cNvSpPr>
              <a:spLocks noChangeArrowheads="1"/>
            </p:cNvSpPr>
            <p:nvPr/>
          </p:nvSpPr>
          <p:spPr bwMode="auto">
            <a:xfrm>
              <a:off x="2553195" y="3435220"/>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66" name="Text Box 47335">
            <a:extLst>
              <a:ext uri="{FF2B5EF4-FFF2-40B4-BE49-F238E27FC236}">
                <a16:creationId xmlns:a16="http://schemas.microsoft.com/office/drawing/2014/main" id="{B42B2BEA-E253-44C0-882E-E567D19D27F0}"/>
              </a:ext>
            </a:extLst>
          </p:cNvPr>
          <p:cNvSpPr txBox="1">
            <a:spLocks noChangeArrowheads="1"/>
          </p:cNvSpPr>
          <p:nvPr/>
        </p:nvSpPr>
        <p:spPr bwMode="auto">
          <a:xfrm>
            <a:off x="3511781" y="3835147"/>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7" name="Text Box 47336">
            <a:extLst>
              <a:ext uri="{FF2B5EF4-FFF2-40B4-BE49-F238E27FC236}">
                <a16:creationId xmlns:a16="http://schemas.microsoft.com/office/drawing/2014/main" id="{072AFBC3-D6C2-4A23-B55B-99818BF8CCE7}"/>
              </a:ext>
            </a:extLst>
          </p:cNvPr>
          <p:cNvSpPr txBox="1">
            <a:spLocks noChangeArrowheads="1"/>
          </p:cNvSpPr>
          <p:nvPr/>
        </p:nvSpPr>
        <p:spPr bwMode="auto">
          <a:xfrm>
            <a:off x="4226963" y="3171384"/>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68" name="Text Box 47337">
            <a:extLst>
              <a:ext uri="{FF2B5EF4-FFF2-40B4-BE49-F238E27FC236}">
                <a16:creationId xmlns:a16="http://schemas.microsoft.com/office/drawing/2014/main" id="{A000D5C7-9BDD-42D4-87A3-E22D2DD01E15}"/>
              </a:ext>
            </a:extLst>
          </p:cNvPr>
          <p:cNvSpPr txBox="1">
            <a:spLocks noChangeArrowheads="1"/>
          </p:cNvSpPr>
          <p:nvPr/>
        </p:nvSpPr>
        <p:spPr bwMode="auto">
          <a:xfrm>
            <a:off x="4218293" y="3822166"/>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53" name="Text Box 47353">
            <a:extLst>
              <a:ext uri="{FF2B5EF4-FFF2-40B4-BE49-F238E27FC236}">
                <a16:creationId xmlns:a16="http://schemas.microsoft.com/office/drawing/2014/main" id="{95EFDEBB-7DE4-45EC-8885-2A524A82114B}"/>
              </a:ext>
            </a:extLst>
          </p:cNvPr>
          <p:cNvSpPr txBox="1">
            <a:spLocks noChangeArrowheads="1"/>
          </p:cNvSpPr>
          <p:nvPr/>
        </p:nvSpPr>
        <p:spPr bwMode="auto">
          <a:xfrm>
            <a:off x="3508786" y="45661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2" name="Group 91">
            <a:extLst>
              <a:ext uri="{FF2B5EF4-FFF2-40B4-BE49-F238E27FC236}">
                <a16:creationId xmlns:a16="http://schemas.microsoft.com/office/drawing/2014/main" id="{36E97BB7-A989-41BE-9830-146B5FDDA6F4}"/>
              </a:ext>
            </a:extLst>
          </p:cNvPr>
          <p:cNvGrpSpPr/>
          <p:nvPr/>
        </p:nvGrpSpPr>
        <p:grpSpPr>
          <a:xfrm>
            <a:off x="3465869" y="4867911"/>
            <a:ext cx="806716" cy="558744"/>
            <a:chOff x="2553195" y="4587058"/>
            <a:chExt cx="806716" cy="558744"/>
          </a:xfrm>
        </p:grpSpPr>
        <p:grpSp>
          <p:nvGrpSpPr>
            <p:cNvPr id="54" name="Group 53">
              <a:extLst>
                <a:ext uri="{FF2B5EF4-FFF2-40B4-BE49-F238E27FC236}">
                  <a16:creationId xmlns:a16="http://schemas.microsoft.com/office/drawing/2014/main" id="{0D12FF6F-8AFD-4C65-A657-DAE168E4F6FA}"/>
                </a:ext>
              </a:extLst>
            </p:cNvPr>
            <p:cNvGrpSpPr>
              <a:grpSpLocks/>
            </p:cNvGrpSpPr>
            <p:nvPr/>
          </p:nvGrpSpPr>
          <p:grpSpPr bwMode="auto">
            <a:xfrm>
              <a:off x="2609552" y="4587058"/>
              <a:ext cx="750359" cy="558744"/>
              <a:chOff x="3237" y="3062"/>
              <a:chExt cx="1398" cy="1041"/>
            </a:xfrm>
          </p:grpSpPr>
          <p:sp>
            <p:nvSpPr>
              <p:cNvPr id="59" name="Freeform 47355">
                <a:extLst>
                  <a:ext uri="{FF2B5EF4-FFF2-40B4-BE49-F238E27FC236}">
                    <a16:creationId xmlns:a16="http://schemas.microsoft.com/office/drawing/2014/main" id="{71CB08A2-5A49-4DDB-8002-360160C3794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0" name="Freeform 47356">
                <a:extLst>
                  <a:ext uri="{FF2B5EF4-FFF2-40B4-BE49-F238E27FC236}">
                    <a16:creationId xmlns:a16="http://schemas.microsoft.com/office/drawing/2014/main" id="{EADFC287-DF61-4617-ABE8-6CC1C0D222F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5" name="Oval 54">
              <a:extLst>
                <a:ext uri="{FF2B5EF4-FFF2-40B4-BE49-F238E27FC236}">
                  <a16:creationId xmlns:a16="http://schemas.microsoft.com/office/drawing/2014/main" id="{FF0D593C-BB7A-4D84-86E3-E5408465612E}"/>
                </a:ext>
              </a:extLst>
            </p:cNvPr>
            <p:cNvSpPr>
              <a:spLocks noChangeArrowheads="1"/>
            </p:cNvSpPr>
            <p:nvPr/>
          </p:nvSpPr>
          <p:spPr bwMode="auto">
            <a:xfrm>
              <a:off x="2553195" y="4798533"/>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6" name="Text Box 47358">
            <a:extLst>
              <a:ext uri="{FF2B5EF4-FFF2-40B4-BE49-F238E27FC236}">
                <a16:creationId xmlns:a16="http://schemas.microsoft.com/office/drawing/2014/main" id="{845C1EAF-6C35-45BA-BAAD-A36F6A995FFA}"/>
              </a:ext>
            </a:extLst>
          </p:cNvPr>
          <p:cNvSpPr txBox="1">
            <a:spLocks noChangeArrowheads="1"/>
          </p:cNvSpPr>
          <p:nvPr/>
        </p:nvSpPr>
        <p:spPr bwMode="auto">
          <a:xfrm>
            <a:off x="3510487" y="5301166"/>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57" name="Text Box 47359">
            <a:extLst>
              <a:ext uri="{FF2B5EF4-FFF2-40B4-BE49-F238E27FC236}">
                <a16:creationId xmlns:a16="http://schemas.microsoft.com/office/drawing/2014/main" id="{5BF5FAF4-FB64-4A79-A0C9-FE72F5870A82}"/>
              </a:ext>
            </a:extLst>
          </p:cNvPr>
          <p:cNvSpPr txBox="1">
            <a:spLocks noChangeArrowheads="1"/>
          </p:cNvSpPr>
          <p:nvPr/>
        </p:nvSpPr>
        <p:spPr bwMode="auto">
          <a:xfrm>
            <a:off x="4226963" y="4650103"/>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58" name="Text Box 47360">
            <a:extLst>
              <a:ext uri="{FF2B5EF4-FFF2-40B4-BE49-F238E27FC236}">
                <a16:creationId xmlns:a16="http://schemas.microsoft.com/office/drawing/2014/main" id="{58A89C84-0B00-408F-98DF-7B6BF705E731}"/>
              </a:ext>
            </a:extLst>
          </p:cNvPr>
          <p:cNvSpPr txBox="1">
            <a:spLocks noChangeArrowheads="1"/>
          </p:cNvSpPr>
          <p:nvPr/>
        </p:nvSpPr>
        <p:spPr bwMode="auto">
          <a:xfrm>
            <a:off x="4218293" y="5300885"/>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p:sp>
        <p:nvSpPr>
          <p:cNvPr id="91" name="Text Box 30875">
            <a:extLst>
              <a:ext uri="{FF2B5EF4-FFF2-40B4-BE49-F238E27FC236}">
                <a16:creationId xmlns:a16="http://schemas.microsoft.com/office/drawing/2014/main" id="{6AFE81D6-9763-4EE4-BE53-487C36E4B9BC}"/>
              </a:ext>
            </a:extLst>
          </p:cNvPr>
          <p:cNvSpPr txBox="1">
            <a:spLocks noChangeArrowheads="1"/>
          </p:cNvSpPr>
          <p:nvPr/>
        </p:nvSpPr>
        <p:spPr bwMode="auto">
          <a:xfrm>
            <a:off x="730417" y="53502"/>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93" name="Text Box 30875">
            <a:extLst>
              <a:ext uri="{FF2B5EF4-FFF2-40B4-BE49-F238E27FC236}">
                <a16:creationId xmlns:a16="http://schemas.microsoft.com/office/drawing/2014/main" id="{474C0D0E-6248-4E5D-ADD7-35E2F134DA22}"/>
              </a:ext>
            </a:extLst>
          </p:cNvPr>
          <p:cNvSpPr txBox="1">
            <a:spLocks noChangeArrowheads="1"/>
          </p:cNvSpPr>
          <p:nvPr/>
        </p:nvSpPr>
        <p:spPr bwMode="auto">
          <a:xfrm>
            <a:off x="717893" y="4463430"/>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3" name="Text Box 47293">
            <a:extLst>
              <a:ext uri="{FF2B5EF4-FFF2-40B4-BE49-F238E27FC236}">
                <a16:creationId xmlns:a16="http://schemas.microsoft.com/office/drawing/2014/main" id="{E9578E51-072B-44C2-920E-AFAEA57A741C}"/>
              </a:ext>
            </a:extLst>
          </p:cNvPr>
          <p:cNvSpPr txBox="1">
            <a:spLocks noChangeArrowheads="1"/>
          </p:cNvSpPr>
          <p:nvPr/>
        </p:nvSpPr>
        <p:spPr bwMode="auto">
          <a:xfrm>
            <a:off x="1332631" y="2780270"/>
            <a:ext cx="3285080"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5" name="Text Box 47297">
            <a:extLst>
              <a:ext uri="{FF2B5EF4-FFF2-40B4-BE49-F238E27FC236}">
                <a16:creationId xmlns:a16="http://schemas.microsoft.com/office/drawing/2014/main" id="{4BF7777A-8BBD-4711-ADED-CC5EB29DAA24}"/>
              </a:ext>
            </a:extLst>
          </p:cNvPr>
          <p:cNvSpPr txBox="1">
            <a:spLocks noChangeArrowheads="1"/>
          </p:cNvSpPr>
          <p:nvPr/>
        </p:nvSpPr>
        <p:spPr bwMode="auto">
          <a:xfrm>
            <a:off x="1079421" y="162134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2" name="Group 1">
            <a:extLst>
              <a:ext uri="{FF2B5EF4-FFF2-40B4-BE49-F238E27FC236}">
                <a16:creationId xmlns:a16="http://schemas.microsoft.com/office/drawing/2014/main" id="{85647B43-7D40-44A2-A2F7-798C3DCE4474}"/>
              </a:ext>
            </a:extLst>
          </p:cNvPr>
          <p:cNvGrpSpPr/>
          <p:nvPr/>
        </p:nvGrpSpPr>
        <p:grpSpPr>
          <a:xfrm>
            <a:off x="1028861" y="1923056"/>
            <a:ext cx="816109" cy="558744"/>
            <a:chOff x="1028861" y="1881901"/>
            <a:chExt cx="816109" cy="558744"/>
          </a:xfrm>
        </p:grpSpPr>
        <p:grpSp>
          <p:nvGrpSpPr>
            <p:cNvPr id="26" name="Group 25">
              <a:extLst>
                <a:ext uri="{FF2B5EF4-FFF2-40B4-BE49-F238E27FC236}">
                  <a16:creationId xmlns:a16="http://schemas.microsoft.com/office/drawing/2014/main" id="{3AE636C0-FACA-433B-984C-9E006D49FB4A}"/>
                </a:ext>
              </a:extLst>
            </p:cNvPr>
            <p:cNvGrpSpPr>
              <a:grpSpLocks/>
            </p:cNvGrpSpPr>
            <p:nvPr/>
          </p:nvGrpSpPr>
          <p:grpSpPr bwMode="auto">
            <a:xfrm>
              <a:off x="1094611" y="1881901"/>
              <a:ext cx="750359" cy="558744"/>
              <a:chOff x="3237" y="3062"/>
              <a:chExt cx="1398" cy="1041"/>
            </a:xfrm>
          </p:grpSpPr>
          <p:sp>
            <p:nvSpPr>
              <p:cNvPr id="81" name="Freeform 47299">
                <a:extLst>
                  <a:ext uri="{FF2B5EF4-FFF2-40B4-BE49-F238E27FC236}">
                    <a16:creationId xmlns:a16="http://schemas.microsoft.com/office/drawing/2014/main" id="{3D42D27C-37F7-4291-B9AA-88BB8ECCA5EA}"/>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2" name="Freeform 47300">
                <a:extLst>
                  <a:ext uri="{FF2B5EF4-FFF2-40B4-BE49-F238E27FC236}">
                    <a16:creationId xmlns:a16="http://schemas.microsoft.com/office/drawing/2014/main" id="{4E0CE1FC-7374-4E8F-A384-892404F1388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7" name="Oval 26">
              <a:extLst>
                <a:ext uri="{FF2B5EF4-FFF2-40B4-BE49-F238E27FC236}">
                  <a16:creationId xmlns:a16="http://schemas.microsoft.com/office/drawing/2014/main" id="{561A901D-68C7-42B6-BF21-489176B6C5C3}"/>
                </a:ext>
              </a:extLst>
            </p:cNvPr>
            <p:cNvSpPr>
              <a:spLocks noChangeArrowheads="1"/>
            </p:cNvSpPr>
            <p:nvPr/>
          </p:nvSpPr>
          <p:spPr bwMode="auto">
            <a:xfrm>
              <a:off x="1028861" y="2093376"/>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8" name="Text Box 47302">
            <a:extLst>
              <a:ext uri="{FF2B5EF4-FFF2-40B4-BE49-F238E27FC236}">
                <a16:creationId xmlns:a16="http://schemas.microsoft.com/office/drawing/2014/main" id="{1DC70264-73AB-4678-85D6-5632EF8A7218}"/>
              </a:ext>
            </a:extLst>
          </p:cNvPr>
          <p:cNvSpPr txBox="1">
            <a:spLocks noChangeArrowheads="1"/>
          </p:cNvSpPr>
          <p:nvPr/>
        </p:nvSpPr>
        <p:spPr bwMode="auto">
          <a:xfrm>
            <a:off x="1074773" y="235631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9" name="Text Box 47303">
            <a:extLst>
              <a:ext uri="{FF2B5EF4-FFF2-40B4-BE49-F238E27FC236}">
                <a16:creationId xmlns:a16="http://schemas.microsoft.com/office/drawing/2014/main" id="{4FD1CDFB-E4BD-4DE5-9EE6-556D3BBF24CC}"/>
              </a:ext>
            </a:extLst>
          </p:cNvPr>
          <p:cNvSpPr txBox="1">
            <a:spLocks noChangeArrowheads="1"/>
          </p:cNvSpPr>
          <p:nvPr/>
        </p:nvSpPr>
        <p:spPr bwMode="auto">
          <a:xfrm>
            <a:off x="1790409" y="1641294"/>
            <a:ext cx="39450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0" name="Text Box 47304">
            <a:extLst>
              <a:ext uri="{FF2B5EF4-FFF2-40B4-BE49-F238E27FC236}">
                <a16:creationId xmlns:a16="http://schemas.microsoft.com/office/drawing/2014/main" id="{4C15C6D1-0A4A-4C77-9ADB-604AA8DE6ACE}"/>
              </a:ext>
            </a:extLst>
          </p:cNvPr>
          <p:cNvSpPr txBox="1">
            <a:spLocks noChangeArrowheads="1"/>
          </p:cNvSpPr>
          <p:nvPr/>
        </p:nvSpPr>
        <p:spPr bwMode="auto">
          <a:xfrm>
            <a:off x="1774607" y="235603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24" name="Rectangle 23">
            <a:extLst>
              <a:ext uri="{FF2B5EF4-FFF2-40B4-BE49-F238E27FC236}">
                <a16:creationId xmlns:a16="http://schemas.microsoft.com/office/drawing/2014/main" id="{B471874F-7B20-4345-855A-9098B2F14406}"/>
              </a:ext>
            </a:extLst>
          </p:cNvPr>
          <p:cNvSpPr>
            <a:spLocks noChangeArrowheads="1"/>
          </p:cNvSpPr>
          <p:nvPr/>
        </p:nvSpPr>
        <p:spPr bwMode="auto">
          <a:xfrm>
            <a:off x="810797" y="1740785"/>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1" name="Text Box 47305">
            <a:extLst>
              <a:ext uri="{FF2B5EF4-FFF2-40B4-BE49-F238E27FC236}">
                <a16:creationId xmlns:a16="http://schemas.microsoft.com/office/drawing/2014/main" id="{F6822211-15F6-4F44-91A3-7DDB7B12CA6F}"/>
              </a:ext>
            </a:extLst>
          </p:cNvPr>
          <p:cNvSpPr txBox="1">
            <a:spLocks noChangeArrowheads="1"/>
          </p:cNvSpPr>
          <p:nvPr/>
        </p:nvSpPr>
        <p:spPr bwMode="auto">
          <a:xfrm>
            <a:off x="2507401" y="1926754"/>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73" name="Text Box 47307">
            <a:extLst>
              <a:ext uri="{FF2B5EF4-FFF2-40B4-BE49-F238E27FC236}">
                <a16:creationId xmlns:a16="http://schemas.microsoft.com/office/drawing/2014/main" id="{D12F2C01-498C-44F5-B7A2-BA8BF1D62C36}"/>
              </a:ext>
            </a:extLst>
          </p:cNvPr>
          <p:cNvSpPr txBox="1">
            <a:spLocks noChangeArrowheads="1"/>
          </p:cNvSpPr>
          <p:nvPr/>
        </p:nvSpPr>
        <p:spPr bwMode="auto">
          <a:xfrm>
            <a:off x="3507552" y="1630222"/>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87" name="Group 86">
            <a:extLst>
              <a:ext uri="{FF2B5EF4-FFF2-40B4-BE49-F238E27FC236}">
                <a16:creationId xmlns:a16="http://schemas.microsoft.com/office/drawing/2014/main" id="{F4B2AB13-8756-4E85-99DA-89D5B42322FD}"/>
              </a:ext>
            </a:extLst>
          </p:cNvPr>
          <p:cNvGrpSpPr/>
          <p:nvPr/>
        </p:nvGrpSpPr>
        <p:grpSpPr>
          <a:xfrm>
            <a:off x="3474841" y="1923056"/>
            <a:ext cx="806716" cy="558744"/>
            <a:chOff x="2562167" y="1881901"/>
            <a:chExt cx="806716" cy="558744"/>
          </a:xfrm>
        </p:grpSpPr>
        <p:grpSp>
          <p:nvGrpSpPr>
            <p:cNvPr id="74" name="Group 73">
              <a:extLst>
                <a:ext uri="{FF2B5EF4-FFF2-40B4-BE49-F238E27FC236}">
                  <a16:creationId xmlns:a16="http://schemas.microsoft.com/office/drawing/2014/main" id="{66283C80-470A-48A8-B4AD-F39FF0529B04}"/>
                </a:ext>
              </a:extLst>
            </p:cNvPr>
            <p:cNvGrpSpPr>
              <a:grpSpLocks/>
            </p:cNvGrpSpPr>
            <p:nvPr/>
          </p:nvGrpSpPr>
          <p:grpSpPr bwMode="auto">
            <a:xfrm>
              <a:off x="2618524" y="1881901"/>
              <a:ext cx="750359" cy="558744"/>
              <a:chOff x="3237" y="3062"/>
              <a:chExt cx="1398" cy="1041"/>
            </a:xfrm>
          </p:grpSpPr>
          <p:sp>
            <p:nvSpPr>
              <p:cNvPr id="79" name="Freeform 47309">
                <a:extLst>
                  <a:ext uri="{FF2B5EF4-FFF2-40B4-BE49-F238E27FC236}">
                    <a16:creationId xmlns:a16="http://schemas.microsoft.com/office/drawing/2014/main" id="{5BE174AC-522F-45D5-9EDE-E0B724B3E65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0" name="Freeform 47310">
                <a:extLst>
                  <a:ext uri="{FF2B5EF4-FFF2-40B4-BE49-F238E27FC236}">
                    <a16:creationId xmlns:a16="http://schemas.microsoft.com/office/drawing/2014/main" id="{6EFB3A83-A13D-4F9A-9B9C-256BF1C78922}"/>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5" name="Oval 74">
              <a:extLst>
                <a:ext uri="{FF2B5EF4-FFF2-40B4-BE49-F238E27FC236}">
                  <a16:creationId xmlns:a16="http://schemas.microsoft.com/office/drawing/2014/main" id="{87493A28-52C9-485C-805D-9758D3AEECC0}"/>
                </a:ext>
              </a:extLst>
            </p:cNvPr>
            <p:cNvSpPr>
              <a:spLocks noChangeArrowheads="1"/>
            </p:cNvSpPr>
            <p:nvPr/>
          </p:nvSpPr>
          <p:spPr bwMode="auto">
            <a:xfrm>
              <a:off x="2562167" y="2093376"/>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76" name="Text Box 47312">
            <a:extLst>
              <a:ext uri="{FF2B5EF4-FFF2-40B4-BE49-F238E27FC236}">
                <a16:creationId xmlns:a16="http://schemas.microsoft.com/office/drawing/2014/main" id="{5ACD231B-B15F-4F85-B23D-C86FAA9F2267}"/>
              </a:ext>
            </a:extLst>
          </p:cNvPr>
          <p:cNvSpPr txBox="1">
            <a:spLocks noChangeArrowheads="1"/>
          </p:cNvSpPr>
          <p:nvPr/>
        </p:nvSpPr>
        <p:spPr bwMode="auto">
          <a:xfrm>
            <a:off x="3511781" y="235631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77" name="Text Box 47313">
            <a:extLst>
              <a:ext uri="{FF2B5EF4-FFF2-40B4-BE49-F238E27FC236}">
                <a16:creationId xmlns:a16="http://schemas.microsoft.com/office/drawing/2014/main" id="{3858DFB7-408C-4BEE-A9C1-5E40A8A080FD}"/>
              </a:ext>
            </a:extLst>
          </p:cNvPr>
          <p:cNvSpPr txBox="1">
            <a:spLocks noChangeArrowheads="1"/>
          </p:cNvSpPr>
          <p:nvPr/>
        </p:nvSpPr>
        <p:spPr bwMode="auto">
          <a:xfrm>
            <a:off x="4226963" y="1705248"/>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78" name="Text Box 47314">
            <a:extLst>
              <a:ext uri="{FF2B5EF4-FFF2-40B4-BE49-F238E27FC236}">
                <a16:creationId xmlns:a16="http://schemas.microsoft.com/office/drawing/2014/main" id="{7DBA8E35-A93B-4971-8474-E9013DC436E7}"/>
              </a:ext>
            </a:extLst>
          </p:cNvPr>
          <p:cNvSpPr txBox="1">
            <a:spLocks noChangeArrowheads="1"/>
          </p:cNvSpPr>
          <p:nvPr/>
        </p:nvSpPr>
        <p:spPr bwMode="auto">
          <a:xfrm>
            <a:off x="4218293" y="235603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94" name="Text Box 30875">
            <a:extLst>
              <a:ext uri="{FF2B5EF4-FFF2-40B4-BE49-F238E27FC236}">
                <a16:creationId xmlns:a16="http://schemas.microsoft.com/office/drawing/2014/main" id="{7216C591-00A2-44D0-A808-00E4C3407685}"/>
              </a:ext>
            </a:extLst>
          </p:cNvPr>
          <p:cNvSpPr txBox="1">
            <a:spLocks noChangeArrowheads="1"/>
          </p:cNvSpPr>
          <p:nvPr/>
        </p:nvSpPr>
        <p:spPr bwMode="auto">
          <a:xfrm>
            <a:off x="730974" y="298573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4" name="Group 3">
            <a:extLst>
              <a:ext uri="{FF2B5EF4-FFF2-40B4-BE49-F238E27FC236}">
                <a16:creationId xmlns:a16="http://schemas.microsoft.com/office/drawing/2014/main" id="{520D3CB1-987B-4B2A-912F-02735F5EF368}"/>
              </a:ext>
            </a:extLst>
          </p:cNvPr>
          <p:cNvGrpSpPr/>
          <p:nvPr/>
        </p:nvGrpSpPr>
        <p:grpSpPr>
          <a:xfrm>
            <a:off x="723572" y="278338"/>
            <a:ext cx="3888686" cy="1460321"/>
            <a:chOff x="723572" y="278338"/>
            <a:chExt cx="3888686" cy="1460321"/>
          </a:xfrm>
        </p:grpSpPr>
        <p:sp>
          <p:nvSpPr>
            <p:cNvPr id="8" name="Text Box 30875">
              <a:extLst>
                <a:ext uri="{FF2B5EF4-FFF2-40B4-BE49-F238E27FC236}">
                  <a16:creationId xmlns:a16="http://schemas.microsoft.com/office/drawing/2014/main" id="{F64D3DEB-25DD-420A-8BD2-F53449B94E82}"/>
                </a:ext>
              </a:extLst>
            </p:cNvPr>
            <p:cNvSpPr txBox="1">
              <a:spLocks noChangeArrowheads="1"/>
            </p:cNvSpPr>
            <p:nvPr/>
          </p:nvSpPr>
          <p:spPr bwMode="auto">
            <a:xfrm>
              <a:off x="1251738" y="1314134"/>
              <a:ext cx="2975758"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11" name="Group 10">
              <a:extLst>
                <a:ext uri="{FF2B5EF4-FFF2-40B4-BE49-F238E27FC236}">
                  <a16:creationId xmlns:a16="http://schemas.microsoft.com/office/drawing/2014/main" id="{2681E271-8D1D-4EAF-89DF-D27762FD67F6}"/>
                </a:ext>
              </a:extLst>
            </p:cNvPr>
            <p:cNvGrpSpPr>
              <a:grpSpLocks/>
            </p:cNvGrpSpPr>
            <p:nvPr/>
          </p:nvGrpSpPr>
          <p:grpSpPr bwMode="auto">
            <a:xfrm>
              <a:off x="1085218" y="474676"/>
              <a:ext cx="750359" cy="558744"/>
              <a:chOff x="3237" y="3062"/>
              <a:chExt cx="1398" cy="1041"/>
            </a:xfrm>
          </p:grpSpPr>
          <p:sp>
            <p:nvSpPr>
              <p:cNvPr id="85" name="Freeform 47102">
                <a:extLst>
                  <a:ext uri="{FF2B5EF4-FFF2-40B4-BE49-F238E27FC236}">
                    <a16:creationId xmlns:a16="http://schemas.microsoft.com/office/drawing/2014/main" id="{76EFD81A-EF26-44F7-9792-06BA091A417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6" name="Freeform 30869">
                <a:extLst>
                  <a:ext uri="{FF2B5EF4-FFF2-40B4-BE49-F238E27FC236}">
                    <a16:creationId xmlns:a16="http://schemas.microsoft.com/office/drawing/2014/main" id="{CBB359F8-861D-4E71-890A-9292FD376B0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2" name="Oval 11">
              <a:extLst>
                <a:ext uri="{FF2B5EF4-FFF2-40B4-BE49-F238E27FC236}">
                  <a16:creationId xmlns:a16="http://schemas.microsoft.com/office/drawing/2014/main" id="{27B2823B-9E33-4F50-A4A9-0F33B754A98B}"/>
                </a:ext>
              </a:extLst>
            </p:cNvPr>
            <p:cNvSpPr>
              <a:spLocks noChangeArrowheads="1"/>
            </p:cNvSpPr>
            <p:nvPr/>
          </p:nvSpPr>
          <p:spPr bwMode="auto">
            <a:xfrm>
              <a:off x="1028861" y="686151"/>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3" name="Text Box 30877">
              <a:extLst>
                <a:ext uri="{FF2B5EF4-FFF2-40B4-BE49-F238E27FC236}">
                  <a16:creationId xmlns:a16="http://schemas.microsoft.com/office/drawing/2014/main" id="{E90F1311-5F44-4E41-AE63-6BA0EE539698}"/>
                </a:ext>
              </a:extLst>
            </p:cNvPr>
            <p:cNvSpPr txBox="1">
              <a:spLocks noChangeArrowheads="1"/>
            </p:cNvSpPr>
            <p:nvPr/>
          </p:nvSpPr>
          <p:spPr bwMode="auto">
            <a:xfrm>
              <a:off x="1068423" y="91428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5" name="Text Box 30838">
              <a:extLst>
                <a:ext uri="{FF2B5EF4-FFF2-40B4-BE49-F238E27FC236}">
                  <a16:creationId xmlns:a16="http://schemas.microsoft.com/office/drawing/2014/main" id="{485F5476-2BD8-4E3F-AB86-3C89DAE2EEAC}"/>
                </a:ext>
              </a:extLst>
            </p:cNvPr>
            <p:cNvSpPr txBox="1">
              <a:spLocks noChangeArrowheads="1"/>
            </p:cNvSpPr>
            <p:nvPr/>
          </p:nvSpPr>
          <p:spPr bwMode="auto">
            <a:xfrm>
              <a:off x="1774607" y="90765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9" name="Rectangle 8">
              <a:extLst>
                <a:ext uri="{FF2B5EF4-FFF2-40B4-BE49-F238E27FC236}">
                  <a16:creationId xmlns:a16="http://schemas.microsoft.com/office/drawing/2014/main" id="{E8A0F2C1-885F-43E2-8A6B-22E7525CC313}"/>
                </a:ext>
              </a:extLst>
            </p:cNvPr>
            <p:cNvSpPr>
              <a:spLocks noChangeArrowheads="1"/>
            </p:cNvSpPr>
            <p:nvPr/>
          </p:nvSpPr>
          <p:spPr bwMode="auto">
            <a:xfrm>
              <a:off x="810797" y="292405"/>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6" name="Text Box 30882">
              <a:extLst>
                <a:ext uri="{FF2B5EF4-FFF2-40B4-BE49-F238E27FC236}">
                  <a16:creationId xmlns:a16="http://schemas.microsoft.com/office/drawing/2014/main" id="{C85ED8DF-1155-42E0-87DF-DB6309AA6FE0}"/>
                </a:ext>
              </a:extLst>
            </p:cNvPr>
            <p:cNvSpPr txBox="1">
              <a:spLocks noChangeArrowheads="1"/>
            </p:cNvSpPr>
            <p:nvPr/>
          </p:nvSpPr>
          <p:spPr bwMode="auto">
            <a:xfrm>
              <a:off x="2507401" y="469497"/>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18" name="Group 17">
              <a:extLst>
                <a:ext uri="{FF2B5EF4-FFF2-40B4-BE49-F238E27FC236}">
                  <a16:creationId xmlns:a16="http://schemas.microsoft.com/office/drawing/2014/main" id="{C8CA908F-0CED-4DDA-8F38-E48A8F68D35C}"/>
                </a:ext>
              </a:extLst>
            </p:cNvPr>
            <p:cNvGrpSpPr>
              <a:grpSpLocks/>
            </p:cNvGrpSpPr>
            <p:nvPr/>
          </p:nvGrpSpPr>
          <p:grpSpPr bwMode="auto">
            <a:xfrm>
              <a:off x="3522227" y="474676"/>
              <a:ext cx="750359" cy="558744"/>
              <a:chOff x="3237" y="3062"/>
              <a:chExt cx="1398" cy="1041"/>
            </a:xfrm>
          </p:grpSpPr>
          <p:sp>
            <p:nvSpPr>
              <p:cNvPr id="83" name="Freeform 47282">
                <a:extLst>
                  <a:ext uri="{FF2B5EF4-FFF2-40B4-BE49-F238E27FC236}">
                    <a16:creationId xmlns:a16="http://schemas.microsoft.com/office/drawing/2014/main" id="{039FD352-CA94-44CA-B0A7-AC7BBAB4230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4" name="Freeform 47283">
                <a:extLst>
                  <a:ext uri="{FF2B5EF4-FFF2-40B4-BE49-F238E27FC236}">
                    <a16:creationId xmlns:a16="http://schemas.microsoft.com/office/drawing/2014/main" id="{9CD50874-D93B-4536-B29E-98FEEBC9CCA0}"/>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 name="Oval 18">
              <a:extLst>
                <a:ext uri="{FF2B5EF4-FFF2-40B4-BE49-F238E27FC236}">
                  <a16:creationId xmlns:a16="http://schemas.microsoft.com/office/drawing/2014/main" id="{144E1D30-5D05-4297-8654-514CF65D7AD6}"/>
                </a:ext>
              </a:extLst>
            </p:cNvPr>
            <p:cNvSpPr>
              <a:spLocks noChangeArrowheads="1"/>
            </p:cNvSpPr>
            <p:nvPr/>
          </p:nvSpPr>
          <p:spPr bwMode="auto">
            <a:xfrm>
              <a:off x="3465869" y="686151"/>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0" name="Text Box 47285">
              <a:extLst>
                <a:ext uri="{FF2B5EF4-FFF2-40B4-BE49-F238E27FC236}">
                  <a16:creationId xmlns:a16="http://schemas.microsoft.com/office/drawing/2014/main" id="{9C218268-1BC9-484A-BAFD-A1C16C36D935}"/>
                </a:ext>
              </a:extLst>
            </p:cNvPr>
            <p:cNvSpPr txBox="1">
              <a:spLocks noChangeArrowheads="1"/>
            </p:cNvSpPr>
            <p:nvPr/>
          </p:nvSpPr>
          <p:spPr bwMode="auto">
            <a:xfrm>
              <a:off x="3505431" y="91428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1" name="Text Box 47286">
              <a:extLst>
                <a:ext uri="{FF2B5EF4-FFF2-40B4-BE49-F238E27FC236}">
                  <a16:creationId xmlns:a16="http://schemas.microsoft.com/office/drawing/2014/main" id="{7A5383B2-5FA5-428E-8D71-09662C8B2CB3}"/>
                </a:ext>
              </a:extLst>
            </p:cNvPr>
            <p:cNvSpPr txBox="1">
              <a:spLocks noChangeArrowheads="1"/>
            </p:cNvSpPr>
            <p:nvPr/>
          </p:nvSpPr>
          <p:spPr bwMode="auto">
            <a:xfrm>
              <a:off x="4195213" y="278338"/>
              <a:ext cx="417045" cy="22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10</a:t>
              </a:r>
              <a:endParaRPr lang="x-none" sz="1200">
                <a:effectLst/>
                <a:latin typeface="Times New Roman" panose="02020603050405020304" pitchFamily="18" charset="0"/>
                <a:ea typeface="Times New Roman" panose="02020603050405020304" pitchFamily="18" charset="0"/>
              </a:endParaRPr>
            </a:p>
          </p:txBody>
        </p:sp>
        <p:sp>
          <p:nvSpPr>
            <p:cNvPr id="22" name="Text Box 47287">
              <a:extLst>
                <a:ext uri="{FF2B5EF4-FFF2-40B4-BE49-F238E27FC236}">
                  <a16:creationId xmlns:a16="http://schemas.microsoft.com/office/drawing/2014/main" id="{DBD15798-7F70-4FBD-8386-F1FEC6C60639}"/>
                </a:ext>
              </a:extLst>
            </p:cNvPr>
            <p:cNvSpPr txBox="1">
              <a:spLocks noChangeArrowheads="1"/>
            </p:cNvSpPr>
            <p:nvPr/>
          </p:nvSpPr>
          <p:spPr bwMode="auto">
            <a:xfrm>
              <a:off x="4218293" y="90765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95" name="Text Box 30875">
              <a:extLst>
                <a:ext uri="{FF2B5EF4-FFF2-40B4-BE49-F238E27FC236}">
                  <a16:creationId xmlns:a16="http://schemas.microsoft.com/office/drawing/2014/main" id="{8F5A55A2-ECBE-4BFA-8B30-9728D4F87FC8}"/>
                </a:ext>
              </a:extLst>
            </p:cNvPr>
            <p:cNvSpPr txBox="1">
              <a:spLocks noChangeArrowheads="1"/>
            </p:cNvSpPr>
            <p:nvPr/>
          </p:nvSpPr>
          <p:spPr bwMode="auto">
            <a:xfrm>
              <a:off x="723572" y="1521280"/>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sp>
        <p:nvSpPr>
          <p:cNvPr id="97" name="Text Box 3">
            <a:extLst>
              <a:ext uri="{FF2B5EF4-FFF2-40B4-BE49-F238E27FC236}">
                <a16:creationId xmlns:a16="http://schemas.microsoft.com/office/drawing/2014/main" id="{9CBC0A7F-F690-4939-85DB-EBDC3642CBC3}"/>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165</a:t>
            </a:fld>
            <a:endParaRPr lang="en-US" altLang="nl-NL" sz="1600"/>
          </a:p>
        </p:txBody>
      </p:sp>
    </p:spTree>
    <p:extLst>
      <p:ext uri="{BB962C8B-B14F-4D97-AF65-F5344CB8AC3E}">
        <p14:creationId xmlns:p14="http://schemas.microsoft.com/office/powerpoint/2010/main" val="1759328560"/>
      </p:ext>
    </p:extLst>
  </p:cSld>
  <p:clrMapOvr>
    <a:masterClrMapping/>
  </p:clrMapOvr>
  <p:transition advTm="23376"/>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C8EFCEB-925B-43EE-B0D7-2D5F3F5326FC}"/>
              </a:ext>
            </a:extLst>
          </p:cNvPr>
          <p:cNvGrpSpPr/>
          <p:nvPr/>
        </p:nvGrpSpPr>
        <p:grpSpPr>
          <a:xfrm>
            <a:off x="48768" y="1633169"/>
            <a:ext cx="9199560" cy="5010965"/>
            <a:chOff x="48768" y="1633169"/>
            <a:chExt cx="9199560" cy="5010965"/>
          </a:xfrm>
        </p:grpSpPr>
        <p:grpSp>
          <p:nvGrpSpPr>
            <p:cNvPr id="2" name="Group 1"/>
            <p:cNvGrpSpPr/>
            <p:nvPr/>
          </p:nvGrpSpPr>
          <p:grpSpPr>
            <a:xfrm>
              <a:off x="8148734" y="3381361"/>
              <a:ext cx="1099594" cy="1512182"/>
              <a:chOff x="8030063" y="1681670"/>
              <a:chExt cx="1099594" cy="1512182"/>
            </a:xfrm>
          </p:grpSpPr>
          <p:sp>
            <p:nvSpPr>
              <p:cNvPr id="7" name="Freeform 6"/>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 name="Group 22"/>
            <p:cNvGrpSpPr/>
            <p:nvPr/>
          </p:nvGrpSpPr>
          <p:grpSpPr>
            <a:xfrm>
              <a:off x="1110423" y="4866279"/>
              <a:ext cx="4853980" cy="1770914"/>
              <a:chOff x="1110423" y="4866279"/>
              <a:chExt cx="4853980" cy="1770914"/>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110423" y="5806196"/>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110423" y="5806196"/>
                    <a:ext cx="4853980" cy="830997"/>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182818" y="4866279"/>
                <a:ext cx="296532"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12706" name="Text Box 2"/>
            <p:cNvSpPr txBox="1">
              <a:spLocks noChangeArrowheads="1"/>
            </p:cNvSpPr>
            <p:nvPr/>
          </p:nvSpPr>
          <p:spPr bwMode="auto">
            <a:xfrm>
              <a:off x="77646" y="2520268"/>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Fig.a</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98" name="Text Box 2"/>
            <p:cNvSpPr txBox="1">
              <a:spLocks noChangeArrowheads="1"/>
            </p:cNvSpPr>
            <p:nvPr/>
          </p:nvSpPr>
          <p:spPr bwMode="auto">
            <a:xfrm>
              <a:off x="48768" y="1953968"/>
              <a:ext cx="64209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Calculations under EU</a:t>
              </a:r>
              <a:r>
                <a:rPr lang="en-US" altLang="en-US" sz="2000" dirty="0">
                  <a:latin typeface="Arial" panose="020B0604020202020204" pitchFamily="34" charset="0"/>
                  <a:cs typeface="Times New Roman" panose="02020603050405020304" pitchFamily="18" charset="0"/>
                  <a:sym typeface="Math3" panose="00000400000000000000" pitchFamily="2" charset="2"/>
                </a:rPr>
                <a:t> (with probs ½)</a:t>
              </a:r>
              <a:endParaRPr lang="en-US" altLang="en-US" sz="280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1775876" y="2323533"/>
              <a:ext cx="6715648" cy="639511"/>
              <a:chOff x="1775876" y="2323533"/>
              <a:chExt cx="6715648" cy="639511"/>
            </a:xfrm>
          </p:grpSpPr>
          <mc:AlternateContent xmlns:mc="http://schemas.openxmlformats.org/markup-compatibility/2006" xmlns:a14="http://schemas.microsoft.com/office/drawing/2010/main">
            <mc:Choice Requires="a14">
              <p:sp>
                <p:nvSpPr>
                  <p:cNvPr id="210"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0"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3"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3"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14"/>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5"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5"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1"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1"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21"/>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2"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4" name="Group 23"/>
            <p:cNvGrpSpPr/>
            <p:nvPr/>
          </p:nvGrpSpPr>
          <p:grpSpPr>
            <a:xfrm>
              <a:off x="1998762" y="3000180"/>
              <a:ext cx="6414442" cy="613181"/>
              <a:chOff x="1998762" y="3000180"/>
              <a:chExt cx="6414442" cy="613181"/>
            </a:xfrm>
          </p:grpSpPr>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7"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998762" y="3002425"/>
                    <a:ext cx="277233" cy="610936"/>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5884934" y="3000180"/>
                    <a:ext cx="277233" cy="610936"/>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6"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6"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7"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 name="Group 21"/>
            <p:cNvGrpSpPr/>
            <p:nvPr/>
          </p:nvGrpSpPr>
          <p:grpSpPr>
            <a:xfrm>
              <a:off x="77632" y="3924514"/>
              <a:ext cx="8408559" cy="1289828"/>
              <a:chOff x="77632" y="3924514"/>
              <a:chExt cx="8408559" cy="1289828"/>
            </a:xfrm>
          </p:grpSpPr>
          <p:sp>
            <p:nvSpPr>
              <p:cNvPr id="11" name="Text Box 2"/>
              <p:cNvSpPr txBox="1">
                <a:spLocks noChangeArrowheads="1"/>
              </p:cNvSpPr>
              <p:nvPr/>
            </p:nvSpPr>
            <p:spPr bwMode="auto">
              <a:xfrm>
                <a:off x="77632" y="4089960"/>
                <a:ext cx="9824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err="1">
                    <a:latin typeface="Arial" panose="020B0604020202020204" pitchFamily="34" charset="0"/>
                    <a:cs typeface="Times New Roman" panose="02020603050405020304" pitchFamily="18" charset="0"/>
                    <a:sym typeface="Math3" panose="00000400000000000000" pitchFamily="2" charset="2"/>
                  </a:rPr>
                  <a:t>Fig.b</a:t>
                </a:r>
                <a:r>
                  <a:rPr lang="en-US" altLang="en-US" sz="2000"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19" name="Group 118"/>
              <p:cNvGrpSpPr/>
              <p:nvPr/>
            </p:nvGrpSpPr>
            <p:grpSpPr>
              <a:xfrm>
                <a:off x="1770543" y="3924514"/>
                <a:ext cx="6715648" cy="1289828"/>
                <a:chOff x="1775876" y="2323533"/>
                <a:chExt cx="6715648" cy="1289828"/>
              </a:xfrm>
            </p:grpSpPr>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3700619" y="2352108"/>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2" name="Text Box 2"/>
                    <p:cNvSpPr txBox="1">
                      <a:spLocks noRot="1" noChangeAspect="1" noMove="1" noResize="1" noEditPoints="1" noAdjustHandles="1" noChangeArrowheads="1" noChangeShapeType="1" noTextEdit="1"/>
                    </p:cNvSpPr>
                    <p:nvPr/>
                  </p:nvSpPr>
                  <p:spPr bwMode="auto">
                    <a:xfrm>
                      <a:off x="3700619" y="2352108"/>
                      <a:ext cx="277233" cy="610936"/>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0" name="Text Box 2"/>
                    <p:cNvSpPr txBox="1">
                      <a:spLocks noChangeArrowheads="1"/>
                    </p:cNvSpPr>
                    <p:nvPr/>
                  </p:nvSpPr>
                  <p:spPr bwMode="auto">
                    <a:xfrm>
                      <a:off x="3966938" y="2382281"/>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0" name="Text Box 2"/>
                    <p:cNvSpPr txBox="1">
                      <a:spLocks noRot="1" noChangeAspect="1" noMove="1" noResize="1" noEditPoints="1" noAdjustHandles="1" noChangeArrowheads="1" noChangeShapeType="1" noTextEdit="1"/>
                    </p:cNvSpPr>
                    <p:nvPr/>
                  </p:nvSpPr>
                  <p:spPr bwMode="auto">
                    <a:xfrm>
                      <a:off x="3966938" y="2382281"/>
                      <a:ext cx="994818" cy="526939"/>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537436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p:cNvSpPr txBox="1">
                      <a:spLocks noRot="1" noChangeAspect="1" noMove="1" noResize="1" noEditPoints="1" noAdjustHandles="1" noChangeArrowheads="1" noChangeShapeType="1" noTextEdit="1"/>
                    </p:cNvSpPr>
                    <p:nvPr/>
                  </p:nvSpPr>
                  <p:spPr bwMode="auto">
                    <a:xfrm>
                      <a:off x="5374366" y="2347916"/>
                      <a:ext cx="277233" cy="610936"/>
                    </a:xfrm>
                    <a:prstGeom prst="rect">
                      <a:avLst/>
                    </a:prstGeom>
                    <a:blipFill rotWithShape="1">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6132115" y="3099780"/>
                      <a:ext cx="2281089"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6132115" y="3099780"/>
                      <a:ext cx="2281089" cy="509178"/>
                    </a:xfrm>
                    <a:prstGeom prst="rect">
                      <a:avLst/>
                    </a:prstGeom>
                    <a:blipFill rotWithShape="1">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7" name="Text Box 2"/>
                    <p:cNvSpPr txBox="1">
                      <a:spLocks noChangeArrowheads="1"/>
                    </p:cNvSpPr>
                    <p:nvPr/>
                  </p:nvSpPr>
                  <p:spPr bwMode="auto">
                    <a:xfrm>
                      <a:off x="7230387" y="2323533"/>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7" name="Text Box 2"/>
                    <p:cNvSpPr txBox="1">
                      <a:spLocks noRot="1" noChangeAspect="1" noMove="1" noResize="1" noEditPoints="1" noAdjustHandles="1" noChangeArrowheads="1" noChangeShapeType="1" noTextEdit="1"/>
                    </p:cNvSpPr>
                    <p:nvPr/>
                  </p:nvSpPr>
                  <p:spPr bwMode="auto">
                    <a:xfrm>
                      <a:off x="7230387" y="2323533"/>
                      <a:ext cx="277233" cy="610936"/>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5" name="Text Box 2"/>
                    <p:cNvSpPr txBox="1">
                      <a:spLocks noChangeArrowheads="1"/>
                    </p:cNvSpPr>
                    <p:nvPr/>
                  </p:nvSpPr>
                  <p:spPr bwMode="auto">
                    <a:xfrm>
                      <a:off x="7496706" y="2353706"/>
                      <a:ext cx="994818" cy="5269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p:cNvSpPr txBox="1">
                      <a:spLocks noRot="1" noChangeAspect="1" noMove="1" noResize="1" noEditPoints="1" noAdjustHandles="1" noChangeArrowheads="1" noChangeShapeType="1" noTextEdit="1"/>
                    </p:cNvSpPr>
                    <p:nvPr/>
                  </p:nvSpPr>
                  <p:spPr bwMode="auto">
                    <a:xfrm>
                      <a:off x="7496706" y="2353706"/>
                      <a:ext cx="994818" cy="526939"/>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2089542" y="3080730"/>
                      <a:ext cx="2594848"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0" name="Text Box 2"/>
                    <p:cNvSpPr txBox="1">
                      <a:spLocks noRot="1" noChangeAspect="1" noMove="1" noResize="1" noEditPoints="1" noAdjustHandles="1" noChangeArrowheads="1" noChangeShapeType="1" noTextEdit="1"/>
                    </p:cNvSpPr>
                    <p:nvPr/>
                  </p:nvSpPr>
                  <p:spPr bwMode="auto">
                    <a:xfrm>
                      <a:off x="2089542" y="3080730"/>
                      <a:ext cx="2594848" cy="509178"/>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4" name="Text Box 2"/>
                    <p:cNvSpPr txBox="1">
                      <a:spLocks noChangeArrowheads="1"/>
                    </p:cNvSpPr>
                    <p:nvPr/>
                  </p:nvSpPr>
                  <p:spPr bwMode="auto">
                    <a:xfrm>
                      <a:off x="4719100" y="2399402"/>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719100" y="2399402"/>
                      <a:ext cx="406574" cy="523220"/>
                    </a:xfrm>
                    <a:prstGeom prst="rect">
                      <a:avLst/>
                    </a:prstGeom>
                    <a:blipFill rotWithShape="1">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6362675" y="2462216"/>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6" name="Text Box 2"/>
                    <p:cNvSpPr txBox="1">
                      <a:spLocks noRot="1" noChangeAspect="1" noMove="1" noResize="1" noEditPoints="1" noAdjustHandles="1" noChangeArrowheads="1" noChangeShapeType="1" noTextEdit="1"/>
                    </p:cNvSpPr>
                    <p:nvPr/>
                  </p:nvSpPr>
                  <p:spPr bwMode="auto">
                    <a:xfrm>
                      <a:off x="6362675" y="2462216"/>
                      <a:ext cx="424658" cy="400110"/>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8" name="Text Box 2"/>
                    <p:cNvSpPr txBox="1">
                      <a:spLocks noChangeArrowheads="1"/>
                    </p:cNvSpPr>
                    <p:nvPr/>
                  </p:nvSpPr>
                  <p:spPr bwMode="auto">
                    <a:xfrm>
                      <a:off x="5555729"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8" name="Text Box 2"/>
                    <p:cNvSpPr txBox="1">
                      <a:spLocks noRot="1" noChangeAspect="1" noMove="1" noResize="1" noEditPoints="1" noAdjustHandles="1" noChangeArrowheads="1" noChangeShapeType="1" noTextEdit="1"/>
                    </p:cNvSpPr>
                    <p:nvPr/>
                  </p:nvSpPr>
                  <p:spPr bwMode="auto">
                    <a:xfrm>
                      <a:off x="5555729" y="2443363"/>
                      <a:ext cx="893968" cy="461665"/>
                    </a:xfrm>
                    <a:prstGeom prst="rect">
                      <a:avLst/>
                    </a:prstGeom>
                    <a:blipFill rotWithShape="1">
                      <a:blip r:embed="rId37"/>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1" name="Text Box 2"/>
                    <p:cNvSpPr txBox="1">
                      <a:spLocks noChangeArrowheads="1"/>
                    </p:cNvSpPr>
                    <p:nvPr/>
                  </p:nvSpPr>
                  <p:spPr bwMode="auto">
                    <a:xfrm>
                      <a:off x="2810618" y="2475938"/>
                      <a:ext cx="42465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m:t>
                            </m:r>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1" name="Text Box 2"/>
                    <p:cNvSpPr txBox="1">
                      <a:spLocks noRot="1" noChangeAspect="1" noMove="1" noResize="1" noEditPoints="1" noAdjustHandles="1" noChangeArrowheads="1" noChangeShapeType="1" noTextEdit="1"/>
                    </p:cNvSpPr>
                    <p:nvPr/>
                  </p:nvSpPr>
                  <p:spPr bwMode="auto">
                    <a:xfrm>
                      <a:off x="2810618" y="2475938"/>
                      <a:ext cx="424658" cy="400110"/>
                    </a:xfrm>
                    <a:prstGeom prst="rect">
                      <a:avLst/>
                    </a:prstGeom>
                    <a:blipFill rotWithShape="1">
                      <a:blip r:embed="rId3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3" name="Text Box 2"/>
                    <p:cNvSpPr txBox="1">
                      <a:spLocks noChangeArrowheads="1"/>
                    </p:cNvSpPr>
                    <p:nvPr/>
                  </p:nvSpPr>
                  <p:spPr bwMode="auto">
                    <a:xfrm>
                      <a:off x="1964698" y="2443363"/>
                      <a:ext cx="89396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3" name="Text Box 2"/>
                    <p:cNvSpPr txBox="1">
                      <a:spLocks noRot="1" noChangeAspect="1" noMove="1" noResize="1" noEditPoints="1" noAdjustHandles="1" noChangeArrowheads="1" noChangeShapeType="1" noTextEdit="1"/>
                    </p:cNvSpPr>
                    <p:nvPr/>
                  </p:nvSpPr>
                  <p:spPr bwMode="auto">
                    <a:xfrm>
                      <a:off x="1964698" y="2443363"/>
                      <a:ext cx="893968" cy="461665"/>
                    </a:xfrm>
                    <a:prstGeom prst="rect">
                      <a:avLst/>
                    </a:prstGeom>
                    <a:blipFill rotWithShape="1">
                      <a:blip r:embed="rId39"/>
                      <a:stretch>
                        <a:fillRect l="-13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1775876"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2" name="Text Box 2"/>
                    <p:cNvSpPr txBox="1">
                      <a:spLocks noRot="1" noChangeAspect="1" noMove="1" noResize="1" noEditPoints="1" noAdjustHandles="1" noChangeArrowheads="1" noChangeShapeType="1" noTextEdit="1"/>
                    </p:cNvSpPr>
                    <p:nvPr/>
                  </p:nvSpPr>
                  <p:spPr bwMode="auto">
                    <a:xfrm>
                      <a:off x="1775876" y="2347916"/>
                      <a:ext cx="277233" cy="610936"/>
                    </a:xfrm>
                    <a:prstGeom prst="rect">
                      <a:avLst/>
                    </a:prstGeom>
                    <a:blipFill rotWithShape="1">
                      <a:blip r:embed="rId4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6" name="Text Box 2"/>
                    <p:cNvSpPr txBox="1">
                      <a:spLocks noChangeArrowheads="1"/>
                    </p:cNvSpPr>
                    <p:nvPr/>
                  </p:nvSpPr>
                  <p:spPr bwMode="auto">
                    <a:xfrm>
                      <a:off x="1998762" y="3002425"/>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7" name="Text Box 2"/>
                    <p:cNvSpPr txBox="1">
                      <a:spLocks noRot="1" noChangeAspect="1" noMove="1" noResize="1" noEditPoints="1" noAdjustHandles="1" noChangeArrowheads="1" noChangeShapeType="1" noTextEdit="1"/>
                    </p:cNvSpPr>
                    <p:nvPr/>
                  </p:nvSpPr>
                  <p:spPr bwMode="auto">
                    <a:xfrm>
                      <a:off x="1762547" y="3322120"/>
                      <a:ext cx="277233" cy="610936"/>
                    </a:xfrm>
                    <a:prstGeom prst="rect">
                      <a:avLst/>
                    </a:prstGeom>
                    <a:blipFill rotWithShape="1">
                      <a:blip r:embed="rId4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p:cNvSpPr txBox="1">
                      <a:spLocks noChangeArrowheads="1"/>
                    </p:cNvSpPr>
                    <p:nvPr/>
                  </p:nvSpPr>
                  <p:spPr bwMode="auto">
                    <a:xfrm>
                      <a:off x="5884934" y="3000180"/>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3" name="Text Box 2"/>
                    <p:cNvSpPr txBox="1">
                      <a:spLocks noRot="1" noChangeAspect="1" noMove="1" noResize="1" noEditPoints="1" noAdjustHandles="1" noChangeArrowheads="1" noChangeShapeType="1" noTextEdit="1"/>
                    </p:cNvSpPr>
                    <p:nvPr/>
                  </p:nvSpPr>
                  <p:spPr bwMode="auto">
                    <a:xfrm>
                      <a:off x="3694021" y="1501157"/>
                      <a:ext cx="277233" cy="610936"/>
                    </a:xfrm>
                    <a:prstGeom prst="rect">
                      <a:avLst/>
                    </a:prstGeom>
                    <a:blipFill rotWithShape="1">
                      <a:blip r:embed="rId4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8" name="Text Box 2"/>
                    <p:cNvSpPr txBox="1">
                      <a:spLocks noChangeArrowheads="1"/>
                    </p:cNvSpPr>
                    <p:nvPr/>
                  </p:nvSpPr>
                  <p:spPr bwMode="auto">
                    <a:xfrm>
                      <a:off x="4742063" y="3052366"/>
                      <a:ext cx="35304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7" name="Text Box 2"/>
                    <p:cNvSpPr txBox="1">
                      <a:spLocks noRot="1" noChangeAspect="1" noMove="1" noResize="1" noEditPoints="1" noAdjustHandles="1" noChangeArrowheads="1" noChangeShapeType="1" noTextEdit="1"/>
                    </p:cNvSpPr>
                    <p:nvPr/>
                  </p:nvSpPr>
                  <p:spPr bwMode="auto">
                    <a:xfrm>
                      <a:off x="4742063" y="3052366"/>
                      <a:ext cx="353043" cy="523220"/>
                    </a:xfrm>
                    <a:prstGeom prst="rect">
                      <a:avLst/>
                    </a:prstGeom>
                    <a:blipFill rotWithShape="1">
                      <a:blip r:embed="rId4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229" name="Group 228"/>
            <p:cNvGrpSpPr/>
            <p:nvPr/>
          </p:nvGrpSpPr>
          <p:grpSpPr>
            <a:xfrm flipH="1">
              <a:off x="659185" y="3404617"/>
              <a:ext cx="1099594" cy="1512182"/>
              <a:chOff x="8030063" y="1681670"/>
              <a:chExt cx="1099594" cy="1512182"/>
            </a:xfrm>
          </p:grpSpPr>
          <p:sp>
            <p:nvSpPr>
              <p:cNvPr id="230" name="Freeform 229"/>
              <p:cNvSpPr/>
              <p:nvPr/>
            </p:nvSpPr>
            <p:spPr>
              <a:xfrm>
                <a:off x="8030063" y="1681670"/>
                <a:ext cx="484073" cy="1512182"/>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31"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32" name="Group 231"/>
            <p:cNvGrpSpPr/>
            <p:nvPr/>
          </p:nvGrpSpPr>
          <p:grpSpPr>
            <a:xfrm>
              <a:off x="3036123" y="1633169"/>
              <a:ext cx="1069459" cy="708992"/>
              <a:chOff x="3036123" y="1633169"/>
              <a:chExt cx="1069459" cy="708992"/>
            </a:xfrm>
          </p:grpSpPr>
          <p:sp>
            <p:nvSpPr>
              <p:cNvPr id="233" name="Text Box 2"/>
              <p:cNvSpPr txBox="1">
                <a:spLocks noChangeArrowheads="1"/>
              </p:cNvSpPr>
              <p:nvPr/>
            </p:nvSpPr>
            <p:spPr bwMode="auto">
              <a:xfrm>
                <a:off x="3036123" y="1633169"/>
                <a:ext cx="10694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RDU</a:t>
                </a:r>
              </a:p>
            </p:txBody>
          </p:sp>
          <p:grpSp>
            <p:nvGrpSpPr>
              <p:cNvPr id="234" name="Group 233"/>
              <p:cNvGrpSpPr/>
              <p:nvPr/>
            </p:nvGrpSpPr>
            <p:grpSpPr>
              <a:xfrm>
                <a:off x="3262139" y="2058743"/>
                <a:ext cx="381330" cy="283418"/>
                <a:chOff x="7740352" y="193962"/>
                <a:chExt cx="216024" cy="216024"/>
              </a:xfrm>
            </p:grpSpPr>
            <p:cxnSp>
              <p:nvCxnSpPr>
                <p:cNvPr id="235" name="Straight Connector 234"/>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68" name="Group 267"/>
            <p:cNvGrpSpPr/>
            <p:nvPr/>
          </p:nvGrpSpPr>
          <p:grpSpPr>
            <a:xfrm>
              <a:off x="1480989" y="2407223"/>
              <a:ext cx="720080" cy="478781"/>
              <a:chOff x="3525600" y="1945407"/>
              <a:chExt cx="720080" cy="478781"/>
            </a:xfrm>
          </p:grpSpPr>
          <p:sp>
            <p:nvSpPr>
              <p:cNvPr id="269"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70"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78"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0" name="Group 289"/>
            <p:cNvGrpSpPr/>
            <p:nvPr/>
          </p:nvGrpSpPr>
          <p:grpSpPr>
            <a:xfrm>
              <a:off x="1475656" y="4011289"/>
              <a:ext cx="720080" cy="478781"/>
              <a:chOff x="3525600" y="1945407"/>
              <a:chExt cx="720080" cy="478781"/>
            </a:xfrm>
          </p:grpSpPr>
          <p:sp>
            <p:nvSpPr>
              <p:cNvPr id="291"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2"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93"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94" name="Group 293"/>
            <p:cNvGrpSpPr/>
            <p:nvPr/>
          </p:nvGrpSpPr>
          <p:grpSpPr>
            <a:xfrm>
              <a:off x="5066531" y="4016622"/>
              <a:ext cx="720080" cy="478781"/>
              <a:chOff x="3525600" y="1945407"/>
              <a:chExt cx="720080" cy="478781"/>
            </a:xfrm>
          </p:grpSpPr>
          <p:sp>
            <p:nvSpPr>
              <p:cNvPr id="295"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99"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0"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1" name="Group 300"/>
            <p:cNvGrpSpPr/>
            <p:nvPr/>
          </p:nvGrpSpPr>
          <p:grpSpPr>
            <a:xfrm>
              <a:off x="1691186" y="4678411"/>
              <a:ext cx="720080" cy="478781"/>
              <a:chOff x="3525600" y="1945407"/>
              <a:chExt cx="720080" cy="478781"/>
            </a:xfrm>
          </p:grpSpPr>
          <p:sp>
            <p:nvSpPr>
              <p:cNvPr id="302" name="Text Box 2"/>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3"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4" name="Text Box 2"/>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25" name="Group 224"/>
            <p:cNvGrpSpPr/>
            <p:nvPr/>
          </p:nvGrpSpPr>
          <p:grpSpPr>
            <a:xfrm>
              <a:off x="6611654" y="2370409"/>
              <a:ext cx="1052498" cy="524164"/>
              <a:chOff x="2348324" y="3933253"/>
              <a:chExt cx="1052498" cy="524164"/>
            </a:xfrm>
          </p:grpSpPr>
          <p:sp>
            <p:nvSpPr>
              <p:cNvPr id="2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37" name="Picture 2"/>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38"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0"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9"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50" name="Group 249"/>
            <p:cNvGrpSpPr/>
            <p:nvPr/>
          </p:nvGrpSpPr>
          <p:grpSpPr>
            <a:xfrm>
              <a:off x="5247694" y="3048852"/>
              <a:ext cx="1052498" cy="524164"/>
              <a:chOff x="2348324" y="3933253"/>
              <a:chExt cx="1052498" cy="524164"/>
            </a:xfrm>
          </p:grpSpPr>
          <p:sp>
            <p:nvSpPr>
              <p:cNvPr id="251"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52"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67"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05"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06"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7"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8"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09" name="Group 308"/>
            <p:cNvGrpSpPr/>
            <p:nvPr/>
          </p:nvGrpSpPr>
          <p:grpSpPr>
            <a:xfrm>
              <a:off x="3078882" y="3994481"/>
              <a:ext cx="1052498" cy="524164"/>
              <a:chOff x="2348324" y="3933253"/>
              <a:chExt cx="1052498" cy="524164"/>
            </a:xfrm>
          </p:grpSpPr>
          <p:sp>
            <p:nvSpPr>
              <p:cNvPr id="310"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1"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12"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13"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14"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5"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6"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17" name="Group 316"/>
            <p:cNvGrpSpPr/>
            <p:nvPr/>
          </p:nvGrpSpPr>
          <p:grpSpPr>
            <a:xfrm>
              <a:off x="6607274" y="3942581"/>
              <a:ext cx="1052498" cy="524164"/>
              <a:chOff x="2348324" y="3933253"/>
              <a:chExt cx="1052498" cy="524164"/>
            </a:xfrm>
          </p:grpSpPr>
          <p:sp>
            <p:nvSpPr>
              <p:cNvPr id="318"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19"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0"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1"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22"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3"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4"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25" name="Group 324"/>
            <p:cNvGrpSpPr/>
            <p:nvPr/>
          </p:nvGrpSpPr>
          <p:grpSpPr>
            <a:xfrm>
              <a:off x="5257219" y="4647803"/>
              <a:ext cx="1052498" cy="524164"/>
              <a:chOff x="2348324" y="3933253"/>
              <a:chExt cx="1052498" cy="524164"/>
            </a:xfrm>
          </p:grpSpPr>
          <p:sp>
            <p:nvSpPr>
              <p:cNvPr id="326" name="Text Box 2"/>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327" name="Text Box 2"/>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328" name="Text Box 2"/>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329" name="Picture 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330" name="Text Box 2"/>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1" name="Text Box 2"/>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32" name="Text Box 2"/>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92" name="Group 191">
              <a:extLst>
                <a:ext uri="{FF2B5EF4-FFF2-40B4-BE49-F238E27FC236}">
                  <a16:creationId xmlns:a16="http://schemas.microsoft.com/office/drawing/2014/main" id="{5D51EB54-D658-42DA-ACED-6D27BFA45BA9}"/>
                </a:ext>
              </a:extLst>
            </p:cNvPr>
            <p:cNvGrpSpPr/>
            <p:nvPr/>
          </p:nvGrpSpPr>
          <p:grpSpPr>
            <a:xfrm>
              <a:off x="3076604" y="2391902"/>
              <a:ext cx="1052498" cy="524164"/>
              <a:chOff x="2348324" y="3933253"/>
              <a:chExt cx="1052498" cy="524164"/>
            </a:xfrm>
          </p:grpSpPr>
          <p:sp>
            <p:nvSpPr>
              <p:cNvPr id="193" name="Text Box 2">
                <a:extLst>
                  <a:ext uri="{FF2B5EF4-FFF2-40B4-BE49-F238E27FC236}">
                    <a16:creationId xmlns:a16="http://schemas.microsoft.com/office/drawing/2014/main" id="{CDD1C981-5439-41E9-B89F-E9721D828230}"/>
                  </a:ext>
                </a:extLst>
              </p:cNvPr>
              <p:cNvSpPr txBox="1">
                <a:spLocks noChangeArrowheads="1"/>
              </p:cNvSpPr>
              <p:nvPr/>
            </p:nvSpPr>
            <p:spPr bwMode="auto">
              <a:xfrm>
                <a:off x="2902099" y="3961828"/>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94" name="Text Box 2">
                    <a:extLst>
                      <a:ext uri="{FF2B5EF4-FFF2-40B4-BE49-F238E27FC236}">
                        <a16:creationId xmlns:a16="http://schemas.microsoft.com/office/drawing/2014/main" id="{4430940A-0099-4140-B1D7-6C3B72781224}"/>
                      </a:ext>
                    </a:extLst>
                  </p:cNvPr>
                  <p:cNvSpPr txBox="1">
                    <a:spLocks noChangeArrowheads="1"/>
                  </p:cNvSpPr>
                  <p:nvPr/>
                </p:nvSpPr>
                <p:spPr bwMode="auto">
                  <a:xfrm>
                    <a:off x="2368327" y="3990403"/>
                    <a:ext cx="2732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1</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p:cNvSpPr txBox="1">
                    <a:spLocks noRot="1" noChangeAspect="1" noMove="1" noResize="1" noEditPoints="1" noAdjustHandles="1" noChangeArrowheads="1" noChangeShapeType="1" noTextEdit="1"/>
                  </p:cNvSpPr>
                  <p:nvPr/>
                </p:nvSpPr>
                <p:spPr bwMode="auto">
                  <a:xfrm>
                    <a:off x="2368327" y="3990403"/>
                    <a:ext cx="273264" cy="461665"/>
                  </a:xfrm>
                  <a:prstGeom prst="rect">
                    <a:avLst/>
                  </a:prstGeom>
                  <a:blipFill rotWithShape="1">
                    <a:blip r:embed="rId53"/>
                    <a:stretch>
                      <a:fillRect l="-4444" r="-355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95" name="Text Box 2">
                <a:extLst>
                  <a:ext uri="{FF2B5EF4-FFF2-40B4-BE49-F238E27FC236}">
                    <a16:creationId xmlns:a16="http://schemas.microsoft.com/office/drawing/2014/main" id="{2272CE8F-DEB9-4DA0-A63B-E5D6FBC2581E}"/>
                  </a:ext>
                </a:extLst>
              </p:cNvPr>
              <p:cNvSpPr txBox="1">
                <a:spLocks noChangeArrowheads="1"/>
              </p:cNvSpPr>
              <p:nvPr/>
            </p:nvSpPr>
            <p:spPr bwMode="auto">
              <a:xfrm>
                <a:off x="2348324" y="3933253"/>
                <a:ext cx="2819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cs typeface="Times New Roman" panose="02020603050405020304" pitchFamily="18" charset="0"/>
                    <a:sym typeface="Math3" panose="00000400000000000000" pitchFamily="2" charset="2"/>
                  </a:rPr>
                  <a:t>(</a:t>
                </a:r>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97" name="Picture 2">
                <a:extLst>
                  <a:ext uri="{FF2B5EF4-FFF2-40B4-BE49-F238E27FC236}">
                    <a16:creationId xmlns:a16="http://schemas.microsoft.com/office/drawing/2014/main" id="{FAAE5EA2-2E6C-4738-9B24-39A760513CC1}"/>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083322" y="4019922"/>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02" name="Text Box 2">
                    <a:extLst>
                      <a:ext uri="{FF2B5EF4-FFF2-40B4-BE49-F238E27FC236}">
                        <a16:creationId xmlns:a16="http://schemas.microsoft.com/office/drawing/2014/main" id="{28768017-DC04-4D6C-A15A-ADCC5C61066B}"/>
                      </a:ext>
                    </a:extLst>
                  </p:cNvPr>
                  <p:cNvSpPr txBox="1">
                    <a:spLocks noChangeArrowheads="1"/>
                  </p:cNvSpPr>
                  <p:nvPr/>
                </p:nvSpPr>
                <p:spPr bwMode="auto">
                  <a:xfrm>
                    <a:off x="3121174" y="3934197"/>
                    <a:ext cx="20764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sz="36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6" name="Text Box 2"/>
                  <p:cNvSpPr txBox="1">
                    <a:spLocks noRot="1" noChangeAspect="1" noMove="1" noResize="1" noEditPoints="1" noAdjustHandles="1" noChangeArrowheads="1" noChangeShapeType="1" noTextEdit="1"/>
                  </p:cNvSpPr>
                  <p:nvPr/>
                </p:nvSpPr>
                <p:spPr bwMode="auto">
                  <a:xfrm>
                    <a:off x="3121174" y="3934197"/>
                    <a:ext cx="207640" cy="523220"/>
                  </a:xfrm>
                  <a:prstGeom prst="rect">
                    <a:avLst/>
                  </a:prstGeom>
                  <a:blipFill rotWithShape="1">
                    <a:blip r:embed="rId5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3" name="Text Box 2">
                    <a:extLst>
                      <a:ext uri="{FF2B5EF4-FFF2-40B4-BE49-F238E27FC236}">
                        <a16:creationId xmlns:a16="http://schemas.microsoft.com/office/drawing/2014/main" id="{E8AA32D4-C84D-4534-8928-2C76E657C2D4}"/>
                      </a:ext>
                    </a:extLst>
                  </p:cNvPr>
                  <p:cNvSpPr txBox="1">
                    <a:spLocks noChangeArrowheads="1"/>
                  </p:cNvSpPr>
                  <p:nvPr/>
                </p:nvSpPr>
                <p:spPr bwMode="auto">
                  <a:xfrm>
                    <a:off x="2680742" y="3961828"/>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7" name="Text Box 2"/>
                  <p:cNvSpPr txBox="1">
                    <a:spLocks noRot="1" noChangeAspect="1" noMove="1" noResize="1" noEditPoints="1" noAdjustHandles="1" noChangeArrowheads="1" noChangeShapeType="1" noTextEdit="1"/>
                  </p:cNvSpPr>
                  <p:nvPr/>
                </p:nvSpPr>
                <p:spPr bwMode="auto">
                  <a:xfrm>
                    <a:off x="2680742" y="3961828"/>
                    <a:ext cx="369905" cy="461665"/>
                  </a:xfrm>
                  <a:prstGeom prst="rect">
                    <a:avLst/>
                  </a:prstGeom>
                  <a:blipFill rotWithShape="1">
                    <a:blip r:embed="rId56"/>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4" name="Text Box 2">
                    <a:extLst>
                      <a:ext uri="{FF2B5EF4-FFF2-40B4-BE49-F238E27FC236}">
                        <a16:creationId xmlns:a16="http://schemas.microsoft.com/office/drawing/2014/main" id="{0BD16182-FC54-40C4-830F-4171BF97312C}"/>
                      </a:ext>
                    </a:extLst>
                  </p:cNvPr>
                  <p:cNvSpPr txBox="1">
                    <a:spLocks noChangeArrowheads="1"/>
                  </p:cNvSpPr>
                  <p:nvPr/>
                </p:nvSpPr>
                <p:spPr bwMode="auto">
                  <a:xfrm>
                    <a:off x="2479576" y="3990403"/>
                    <a:ext cx="2160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8" name="Text Box 2"/>
                  <p:cNvSpPr txBox="1">
                    <a:spLocks noRot="1" noChangeAspect="1" noMove="1" noResize="1" noEditPoints="1" noAdjustHandles="1" noChangeArrowheads="1" noChangeShapeType="1" noTextEdit="1"/>
                  </p:cNvSpPr>
                  <p:nvPr/>
                </p:nvSpPr>
                <p:spPr bwMode="auto">
                  <a:xfrm>
                    <a:off x="2479576" y="3990403"/>
                    <a:ext cx="216024" cy="461665"/>
                  </a:xfrm>
                  <a:prstGeom prst="rect">
                    <a:avLst/>
                  </a:prstGeom>
                  <a:blipFill rotWithShape="1">
                    <a:blip r:embed="rId57"/>
                    <a:stretch>
                      <a:fillRect r="-6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07" name="Group 206">
              <a:extLst>
                <a:ext uri="{FF2B5EF4-FFF2-40B4-BE49-F238E27FC236}">
                  <a16:creationId xmlns:a16="http://schemas.microsoft.com/office/drawing/2014/main" id="{DED3AE81-3CA0-4EB8-A5C5-285F0112F9CA}"/>
                </a:ext>
              </a:extLst>
            </p:cNvPr>
            <p:cNvGrpSpPr/>
            <p:nvPr/>
          </p:nvGrpSpPr>
          <p:grpSpPr>
            <a:xfrm>
              <a:off x="5076056" y="2374155"/>
              <a:ext cx="720080" cy="478781"/>
              <a:chOff x="3525600" y="1945407"/>
              <a:chExt cx="720080" cy="478781"/>
            </a:xfrm>
          </p:grpSpPr>
          <p:sp>
            <p:nvSpPr>
              <p:cNvPr id="208" name="Text Box 2">
                <a:extLst>
                  <a:ext uri="{FF2B5EF4-FFF2-40B4-BE49-F238E27FC236}">
                    <a16:creationId xmlns:a16="http://schemas.microsoft.com/office/drawing/2014/main" id="{66C5D9BA-588B-4667-B897-57EAE05E1B38}"/>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09" name="Picture 2">
                <a:extLst>
                  <a:ext uri="{FF2B5EF4-FFF2-40B4-BE49-F238E27FC236}">
                    <a16:creationId xmlns:a16="http://schemas.microsoft.com/office/drawing/2014/main" id="{EB1BA1B2-4E18-4D65-8CB7-B181988A78B6}"/>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1" name="Text Box 2">
                    <a:extLst>
                      <a:ext uri="{FF2B5EF4-FFF2-40B4-BE49-F238E27FC236}">
                        <a16:creationId xmlns:a16="http://schemas.microsoft.com/office/drawing/2014/main" id="{42895C77-B274-43B8-882D-58BD6FFF912D}"/>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212" name="Group 211">
              <a:extLst>
                <a:ext uri="{FF2B5EF4-FFF2-40B4-BE49-F238E27FC236}">
                  <a16:creationId xmlns:a16="http://schemas.microsoft.com/office/drawing/2014/main" id="{49410E5D-6BEE-4328-AD03-6F4BC9051350}"/>
                </a:ext>
              </a:extLst>
            </p:cNvPr>
            <p:cNvGrpSpPr/>
            <p:nvPr/>
          </p:nvGrpSpPr>
          <p:grpSpPr>
            <a:xfrm>
              <a:off x="1701542" y="3053795"/>
              <a:ext cx="720080" cy="478781"/>
              <a:chOff x="3525600" y="1945407"/>
              <a:chExt cx="720080" cy="478781"/>
            </a:xfrm>
          </p:grpSpPr>
          <p:sp>
            <p:nvSpPr>
              <p:cNvPr id="217" name="Text Box 2">
                <a:extLst>
                  <a:ext uri="{FF2B5EF4-FFF2-40B4-BE49-F238E27FC236}">
                    <a16:creationId xmlns:a16="http://schemas.microsoft.com/office/drawing/2014/main" id="{43318447-F90B-42E9-9243-EA5859BCC036}"/>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218" name="Picture 2">
                <a:extLst>
                  <a:ext uri="{FF2B5EF4-FFF2-40B4-BE49-F238E27FC236}">
                    <a16:creationId xmlns:a16="http://schemas.microsoft.com/office/drawing/2014/main" id="{79D1A04F-0855-41BB-9B4F-A5DE05D0B794}"/>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219" name="Text Box 2">
                    <a:extLst>
                      <a:ext uri="{FF2B5EF4-FFF2-40B4-BE49-F238E27FC236}">
                        <a16:creationId xmlns:a16="http://schemas.microsoft.com/office/drawing/2014/main" id="{7D91A33A-EF6A-434F-B237-8369D984E72E}"/>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89" name="Text Box 2">
                  <a:extLst>
                    <a:ext uri="{FF2B5EF4-FFF2-40B4-BE49-F238E27FC236}">
                      <a16:creationId xmlns:a16="http://schemas.microsoft.com/office/drawing/2014/main" id="{DFB08B22-BACD-4B43-816F-B6BAE541AC28}"/>
                    </a:ext>
                  </a:extLst>
                </p:cNvPr>
                <p:cNvSpPr txBox="1">
                  <a:spLocks noChangeArrowheads="1"/>
                </p:cNvSpPr>
                <p:nvPr/>
              </p:nvSpPr>
              <p:spPr bwMode="auto">
                <a:xfrm>
                  <a:off x="6398676" y="6120914"/>
                  <a:ext cx="23122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800" b="0" i="1" smtClean="0">
                          <a:solidFill>
                            <a:srgbClr val="FF0000"/>
                          </a:solidFill>
                          <a:latin typeface="Cambria Math"/>
                          <a:cs typeface="Times New Roman" panose="02020603050405020304" pitchFamily="18" charset="0"/>
                          <a:sym typeface="Math3" panose="00000400000000000000" pitchFamily="2" charset="2"/>
                        </a:rPr>
                        <m:t>𝑈</m:t>
                      </m:r>
                      <m:d>
                        <m:dPr>
                          <m:ctrlPr>
                            <a:rPr lang="en-US" altLang="en-US"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FF0000"/>
                                  </a:solidFill>
                                  <a:latin typeface="Cambria Math"/>
                                  <a:cs typeface="Times New Roman" panose="02020603050405020304" pitchFamily="18" charset="0"/>
                                  <a:sym typeface="Math3" panose="00000400000000000000" pitchFamily="2" charset="2"/>
                                </a:rPr>
                                <m:t>𝛼</m:t>
                              </m:r>
                            </m:e>
                            <m:sup>
                              <m:r>
                                <a:rPr lang="en-US" altLang="en-US" sz="2800" b="0" i="1" smtClean="0">
                                  <a:solidFill>
                                    <a:srgbClr val="FF0000"/>
                                  </a:solidFill>
                                  <a:latin typeface="Cambria Math"/>
                                  <a:cs typeface="Times New Roman" panose="02020603050405020304" pitchFamily="18" charset="0"/>
                                  <a:sym typeface="Math3" panose="00000400000000000000" pitchFamily="2" charset="2"/>
                                </a:rPr>
                                <m:t>2</m:t>
                              </m:r>
                            </m:sup>
                          </m:sSup>
                        </m:e>
                      </m:d>
                      <m:r>
                        <a:rPr lang="en-US" altLang="en-US" sz="2800" b="0" i="1" smtClean="0">
                          <a:solidFill>
                            <a:srgbClr val="FF0000"/>
                          </a:solidFill>
                          <a:latin typeface="Cambria Math"/>
                          <a:cs typeface="Times New Roman" panose="02020603050405020304" pitchFamily="18" charset="0"/>
                          <a:sym typeface="Math3" panose="00000400000000000000" pitchFamily="2" charset="2"/>
                        </a:rPr>
                        <m:t>=2/4</m:t>
                      </m:r>
                    </m:oMath>
                  </a14:m>
                  <a:r>
                    <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89" name="Text Box 2">
                  <a:extLst>
                    <a:ext uri="{FF2B5EF4-FFF2-40B4-BE49-F238E27FC236}">
                      <a16:creationId xmlns:a16="http://schemas.microsoft.com/office/drawing/2014/main" id="{DFB08B22-BACD-4B43-816F-B6BAE541AC28}"/>
                    </a:ext>
                  </a:extLst>
                </p:cNvPr>
                <p:cNvSpPr txBox="1">
                  <a:spLocks noRot="1" noChangeAspect="1" noMove="1" noResize="1" noEditPoints="1" noAdjustHandles="1" noChangeArrowheads="1" noChangeShapeType="1" noTextEdit="1"/>
                </p:cNvSpPr>
                <p:nvPr/>
              </p:nvSpPr>
              <p:spPr bwMode="auto">
                <a:xfrm>
                  <a:off x="6398676" y="6120914"/>
                  <a:ext cx="2312298" cy="523220"/>
                </a:xfrm>
                <a:prstGeom prst="rect">
                  <a:avLst/>
                </a:prstGeom>
                <a:blipFill>
                  <a:blip r:embed="rId61"/>
                  <a:stretch>
                    <a:fillRect t="-11628" r="-3694"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 name="Group 2">
            <a:extLst>
              <a:ext uri="{FF2B5EF4-FFF2-40B4-BE49-F238E27FC236}">
                <a16:creationId xmlns:a16="http://schemas.microsoft.com/office/drawing/2014/main" id="{908E9C78-164E-4F76-AEA6-4F4C2CF8E2E2}"/>
              </a:ext>
            </a:extLst>
          </p:cNvPr>
          <p:cNvGrpSpPr/>
          <p:nvPr/>
        </p:nvGrpSpPr>
        <p:grpSpPr>
          <a:xfrm>
            <a:off x="251885" y="84310"/>
            <a:ext cx="1851833" cy="1597708"/>
            <a:chOff x="251885" y="84310"/>
            <a:chExt cx="1851833" cy="1597708"/>
          </a:xfrm>
        </p:grpSpPr>
        <p:grpSp>
          <p:nvGrpSpPr>
            <p:cNvPr id="190" name="Group 189">
              <a:extLst>
                <a:ext uri="{FF2B5EF4-FFF2-40B4-BE49-F238E27FC236}">
                  <a16:creationId xmlns:a16="http://schemas.microsoft.com/office/drawing/2014/main" id="{CBE70D12-33D8-4A8B-8034-CD811EB8A160}"/>
                </a:ext>
              </a:extLst>
            </p:cNvPr>
            <p:cNvGrpSpPr/>
            <p:nvPr/>
          </p:nvGrpSpPr>
          <p:grpSpPr>
            <a:xfrm>
              <a:off x="251885" y="84310"/>
              <a:ext cx="1556240" cy="763108"/>
              <a:chOff x="-5290" y="1027285"/>
              <a:chExt cx="1556240" cy="763108"/>
            </a:xfrm>
          </p:grpSpPr>
          <p:sp>
            <p:nvSpPr>
              <p:cNvPr id="198" name="Text Box 2">
                <a:extLst>
                  <a:ext uri="{FF2B5EF4-FFF2-40B4-BE49-F238E27FC236}">
                    <a16:creationId xmlns:a16="http://schemas.microsoft.com/office/drawing/2014/main" id="{11D544EC-D838-4888-8611-FB3781D3236A}"/>
                  </a:ext>
                </a:extLst>
              </p:cNvPr>
              <p:cNvSpPr txBox="1">
                <a:spLocks noChangeArrowheads="1"/>
              </p:cNvSpPr>
              <p:nvPr/>
            </p:nvSpPr>
            <p:spPr bwMode="auto">
              <a:xfrm>
                <a:off x="-5290" y="1027285"/>
                <a:ext cx="15562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99" name="Group 198">
                <a:extLst>
                  <a:ext uri="{FF2B5EF4-FFF2-40B4-BE49-F238E27FC236}">
                    <a16:creationId xmlns:a16="http://schemas.microsoft.com/office/drawing/2014/main" id="{7CE8CF21-0C2B-4752-963E-C7793F292A7C}"/>
                  </a:ext>
                </a:extLst>
              </p:cNvPr>
              <p:cNvGrpSpPr/>
              <p:nvPr/>
            </p:nvGrpSpPr>
            <p:grpSpPr>
              <a:xfrm>
                <a:off x="95564" y="1286138"/>
                <a:ext cx="1265127" cy="504255"/>
                <a:chOff x="146424" y="942242"/>
                <a:chExt cx="1265127" cy="504255"/>
              </a:xfrm>
            </p:grpSpPr>
            <p:grpSp>
              <p:nvGrpSpPr>
                <p:cNvPr id="200" name="Group 199">
                  <a:extLst>
                    <a:ext uri="{FF2B5EF4-FFF2-40B4-BE49-F238E27FC236}">
                      <a16:creationId xmlns:a16="http://schemas.microsoft.com/office/drawing/2014/main" id="{49F34111-3B72-43AB-87D6-599E7B47EC65}"/>
                    </a:ext>
                  </a:extLst>
                </p:cNvPr>
                <p:cNvGrpSpPr>
                  <a:grpSpLocks/>
                </p:cNvGrpSpPr>
                <p:nvPr/>
              </p:nvGrpSpPr>
              <p:grpSpPr bwMode="auto">
                <a:xfrm>
                  <a:off x="185644" y="1134892"/>
                  <a:ext cx="284916" cy="212159"/>
                  <a:chOff x="3237" y="3062"/>
                  <a:chExt cx="1398" cy="1041"/>
                </a:xfrm>
              </p:grpSpPr>
              <p:sp>
                <p:nvSpPr>
                  <p:cNvPr id="242" name="Freeform 47102">
                    <a:extLst>
                      <a:ext uri="{FF2B5EF4-FFF2-40B4-BE49-F238E27FC236}">
                        <a16:creationId xmlns:a16="http://schemas.microsoft.com/office/drawing/2014/main" id="{B372C271-1ABC-48AA-90A2-3CDE3AA5CF2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3" name="Freeform 30869">
                    <a:extLst>
                      <a:ext uri="{FF2B5EF4-FFF2-40B4-BE49-F238E27FC236}">
                        <a16:creationId xmlns:a16="http://schemas.microsoft.com/office/drawing/2014/main" id="{F4710987-7385-4333-98A8-2828AA8B780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01" name="Oval 200">
                  <a:extLst>
                    <a:ext uri="{FF2B5EF4-FFF2-40B4-BE49-F238E27FC236}">
                      <a16:creationId xmlns:a16="http://schemas.microsoft.com/office/drawing/2014/main" id="{3C8F9CAD-AD5C-4262-ADF1-E62B04CEE9B2}"/>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13" name="Text Box 30838">
                  <a:extLst>
                    <a:ext uri="{FF2B5EF4-FFF2-40B4-BE49-F238E27FC236}">
                      <a16:creationId xmlns:a16="http://schemas.microsoft.com/office/drawing/2014/main" id="{6EE99FB4-A4EF-429C-9F4E-B8A3A3B3469B}"/>
                    </a:ext>
                  </a:extLst>
                </p:cNvPr>
                <p:cNvSpPr txBox="1">
                  <a:spLocks noChangeArrowheads="1"/>
                </p:cNvSpPr>
                <p:nvPr/>
              </p:nvSpPr>
              <p:spPr bwMode="auto">
                <a:xfrm>
                  <a:off x="454552" y="1224152"/>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14" name="Rectangle 213">
                  <a:extLst>
                    <a:ext uri="{FF2B5EF4-FFF2-40B4-BE49-F238E27FC236}">
                      <a16:creationId xmlns:a16="http://schemas.microsoft.com/office/drawing/2014/main" id="{ADC2C4DA-6067-42C9-9F31-9A0363506302}"/>
                    </a:ext>
                  </a:extLst>
                </p:cNvPr>
                <p:cNvSpPr>
                  <a:spLocks noChangeArrowheads="1"/>
                </p:cNvSpPr>
                <p:nvPr/>
              </p:nvSpPr>
              <p:spPr bwMode="auto">
                <a:xfrm>
                  <a:off x="146424"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5" name="Text Box 30882">
                  <a:extLst>
                    <a:ext uri="{FF2B5EF4-FFF2-40B4-BE49-F238E27FC236}">
                      <a16:creationId xmlns:a16="http://schemas.microsoft.com/office/drawing/2014/main" id="{0B23AE0A-6D7F-404C-BF15-F969378B31BE}"/>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16" name="Group 215">
                  <a:extLst>
                    <a:ext uri="{FF2B5EF4-FFF2-40B4-BE49-F238E27FC236}">
                      <a16:creationId xmlns:a16="http://schemas.microsoft.com/office/drawing/2014/main" id="{51BF2729-F6D4-4EEE-A6D0-A26B49489C28}"/>
                    </a:ext>
                  </a:extLst>
                </p:cNvPr>
                <p:cNvGrpSpPr/>
                <p:nvPr/>
              </p:nvGrpSpPr>
              <p:grpSpPr>
                <a:xfrm>
                  <a:off x="832419" y="998123"/>
                  <a:ext cx="579132" cy="344165"/>
                  <a:chOff x="1220777" y="1126711"/>
                  <a:chExt cx="579132" cy="344165"/>
                </a:xfrm>
              </p:grpSpPr>
              <p:grpSp>
                <p:nvGrpSpPr>
                  <p:cNvPr id="221" name="Group 220">
                    <a:extLst>
                      <a:ext uri="{FF2B5EF4-FFF2-40B4-BE49-F238E27FC236}">
                        <a16:creationId xmlns:a16="http://schemas.microsoft.com/office/drawing/2014/main" id="{5725C500-F01C-4FE9-A906-BAC922B10037}"/>
                      </a:ext>
                    </a:extLst>
                  </p:cNvPr>
                  <p:cNvGrpSpPr>
                    <a:grpSpLocks/>
                  </p:cNvGrpSpPr>
                  <p:nvPr/>
                </p:nvGrpSpPr>
                <p:grpSpPr bwMode="auto">
                  <a:xfrm>
                    <a:off x="1242177" y="1258717"/>
                    <a:ext cx="284916" cy="212159"/>
                    <a:chOff x="3237" y="3062"/>
                    <a:chExt cx="1398" cy="1041"/>
                  </a:xfrm>
                </p:grpSpPr>
                <p:sp>
                  <p:nvSpPr>
                    <p:cNvPr id="239" name="Freeform 47282">
                      <a:extLst>
                        <a:ext uri="{FF2B5EF4-FFF2-40B4-BE49-F238E27FC236}">
                          <a16:creationId xmlns:a16="http://schemas.microsoft.com/office/drawing/2014/main" id="{D4AE890A-2DDC-448A-8007-6B1F0AEBC89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41" name="Freeform 47283">
                      <a:extLst>
                        <a:ext uri="{FF2B5EF4-FFF2-40B4-BE49-F238E27FC236}">
                          <a16:creationId xmlns:a16="http://schemas.microsoft.com/office/drawing/2014/main" id="{9F4763CB-2338-404F-8C51-D87A52B5125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22" name="Oval 221">
                    <a:extLst>
                      <a:ext uri="{FF2B5EF4-FFF2-40B4-BE49-F238E27FC236}">
                        <a16:creationId xmlns:a16="http://schemas.microsoft.com/office/drawing/2014/main" id="{E24964B9-20CE-4735-B004-447CEBE0E8A2}"/>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23" name="Text Box 30838">
                    <a:extLst>
                      <a:ext uri="{FF2B5EF4-FFF2-40B4-BE49-F238E27FC236}">
                        <a16:creationId xmlns:a16="http://schemas.microsoft.com/office/drawing/2014/main" id="{DC248AC6-F443-4BB6-A852-7053C83D3EB5}"/>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24" name="Text Box 30838">
                        <a:extLst>
                          <a:ext uri="{FF2B5EF4-FFF2-40B4-BE49-F238E27FC236}">
                            <a16:creationId xmlns:a16="http://schemas.microsoft.com/office/drawing/2014/main" id="{E08C6F5B-0F06-4256-9AC7-13307433267E}"/>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4" name="Text Box 30838">
                        <a:extLst>
                          <a:ext uri="{FF2B5EF4-FFF2-40B4-BE49-F238E27FC236}">
                            <a16:creationId xmlns:a16="http://schemas.microsoft.com/office/drawing/2014/main" id="{4091920D-3B06-4CDC-9F38-1E96C6CC9167}"/>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20" name="Text Box 30838">
                      <a:extLst>
                        <a:ext uri="{FF2B5EF4-FFF2-40B4-BE49-F238E27FC236}">
                          <a16:creationId xmlns:a16="http://schemas.microsoft.com/office/drawing/2014/main" id="{E065E320-31A0-47C7-9E59-6EA0970598AC}"/>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244" name="Group 243">
              <a:extLst>
                <a:ext uri="{FF2B5EF4-FFF2-40B4-BE49-F238E27FC236}">
                  <a16:creationId xmlns:a16="http://schemas.microsoft.com/office/drawing/2014/main" id="{DDB2379F-7C79-47AF-8E79-9824E3E53E72}"/>
                </a:ext>
              </a:extLst>
            </p:cNvPr>
            <p:cNvGrpSpPr/>
            <p:nvPr/>
          </p:nvGrpSpPr>
          <p:grpSpPr>
            <a:xfrm>
              <a:off x="267009" y="919386"/>
              <a:ext cx="1836709" cy="762632"/>
              <a:chOff x="309" y="2654750"/>
              <a:chExt cx="1836709" cy="762632"/>
            </a:xfrm>
          </p:grpSpPr>
          <p:sp>
            <p:nvSpPr>
              <p:cNvPr id="245" name="Text Box 2">
                <a:extLst>
                  <a:ext uri="{FF2B5EF4-FFF2-40B4-BE49-F238E27FC236}">
                    <a16:creationId xmlns:a16="http://schemas.microsoft.com/office/drawing/2014/main" id="{AE07CE53-08F2-4E1A-93AE-5D87631F414C}"/>
                  </a:ext>
                </a:extLst>
              </p:cNvPr>
              <p:cNvSpPr txBox="1">
                <a:spLocks noChangeArrowheads="1"/>
              </p:cNvSpPr>
              <p:nvPr/>
            </p:nvSpPr>
            <p:spPr bwMode="auto">
              <a:xfrm>
                <a:off x="309" y="2654750"/>
                <a:ext cx="183670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16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46" name="Group 245">
                <a:extLst>
                  <a:ext uri="{FF2B5EF4-FFF2-40B4-BE49-F238E27FC236}">
                    <a16:creationId xmlns:a16="http://schemas.microsoft.com/office/drawing/2014/main" id="{6EABD3C7-0AFC-4CE2-A0CA-8CE4D693A581}"/>
                  </a:ext>
                </a:extLst>
              </p:cNvPr>
              <p:cNvGrpSpPr/>
              <p:nvPr/>
            </p:nvGrpSpPr>
            <p:grpSpPr>
              <a:xfrm>
                <a:off x="101140" y="2913127"/>
                <a:ext cx="1272270" cy="504255"/>
                <a:chOff x="139281" y="942242"/>
                <a:chExt cx="1272270" cy="504255"/>
              </a:xfrm>
            </p:grpSpPr>
            <p:grpSp>
              <p:nvGrpSpPr>
                <p:cNvPr id="247" name="Group 246">
                  <a:extLst>
                    <a:ext uri="{FF2B5EF4-FFF2-40B4-BE49-F238E27FC236}">
                      <a16:creationId xmlns:a16="http://schemas.microsoft.com/office/drawing/2014/main" id="{8EAD21DE-CCC5-4E3F-8FE2-23C557EA3BCC}"/>
                    </a:ext>
                  </a:extLst>
                </p:cNvPr>
                <p:cNvGrpSpPr>
                  <a:grpSpLocks/>
                </p:cNvGrpSpPr>
                <p:nvPr/>
              </p:nvGrpSpPr>
              <p:grpSpPr bwMode="auto">
                <a:xfrm>
                  <a:off x="185644" y="1134892"/>
                  <a:ext cx="284916" cy="212159"/>
                  <a:chOff x="3237" y="3062"/>
                  <a:chExt cx="1398" cy="1041"/>
                </a:xfrm>
              </p:grpSpPr>
              <p:sp>
                <p:nvSpPr>
                  <p:cNvPr id="275" name="Freeform 47102">
                    <a:extLst>
                      <a:ext uri="{FF2B5EF4-FFF2-40B4-BE49-F238E27FC236}">
                        <a16:creationId xmlns:a16="http://schemas.microsoft.com/office/drawing/2014/main" id="{27DAECC5-202A-482A-A8B3-F448D1DB71E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6" name="Freeform 30869">
                    <a:extLst>
                      <a:ext uri="{FF2B5EF4-FFF2-40B4-BE49-F238E27FC236}">
                        <a16:creationId xmlns:a16="http://schemas.microsoft.com/office/drawing/2014/main" id="{D61C0071-4D67-497B-BA08-650F10E15F2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48" name="Oval 247">
                  <a:extLst>
                    <a:ext uri="{FF2B5EF4-FFF2-40B4-BE49-F238E27FC236}">
                      <a16:creationId xmlns:a16="http://schemas.microsoft.com/office/drawing/2014/main" id="{91838924-F801-40CF-83F6-6B17A74453A1}"/>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54" name="Text Box 30838">
                  <a:extLst>
                    <a:ext uri="{FF2B5EF4-FFF2-40B4-BE49-F238E27FC236}">
                      <a16:creationId xmlns:a16="http://schemas.microsoft.com/office/drawing/2014/main" id="{0E03B438-0FF4-4A83-A3C0-CE5E4386C494}"/>
                    </a:ext>
                  </a:extLst>
                </p:cNvPr>
                <p:cNvSpPr txBox="1">
                  <a:spLocks noChangeArrowheads="1"/>
                </p:cNvSpPr>
                <p:nvPr/>
              </p:nvSpPr>
              <p:spPr bwMode="auto">
                <a:xfrm>
                  <a:off x="447409" y="1236060"/>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56" name="Rectangle 255">
                  <a:extLst>
                    <a:ext uri="{FF2B5EF4-FFF2-40B4-BE49-F238E27FC236}">
                      <a16:creationId xmlns:a16="http://schemas.microsoft.com/office/drawing/2014/main" id="{0AAFA53C-E1E0-4059-B47B-6246C713ED2E}"/>
                    </a:ext>
                  </a:extLst>
                </p:cNvPr>
                <p:cNvSpPr>
                  <a:spLocks noChangeArrowheads="1"/>
                </p:cNvSpPr>
                <p:nvPr/>
              </p:nvSpPr>
              <p:spPr bwMode="auto">
                <a:xfrm>
                  <a:off x="13928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57" name="Text Box 30882">
                  <a:extLst>
                    <a:ext uri="{FF2B5EF4-FFF2-40B4-BE49-F238E27FC236}">
                      <a16:creationId xmlns:a16="http://schemas.microsoft.com/office/drawing/2014/main" id="{A9160F82-FCC0-4DFC-905E-DFD0F6D37E89}"/>
                    </a:ext>
                  </a:extLst>
                </p:cNvPr>
                <p:cNvSpPr txBox="1">
                  <a:spLocks noChangeArrowheads="1"/>
                </p:cNvSpPr>
                <p:nvPr/>
              </p:nvSpPr>
              <p:spPr bwMode="auto">
                <a:xfrm>
                  <a:off x="581438" y="942242"/>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58" name="Group 257">
                  <a:extLst>
                    <a:ext uri="{FF2B5EF4-FFF2-40B4-BE49-F238E27FC236}">
                      <a16:creationId xmlns:a16="http://schemas.microsoft.com/office/drawing/2014/main" id="{994A432C-FEB9-4C35-B590-C7D5A4B8308C}"/>
                    </a:ext>
                  </a:extLst>
                </p:cNvPr>
                <p:cNvGrpSpPr/>
                <p:nvPr/>
              </p:nvGrpSpPr>
              <p:grpSpPr>
                <a:xfrm>
                  <a:off x="832419" y="998123"/>
                  <a:ext cx="579132" cy="344165"/>
                  <a:chOff x="1220777" y="1126711"/>
                  <a:chExt cx="579132" cy="344165"/>
                </a:xfrm>
              </p:grpSpPr>
              <p:grpSp>
                <p:nvGrpSpPr>
                  <p:cNvPr id="263" name="Group 262">
                    <a:extLst>
                      <a:ext uri="{FF2B5EF4-FFF2-40B4-BE49-F238E27FC236}">
                        <a16:creationId xmlns:a16="http://schemas.microsoft.com/office/drawing/2014/main" id="{3F90B465-B9C2-4F65-BE31-EC7B04D34FEE}"/>
                      </a:ext>
                    </a:extLst>
                  </p:cNvPr>
                  <p:cNvGrpSpPr>
                    <a:grpSpLocks/>
                  </p:cNvGrpSpPr>
                  <p:nvPr/>
                </p:nvGrpSpPr>
                <p:grpSpPr bwMode="auto">
                  <a:xfrm>
                    <a:off x="1242177" y="1258717"/>
                    <a:ext cx="284916" cy="212159"/>
                    <a:chOff x="3237" y="3062"/>
                    <a:chExt cx="1398" cy="1041"/>
                  </a:xfrm>
                </p:grpSpPr>
                <p:sp>
                  <p:nvSpPr>
                    <p:cNvPr id="273" name="Freeform 47282">
                      <a:extLst>
                        <a:ext uri="{FF2B5EF4-FFF2-40B4-BE49-F238E27FC236}">
                          <a16:creationId xmlns:a16="http://schemas.microsoft.com/office/drawing/2014/main" id="{7BF65E97-58D2-4A9B-9367-A05EC6591FF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74" name="Freeform 47283">
                      <a:extLst>
                        <a:ext uri="{FF2B5EF4-FFF2-40B4-BE49-F238E27FC236}">
                          <a16:creationId xmlns:a16="http://schemas.microsoft.com/office/drawing/2014/main" id="{5AC8DC05-22BF-4B96-B7CF-097F9D147D2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64" name="Oval 263">
                    <a:extLst>
                      <a:ext uri="{FF2B5EF4-FFF2-40B4-BE49-F238E27FC236}">
                        <a16:creationId xmlns:a16="http://schemas.microsoft.com/office/drawing/2014/main" id="{C4431FF1-85AB-4DB5-A8B1-3A102034174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5" name="Text Box 30838">
                    <a:extLst>
                      <a:ext uri="{FF2B5EF4-FFF2-40B4-BE49-F238E27FC236}">
                        <a16:creationId xmlns:a16="http://schemas.microsoft.com/office/drawing/2014/main" id="{10B4B178-4024-4DF2-BFE2-9F2E545EDDBA}"/>
                      </a:ext>
                    </a:extLst>
                  </p:cNvPr>
                  <p:cNvSpPr txBox="1">
                    <a:spLocks noChangeArrowheads="1"/>
                  </p:cNvSpPr>
                  <p:nvPr/>
                </p:nvSpPr>
                <p:spPr bwMode="auto">
                  <a:xfrm>
                    <a:off x="1517303" y="135512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266" name="Text Box 30838">
                        <a:extLst>
                          <a:ext uri="{FF2B5EF4-FFF2-40B4-BE49-F238E27FC236}">
                            <a16:creationId xmlns:a16="http://schemas.microsoft.com/office/drawing/2014/main" id="{D0FB1482-DF51-482C-ADA7-3B8BE0993F7D}"/>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6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259" name="Text Box 30838">
                      <a:extLst>
                        <a:ext uri="{FF2B5EF4-FFF2-40B4-BE49-F238E27FC236}">
                          <a16:creationId xmlns:a16="http://schemas.microsoft.com/office/drawing/2014/main" id="{F9F4D944-4C08-4E28-AFDA-F374991FBC40}"/>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259" name="Text Box 30838">
                      <a:extLst>
                        <a:ext uri="{FF2B5EF4-FFF2-40B4-BE49-F238E27FC236}">
                          <a16:creationId xmlns:a16="http://schemas.microsoft.com/office/drawing/2014/main" id="{F9F4D944-4C08-4E28-AFDA-F374991FBC40}"/>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64"/>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mc:AlternateContent xmlns:mc="http://schemas.openxmlformats.org/markup-compatibility/2006" xmlns:a14="http://schemas.microsoft.com/office/drawing/2010/main">
        <mc:Choice Requires="a14">
          <p:sp>
            <p:nvSpPr>
              <p:cNvPr id="166" name="Text Box 2">
                <a:extLst>
                  <a:ext uri="{FF2B5EF4-FFF2-40B4-BE49-F238E27FC236}">
                    <a16:creationId xmlns:a16="http://schemas.microsoft.com/office/drawing/2014/main" id="{EE194D09-44D7-405D-80F8-717DD47CCBDF}"/>
                  </a:ext>
                </a:extLst>
              </p:cNvPr>
              <p:cNvSpPr txBox="1">
                <a:spLocks noChangeArrowheads="1"/>
              </p:cNvSpPr>
              <p:nvPr/>
            </p:nvSpPr>
            <p:spPr bwMode="auto">
              <a:xfrm>
                <a:off x="2051720" y="159023"/>
                <a:ext cx="462917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Set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sup>
                        </m:sSup>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 </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sup>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=1/4</m:t>
                    </m:r>
                  </m:oMath>
                </a14:m>
                <a:r>
                  <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66" name="Text Box 2">
                <a:extLst>
                  <a:ext uri="{FF2B5EF4-FFF2-40B4-BE49-F238E27FC236}">
                    <a16:creationId xmlns:a16="http://schemas.microsoft.com/office/drawing/2014/main" id="{EE194D09-44D7-405D-80F8-717DD47CCBDF}"/>
                  </a:ext>
                </a:extLst>
              </p:cNvPr>
              <p:cNvSpPr txBox="1">
                <a:spLocks noRot="1" noChangeAspect="1" noMove="1" noResize="1" noEditPoints="1" noAdjustHandles="1" noChangeArrowheads="1" noChangeShapeType="1" noTextEdit="1"/>
              </p:cNvSpPr>
              <p:nvPr/>
            </p:nvSpPr>
            <p:spPr bwMode="auto">
              <a:xfrm>
                <a:off x="2051720" y="159023"/>
                <a:ext cx="4629177" cy="461665"/>
              </a:xfrm>
              <a:prstGeom prst="rect">
                <a:avLst/>
              </a:prstGeom>
              <a:blipFill>
                <a:blip r:embed="rId65"/>
                <a:stretch>
                  <a:fillRect l="-2108"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 name="Group 5">
            <a:extLst>
              <a:ext uri="{FF2B5EF4-FFF2-40B4-BE49-F238E27FC236}">
                <a16:creationId xmlns:a16="http://schemas.microsoft.com/office/drawing/2014/main" id="{3DA845A4-3D07-44DB-A931-D315E749D049}"/>
              </a:ext>
            </a:extLst>
          </p:cNvPr>
          <p:cNvGrpSpPr/>
          <p:nvPr/>
        </p:nvGrpSpPr>
        <p:grpSpPr>
          <a:xfrm>
            <a:off x="2051720" y="665078"/>
            <a:ext cx="4837544" cy="610936"/>
            <a:chOff x="2051720" y="665078"/>
            <a:chExt cx="4837544" cy="610936"/>
          </a:xfrm>
        </p:grpSpPr>
        <p:sp>
          <p:nvSpPr>
            <p:cNvPr id="167" name="Text Box 2">
              <a:extLst>
                <a:ext uri="{FF2B5EF4-FFF2-40B4-BE49-F238E27FC236}">
                  <a16:creationId xmlns:a16="http://schemas.microsoft.com/office/drawing/2014/main" id="{E4E73296-80E9-4E4D-85DB-4FCE68CA2054}"/>
                </a:ext>
              </a:extLst>
            </p:cNvPr>
            <p:cNvSpPr txBox="1">
              <a:spLocks noChangeArrowheads="1"/>
            </p:cNvSpPr>
            <p:nvPr/>
          </p:nvSpPr>
          <p:spPr bwMode="auto">
            <a:xfrm>
              <a:off x="2051720" y="745439"/>
              <a:ext cx="1379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Replace</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168" name="Group 167">
              <a:extLst>
                <a:ext uri="{FF2B5EF4-FFF2-40B4-BE49-F238E27FC236}">
                  <a16:creationId xmlns:a16="http://schemas.microsoft.com/office/drawing/2014/main" id="{E05BFF29-8AC9-42A2-9D21-EA94474022CA}"/>
                </a:ext>
              </a:extLst>
            </p:cNvPr>
            <p:cNvGrpSpPr/>
            <p:nvPr/>
          </p:nvGrpSpPr>
          <p:grpSpPr>
            <a:xfrm>
              <a:off x="3275856" y="665078"/>
              <a:ext cx="720080" cy="610936"/>
              <a:chOff x="1480989" y="2347916"/>
              <a:chExt cx="720080" cy="610936"/>
            </a:xfrm>
          </p:grpSpPr>
          <mc:AlternateContent xmlns:mc="http://schemas.openxmlformats.org/markup-compatibility/2006" xmlns:a14="http://schemas.microsoft.com/office/drawing/2010/main">
            <mc:Choice Requires="a14">
              <p:sp>
                <p:nvSpPr>
                  <p:cNvPr id="169" name="Text Box 2">
                    <a:extLst>
                      <a:ext uri="{FF2B5EF4-FFF2-40B4-BE49-F238E27FC236}">
                        <a16:creationId xmlns:a16="http://schemas.microsoft.com/office/drawing/2014/main" id="{1A4D2457-4006-4F29-8792-46BF7062D7A2}"/>
                      </a:ext>
                    </a:extLst>
                  </p:cNvPr>
                  <p:cNvSpPr txBox="1">
                    <a:spLocks noChangeArrowheads="1"/>
                  </p:cNvSpPr>
                  <p:nvPr/>
                </p:nvSpPr>
                <p:spPr bwMode="auto">
                  <a:xfrm>
                    <a:off x="1781190" y="2347916"/>
                    <a:ext cx="277233" cy="6109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1800" i="1">
                                  <a:solidFill>
                                    <a:prstClr val="black"/>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1800">
                                  <a:solidFill>
                                    <a:prstClr val="black"/>
                                  </a:solidFill>
                                  <a:latin typeface="Cambria Math"/>
                                  <a:cs typeface="Times New Roman" panose="02020603050405020304" pitchFamily="18" charset="0"/>
                                  <a:sym typeface="Math3" panose="00000400000000000000" pitchFamily="2" charset="2"/>
                                </a:rPr>
                                <m:t>1</m:t>
                              </m:r>
                            </m:num>
                            <m:den>
                              <m:r>
                                <a:rPr lang="en-US" altLang="en-US" sz="1800">
                                  <a:solidFill>
                                    <a:prstClr val="black"/>
                                  </a:solidFill>
                                  <a:latin typeface="Cambria Math"/>
                                  <a:cs typeface="Times New Roman" panose="02020603050405020304" pitchFamily="18" charset="0"/>
                                  <a:sym typeface="Math3" panose="00000400000000000000" pitchFamily="2" charset="2"/>
                                </a:rPr>
                                <m:t>2</m:t>
                              </m:r>
                            </m:den>
                          </m:f>
                        </m:oMath>
                      </m:oMathPara>
                    </a14:m>
                    <a:endParaRPr lang="en-GB"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9" name="Text Box 2">
                    <a:extLst>
                      <a:ext uri="{FF2B5EF4-FFF2-40B4-BE49-F238E27FC236}">
                        <a16:creationId xmlns:a16="http://schemas.microsoft.com/office/drawing/2014/main" id="{1A4D2457-4006-4F29-8792-46BF7062D7A2}"/>
                      </a:ext>
                    </a:extLst>
                  </p:cNvPr>
                  <p:cNvSpPr txBox="1">
                    <a:spLocks noRot="1" noChangeAspect="1" noMove="1" noResize="1" noEditPoints="1" noAdjustHandles="1" noChangeArrowheads="1" noChangeShapeType="1" noTextEdit="1"/>
                  </p:cNvSpPr>
                  <p:nvPr/>
                </p:nvSpPr>
                <p:spPr bwMode="auto">
                  <a:xfrm>
                    <a:off x="1781190" y="2347916"/>
                    <a:ext cx="277233" cy="610936"/>
                  </a:xfrm>
                  <a:prstGeom prst="rect">
                    <a:avLst/>
                  </a:prstGeom>
                  <a:blipFill>
                    <a:blip r:embed="rId6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70" name="Group 169">
                <a:extLst>
                  <a:ext uri="{FF2B5EF4-FFF2-40B4-BE49-F238E27FC236}">
                    <a16:creationId xmlns:a16="http://schemas.microsoft.com/office/drawing/2014/main" id="{E680780D-8FFF-435C-A86D-11CE24A84108}"/>
                  </a:ext>
                </a:extLst>
              </p:cNvPr>
              <p:cNvGrpSpPr/>
              <p:nvPr/>
            </p:nvGrpSpPr>
            <p:grpSpPr>
              <a:xfrm>
                <a:off x="1480989" y="2407223"/>
                <a:ext cx="720080" cy="478781"/>
                <a:chOff x="3525600" y="1945407"/>
                <a:chExt cx="720080" cy="478781"/>
              </a:xfrm>
            </p:grpSpPr>
            <p:sp>
              <p:nvSpPr>
                <p:cNvPr id="171" name="Text Box 2">
                  <a:extLst>
                    <a:ext uri="{FF2B5EF4-FFF2-40B4-BE49-F238E27FC236}">
                      <a16:creationId xmlns:a16="http://schemas.microsoft.com/office/drawing/2014/main" id="{A4E06153-872C-49C1-AEE1-AF3F2C81F39A}"/>
                    </a:ext>
                  </a:extLst>
                </p:cNvPr>
                <p:cNvSpPr txBox="1">
                  <a:spLocks noChangeArrowheads="1"/>
                </p:cNvSpPr>
                <p:nvPr/>
              </p:nvSpPr>
              <p:spPr bwMode="auto">
                <a:xfrm>
                  <a:off x="3746957" y="1945407"/>
                  <a:ext cx="2819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CC9900"/>
                      </a:solidFill>
                      <a:cs typeface="Times New Roman" panose="02020603050405020304" pitchFamily="18" charset="0"/>
                      <a:sym typeface="Math3" panose="00000400000000000000" pitchFamily="2" charset="2"/>
                    </a:rPr>
                    <a:t>(</a:t>
                  </a:r>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172" name="Picture 2">
                  <a:extLst>
                    <a:ext uri="{FF2B5EF4-FFF2-40B4-BE49-F238E27FC236}">
                      <a16:creationId xmlns:a16="http://schemas.microsoft.com/office/drawing/2014/main" id="{11D1FBF7-EBA3-4527-8DE9-500FE67D33E7}"/>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3928180" y="2003501"/>
                  <a:ext cx="317500" cy="420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mc:AlternateContent xmlns:mc="http://schemas.openxmlformats.org/markup-compatibility/2006" xmlns:a14="http://schemas.microsoft.com/office/drawing/2010/main">
              <mc:Choice Requires="a14">
                <p:sp>
                  <p:nvSpPr>
                    <p:cNvPr id="173" name="Text Box 2">
                      <a:extLst>
                        <a:ext uri="{FF2B5EF4-FFF2-40B4-BE49-F238E27FC236}">
                          <a16:creationId xmlns:a16="http://schemas.microsoft.com/office/drawing/2014/main" id="{AB92B5DA-2DF1-45A2-A13E-8B4C7FB5670F}"/>
                        </a:ext>
                      </a:extLst>
                    </p:cNvPr>
                    <p:cNvSpPr txBox="1">
                      <a:spLocks noChangeArrowheads="1"/>
                    </p:cNvSpPr>
                    <p:nvPr/>
                  </p:nvSpPr>
                  <p:spPr bwMode="auto">
                    <a:xfrm>
                      <a:off x="3525600" y="1945407"/>
                      <a:ext cx="3699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smtClean="0">
                                <a:solidFill>
                                  <a:srgbClr val="CC9900"/>
                                </a:solidFill>
                                <a:latin typeface="Cambria Math"/>
                                <a:cs typeface="Times New Roman" panose="02020603050405020304" pitchFamily="18" charset="0"/>
                                <a:sym typeface="Math3" panose="00000400000000000000" pitchFamily="2" charset="2"/>
                              </a:rPr>
                              <m:t>𝑤</m:t>
                            </m:r>
                          </m:oMath>
                        </m:oMathPara>
                      </a14:m>
                      <a:endParaRPr lang="en-US" altLang="en-US"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9" name="Text Box 2"/>
                    <p:cNvSpPr txBox="1">
                      <a:spLocks noRot="1" noChangeAspect="1" noMove="1" noResize="1" noEditPoints="1" noAdjustHandles="1" noChangeArrowheads="1" noChangeShapeType="1" noTextEdit="1"/>
                    </p:cNvSpPr>
                    <p:nvPr/>
                  </p:nvSpPr>
                  <p:spPr bwMode="auto">
                    <a:xfrm>
                      <a:off x="3525600" y="1945407"/>
                      <a:ext cx="369905" cy="461665"/>
                    </a:xfrm>
                    <a:prstGeom prst="rect">
                      <a:avLst/>
                    </a:prstGeom>
                    <a:blipFill rotWithShape="1">
                      <a:blip r:embed="rId59"/>
                      <a:stretch>
                        <a:fillRect r="-65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174" name="Text Box 2">
              <a:extLst>
                <a:ext uri="{FF2B5EF4-FFF2-40B4-BE49-F238E27FC236}">
                  <a16:creationId xmlns:a16="http://schemas.microsoft.com/office/drawing/2014/main" id="{9E3EE4FB-38A3-450E-8FC2-6F16DADEFC81}"/>
                </a:ext>
              </a:extLst>
            </p:cNvPr>
            <p:cNvSpPr txBox="1">
              <a:spLocks noChangeArrowheads="1"/>
            </p:cNvSpPr>
            <p:nvPr/>
          </p:nvSpPr>
          <p:spPr bwMode="auto">
            <a:xfrm>
              <a:off x="3957683" y="745439"/>
              <a:ext cx="5876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rPr>
                <a:t>by</a:t>
              </a:r>
              <a:endParaRPr lang="en-GB"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75" name="Text Box 2">
                  <a:extLst>
                    <a:ext uri="{FF2B5EF4-FFF2-40B4-BE49-F238E27FC236}">
                      <a16:creationId xmlns:a16="http://schemas.microsoft.com/office/drawing/2014/main" id="{DA686B19-467E-40DB-B9B6-DC8B1424226E}"/>
                    </a:ext>
                  </a:extLst>
                </p:cNvPr>
                <p:cNvSpPr txBox="1">
                  <a:spLocks noChangeArrowheads="1"/>
                </p:cNvSpPr>
                <p:nvPr/>
              </p:nvSpPr>
              <p:spPr bwMode="auto">
                <a:xfrm>
                  <a:off x="4419331" y="764676"/>
                  <a:ext cx="2469933"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𝑐𝑎𝑛</m:t>
                      </m:r>
                      <m:sSub>
                        <m:sSubPr>
                          <m:ctrlP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𝑑</m:t>
                          </m:r>
                        </m:e>
                        <m:sub>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400" b="0" i="1" dirty="0"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400" dirty="0">
                      <a:latin typeface="Arial" panose="020B0604020202020204" pitchFamily="34" charset="0"/>
                      <a:cs typeface="Times New Roman" panose="02020603050405020304" pitchFamily="18" charset="0"/>
                      <a:sym typeface="Math3" panose="00000400000000000000" pitchFamily="2" charset="2"/>
                    </a:rPr>
                    <a:t>. Etc.</a:t>
                  </a:r>
                </a:p>
              </p:txBody>
            </p:sp>
          </mc:Choice>
          <mc:Fallback xmlns="">
            <p:sp>
              <p:nvSpPr>
                <p:cNvPr id="175" name="Text Box 2">
                  <a:extLst>
                    <a:ext uri="{FF2B5EF4-FFF2-40B4-BE49-F238E27FC236}">
                      <a16:creationId xmlns:a16="http://schemas.microsoft.com/office/drawing/2014/main" id="{DA686B19-467E-40DB-B9B6-DC8B1424226E}"/>
                    </a:ext>
                  </a:extLst>
                </p:cNvPr>
                <p:cNvSpPr txBox="1">
                  <a:spLocks noRot="1" noChangeAspect="1" noMove="1" noResize="1" noEditPoints="1" noAdjustHandles="1" noChangeArrowheads="1" noChangeShapeType="1" noTextEdit="1"/>
                </p:cNvSpPr>
                <p:nvPr/>
              </p:nvSpPr>
              <p:spPr bwMode="auto">
                <a:xfrm>
                  <a:off x="4419331" y="764676"/>
                  <a:ext cx="2469933" cy="461665"/>
                </a:xfrm>
                <a:prstGeom prst="rect">
                  <a:avLst/>
                </a:prstGeom>
                <a:blipFill>
                  <a:blip r:embed="rId67"/>
                  <a:stretch>
                    <a:fillRect l="-741"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177" name="Text Box 3">
            <a:extLst>
              <a:ext uri="{FF2B5EF4-FFF2-40B4-BE49-F238E27FC236}">
                <a16:creationId xmlns:a16="http://schemas.microsoft.com/office/drawing/2014/main" id="{EF117E6E-02B8-4C4A-9DA9-32FB7A83D105}"/>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166</a:t>
            </a:fld>
            <a:endParaRPr lang="en-US" altLang="nl-NL" sz="1600"/>
          </a:p>
        </p:txBody>
      </p:sp>
      <p:grpSp>
        <p:nvGrpSpPr>
          <p:cNvPr id="178" name="Group 177">
            <a:extLst>
              <a:ext uri="{FF2B5EF4-FFF2-40B4-BE49-F238E27FC236}">
                <a16:creationId xmlns:a16="http://schemas.microsoft.com/office/drawing/2014/main" id="{386A98E5-2E5C-48C1-A4FF-2281E95F3A55}"/>
              </a:ext>
            </a:extLst>
          </p:cNvPr>
          <p:cNvGrpSpPr/>
          <p:nvPr/>
        </p:nvGrpSpPr>
        <p:grpSpPr>
          <a:xfrm>
            <a:off x="3800632" y="2127608"/>
            <a:ext cx="1824729" cy="283418"/>
            <a:chOff x="7740352" y="193962"/>
            <a:chExt cx="216024" cy="216024"/>
          </a:xfrm>
        </p:grpSpPr>
        <p:cxnSp>
          <p:nvCxnSpPr>
            <p:cNvPr id="179" name="Straight Connector 178">
              <a:extLst>
                <a:ext uri="{FF2B5EF4-FFF2-40B4-BE49-F238E27FC236}">
                  <a16:creationId xmlns:a16="http://schemas.microsoft.com/office/drawing/2014/main" id="{A1662DC3-F70F-47EF-99BF-95AEAC3EBA5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AB5ADE89-D681-4611-AEED-6D82951A3B4E}"/>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8523290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67350D1-42A8-433C-A266-157DE96C4961}"/>
              </a:ext>
            </a:extLst>
          </p:cNvPr>
          <p:cNvGrpSpPr/>
          <p:nvPr/>
        </p:nvGrpSpPr>
        <p:grpSpPr>
          <a:xfrm>
            <a:off x="648335" y="1987314"/>
            <a:ext cx="2327260" cy="1256581"/>
            <a:chOff x="1833276" y="1967632"/>
            <a:chExt cx="2327260" cy="1256581"/>
          </a:xfrm>
        </p:grpSpPr>
        <mc:AlternateContent xmlns:mc="http://schemas.openxmlformats.org/markup-compatibility/2006" xmlns:a14="http://schemas.microsoft.com/office/drawing/2010/main">
          <mc:Choice Requires="a14">
            <p:sp>
              <p:nvSpPr>
                <p:cNvPr id="11" name="Text Box 47650">
                  <a:extLst>
                    <a:ext uri="{FF2B5EF4-FFF2-40B4-BE49-F238E27FC236}">
                      <a16:creationId xmlns:a16="http://schemas.microsoft.com/office/drawing/2014/main" id="{83C95514-88BB-43AB-9415-6839FDFC7DCA}"/>
                    </a:ext>
                  </a:extLst>
                </p:cNvPr>
                <p:cNvSpPr txBox="1">
                  <a:spLocks noChangeArrowheads="1"/>
                </p:cNvSpPr>
                <p:nvPr/>
              </p:nvSpPr>
              <p:spPr bwMode="auto">
                <a:xfrm>
                  <a:off x="2971816" y="2850431"/>
                  <a:ext cx="895985" cy="3238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sSup>
                          <m:sSupPr>
                            <m:ctrlPr>
                              <a:rPr lang="en-US" sz="1200" b="0" i="1" smtClean="0">
                                <a:effectLst/>
                                <a:latin typeface="Cambria Math" panose="02040503050406030204" pitchFamily="18" charset="0"/>
                                <a:ea typeface="Times New Roman" panose="02020603050405020304" pitchFamily="18" charset="0"/>
                              </a:rPr>
                            </m:ctrlPr>
                          </m:sSupPr>
                          <m:e>
                            <m:r>
                              <a:rPr lang="en-US" sz="1200" b="0" i="1" smtClean="0">
                                <a:effectLst/>
                                <a:latin typeface="Cambria Math" panose="02040503050406030204" pitchFamily="18" charset="0"/>
                                <a:ea typeface="Times New Roman" panose="02020603050405020304" pitchFamily="18" charset="0"/>
                              </a:rPr>
                              <m:t>(</m:t>
                            </m:r>
                            <m:sSup>
                              <m:sSupPr>
                                <m:ctrlPr>
                                  <a:rPr lang="en-US" sz="1200" i="1">
                                    <a:latin typeface="Cambria Math" panose="02040503050406030204" pitchFamily="18" charset="0"/>
                                    <a:ea typeface="Times New Roman" panose="02020603050405020304" pitchFamily="18" charset="0"/>
                                  </a:rPr>
                                </m:ctrlPr>
                              </m:sSupPr>
                              <m:e>
                                <m:r>
                                  <a:rPr lang="en-US" sz="1200" i="1">
                                    <a:latin typeface="Cambria Math" panose="02040503050406030204" pitchFamily="18" charset="0"/>
                                    <a:ea typeface="Times New Roman" panose="02020603050405020304" pitchFamily="18" charset="0"/>
                                  </a:rPr>
                                  <m:t>𝐸</m:t>
                                </m:r>
                              </m:e>
                              <m:sup>
                                <m:r>
                                  <a:rPr lang="en-US" sz="1200" i="1">
                                    <a:latin typeface="Cambria Math" panose="02040503050406030204" pitchFamily="18" charset="0"/>
                                    <a:ea typeface="Times New Roman" panose="02020603050405020304" pitchFamily="18" charset="0"/>
                                  </a:rPr>
                                  <m:t>𝑗</m:t>
                                </m:r>
                              </m:sup>
                            </m:sSup>
                            <m:r>
                              <a:rPr lang="en-US" sz="1200" b="0" i="1" smtClean="0">
                                <a:effectLst/>
                                <a:latin typeface="Cambria Math" panose="02040503050406030204" pitchFamily="18" charset="0"/>
                                <a:ea typeface="Times New Roman" panose="02020603050405020304" pitchFamily="18" charset="0"/>
                              </a:rPr>
                              <m:t>)</m:t>
                            </m:r>
                          </m:e>
                          <m:sup>
                            <m:r>
                              <a:rPr lang="en-US" sz="1200" b="0" i="1" smtClean="0">
                                <a:effectLst/>
                                <a:latin typeface="Cambria Math" panose="02040503050406030204" pitchFamily="18" charset="0"/>
                                <a:ea typeface="Times New Roman" panose="02020603050405020304" pitchFamily="18" charset="0"/>
                              </a:rPr>
                              <m:t>𝑐</m:t>
                            </m:r>
                          </m:sup>
                        </m:sSup>
                      </m:oMath>
                    </m:oMathPara>
                  </a14:m>
                  <a:endParaRPr lang="x-none" sz="1200" dirty="0">
                    <a:effectLst/>
                    <a:latin typeface="Times New Roman" panose="02020603050405020304" pitchFamily="18" charset="0"/>
                    <a:ea typeface="Times New Roman" panose="02020603050405020304" pitchFamily="18" charset="0"/>
                  </a:endParaRPr>
                </a:p>
              </p:txBody>
            </p:sp>
          </mc:Choice>
          <mc:Fallback xmlns="">
            <p:sp>
              <p:nvSpPr>
                <p:cNvPr id="11" name="Text Box 47650">
                  <a:extLst>
                    <a:ext uri="{FF2B5EF4-FFF2-40B4-BE49-F238E27FC236}">
                      <a16:creationId xmlns:a16="http://schemas.microsoft.com/office/drawing/2014/main" id="{83C95514-88BB-43AB-9415-6839FDFC7DCA}"/>
                    </a:ext>
                  </a:extLst>
                </p:cNvPr>
                <p:cNvSpPr txBox="1">
                  <a:spLocks noRot="1" noChangeAspect="1" noMove="1" noResize="1" noEditPoints="1" noAdjustHandles="1" noChangeArrowheads="1" noChangeShapeType="1" noTextEdit="1"/>
                </p:cNvSpPr>
                <p:nvPr/>
              </p:nvSpPr>
              <p:spPr bwMode="auto">
                <a:xfrm>
                  <a:off x="2971816" y="2850431"/>
                  <a:ext cx="895985" cy="323850"/>
                </a:xfrm>
                <a:prstGeom prst="rect">
                  <a:avLst/>
                </a:prstGeom>
                <a:blipFill>
                  <a:blip r:embed="rId3"/>
                  <a:stretch>
                    <a:fillRect b="-1509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3" name="Rectangle 12">
              <a:extLst>
                <a:ext uri="{FF2B5EF4-FFF2-40B4-BE49-F238E27FC236}">
                  <a16:creationId xmlns:a16="http://schemas.microsoft.com/office/drawing/2014/main" id="{8AEE2F35-0C53-4EB1-BFAE-A01852C2CBE4}"/>
                </a:ext>
              </a:extLst>
            </p:cNvPr>
            <p:cNvSpPr>
              <a:spLocks noChangeArrowheads="1"/>
            </p:cNvSpPr>
            <p:nvPr/>
          </p:nvSpPr>
          <p:spPr bwMode="auto">
            <a:xfrm>
              <a:off x="1833276" y="1995488"/>
              <a:ext cx="2231390" cy="12287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4" name="Text Box 47653">
              <a:extLst>
                <a:ext uri="{FF2B5EF4-FFF2-40B4-BE49-F238E27FC236}">
                  <a16:creationId xmlns:a16="http://schemas.microsoft.com/office/drawing/2014/main" id="{8F1F4345-4867-47F0-B1B9-6B70E9AAB57D}"/>
                </a:ext>
              </a:extLst>
            </p:cNvPr>
            <p:cNvSpPr txBox="1">
              <a:spLocks noChangeArrowheads="1"/>
            </p:cNvSpPr>
            <p:nvPr/>
          </p:nvSpPr>
          <p:spPr bwMode="auto">
            <a:xfrm>
              <a:off x="2279642" y="2317103"/>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15" name="Group 14">
              <a:extLst>
                <a:ext uri="{FF2B5EF4-FFF2-40B4-BE49-F238E27FC236}">
                  <a16:creationId xmlns:a16="http://schemas.microsoft.com/office/drawing/2014/main" id="{B5066AEF-CC7C-497B-A4AB-3694FA6E8125}"/>
                </a:ext>
              </a:extLst>
            </p:cNvPr>
            <p:cNvGrpSpPr>
              <a:grpSpLocks/>
            </p:cNvGrpSpPr>
            <p:nvPr/>
          </p:nvGrpSpPr>
          <p:grpSpPr bwMode="auto">
            <a:xfrm>
              <a:off x="2833386" y="2270592"/>
              <a:ext cx="887730" cy="661035"/>
              <a:chOff x="3237" y="3062"/>
              <a:chExt cx="1398" cy="1041"/>
            </a:xfrm>
          </p:grpSpPr>
          <p:sp>
            <p:nvSpPr>
              <p:cNvPr id="21" name="Freeform 47655">
                <a:extLst>
                  <a:ext uri="{FF2B5EF4-FFF2-40B4-BE49-F238E27FC236}">
                    <a16:creationId xmlns:a16="http://schemas.microsoft.com/office/drawing/2014/main" id="{0B0BC1A6-912F-436C-81DC-1B2DBA881D9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2" name="Freeform 47656">
                <a:extLst>
                  <a:ext uri="{FF2B5EF4-FFF2-40B4-BE49-F238E27FC236}">
                    <a16:creationId xmlns:a16="http://schemas.microsoft.com/office/drawing/2014/main" id="{CD4FDC3F-41FE-416A-B437-690D1336766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6" name="Oval 15">
              <a:extLst>
                <a:ext uri="{FF2B5EF4-FFF2-40B4-BE49-F238E27FC236}">
                  <a16:creationId xmlns:a16="http://schemas.microsoft.com/office/drawing/2014/main" id="{A9AD57FA-DC05-4A71-999C-03B5BD6AAC00}"/>
                </a:ext>
              </a:extLst>
            </p:cNvPr>
            <p:cNvSpPr>
              <a:spLocks noChangeArrowheads="1"/>
            </p:cNvSpPr>
            <p:nvPr/>
          </p:nvSpPr>
          <p:spPr bwMode="auto">
            <a:xfrm>
              <a:off x="2766711" y="2520782"/>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7" name="Text Box 47658">
              <a:extLst>
                <a:ext uri="{FF2B5EF4-FFF2-40B4-BE49-F238E27FC236}">
                  <a16:creationId xmlns:a16="http://schemas.microsoft.com/office/drawing/2014/main" id="{FC3FB139-2F5B-4DA2-9749-F4E976DC8F84}"/>
                </a:ext>
              </a:extLst>
            </p:cNvPr>
            <p:cNvSpPr txBox="1">
              <a:spLocks noChangeArrowheads="1"/>
            </p:cNvSpPr>
            <p:nvPr/>
          </p:nvSpPr>
          <p:spPr bwMode="auto">
            <a:xfrm>
              <a:off x="3667141" y="2053578"/>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18" name="Text Box 47659">
                  <a:extLst>
                    <a:ext uri="{FF2B5EF4-FFF2-40B4-BE49-F238E27FC236}">
                      <a16:creationId xmlns:a16="http://schemas.microsoft.com/office/drawing/2014/main" id="{3503B69A-9B60-4431-8732-AE9238C898FE}"/>
                    </a:ext>
                  </a:extLst>
                </p:cNvPr>
                <p:cNvSpPr txBox="1">
                  <a:spLocks noChangeArrowheads="1"/>
                </p:cNvSpPr>
                <p:nvPr/>
              </p:nvSpPr>
              <p:spPr bwMode="auto">
                <a:xfrm>
                  <a:off x="3203531" y="1967632"/>
                  <a:ext cx="353695" cy="3750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14:m>
                    <m:oMathPara xmlns:m="http://schemas.openxmlformats.org/officeDocument/2006/math">
                      <m:oMathParaPr>
                        <m:jc m:val="centerGroup"/>
                      </m:oMathParaPr>
                      <m:oMath xmlns:m="http://schemas.openxmlformats.org/officeDocument/2006/math">
                        <m:sSup>
                          <m:sSupPr>
                            <m:ctrlPr>
                              <a:rPr lang="en-US" sz="1200" b="0" i="1" smtClean="0">
                                <a:effectLst/>
                                <a:latin typeface="Cambria Math" panose="02040503050406030204" pitchFamily="18" charset="0"/>
                                <a:ea typeface="Times New Roman" panose="02020603050405020304" pitchFamily="18" charset="0"/>
                              </a:rPr>
                            </m:ctrlPr>
                          </m:sSupPr>
                          <m:e>
                            <m:r>
                              <a:rPr lang="en-US" sz="1200" b="0" i="1" smtClean="0">
                                <a:effectLst/>
                                <a:latin typeface="Cambria Math" panose="02040503050406030204" pitchFamily="18" charset="0"/>
                                <a:ea typeface="Times New Roman" panose="02020603050405020304" pitchFamily="18" charset="0"/>
                              </a:rPr>
                              <m:t>𝐸</m:t>
                            </m:r>
                          </m:e>
                          <m:sup>
                            <m:r>
                              <a:rPr lang="en-US" sz="1200" b="0" i="1" smtClean="0">
                                <a:effectLst/>
                                <a:latin typeface="Cambria Math" panose="02040503050406030204" pitchFamily="18" charset="0"/>
                                <a:ea typeface="Times New Roman" panose="02020603050405020304" pitchFamily="18" charset="0"/>
                              </a:rPr>
                              <m:t>𝑗</m:t>
                            </m:r>
                          </m:sup>
                        </m:sSup>
                      </m:oMath>
                    </m:oMathPara>
                  </a14:m>
                  <a:endParaRPr lang="x-none" sz="1200" dirty="0">
                    <a:effectLst/>
                    <a:latin typeface="Times New Roman" panose="02020603050405020304" pitchFamily="18" charset="0"/>
                    <a:ea typeface="Times New Roman" panose="02020603050405020304" pitchFamily="18" charset="0"/>
                  </a:endParaRPr>
                </a:p>
              </p:txBody>
            </p:sp>
          </mc:Choice>
          <mc:Fallback xmlns="">
            <p:sp>
              <p:nvSpPr>
                <p:cNvPr id="18" name="Text Box 47659">
                  <a:extLst>
                    <a:ext uri="{FF2B5EF4-FFF2-40B4-BE49-F238E27FC236}">
                      <a16:creationId xmlns:a16="http://schemas.microsoft.com/office/drawing/2014/main" id="{3503B69A-9B60-4431-8732-AE9238C898FE}"/>
                    </a:ext>
                  </a:extLst>
                </p:cNvPr>
                <p:cNvSpPr txBox="1">
                  <a:spLocks noRot="1" noChangeAspect="1" noMove="1" noResize="1" noEditPoints="1" noAdjustHandles="1" noChangeArrowheads="1" noChangeShapeType="1" noTextEdit="1"/>
                </p:cNvSpPr>
                <p:nvPr/>
              </p:nvSpPr>
              <p:spPr bwMode="auto">
                <a:xfrm>
                  <a:off x="3203531" y="1967632"/>
                  <a:ext cx="353695" cy="375020"/>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9" name="Text Box 47660">
              <a:extLst>
                <a:ext uri="{FF2B5EF4-FFF2-40B4-BE49-F238E27FC236}">
                  <a16:creationId xmlns:a16="http://schemas.microsoft.com/office/drawing/2014/main" id="{8F55EAF1-F643-4104-850C-751C6BD521D3}"/>
                </a:ext>
              </a:extLst>
            </p:cNvPr>
            <p:cNvSpPr txBox="1">
              <a:spLocks noChangeArrowheads="1"/>
            </p:cNvSpPr>
            <p:nvPr/>
          </p:nvSpPr>
          <p:spPr bwMode="auto">
            <a:xfrm>
              <a:off x="3667141" y="2720879"/>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20" name="Text Box 47661">
              <a:extLst>
                <a:ext uri="{FF2B5EF4-FFF2-40B4-BE49-F238E27FC236}">
                  <a16:creationId xmlns:a16="http://schemas.microsoft.com/office/drawing/2014/main" id="{69DD2585-D8F6-4CBF-ABCC-20402FEAA70E}"/>
                </a:ext>
              </a:extLst>
            </p:cNvPr>
            <p:cNvSpPr txBox="1">
              <a:spLocks noChangeArrowheads="1"/>
            </p:cNvSpPr>
            <p:nvPr/>
          </p:nvSpPr>
          <p:spPr bwMode="auto">
            <a:xfrm>
              <a:off x="1844691" y="2408483"/>
              <a:ext cx="35306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dirty="0">
                  <a:latin typeface="Times New Roman" panose="02020603050405020304" pitchFamily="18" charset="0"/>
                  <a:ea typeface="Times New Roman" panose="02020603050405020304" pitchFamily="18" charset="0"/>
                  <a:sym typeface="Symbol" panose="05050102010706020507" pitchFamily="18" charset="2"/>
                </a:rPr>
                <a:t>j</a:t>
              </a:r>
              <a:endParaRPr lang="x-none" sz="1200" dirty="0">
                <a:effectLst/>
                <a:latin typeface="Times New Roman" panose="02020603050405020304" pitchFamily="18" charset="0"/>
                <a:ea typeface="Times New Roman" panose="02020603050405020304" pitchFamily="18" charset="0"/>
              </a:endParaRPr>
            </a:p>
          </p:txBody>
        </p:sp>
      </p:grpSp>
      <mc:AlternateContent xmlns:mc="http://schemas.openxmlformats.org/markup-compatibility/2006" xmlns:a14="http://schemas.microsoft.com/office/drawing/2010/main">
        <mc:Choice Requires="a14">
          <p:sp>
            <p:nvSpPr>
              <p:cNvPr id="53" name="Text Box 4">
                <a:extLst>
                  <a:ext uri="{FF2B5EF4-FFF2-40B4-BE49-F238E27FC236}">
                    <a16:creationId xmlns:a16="http://schemas.microsoft.com/office/drawing/2014/main" id="{40D0B957-DBDF-4867-AD91-27FBD6AEB4DA}"/>
                  </a:ext>
                </a:extLst>
              </p:cNvPr>
              <p:cNvSpPr txBox="1">
                <a:spLocks noChangeArrowheads="1"/>
              </p:cNvSpPr>
              <p:nvPr/>
            </p:nvSpPr>
            <p:spPr bwMode="auto">
              <a:xfrm>
                <a:off x="617863" y="3493320"/>
                <a:ext cx="2330466" cy="4397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rPr>
                  <a:t>then </a:t>
                </a:r>
                <a14:m>
                  <m:oMath xmlns:m="http://schemas.openxmlformats.org/officeDocument/2006/math">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p>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p>
                        </m:sSup>
                      </m:e>
                    </m:d>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oMath>
                </a14:m>
                <a:endParaRPr lang="en-GB"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3" name="Text Box 4">
                <a:extLst>
                  <a:ext uri="{FF2B5EF4-FFF2-40B4-BE49-F238E27FC236}">
                    <a16:creationId xmlns:a16="http://schemas.microsoft.com/office/drawing/2014/main" id="{40D0B957-DBDF-4867-AD91-27FBD6AEB4DA}"/>
                  </a:ext>
                </a:extLst>
              </p:cNvPr>
              <p:cNvSpPr txBox="1">
                <a:spLocks noRot="1" noChangeAspect="1" noMove="1" noResize="1" noEditPoints="1" noAdjustHandles="1" noChangeArrowheads="1" noChangeShapeType="1" noTextEdit="1"/>
              </p:cNvSpPr>
              <p:nvPr/>
            </p:nvSpPr>
            <p:spPr bwMode="auto">
              <a:xfrm>
                <a:off x="617863" y="3493320"/>
                <a:ext cx="2330466" cy="439736"/>
              </a:xfrm>
              <a:prstGeom prst="rect">
                <a:avLst/>
              </a:prstGeom>
              <a:blipFill>
                <a:blip r:embed="rId5"/>
                <a:stretch>
                  <a:fillRect l="-2611" t="-2778" b="-19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4" name="Text Box 3">
            <a:extLst>
              <a:ext uri="{FF2B5EF4-FFF2-40B4-BE49-F238E27FC236}">
                <a16:creationId xmlns:a16="http://schemas.microsoft.com/office/drawing/2014/main" id="{9CDF98A5-08A2-49E8-B9B1-492632DC13CC}"/>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167</a:t>
            </a:fld>
            <a:endParaRPr lang="en-US" altLang="nl-NL" sz="1600"/>
          </a:p>
        </p:txBody>
      </p:sp>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426F9AD4-F03A-436B-BD33-313C72F2D32A}"/>
                  </a:ext>
                </a:extLst>
              </p:cNvPr>
              <p:cNvSpPr txBox="1">
                <a:spLocks noChangeArrowheads="1"/>
              </p:cNvSpPr>
              <p:nvPr/>
            </p:nvSpPr>
            <p:spPr bwMode="auto">
              <a:xfrm>
                <a:off x="2659246" y="620688"/>
                <a:ext cx="334029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Measurement of </a:t>
                </a:r>
                <a14:m>
                  <m:oMath xmlns:m="http://schemas.openxmlformats.org/officeDocument/2006/math">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𝑊</m:t>
                    </m:r>
                  </m:oMath>
                </a14:m>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id="{426F9AD4-F03A-436B-BD33-313C72F2D32A}"/>
                  </a:ext>
                </a:extLst>
              </p:cNvPr>
              <p:cNvSpPr txBox="1">
                <a:spLocks noRot="1" noChangeAspect="1" noMove="1" noResize="1" noEditPoints="1" noAdjustHandles="1" noChangeArrowheads="1" noChangeShapeType="1" noTextEdit="1"/>
              </p:cNvSpPr>
              <p:nvPr/>
            </p:nvSpPr>
            <p:spPr bwMode="auto">
              <a:xfrm>
                <a:off x="2659246" y="620688"/>
                <a:ext cx="3340293" cy="523220"/>
              </a:xfrm>
              <a:prstGeom prst="rect">
                <a:avLst/>
              </a:prstGeom>
              <a:blipFill>
                <a:blip r:embed="rId6"/>
                <a:stretch>
                  <a:fillRect l="-3650" t="-1279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267160724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build="p" autoUpdateAnimBg="0"/>
      <p:bldP spid="23" grpId="0" build="p"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419433" y="277420"/>
                <a:ext cx="6264696" cy="629717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Source:</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group of events</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Sources </a:t>
                </a:r>
                <a14:m>
                  <m:oMath xmlns:m="http://schemas.openxmlformats.org/officeDocument/2006/math">
                    <m:r>
                      <a:rPr lang="en-US" altLang="nl-NL" sz="280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GB" altLang="nl-NL" sz="280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ℬ</m:t>
                    </m:r>
                  </m:oMath>
                </a14:m>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Imagine</a:t>
                </a:r>
              </a:p>
              <a:p>
                <a:pPr>
                  <a:lnSpc>
                    <a:spcPct val="90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Systematic preference for </a:t>
                </a:r>
                <a14:m>
                  <m:oMath xmlns:m="http://schemas.openxmlformats.org/officeDocument/2006/math">
                    <m:r>
                      <a:rPr lang="en-GB"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ℬ</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over </a:t>
                </a:r>
                <a14:m>
                  <m:oMath xmlns:m="http://schemas.openxmlformats.org/officeDocument/2006/math">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Need not be.</a:t>
                </a:r>
              </a:p>
              <a:p>
                <a:pPr>
                  <a:lnSpc>
                    <a:spcPct val="90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Imagine</a:t>
                </a:r>
              </a:p>
              <a:p>
                <a:pPr>
                  <a:lnSpc>
                    <a:spcPct val="90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&amp;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Suggests so.</a:t>
                </a:r>
              </a:p>
              <a:p>
                <a:pPr>
                  <a:lnSpc>
                    <a:spcPct val="90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Imagine</a:t>
                </a:r>
              </a:p>
              <a:p>
                <a:pPr>
                  <a:lnSpc>
                    <a:spcPct val="9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sometimes happens, but </a:t>
                </a:r>
              </a:p>
              <a:p>
                <a:pPr>
                  <a:lnSpc>
                    <a:spcPct val="9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never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&amp;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source preference</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t>
                </a:r>
                <a14:m>
                  <m:oMath xmlns:m="http://schemas.openxmlformats.org/officeDocument/2006/math">
                    <m:r>
                      <a:rPr lang="en-GB"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ℬ</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over </a:t>
                </a:r>
                <a14:m>
                  <m:oMath xmlns:m="http://schemas.openxmlformats.org/officeDocument/2006/math">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r>
                      <a:rPr lang="en-US" altLang="nl-NL" sz="2800" b="0" i="0"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m:t>
                    </m:r>
                  </m:oMath>
                </a14:m>
                <a:endParaRPr lang="en-US" altLang="nl-NL" sz="2800" b="0" dirty="0">
                  <a:solidFill>
                    <a:srgbClr val="000000"/>
                  </a:solidFill>
                  <a:latin typeface="Arial" panose="020B0604020202020204" pitchFamily="34" charset="0"/>
                  <a:ea typeface="Cambria Math" panose="02040503050406030204" pitchFamily="18"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𝑐</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419433" y="277420"/>
                <a:ext cx="6264696" cy="6297173"/>
              </a:xfrm>
              <a:prstGeom prst="rect">
                <a:avLst/>
              </a:prstGeom>
              <a:blipFill>
                <a:blip r:embed="rId3"/>
                <a:stretch>
                  <a:fillRect l="-2043" t="-17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168</a:t>
            </a:fld>
            <a:endParaRPr lang="en-US" altLang="nl-NL" sz="1600"/>
          </a:p>
        </p:txBody>
      </p:sp>
      <p:sp>
        <p:nvSpPr>
          <p:cNvPr id="11" name="Text Box 2">
            <a:extLst>
              <a:ext uri="{FF2B5EF4-FFF2-40B4-BE49-F238E27FC236}">
                <a16:creationId xmlns:a16="http://schemas.microsoft.com/office/drawing/2014/main" id="{A1A5B957-D72B-4827-A84B-7026F07A039B}"/>
              </a:ext>
            </a:extLst>
          </p:cNvPr>
          <p:cNvSpPr txBox="1">
            <a:spLocks noChangeArrowheads="1"/>
          </p:cNvSpPr>
          <p:nvPr/>
        </p:nvSpPr>
        <p:spPr bwMode="auto">
          <a:xfrm>
            <a:off x="-51372" y="-72599"/>
            <a:ext cx="116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§11.1</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328480295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64514">
                                            <p:txEl>
                                              <p:pRg st="12" end="12"/>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64514">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11"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550399" y="620688"/>
                <a:ext cx="5184576" cy="144045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uniform: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b>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e>
                    </m:d>
                  </m:oMath>
                </a14:m>
                <a:b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Accommodate Ellsberg:</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550399" y="620688"/>
                <a:ext cx="5184576" cy="1440459"/>
              </a:xfrm>
              <a:prstGeom prst="rect">
                <a:avLst/>
              </a:prstGeom>
              <a:blipFill>
                <a:blip r:embed="rId3"/>
                <a:stretch>
                  <a:fillRect l="-2350" t="-3390" b="-1101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169</a:t>
            </a:fld>
            <a:endParaRPr lang="en-US" altLang="nl-NL" sz="1600"/>
          </a:p>
        </p:txBody>
      </p:sp>
      <p:sp>
        <p:nvSpPr>
          <p:cNvPr id="6" name="Text Box 2">
            <a:extLst>
              <a:ext uri="{FF2B5EF4-FFF2-40B4-BE49-F238E27FC236}">
                <a16:creationId xmlns:a16="http://schemas.microsoft.com/office/drawing/2014/main" id="{AB3AE1F6-B494-4796-BB0F-7C8CFF24C150}"/>
              </a:ext>
            </a:extLst>
          </p:cNvPr>
          <p:cNvSpPr txBox="1">
            <a:spLocks noChangeArrowheads="1"/>
          </p:cNvSpPr>
          <p:nvPr/>
        </p:nvSpPr>
        <p:spPr bwMode="auto">
          <a:xfrm>
            <a:off x="-51372" y="-72599"/>
            <a:ext cx="116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§11.2</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a:extLst>
                  <a:ext uri="{FF2B5EF4-FFF2-40B4-BE49-F238E27FC236}">
                    <a16:creationId xmlns:a16="http://schemas.microsoft.com/office/drawing/2014/main" id="{28B202F1-D4E5-451C-B869-0656C5A87B8A}"/>
                  </a:ext>
                </a:extLst>
              </p:cNvPr>
              <p:cNvSpPr txBox="1">
                <a:spLocks noChangeArrowheads="1"/>
              </p:cNvSpPr>
              <p:nvPr/>
            </p:nvSpPr>
            <p:spPr bwMode="auto">
              <a:xfrm>
                <a:off x="702798" y="3070983"/>
                <a:ext cx="373603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Urn </a:t>
                </a:r>
                <a14:m>
                  <m:oMath xmlns:m="http://schemas.openxmlformats.org/officeDocument/2006/math">
                    <m:r>
                      <a:rPr lang="en-US" altLang="nl-NL" sz="280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𝒦</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a:extLst>
                  <a:ext uri="{FF2B5EF4-FFF2-40B4-BE49-F238E27FC236}">
                    <a16:creationId xmlns:a16="http://schemas.microsoft.com/office/drawing/2014/main" id="{28B202F1-D4E5-451C-B869-0656C5A87B8A}"/>
                  </a:ext>
                </a:extLst>
              </p:cNvPr>
              <p:cNvSpPr txBox="1">
                <a:spLocks noRot="1" noChangeAspect="1" noMove="1" noResize="1" noEditPoints="1" noAdjustHandles="1" noChangeArrowheads="1" noChangeShapeType="1" noTextEdit="1"/>
              </p:cNvSpPr>
              <p:nvPr/>
            </p:nvSpPr>
            <p:spPr bwMode="auto">
              <a:xfrm>
                <a:off x="702798" y="3070983"/>
                <a:ext cx="3736032" cy="523220"/>
              </a:xfrm>
              <a:prstGeom prst="rect">
                <a:avLst/>
              </a:prstGeom>
              <a:blipFill>
                <a:blip r:embed="rId5"/>
                <a:stretch>
                  <a:fillRect l="-3263" t="-1279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 name="Text Box 2">
                <a:extLst>
                  <a:ext uri="{FF2B5EF4-FFF2-40B4-BE49-F238E27FC236}">
                    <a16:creationId xmlns:a16="http://schemas.microsoft.com/office/drawing/2014/main" id="{268DF812-C8E3-416E-BF75-F682A4C29F2A}"/>
                  </a:ext>
                </a:extLst>
              </p:cNvPr>
              <p:cNvSpPr txBox="1">
                <a:spLocks noChangeArrowheads="1"/>
              </p:cNvSpPr>
              <p:nvPr/>
            </p:nvSpPr>
            <p:spPr bwMode="auto">
              <a:xfrm>
                <a:off x="4879262" y="3070983"/>
                <a:ext cx="373603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Urn </a:t>
                </a:r>
                <a14:m>
                  <m:oMath xmlns:m="http://schemas.openxmlformats.org/officeDocument/2006/math">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 name="Text Box 2">
                <a:extLst>
                  <a:ext uri="{FF2B5EF4-FFF2-40B4-BE49-F238E27FC236}">
                    <a16:creationId xmlns:a16="http://schemas.microsoft.com/office/drawing/2014/main" id="{268DF812-C8E3-416E-BF75-F682A4C29F2A}"/>
                  </a:ext>
                </a:extLst>
              </p:cNvPr>
              <p:cNvSpPr txBox="1">
                <a:spLocks noRot="1" noChangeAspect="1" noMove="1" noResize="1" noEditPoints="1" noAdjustHandles="1" noChangeArrowheads="1" noChangeShapeType="1" noTextEdit="1"/>
              </p:cNvSpPr>
              <p:nvPr/>
            </p:nvSpPr>
            <p:spPr bwMode="auto">
              <a:xfrm>
                <a:off x="4879262" y="3070983"/>
                <a:ext cx="3736032" cy="523220"/>
              </a:xfrm>
              <a:prstGeom prst="rect">
                <a:avLst/>
              </a:prstGeom>
              <a:blipFill>
                <a:blip r:embed="rId6"/>
                <a:stretch>
                  <a:fillRect l="-3263" t="-1279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0" name="Text Box 2">
            <a:extLst>
              <a:ext uri="{FF2B5EF4-FFF2-40B4-BE49-F238E27FC236}">
                <a16:creationId xmlns:a16="http://schemas.microsoft.com/office/drawing/2014/main" id="{D4A2C79D-268D-4618-8A71-C5C4BD76D963}"/>
              </a:ext>
            </a:extLst>
          </p:cNvPr>
          <p:cNvSpPr txBox="1">
            <a:spLocks noChangeArrowheads="1"/>
          </p:cNvSpPr>
          <p:nvPr/>
        </p:nvSpPr>
        <p:spPr bwMode="auto">
          <a:xfrm>
            <a:off x="179512" y="5156893"/>
            <a:ext cx="88224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Revives probability in Ellsberg/ambiguity!</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rPr>
              <a:t>(Chew &amp; Sagi’08)</a:t>
            </a: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1" name="Text Box 2">
                <a:extLst>
                  <a:ext uri="{FF2B5EF4-FFF2-40B4-BE49-F238E27FC236}">
                    <a16:creationId xmlns:a16="http://schemas.microsoft.com/office/drawing/2014/main" id="{DFF78B54-5A9A-4827-B153-6373D2CBD504}"/>
                  </a:ext>
                </a:extLst>
              </p:cNvPr>
              <p:cNvSpPr txBox="1">
                <a:spLocks noChangeArrowheads="1"/>
              </p:cNvSpPr>
              <p:nvPr/>
            </p:nvSpPr>
            <p:spPr bwMode="auto">
              <a:xfrm>
                <a:off x="4913970" y="3545020"/>
                <a:ext cx="3736032" cy="954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𝑎</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𝑎</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=1/2</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b>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solidFill>
                          <a:srgbClr val="000000"/>
                        </a:solidFill>
                        <a:latin typeface="Cambria Math"/>
                        <a:cs typeface="Times New Roman" panose="02020603050405020304" pitchFamily="18" charset="0"/>
                        <a:sym typeface="Math3" panose="00000400000000000000" pitchFamily="2" charset="2"/>
                      </a:rPr>
                      <m:t>3</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1" name="Text Box 2">
                <a:extLst>
                  <a:ext uri="{FF2B5EF4-FFF2-40B4-BE49-F238E27FC236}">
                    <a16:creationId xmlns:a16="http://schemas.microsoft.com/office/drawing/2014/main" xmlns:a14="http://schemas.microsoft.com/office/drawing/2010/main" xmlns="" id="{DFF78B54-5A9A-4827-B153-6373D2CBD504}"/>
                  </a:ext>
                </a:extLst>
              </p:cNvPr>
              <p:cNvSpPr txBox="1">
                <a:spLocks noRot="1" noChangeAspect="1" noMove="1" noResize="1" noEditPoints="1" noAdjustHandles="1" noChangeArrowheads="1" noChangeShapeType="1" noTextEdit="1"/>
              </p:cNvSpPr>
              <p:nvPr/>
            </p:nvSpPr>
            <p:spPr bwMode="auto">
              <a:xfrm>
                <a:off x="4913970" y="3545020"/>
                <a:ext cx="3736032" cy="954107"/>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 name="Text Box 2">
                <a:extLst>
                  <a:ext uri="{FF2B5EF4-FFF2-40B4-BE49-F238E27FC236}">
                    <a16:creationId xmlns:a16="http://schemas.microsoft.com/office/drawing/2014/main" id="{95CF0F3F-FD24-4799-A90C-AFCF83453AA7}"/>
                  </a:ext>
                </a:extLst>
              </p:cNvPr>
              <p:cNvSpPr txBox="1">
                <a:spLocks noChangeArrowheads="1"/>
              </p:cNvSpPr>
              <p:nvPr/>
            </p:nvSpPr>
            <p:spPr bwMode="auto">
              <a:xfrm>
                <a:off x="702798" y="3545020"/>
                <a:ext cx="3736032" cy="954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𝐵</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=1/2</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b>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𝒦</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=0.4</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2" name="Text Box 2">
                <a:extLst>
                  <a:ext uri="{FF2B5EF4-FFF2-40B4-BE49-F238E27FC236}">
                    <a16:creationId xmlns:a16="http://schemas.microsoft.com/office/drawing/2014/main" id="{95CF0F3F-FD24-4799-A90C-AFCF83453AA7}"/>
                  </a:ext>
                </a:extLst>
              </p:cNvPr>
              <p:cNvSpPr txBox="1">
                <a:spLocks noRot="1" noChangeAspect="1" noMove="1" noResize="1" noEditPoints="1" noAdjustHandles="1" noChangeArrowheads="1" noChangeShapeType="1" noTextEdit="1"/>
              </p:cNvSpPr>
              <p:nvPr/>
            </p:nvSpPr>
            <p:spPr bwMode="auto">
              <a:xfrm>
                <a:off x="702798" y="3545020"/>
                <a:ext cx="3736032" cy="954107"/>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419257182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2">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1">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 grpId="0" build="p" autoUpdateAnimBg="0"/>
      <p:bldP spid="8" grpId="0" build="p" autoUpdateAnimBg="0"/>
      <p:bldP spid="9" grpId="0" build="p" autoUpdateAnimBg="0"/>
      <p:bldP spid="10" grpId="0" build="p" autoUpdateAnimBg="0"/>
      <p:bldP spid="11" grpId="0" build="p" autoUpdateAnimBg="0"/>
      <p:bldP spid="12"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07504" y="105786"/>
                <a:ext cx="8975501" cy="67013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Now</a:t>
                </a: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 imagine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you have well-contemplated preferences:</a:t>
                </a:r>
              </a:p>
              <a:p>
                <a:pPr>
                  <a:lnSpc>
                    <a:spcPct val="85000"/>
                  </a:lnSpc>
                  <a:spcBef>
                    <a:spcPct val="0"/>
                  </a:spcBef>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endParaRPr>
              </a:p>
              <a:p>
                <a:pPr>
                  <a:lnSpc>
                    <a:spcPct val="85000"/>
                  </a:lnSpc>
                  <a:spcBef>
                    <a:spcPct val="0"/>
                  </a:spcBef>
                  <a:buNone/>
                </a:pPr>
                <a14:m>
                  <m:oMath xmlns:m="http://schemas.openxmlformats.org/officeDocument/2006/math">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Font typeface="Math3" panose="00000400000000000000" pitchFamily="2" charset="2"/>
                  <a:buNone/>
                </a:pP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85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Imagine</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you calculate and find:</a:t>
                </a:r>
              </a:p>
              <a:p>
                <a:pPr>
                  <a:lnSpc>
                    <a:spcPct val="85000"/>
                  </a:lnSpc>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85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Mm …</a:t>
                </a:r>
              </a:p>
              <a:p>
                <a:pPr>
                  <a:lnSpc>
                    <a:spcPct val="85000"/>
                  </a:lnSpc>
                  <a:spcBef>
                    <a:spcPct val="0"/>
                  </a:spcBef>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85000"/>
                  </a:lnSpc>
                  <a:spcBef>
                    <a:spcPct val="0"/>
                  </a:spcBef>
                  <a:buNone/>
                </a:pPr>
                <a:r>
                  <a:rPr lang="en-US"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Mmm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85000"/>
                  </a:lnSpc>
                  <a:spcBef>
                    <a:spcPct val="0"/>
                  </a:spcBef>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&lt;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p>
                    </m:sSub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up>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𝑚</m:t>
                        </m:r>
                      </m:sup>
                    </m:sSubSup>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85000"/>
                  </a:lnSpc>
                  <a:spcBef>
                    <a:spcPct val="0"/>
                  </a:spcBef>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Ouch!!!  </a:t>
                </a:r>
              </a:p>
              <a:p>
                <a:pPr>
                  <a:lnSpc>
                    <a:spcPct val="85000"/>
                  </a:lnSpc>
                  <a:spcBef>
                    <a:spcPct val="0"/>
                  </a:spcBef>
                  <a:buNone/>
                </a:pPr>
                <a:r>
                  <a:rPr lang="en-US"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You violate advice of advisor!</a:t>
                </a:r>
              </a:p>
              <a:p>
                <a:pPr>
                  <a:lnSpc>
                    <a:spcPct val="85000"/>
                  </a:lnSpc>
                  <a:spcBef>
                    <a:spcPct val="0"/>
                  </a:spcBef>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Do you see why?</a:t>
                </a:r>
              </a:p>
              <a:p>
                <a:pPr>
                  <a:lnSpc>
                    <a:spcPct val="85000"/>
                  </a:lnSpc>
                  <a:spcBef>
                    <a:spcPct val="0"/>
                  </a:spcBef>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Is called </a:t>
                </a:r>
                <a:r>
                  <a:rPr lang="en-US"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arbitrage/Dutch book.</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07504" y="105786"/>
                <a:ext cx="8975501" cy="6701386"/>
              </a:xfrm>
              <a:prstGeom prst="rect">
                <a:avLst/>
              </a:prstGeom>
              <a:blipFill>
                <a:blip r:embed="rId3"/>
                <a:stretch>
                  <a:fillRect l="-1427" t="-1909" b="-14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17</a:t>
            </a:fld>
            <a:endParaRPr lang="en-US" altLang="nl-NL" sz="1600"/>
          </a:p>
        </p:txBody>
      </p:sp>
    </p:spTree>
    <p:extLst>
      <p:ext uri="{BB962C8B-B14F-4D97-AF65-F5344CB8AC3E}">
        <p14:creationId xmlns:p14="http://schemas.microsoft.com/office/powerpoint/2010/main" val="216213201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4514">
                                            <p:txEl>
                                              <p:pRg st="12" end="12"/>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64514">
                                            <p:txEl>
                                              <p:pRg st="13" end="13"/>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64514">
                                            <p:txEl>
                                              <p:pRg st="14" end="14"/>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64514">
                                            <p:txEl>
                                              <p:pRg st="15" end="15"/>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64514">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BF72DE4-1F77-4D55-943B-E1AF1C9D294F}"/>
              </a:ext>
            </a:extLst>
          </p:cNvPr>
          <p:cNvGrpSpPr/>
          <p:nvPr/>
        </p:nvGrpSpPr>
        <p:grpSpPr>
          <a:xfrm>
            <a:off x="57150" y="188258"/>
            <a:ext cx="8880842" cy="6502400"/>
            <a:chOff x="57150" y="188258"/>
            <a:chExt cx="8880842" cy="6502400"/>
          </a:xfrm>
        </p:grpSpPr>
        <p:grpSp>
          <p:nvGrpSpPr>
            <p:cNvPr id="2" name="Group 2"/>
            <p:cNvGrpSpPr>
              <a:grpSpLocks/>
            </p:cNvGrpSpPr>
            <p:nvPr/>
          </p:nvGrpSpPr>
          <p:grpSpPr bwMode="auto">
            <a:xfrm>
              <a:off x="4440238" y="4288771"/>
              <a:ext cx="1193800" cy="635000"/>
              <a:chOff x="3106" y="3706"/>
              <a:chExt cx="752" cy="400"/>
            </a:xfrm>
          </p:grpSpPr>
          <p:grpSp>
            <p:nvGrpSpPr>
              <p:cNvPr id="10389" name="Group 3"/>
              <p:cNvGrpSpPr>
                <a:grpSpLocks/>
              </p:cNvGrpSpPr>
              <p:nvPr/>
            </p:nvGrpSpPr>
            <p:grpSpPr bwMode="auto">
              <a:xfrm>
                <a:off x="3106" y="3706"/>
                <a:ext cx="752" cy="231"/>
                <a:chOff x="3106" y="3706"/>
                <a:chExt cx="752" cy="231"/>
              </a:xfrm>
            </p:grpSpPr>
            <p:sp>
              <p:nvSpPr>
                <p:cNvPr id="10391" name="Line 4"/>
                <p:cNvSpPr>
                  <a:spLocks noChangeShapeType="1"/>
                </p:cNvSpPr>
                <p:nvPr/>
              </p:nvSpPr>
              <p:spPr bwMode="auto">
                <a:xfrm>
                  <a:off x="3106" y="3809"/>
                  <a:ext cx="56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0392" name="Text Box 5"/>
                <p:cNvSpPr txBox="1">
                  <a:spLocks noChangeArrowheads="1"/>
                </p:cNvSpPr>
                <p:nvPr/>
              </p:nvSpPr>
              <p:spPr bwMode="auto">
                <a:xfrm>
                  <a:off x="3658" y="3706"/>
                  <a:ext cx="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a:t>+</a:t>
                  </a:r>
                </a:p>
              </p:txBody>
            </p:sp>
          </p:grpSp>
          <p:sp>
            <p:nvSpPr>
              <p:cNvPr id="10390" name="Text Box 6"/>
              <p:cNvSpPr txBox="1">
                <a:spLocks noChangeArrowheads="1"/>
              </p:cNvSpPr>
              <p:nvPr/>
            </p:nvSpPr>
            <p:spPr bwMode="auto">
              <a:xfrm>
                <a:off x="3327" y="3775"/>
                <a:ext cx="241"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1</a:t>
                </a:r>
              </a:p>
            </p:txBody>
          </p:sp>
        </p:grpSp>
        <p:sp>
          <p:nvSpPr>
            <p:cNvPr id="775176" name="Text Box 8"/>
            <p:cNvSpPr txBox="1">
              <a:spLocks noChangeArrowheads="1"/>
            </p:cNvSpPr>
            <p:nvPr/>
          </p:nvSpPr>
          <p:spPr bwMode="auto">
            <a:xfrm>
              <a:off x="3684588" y="240646"/>
              <a:ext cx="2263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Known</a:t>
              </a:r>
              <a:r>
                <a:rPr lang="nl-NL" altLang="en-US" sz="2800" b="0" dirty="0">
                  <a:solidFill>
                    <a:srgbClr val="0000FF"/>
                  </a:solidFill>
                  <a:cs typeface="Times New Roman" panose="02020603050405020304" pitchFamily="18" charset="0"/>
                </a:rPr>
                <a:t> urn K</a:t>
              </a:r>
              <a:endParaRPr lang="en-US" altLang="en-US" sz="2800" b="0" baseline="-25000" dirty="0">
                <a:solidFill>
                  <a:srgbClr val="0000FF"/>
                </a:solidFill>
                <a:cs typeface="Times New Roman" panose="02020603050405020304" pitchFamily="18" charset="0"/>
              </a:endParaRPr>
            </a:p>
          </p:txBody>
        </p:sp>
        <p:sp>
          <p:nvSpPr>
            <p:cNvPr id="775177" name="Text Box 9"/>
            <p:cNvSpPr txBox="1">
              <a:spLocks noChangeArrowheads="1"/>
            </p:cNvSpPr>
            <p:nvPr/>
          </p:nvSpPr>
          <p:spPr bwMode="auto">
            <a:xfrm>
              <a:off x="5872163" y="248583"/>
              <a:ext cx="3052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rgbClr val="0000FF"/>
                  </a:solidFill>
                  <a:cs typeface="Times New Roman" panose="02020603050405020304" pitchFamily="18" charset="0"/>
                </a:rPr>
                <a:t>Ambiguous</a:t>
              </a:r>
              <a:r>
                <a:rPr lang="nl-NL" altLang="en-US" sz="2800" b="0" dirty="0">
                  <a:solidFill>
                    <a:srgbClr val="0000FF"/>
                  </a:solidFill>
                  <a:cs typeface="Times New Roman" panose="02020603050405020304" pitchFamily="18" charset="0"/>
                </a:rPr>
                <a:t> urn A</a:t>
              </a:r>
              <a:endParaRPr lang="en-US" altLang="en-US" sz="2800" b="0" baseline="-25000" dirty="0">
                <a:solidFill>
                  <a:srgbClr val="0000FF"/>
                </a:solidFill>
                <a:cs typeface="Times New Roman" panose="02020603050405020304" pitchFamily="18" charset="0"/>
              </a:endParaRPr>
            </a:p>
          </p:txBody>
        </p:sp>
        <p:grpSp>
          <p:nvGrpSpPr>
            <p:cNvPr id="8" name="Group 7"/>
            <p:cNvGrpSpPr/>
            <p:nvPr/>
          </p:nvGrpSpPr>
          <p:grpSpPr>
            <a:xfrm>
              <a:off x="5940425" y="678796"/>
              <a:ext cx="2997567" cy="1416049"/>
              <a:chOff x="5940425" y="490538"/>
              <a:chExt cx="2997567" cy="1416049"/>
            </a:xfrm>
          </p:grpSpPr>
          <p:sp>
            <p:nvSpPr>
              <p:cNvPr id="10382" name="AutoShape 11"/>
              <p:cNvSpPr>
                <a:spLocks noChangeArrowheads="1"/>
              </p:cNvSpPr>
              <p:nvPr/>
            </p:nvSpPr>
            <p:spPr bwMode="auto">
              <a:xfrm>
                <a:off x="7734300" y="7254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3" name="Freeform 12"/>
              <p:cNvSpPr>
                <a:spLocks/>
              </p:cNvSpPr>
              <p:nvPr/>
            </p:nvSpPr>
            <p:spPr bwMode="auto">
              <a:xfrm>
                <a:off x="7735888" y="873125"/>
                <a:ext cx="912813" cy="1008062"/>
              </a:xfrm>
              <a:custGeom>
                <a:avLst/>
                <a:gdLst>
                  <a:gd name="T0" fmla="*/ 0 w 584"/>
                  <a:gd name="T1" fmla="*/ 0 h 635"/>
                  <a:gd name="T2" fmla="*/ 0 w 584"/>
                  <a:gd name="T3" fmla="*/ 568 h 635"/>
                  <a:gd name="T4" fmla="*/ 95 w 584"/>
                  <a:gd name="T5" fmla="*/ 616 h 635"/>
                  <a:gd name="T6" fmla="*/ 250 w 584"/>
                  <a:gd name="T7" fmla="*/ 635 h 635"/>
                  <a:gd name="T8" fmla="*/ 382 w 584"/>
                  <a:gd name="T9" fmla="*/ 614 h 635"/>
                  <a:gd name="T10" fmla="*/ 477 w 584"/>
                  <a:gd name="T11" fmla="*/ 552 h 635"/>
                  <a:gd name="T12" fmla="*/ 477 w 584"/>
                  <a:gd name="T13" fmla="*/ 16 h 635"/>
                  <a:gd name="T14" fmla="*/ 438 w 584"/>
                  <a:gd name="T15" fmla="*/ 35 h 635"/>
                  <a:gd name="T16" fmla="*/ 386 w 584"/>
                  <a:gd name="T17" fmla="*/ 56 h 635"/>
                  <a:gd name="T18" fmla="*/ 316 w 584"/>
                  <a:gd name="T19" fmla="*/ 77 h 635"/>
                  <a:gd name="T20" fmla="*/ 215 w 584"/>
                  <a:gd name="T21" fmla="*/ 83 h 635"/>
                  <a:gd name="T22" fmla="*/ 114 w 584"/>
                  <a:gd name="T23" fmla="*/ 74 h 635"/>
                  <a:gd name="T24" fmla="*/ 37 w 584"/>
                  <a:gd name="T25" fmla="*/ 41 h 635"/>
                  <a:gd name="T26" fmla="*/ 0 w 584"/>
                  <a:gd name="T27" fmla="*/ 0 h 6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84"/>
                  <a:gd name="T43" fmla="*/ 0 h 635"/>
                  <a:gd name="T44" fmla="*/ 584 w 584"/>
                  <a:gd name="T45" fmla="*/ 635 h 6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84" h="635">
                    <a:moveTo>
                      <a:pt x="0" y="0"/>
                    </a:moveTo>
                    <a:lnTo>
                      <a:pt x="0" y="568"/>
                    </a:lnTo>
                    <a:lnTo>
                      <a:pt x="120" y="616"/>
                    </a:lnTo>
                    <a:lnTo>
                      <a:pt x="305" y="635"/>
                    </a:lnTo>
                    <a:lnTo>
                      <a:pt x="467" y="614"/>
                    </a:lnTo>
                    <a:lnTo>
                      <a:pt x="584" y="552"/>
                    </a:lnTo>
                    <a:lnTo>
                      <a:pt x="584" y="16"/>
                    </a:lnTo>
                    <a:lnTo>
                      <a:pt x="536" y="35"/>
                    </a:lnTo>
                    <a:lnTo>
                      <a:pt x="472" y="56"/>
                    </a:lnTo>
                    <a:lnTo>
                      <a:pt x="386" y="77"/>
                    </a:lnTo>
                    <a:lnTo>
                      <a:pt x="263" y="83"/>
                    </a:lnTo>
                    <a:cubicBezTo>
                      <a:pt x="222" y="82"/>
                      <a:pt x="175" y="81"/>
                      <a:pt x="140" y="74"/>
                    </a:cubicBezTo>
                    <a:cubicBezTo>
                      <a:pt x="105" y="67"/>
                      <a:pt x="73" y="53"/>
                      <a:pt x="50" y="41"/>
                    </a:cubicBezTo>
                    <a:cubicBezTo>
                      <a:pt x="27" y="29"/>
                      <a:pt x="10" y="9"/>
                      <a:pt x="0" y="0"/>
                    </a:cubicBezTo>
                    <a:close/>
                  </a:path>
                </a:pathLst>
              </a:custGeom>
              <a:solidFill>
                <a:schemeClr val="tx1"/>
              </a:solidFill>
              <a:ln w="9525" cap="flat" cmpd="sng">
                <a:solidFill>
                  <a:schemeClr val="tx1"/>
                </a:solidFill>
                <a:prstDash val="solid"/>
                <a:round/>
                <a:headEnd type="none" w="med" len="med"/>
                <a:tailEnd type="none" w="med" len="med"/>
              </a:ln>
            </p:spPr>
            <p:txBody>
              <a:bodyPr wrap="none" anchor="ctr"/>
              <a:lstStyle/>
              <a:p>
                <a:endParaRPr lang="en-GB"/>
              </a:p>
            </p:txBody>
          </p:sp>
          <p:sp>
            <p:nvSpPr>
              <p:cNvPr id="10384" name="Text Box 13"/>
              <p:cNvSpPr txBox="1">
                <a:spLocks noChangeArrowheads="1"/>
              </p:cNvSpPr>
              <p:nvPr/>
            </p:nvSpPr>
            <p:spPr bwMode="auto">
              <a:xfrm>
                <a:off x="5940425" y="704850"/>
                <a:ext cx="1827213"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100 </a:t>
                </a:r>
                <a:r>
                  <a:rPr lang="en-US" altLang="en-US" sz="2400" b="0" dirty="0">
                    <a:solidFill>
                      <a:srgbClr val="FF0000"/>
                    </a:solidFill>
                  </a:rPr>
                  <a:t>R</a:t>
                </a:r>
                <a:r>
                  <a:rPr lang="en-US" altLang="en-US" sz="2400" b="0" dirty="0"/>
                  <a:t>&amp;</a:t>
                </a:r>
                <a:r>
                  <a:rPr lang="en-US" altLang="en-US" sz="2400" b="0" dirty="0">
                    <a:solidFill>
                      <a:srgbClr val="000000"/>
                    </a:solidFill>
                  </a:rPr>
                  <a:t>B</a:t>
                </a:r>
                <a:r>
                  <a:rPr lang="en-US" altLang="en-US" sz="2400" b="0" dirty="0"/>
                  <a:t> </a:t>
                </a:r>
              </a:p>
              <a:p>
                <a:r>
                  <a:rPr lang="en-US" altLang="en-US" sz="2400" b="0" dirty="0"/>
                  <a:t>in unknown </a:t>
                </a:r>
              </a:p>
              <a:p>
                <a:r>
                  <a:rPr lang="en-US" altLang="en-US" sz="2400" b="0" dirty="0"/>
                  <a:t>proportion</a:t>
                </a:r>
              </a:p>
            </p:txBody>
          </p:sp>
          <p:sp>
            <p:nvSpPr>
              <p:cNvPr id="10385" name="Oval 14"/>
              <p:cNvSpPr>
                <a:spLocks noChangeArrowheads="1"/>
              </p:cNvSpPr>
              <p:nvPr/>
            </p:nvSpPr>
            <p:spPr bwMode="auto">
              <a:xfrm>
                <a:off x="7974013" y="817563"/>
                <a:ext cx="88900" cy="88900"/>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6" name="Oval 15"/>
              <p:cNvSpPr>
                <a:spLocks noChangeArrowheads="1"/>
              </p:cNvSpPr>
              <p:nvPr/>
            </p:nvSpPr>
            <p:spPr bwMode="auto">
              <a:xfrm>
                <a:off x="8382000" y="773113"/>
                <a:ext cx="88900" cy="88900"/>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87" name="Text Box 16"/>
              <p:cNvSpPr txBox="1">
                <a:spLocks noChangeArrowheads="1"/>
              </p:cNvSpPr>
              <p:nvPr/>
            </p:nvSpPr>
            <p:spPr bwMode="auto">
              <a:xfrm>
                <a:off x="7870825" y="4905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FF0000"/>
                    </a:solidFill>
                  </a:rPr>
                  <a:t>?</a:t>
                </a:r>
              </a:p>
            </p:txBody>
          </p:sp>
          <p:sp>
            <p:nvSpPr>
              <p:cNvPr id="10388" name="Text Box 17"/>
              <p:cNvSpPr txBox="1">
                <a:spLocks noChangeArrowheads="1"/>
              </p:cNvSpPr>
              <p:nvPr/>
            </p:nvSpPr>
            <p:spPr bwMode="auto">
              <a:xfrm>
                <a:off x="8112125" y="490538"/>
                <a:ext cx="8258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dirty="0">
                    <a:solidFill>
                      <a:srgbClr val="000000"/>
                    </a:solidFill>
                  </a:rPr>
                  <a:t>100–?</a:t>
                </a:r>
              </a:p>
            </p:txBody>
          </p:sp>
        </p:grpSp>
        <p:sp>
          <p:nvSpPr>
            <p:cNvPr id="775186" name="Text Box 18"/>
            <p:cNvSpPr txBox="1">
              <a:spLocks noChangeArrowheads="1"/>
            </p:cNvSpPr>
            <p:nvPr/>
          </p:nvSpPr>
          <p:spPr bwMode="auto">
            <a:xfrm>
              <a:off x="4427538" y="3388658"/>
              <a:ext cx="3012661"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P(</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a:t>
              </a:r>
              <a:r>
                <a:rPr lang="en-US" altLang="en-US" sz="2800" b="0" dirty="0"/>
                <a:t>    &gt;</a:t>
              </a:r>
              <a:r>
                <a:rPr lang="en-US" altLang="en-US" sz="2400" b="0" dirty="0"/>
                <a:t>     </a:t>
              </a:r>
              <a:r>
                <a:rPr lang="en-US" altLang="en-US" sz="2800" b="0" dirty="0">
                  <a:solidFill>
                    <a:srgbClr val="000000"/>
                  </a:solidFill>
                </a:rPr>
                <a:t>P(</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a:t>
              </a:r>
            </a:p>
          </p:txBody>
        </p:sp>
        <p:sp>
          <p:nvSpPr>
            <p:cNvPr id="775187" name="Text Box 19"/>
            <p:cNvSpPr txBox="1">
              <a:spLocks noChangeArrowheads="1"/>
            </p:cNvSpPr>
            <p:nvPr/>
          </p:nvSpPr>
          <p:spPr bwMode="auto">
            <a:xfrm>
              <a:off x="4411663" y="3856971"/>
              <a:ext cx="3007852"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800" b="0" dirty="0">
                  <a:solidFill>
                    <a:srgbClr val="000000"/>
                  </a:solidFill>
                </a:rPr>
                <a:t> </a:t>
              </a:r>
              <a:r>
                <a:rPr lang="en-US" altLang="en-US" sz="2800" b="0" dirty="0">
                  <a:solidFill>
                    <a:srgbClr val="000000"/>
                  </a:solidFill>
                </a:rPr>
                <a:t>P(B</a:t>
              </a:r>
              <a:r>
                <a:rPr lang="en-US" altLang="en-US" sz="2800" b="0" baseline="-25000" dirty="0">
                  <a:solidFill>
                    <a:srgbClr val="000000"/>
                  </a:solidFill>
                </a:rPr>
                <a:t>K</a:t>
              </a:r>
              <a:r>
                <a:rPr lang="en-US" altLang="en-US" sz="2800" b="0" dirty="0">
                  <a:solidFill>
                    <a:srgbClr val="000000"/>
                  </a:solidFill>
                </a:rPr>
                <a:t>)</a:t>
              </a:r>
              <a:r>
                <a:rPr lang="en-US" altLang="en-US" sz="2800" b="0" dirty="0"/>
                <a:t>    &gt;    </a:t>
              </a:r>
              <a:r>
                <a:rPr lang="en-US" altLang="en-US" sz="1000" b="0" dirty="0"/>
                <a:t> </a:t>
              </a:r>
              <a:r>
                <a:rPr lang="en-US" altLang="en-US" sz="2800" b="0" dirty="0">
                  <a:solidFill>
                    <a:srgbClr val="000000"/>
                  </a:solidFill>
                </a:rPr>
                <a:t>P(B</a:t>
              </a:r>
              <a:r>
                <a:rPr lang="en-US" altLang="en-US" sz="2800" b="0" baseline="-25000" dirty="0">
                  <a:solidFill>
                    <a:srgbClr val="000000"/>
                  </a:solidFill>
                </a:rPr>
                <a:t>A</a:t>
              </a:r>
              <a:r>
                <a:rPr lang="en-US" altLang="en-US" sz="2800" b="0" dirty="0">
                  <a:solidFill>
                    <a:srgbClr val="000000"/>
                  </a:solidFill>
                </a:rPr>
                <a:t>)</a:t>
              </a:r>
            </a:p>
          </p:txBody>
        </p:sp>
        <p:sp>
          <p:nvSpPr>
            <p:cNvPr id="775188" name="Text Box 20"/>
            <p:cNvSpPr txBox="1">
              <a:spLocks noChangeArrowheads="1"/>
            </p:cNvSpPr>
            <p:nvPr/>
          </p:nvSpPr>
          <p:spPr bwMode="auto">
            <a:xfrm>
              <a:off x="5684838" y="4350683"/>
              <a:ext cx="388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t>&gt;</a:t>
              </a:r>
            </a:p>
          </p:txBody>
        </p:sp>
        <p:grpSp>
          <p:nvGrpSpPr>
            <p:cNvPr id="5" name="Group 21"/>
            <p:cNvGrpSpPr>
              <a:grpSpLocks/>
            </p:cNvGrpSpPr>
            <p:nvPr/>
          </p:nvGrpSpPr>
          <p:grpSpPr bwMode="auto">
            <a:xfrm>
              <a:off x="6353175" y="4284008"/>
              <a:ext cx="1177925" cy="639763"/>
              <a:chOff x="3978" y="3706"/>
              <a:chExt cx="742" cy="403"/>
            </a:xfrm>
          </p:grpSpPr>
          <p:sp>
            <p:nvSpPr>
              <p:cNvPr id="10379" name="Line 22"/>
              <p:cNvSpPr>
                <a:spLocks noChangeShapeType="1"/>
              </p:cNvSpPr>
              <p:nvPr/>
            </p:nvSpPr>
            <p:spPr bwMode="auto">
              <a:xfrm>
                <a:off x="3978" y="3809"/>
                <a:ext cx="56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0380" name="Text Box 23"/>
              <p:cNvSpPr txBox="1">
                <a:spLocks noChangeArrowheads="1"/>
              </p:cNvSpPr>
              <p:nvPr/>
            </p:nvSpPr>
            <p:spPr bwMode="auto">
              <a:xfrm>
                <a:off x="4520" y="3706"/>
                <a:ext cx="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1800" b="0"/>
                  <a:t>+</a:t>
                </a:r>
              </a:p>
            </p:txBody>
          </p:sp>
          <p:sp>
            <p:nvSpPr>
              <p:cNvPr id="10381" name="Text Box 24"/>
              <p:cNvSpPr txBox="1">
                <a:spLocks noChangeArrowheads="1"/>
              </p:cNvSpPr>
              <p:nvPr/>
            </p:nvSpPr>
            <p:spPr bwMode="auto">
              <a:xfrm>
                <a:off x="4119" y="3778"/>
                <a:ext cx="241"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1</a:t>
                </a:r>
              </a:p>
            </p:txBody>
          </p:sp>
        </p:grpSp>
        <p:grpSp>
          <p:nvGrpSpPr>
            <p:cNvPr id="6" name="Group 25"/>
            <p:cNvGrpSpPr>
              <a:grpSpLocks/>
            </p:cNvGrpSpPr>
            <p:nvPr/>
          </p:nvGrpSpPr>
          <p:grpSpPr bwMode="auto">
            <a:xfrm>
              <a:off x="5624513" y="4617383"/>
              <a:ext cx="704850" cy="706438"/>
              <a:chOff x="1539" y="3552"/>
              <a:chExt cx="444" cy="445"/>
            </a:xfrm>
          </p:grpSpPr>
          <p:sp>
            <p:nvSpPr>
              <p:cNvPr id="10377" name="Text Box 26"/>
              <p:cNvSpPr txBox="1">
                <a:spLocks noChangeArrowheads="1"/>
              </p:cNvSpPr>
              <p:nvPr/>
            </p:nvSpPr>
            <p:spPr bwMode="auto">
              <a:xfrm>
                <a:off x="1539" y="3555"/>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4000" b="0" dirty="0">
                    <a:solidFill>
                      <a:srgbClr val="0000FF"/>
                    </a:solidFill>
                  </a:rPr>
                  <a:t>&gt;</a:t>
                </a:r>
              </a:p>
            </p:txBody>
          </p:sp>
          <p:sp>
            <p:nvSpPr>
              <p:cNvPr id="10378" name="Text Box 27"/>
              <p:cNvSpPr txBox="1">
                <a:spLocks noChangeArrowheads="1"/>
              </p:cNvSpPr>
              <p:nvPr/>
            </p:nvSpPr>
            <p:spPr bwMode="auto">
              <a:xfrm>
                <a:off x="1572" y="3552"/>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4000" b="0" dirty="0">
                    <a:solidFill>
                      <a:srgbClr val="0000FF"/>
                    </a:solidFill>
                  </a:rPr>
                  <a:t>&lt;</a:t>
                </a:r>
              </a:p>
            </p:txBody>
          </p:sp>
        </p:grpSp>
        <p:sp>
          <p:nvSpPr>
            <p:cNvPr id="775196" name="Text Box 28"/>
            <p:cNvSpPr txBox="1">
              <a:spLocks noChangeArrowheads="1"/>
            </p:cNvSpPr>
            <p:nvPr/>
          </p:nvSpPr>
          <p:spPr bwMode="auto">
            <a:xfrm>
              <a:off x="57150" y="188258"/>
              <a:ext cx="2965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spcBef>
                  <a:spcPct val="10000"/>
                </a:spcBef>
              </a:pPr>
              <a:r>
                <a:rPr lang="nl-NL" altLang="en-US" sz="2800" b="0" dirty="0" err="1">
                  <a:solidFill>
                    <a:schemeClr val="tx2">
                      <a:lumMod val="75000"/>
                    </a:schemeClr>
                  </a:solidFill>
                  <a:cs typeface="Times New Roman" panose="02020603050405020304" pitchFamily="18" charset="0"/>
                </a:rPr>
                <a:t>Ellsberg</a:t>
              </a:r>
              <a:r>
                <a:rPr lang="nl-NL" altLang="en-US" sz="2800" b="0" dirty="0">
                  <a:solidFill>
                    <a:schemeClr val="tx2">
                      <a:lumMod val="75000"/>
                    </a:schemeClr>
                  </a:solidFill>
                  <a:cs typeface="Times New Roman" panose="02020603050405020304" pitchFamily="18" charset="0"/>
                </a:rPr>
                <a:t> paradox</a:t>
              </a:r>
              <a:endParaRPr lang="en-US" altLang="en-US" sz="2800" b="0" dirty="0">
                <a:solidFill>
                  <a:schemeClr val="tx2">
                    <a:lumMod val="75000"/>
                  </a:schemeClr>
                </a:solidFill>
                <a:cs typeface="Times New Roman" panose="02020603050405020304" pitchFamily="18" charset="0"/>
              </a:endParaRPr>
            </a:p>
          </p:txBody>
        </p:sp>
        <mc:AlternateContent xmlns:mc="http://schemas.openxmlformats.org/markup-compatibility/2006" xmlns:a14="http://schemas.microsoft.com/office/drawing/2010/main">
          <mc:Choice Requires="a14">
            <p:sp>
              <p:nvSpPr>
                <p:cNvPr id="775197" name="Text Box 29"/>
                <p:cNvSpPr txBox="1">
                  <a:spLocks noChangeArrowheads="1"/>
                </p:cNvSpPr>
                <p:nvPr/>
              </p:nvSpPr>
              <p:spPr bwMode="auto">
                <a:xfrm>
                  <a:off x="3940175" y="2304396"/>
                  <a:ext cx="3899122" cy="9562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K</a:t>
                  </a:r>
                  <a:r>
                    <a:rPr lang="en-US" altLang="en-US" sz="2800" b="0" dirty="0">
                      <a:solidFill>
                        <a:srgbClr val="000000"/>
                      </a:solidFill>
                    </a:rPr>
                    <a:t>: </a:t>
                  </a:r>
                  <a:r>
                    <a:rPr lang="en-US" sz="2800" b="0" dirty="0"/>
                    <a:t>€</a:t>
                  </a:r>
                  <a:r>
                    <a:rPr lang="en-US" altLang="en-US" sz="2800" b="0" dirty="0">
                      <a:solidFill>
                        <a:srgbClr val="000000"/>
                      </a:solidFill>
                    </a:rPr>
                    <a:t>20)   </a:t>
                  </a:r>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a:t>
                  </a:r>
                  <a:r>
                    <a:rPr lang="en-US" altLang="en-US" sz="2800" b="0" dirty="0">
                      <a:solidFill>
                        <a:srgbClr val="FF0000"/>
                      </a:solidFill>
                    </a:rPr>
                    <a:t>R</a:t>
                  </a:r>
                  <a:r>
                    <a:rPr lang="en-US" altLang="en-US" sz="2800" b="0" baseline="-25000" dirty="0">
                      <a:solidFill>
                        <a:srgbClr val="FF0000"/>
                      </a:solidFill>
                    </a:rPr>
                    <a:t>A</a:t>
                  </a:r>
                  <a:r>
                    <a:rPr lang="en-US" altLang="en-US" sz="2800" b="0" dirty="0">
                      <a:solidFill>
                        <a:srgbClr val="000000"/>
                      </a:solidFill>
                    </a:rPr>
                    <a:t>: </a:t>
                  </a:r>
                  <a:r>
                    <a:rPr lang="en-US" sz="2800" b="0" dirty="0"/>
                    <a:t>€</a:t>
                  </a:r>
                  <a:r>
                    <a:rPr lang="en-US" altLang="en-US" sz="2800" b="0" dirty="0">
                      <a:solidFill>
                        <a:srgbClr val="000000"/>
                      </a:solidFill>
                    </a:rPr>
                    <a:t>20)</a:t>
                  </a:r>
                </a:p>
                <a:p>
                  <a:r>
                    <a:rPr lang="en-US" altLang="en-US" sz="2800" b="0" dirty="0">
                      <a:solidFill>
                        <a:srgbClr val="000000"/>
                      </a:solidFill>
                    </a:rPr>
                    <a:t>(B</a:t>
                  </a:r>
                  <a:r>
                    <a:rPr lang="en-US" altLang="en-US" sz="2800" b="0" baseline="-25000" dirty="0">
                      <a:solidFill>
                        <a:srgbClr val="000000"/>
                      </a:solidFill>
                    </a:rPr>
                    <a:t>K</a:t>
                  </a:r>
                  <a:r>
                    <a:rPr lang="en-US" altLang="en-US" sz="2800" b="0" dirty="0">
                      <a:solidFill>
                        <a:srgbClr val="000000"/>
                      </a:solidFill>
                    </a:rPr>
                    <a:t>: </a:t>
                  </a:r>
                  <a:r>
                    <a:rPr lang="en-US" sz="2800" b="0" dirty="0"/>
                    <a:t>€</a:t>
                  </a:r>
                  <a:r>
                    <a:rPr lang="en-US" altLang="en-US" sz="2800" b="0" dirty="0">
                      <a:solidFill>
                        <a:srgbClr val="000000"/>
                      </a:solidFill>
                    </a:rPr>
                    <a:t>20)   </a:t>
                  </a:r>
                  <a14:m>
                    <m:oMath xmlns:m="http://schemas.openxmlformats.org/officeDocument/2006/math">
                      <m:r>
                        <a:rPr lang="en-US" altLang="en-US" sz="2800" b="0" i="1" smtClean="0">
                          <a:solidFill>
                            <a:srgbClr val="000000"/>
                          </a:solidFill>
                          <a:latin typeface="Cambria Math" panose="02040503050406030204" pitchFamily="18" charset="0"/>
                          <a:ea typeface="Cambria Math" panose="02040503050406030204" pitchFamily="18" charset="0"/>
                        </a:rPr>
                        <m:t>≻</m:t>
                      </m:r>
                    </m:oMath>
                  </a14:m>
                  <a:r>
                    <a:rPr lang="en-US" altLang="en-US" sz="2800" b="0" dirty="0">
                      <a:solidFill>
                        <a:srgbClr val="000000"/>
                      </a:solidFill>
                      <a:cs typeface="Times New Roman" panose="02020603050405020304" pitchFamily="18" charset="0"/>
                      <a:sym typeface="Math3" panose="00000400000000000000" pitchFamily="2" charset="2"/>
                    </a:rPr>
                    <a:t>   </a:t>
                  </a:r>
                  <a:r>
                    <a:rPr lang="en-US" altLang="en-US" sz="2800" b="0" dirty="0">
                      <a:solidFill>
                        <a:srgbClr val="000000"/>
                      </a:solidFill>
                    </a:rPr>
                    <a:t>(B</a:t>
                  </a:r>
                  <a:r>
                    <a:rPr lang="en-US" altLang="en-US" sz="2800" b="0" baseline="-25000" dirty="0">
                      <a:solidFill>
                        <a:srgbClr val="000000"/>
                      </a:solidFill>
                    </a:rPr>
                    <a:t>A</a:t>
                  </a:r>
                  <a:r>
                    <a:rPr lang="en-US" altLang="en-US" sz="2800" b="0" dirty="0">
                      <a:solidFill>
                        <a:srgbClr val="000000"/>
                      </a:solidFill>
                    </a:rPr>
                    <a:t>:</a:t>
                  </a:r>
                  <a:r>
                    <a:rPr lang="en-US" sz="2800" b="0" dirty="0"/>
                    <a:t>€</a:t>
                  </a:r>
                  <a:r>
                    <a:rPr lang="en-US" altLang="en-US" sz="2800" b="0" dirty="0">
                      <a:solidFill>
                        <a:srgbClr val="000000"/>
                      </a:solidFill>
                    </a:rPr>
                    <a:t>20)</a:t>
                  </a:r>
                </a:p>
              </p:txBody>
            </p:sp>
          </mc:Choice>
          <mc:Fallback xmlns="">
            <p:sp>
              <p:nvSpPr>
                <p:cNvPr id="775197" name="Text Box 29"/>
                <p:cNvSpPr txBox="1">
                  <a:spLocks noRot="1" noChangeAspect="1" noMove="1" noResize="1" noEditPoints="1" noAdjustHandles="1" noChangeArrowheads="1" noChangeShapeType="1" noTextEdit="1"/>
                </p:cNvSpPr>
                <p:nvPr/>
              </p:nvSpPr>
              <p:spPr bwMode="auto">
                <a:xfrm>
                  <a:off x="3940175" y="2304396"/>
                  <a:ext cx="3899122" cy="956288"/>
                </a:xfrm>
                <a:prstGeom prst="rect">
                  <a:avLst/>
                </a:prstGeom>
                <a:blipFill>
                  <a:blip r:embed="rId3"/>
                  <a:stretch>
                    <a:fillRect l="-3125" t="-6369" r="-2031"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775199" name="Freeform 31"/>
            <p:cNvSpPr>
              <a:spLocks/>
            </p:cNvSpPr>
            <p:nvPr/>
          </p:nvSpPr>
          <p:spPr bwMode="auto">
            <a:xfrm>
              <a:off x="3716338" y="2534583"/>
              <a:ext cx="739775" cy="1103313"/>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75200" name="Freeform 32"/>
            <p:cNvSpPr>
              <a:spLocks/>
            </p:cNvSpPr>
            <p:nvPr/>
          </p:nvSpPr>
          <p:spPr bwMode="auto">
            <a:xfrm>
              <a:off x="3697288" y="2987021"/>
              <a:ext cx="739775" cy="1103312"/>
            </a:xfrm>
            <a:custGeom>
              <a:avLst/>
              <a:gdLst>
                <a:gd name="T0" fmla="*/ 2147483647 w 466"/>
                <a:gd name="T1" fmla="*/ 0 h 695"/>
                <a:gd name="T2" fmla="*/ 0 w 466"/>
                <a:gd name="T3" fmla="*/ 2147483647 h 695"/>
                <a:gd name="T4" fmla="*/ 2147483647 w 466"/>
                <a:gd name="T5" fmla="*/ 2147483647 h 695"/>
                <a:gd name="T6" fmla="*/ 2147483647 w 466"/>
                <a:gd name="T7" fmla="*/ 2147483647 h 695"/>
                <a:gd name="T8" fmla="*/ 2147483647 w 466"/>
                <a:gd name="T9" fmla="*/ 2147483647 h 695"/>
                <a:gd name="T10" fmla="*/ 0 60000 65536"/>
                <a:gd name="T11" fmla="*/ 0 60000 65536"/>
                <a:gd name="T12" fmla="*/ 0 60000 65536"/>
                <a:gd name="T13" fmla="*/ 0 60000 65536"/>
                <a:gd name="T14" fmla="*/ 0 60000 65536"/>
                <a:gd name="T15" fmla="*/ 0 w 466"/>
                <a:gd name="T16" fmla="*/ 0 h 695"/>
                <a:gd name="T17" fmla="*/ 466 w 466"/>
                <a:gd name="T18" fmla="*/ 695 h 695"/>
              </a:gdLst>
              <a:ahLst/>
              <a:cxnLst>
                <a:cxn ang="T10">
                  <a:pos x="T0" y="T1"/>
                </a:cxn>
                <a:cxn ang="T11">
                  <a:pos x="T2" y="T3"/>
                </a:cxn>
                <a:cxn ang="T12">
                  <a:pos x="T4" y="T5"/>
                </a:cxn>
                <a:cxn ang="T13">
                  <a:pos x="T6" y="T7"/>
                </a:cxn>
                <a:cxn ang="T14">
                  <a:pos x="T8" y="T9"/>
                </a:cxn>
              </a:cxnLst>
              <a:rect l="T15" t="T16" r="T17" b="T18"/>
              <a:pathLst>
                <a:path w="466" h="695">
                  <a:moveTo>
                    <a:pt x="164" y="0"/>
                  </a:moveTo>
                  <a:lnTo>
                    <a:pt x="0" y="146"/>
                  </a:lnTo>
                  <a:lnTo>
                    <a:pt x="9" y="448"/>
                  </a:lnTo>
                  <a:lnTo>
                    <a:pt x="182" y="622"/>
                  </a:lnTo>
                  <a:lnTo>
                    <a:pt x="466" y="695"/>
                  </a:lnTo>
                </a:path>
              </a:pathLst>
            </a:custGeom>
            <a:noFill/>
            <a:ln w="9525" cap="flat" cmpd="sng">
              <a:solidFill>
                <a:srgbClr val="0000FF"/>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nvGrpSpPr>
            <p:cNvPr id="3" name="Group 2"/>
            <p:cNvGrpSpPr/>
            <p:nvPr/>
          </p:nvGrpSpPr>
          <p:grpSpPr>
            <a:xfrm>
              <a:off x="3846513" y="812146"/>
              <a:ext cx="1804987" cy="1125537"/>
              <a:chOff x="3846513" y="623888"/>
              <a:chExt cx="1804987" cy="1125537"/>
            </a:xfrm>
          </p:grpSpPr>
          <p:sp>
            <p:nvSpPr>
              <p:cNvPr id="10263" name="Text Box 35"/>
              <p:cNvSpPr txBox="1">
                <a:spLocks noChangeArrowheads="1"/>
              </p:cNvSpPr>
              <p:nvPr/>
            </p:nvSpPr>
            <p:spPr bwMode="auto">
              <a:xfrm>
                <a:off x="3846513" y="692150"/>
                <a:ext cx="832577"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t>50 </a:t>
                </a:r>
                <a:r>
                  <a:rPr lang="en-US" altLang="en-US" sz="2400" b="0" dirty="0">
                    <a:solidFill>
                      <a:srgbClr val="FF0000"/>
                    </a:solidFill>
                  </a:rPr>
                  <a:t>R</a:t>
                </a:r>
              </a:p>
            </p:txBody>
          </p:sp>
          <p:sp>
            <p:nvSpPr>
              <p:cNvPr id="10264" name="Text Box 36"/>
              <p:cNvSpPr txBox="1">
                <a:spLocks noChangeArrowheads="1"/>
              </p:cNvSpPr>
              <p:nvPr/>
            </p:nvSpPr>
            <p:spPr bwMode="auto">
              <a:xfrm>
                <a:off x="3852863" y="1041400"/>
                <a:ext cx="814944"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400" b="0" dirty="0">
                    <a:solidFill>
                      <a:srgbClr val="000000"/>
                    </a:solidFill>
                  </a:rPr>
                  <a:t>50 B</a:t>
                </a:r>
              </a:p>
            </p:txBody>
          </p:sp>
          <p:sp>
            <p:nvSpPr>
              <p:cNvPr id="10356" name="Oval 39"/>
              <p:cNvSpPr>
                <a:spLocks noChangeArrowheads="1"/>
              </p:cNvSpPr>
              <p:nvPr/>
            </p:nvSpPr>
            <p:spPr bwMode="auto">
              <a:xfrm>
                <a:off x="5128684" y="9636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7" name="Oval 40"/>
              <p:cNvSpPr>
                <a:spLocks noChangeArrowheads="1"/>
              </p:cNvSpPr>
              <p:nvPr/>
            </p:nvSpPr>
            <p:spPr bwMode="auto">
              <a:xfrm>
                <a:off x="5219701" y="10205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8" name="Oval 41"/>
              <p:cNvSpPr>
                <a:spLocks noChangeArrowheads="1"/>
              </p:cNvSpPr>
              <p:nvPr/>
            </p:nvSpPr>
            <p:spPr bwMode="auto">
              <a:xfrm>
                <a:off x="5108774" y="10546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9" name="Oval 42"/>
              <p:cNvSpPr>
                <a:spLocks noChangeArrowheads="1"/>
              </p:cNvSpPr>
              <p:nvPr/>
            </p:nvSpPr>
            <p:spPr bwMode="auto">
              <a:xfrm>
                <a:off x="5219701" y="10802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0" name="Oval 43"/>
              <p:cNvSpPr>
                <a:spLocks noChangeArrowheads="1"/>
              </p:cNvSpPr>
              <p:nvPr/>
            </p:nvSpPr>
            <p:spPr bwMode="auto">
              <a:xfrm>
                <a:off x="5219701"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1" name="Oval 44"/>
              <p:cNvSpPr>
                <a:spLocks noChangeArrowheads="1"/>
              </p:cNvSpPr>
              <p:nvPr/>
            </p:nvSpPr>
            <p:spPr bwMode="auto">
              <a:xfrm>
                <a:off x="5310717"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2" name="Oval 45"/>
              <p:cNvSpPr>
                <a:spLocks noChangeArrowheads="1"/>
              </p:cNvSpPr>
              <p:nvPr/>
            </p:nvSpPr>
            <p:spPr bwMode="auto">
              <a:xfrm>
                <a:off x="5199791" y="12595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3" name="Oval 46"/>
              <p:cNvSpPr>
                <a:spLocks noChangeArrowheads="1"/>
              </p:cNvSpPr>
              <p:nvPr/>
            </p:nvSpPr>
            <p:spPr bwMode="auto">
              <a:xfrm>
                <a:off x="5310717" y="12851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4" name="Oval 47"/>
              <p:cNvSpPr>
                <a:spLocks noChangeArrowheads="1"/>
              </p:cNvSpPr>
              <p:nvPr/>
            </p:nvSpPr>
            <p:spPr bwMode="auto">
              <a:xfrm>
                <a:off x="5014913" y="11684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5" name="Oval 48"/>
              <p:cNvSpPr>
                <a:spLocks noChangeArrowheads="1"/>
              </p:cNvSpPr>
              <p:nvPr/>
            </p:nvSpPr>
            <p:spPr bwMode="auto">
              <a:xfrm>
                <a:off x="5105930" y="12253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66" name="Group 49"/>
              <p:cNvGrpSpPr>
                <a:grpSpLocks/>
              </p:cNvGrpSpPr>
              <p:nvPr/>
            </p:nvGrpSpPr>
            <p:grpSpPr bwMode="auto">
              <a:xfrm>
                <a:off x="5075591" y="963613"/>
                <a:ext cx="348897" cy="374650"/>
                <a:chOff x="983" y="1277"/>
                <a:chExt cx="368" cy="395"/>
              </a:xfrm>
              <a:solidFill>
                <a:srgbClr val="000000"/>
              </a:solidFill>
            </p:grpSpPr>
            <p:sp>
              <p:nvSpPr>
                <p:cNvPr id="10367" name="Oval 50"/>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8" name="Oval 51"/>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69" name="Oval 52"/>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0" name="Oval 53"/>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1" name="Oval 54"/>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2" name="Oval 55"/>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3" name="Oval 56"/>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4" name="Oval 57"/>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5" name="Oval 58"/>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76" name="Oval 59"/>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35" name="Oval 61"/>
              <p:cNvSpPr>
                <a:spLocks noChangeArrowheads="1"/>
              </p:cNvSpPr>
              <p:nvPr/>
            </p:nvSpPr>
            <p:spPr bwMode="auto">
              <a:xfrm>
                <a:off x="5281084" y="11160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6" name="Oval 62"/>
              <p:cNvSpPr>
                <a:spLocks noChangeArrowheads="1"/>
              </p:cNvSpPr>
              <p:nvPr/>
            </p:nvSpPr>
            <p:spPr bwMode="auto">
              <a:xfrm>
                <a:off x="5372101" y="11729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7" name="Oval 63"/>
              <p:cNvSpPr>
                <a:spLocks noChangeArrowheads="1"/>
              </p:cNvSpPr>
              <p:nvPr/>
            </p:nvSpPr>
            <p:spPr bwMode="auto">
              <a:xfrm>
                <a:off x="5261174" y="12070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8" name="Oval 64"/>
              <p:cNvSpPr>
                <a:spLocks noChangeArrowheads="1"/>
              </p:cNvSpPr>
              <p:nvPr/>
            </p:nvSpPr>
            <p:spPr bwMode="auto">
              <a:xfrm>
                <a:off x="5372101" y="12326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9" name="Oval 65"/>
              <p:cNvSpPr>
                <a:spLocks noChangeArrowheads="1"/>
              </p:cNvSpPr>
              <p:nvPr/>
            </p:nvSpPr>
            <p:spPr bwMode="auto">
              <a:xfrm>
                <a:off x="5395916" y="1089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0" name="Oval 66"/>
              <p:cNvSpPr>
                <a:spLocks noChangeArrowheads="1"/>
              </p:cNvSpPr>
              <p:nvPr/>
            </p:nvSpPr>
            <p:spPr bwMode="auto">
              <a:xfrm>
                <a:off x="5463117"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1" name="Oval 67"/>
              <p:cNvSpPr>
                <a:spLocks noChangeArrowheads="1"/>
              </p:cNvSpPr>
              <p:nvPr/>
            </p:nvSpPr>
            <p:spPr bwMode="auto">
              <a:xfrm>
                <a:off x="5352191" y="14119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2" name="Oval 68"/>
              <p:cNvSpPr>
                <a:spLocks noChangeArrowheads="1"/>
              </p:cNvSpPr>
              <p:nvPr/>
            </p:nvSpPr>
            <p:spPr bwMode="auto">
              <a:xfrm>
                <a:off x="5463117" y="14375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3" name="Oval 69"/>
              <p:cNvSpPr>
                <a:spLocks noChangeArrowheads="1"/>
              </p:cNvSpPr>
              <p:nvPr/>
            </p:nvSpPr>
            <p:spPr bwMode="auto">
              <a:xfrm>
                <a:off x="5167313" y="13208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4" name="Oval 70"/>
              <p:cNvSpPr>
                <a:spLocks noChangeArrowheads="1"/>
              </p:cNvSpPr>
              <p:nvPr/>
            </p:nvSpPr>
            <p:spPr bwMode="auto">
              <a:xfrm>
                <a:off x="5258330" y="13777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45" name="Group 71"/>
              <p:cNvGrpSpPr>
                <a:grpSpLocks/>
              </p:cNvGrpSpPr>
              <p:nvPr/>
            </p:nvGrpSpPr>
            <p:grpSpPr bwMode="auto">
              <a:xfrm>
                <a:off x="5227991" y="1116013"/>
                <a:ext cx="348897" cy="374650"/>
                <a:chOff x="983" y="1277"/>
                <a:chExt cx="368" cy="395"/>
              </a:xfrm>
              <a:solidFill>
                <a:srgbClr val="000000"/>
              </a:solidFill>
            </p:grpSpPr>
            <p:sp>
              <p:nvSpPr>
                <p:cNvPr id="10346" name="Oval 72"/>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7" name="Oval 73"/>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8" name="Oval 74"/>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49" name="Oval 75"/>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0" name="Oval 76"/>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1" name="Oval 77"/>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2" name="Oval 78"/>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3" name="Oval 79"/>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4" name="Oval 80"/>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55" name="Oval 81"/>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314" name="Oval 83"/>
              <p:cNvSpPr>
                <a:spLocks noChangeArrowheads="1"/>
              </p:cNvSpPr>
              <p:nvPr/>
            </p:nvSpPr>
            <p:spPr bwMode="auto">
              <a:xfrm>
                <a:off x="5290609" y="126841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5" name="Oval 84"/>
              <p:cNvSpPr>
                <a:spLocks noChangeArrowheads="1"/>
              </p:cNvSpPr>
              <p:nvPr/>
            </p:nvSpPr>
            <p:spPr bwMode="auto">
              <a:xfrm>
                <a:off x="5381626" y="132532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6" name="Oval 85"/>
              <p:cNvSpPr>
                <a:spLocks noChangeArrowheads="1"/>
              </p:cNvSpPr>
              <p:nvPr/>
            </p:nvSpPr>
            <p:spPr bwMode="auto">
              <a:xfrm>
                <a:off x="5270699" y="135946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7" name="Oval 86"/>
              <p:cNvSpPr>
                <a:spLocks noChangeArrowheads="1"/>
              </p:cNvSpPr>
              <p:nvPr/>
            </p:nvSpPr>
            <p:spPr bwMode="auto">
              <a:xfrm>
                <a:off x="5381626" y="138507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8" name="Oval 87"/>
              <p:cNvSpPr>
                <a:spLocks noChangeArrowheads="1"/>
              </p:cNvSpPr>
              <p:nvPr/>
            </p:nvSpPr>
            <p:spPr bwMode="auto">
              <a:xfrm>
                <a:off x="5381626"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9" name="Oval 88"/>
              <p:cNvSpPr>
                <a:spLocks noChangeArrowheads="1"/>
              </p:cNvSpPr>
              <p:nvPr/>
            </p:nvSpPr>
            <p:spPr bwMode="auto">
              <a:xfrm>
                <a:off x="5472642"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0" name="Oval 89"/>
              <p:cNvSpPr>
                <a:spLocks noChangeArrowheads="1"/>
              </p:cNvSpPr>
              <p:nvPr/>
            </p:nvSpPr>
            <p:spPr bwMode="auto">
              <a:xfrm>
                <a:off x="5361716" y="156433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1" name="Oval 90"/>
              <p:cNvSpPr>
                <a:spLocks noChangeArrowheads="1"/>
              </p:cNvSpPr>
              <p:nvPr/>
            </p:nvSpPr>
            <p:spPr bwMode="auto">
              <a:xfrm>
                <a:off x="5472642" y="158994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2" name="Oval 91"/>
              <p:cNvSpPr>
                <a:spLocks noChangeArrowheads="1"/>
              </p:cNvSpPr>
              <p:nvPr/>
            </p:nvSpPr>
            <p:spPr bwMode="auto">
              <a:xfrm>
                <a:off x="5176838" y="147328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3" name="Oval 92"/>
              <p:cNvSpPr>
                <a:spLocks noChangeArrowheads="1"/>
              </p:cNvSpPr>
              <p:nvPr/>
            </p:nvSpPr>
            <p:spPr bwMode="auto">
              <a:xfrm>
                <a:off x="5267855" y="153019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5" name="Oval 94"/>
              <p:cNvSpPr>
                <a:spLocks noChangeArrowheads="1"/>
              </p:cNvSpPr>
              <p:nvPr/>
            </p:nvSpPr>
            <p:spPr bwMode="auto">
              <a:xfrm>
                <a:off x="5351287" y="126841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6" name="Oval 95"/>
              <p:cNvSpPr>
                <a:spLocks noChangeArrowheads="1"/>
              </p:cNvSpPr>
              <p:nvPr/>
            </p:nvSpPr>
            <p:spPr bwMode="auto">
              <a:xfrm>
                <a:off x="5442303" y="132532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7" name="Oval 96"/>
              <p:cNvSpPr>
                <a:spLocks noChangeArrowheads="1"/>
              </p:cNvSpPr>
              <p:nvPr/>
            </p:nvSpPr>
            <p:spPr bwMode="auto">
              <a:xfrm>
                <a:off x="5331377" y="135946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8" name="Oval 97"/>
              <p:cNvSpPr>
                <a:spLocks noChangeArrowheads="1"/>
              </p:cNvSpPr>
              <p:nvPr/>
            </p:nvSpPr>
            <p:spPr bwMode="auto">
              <a:xfrm>
                <a:off x="5442303" y="1385076"/>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29" name="Oval 98"/>
              <p:cNvSpPr>
                <a:spLocks noChangeArrowheads="1"/>
              </p:cNvSpPr>
              <p:nvPr/>
            </p:nvSpPr>
            <p:spPr bwMode="auto">
              <a:xfrm>
                <a:off x="5442303"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0" name="Oval 99"/>
              <p:cNvSpPr>
                <a:spLocks noChangeArrowheads="1"/>
              </p:cNvSpPr>
              <p:nvPr/>
            </p:nvSpPr>
            <p:spPr bwMode="auto">
              <a:xfrm>
                <a:off x="5533320"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1" name="Oval 100"/>
              <p:cNvSpPr>
                <a:spLocks noChangeArrowheads="1"/>
              </p:cNvSpPr>
              <p:nvPr/>
            </p:nvSpPr>
            <p:spPr bwMode="auto">
              <a:xfrm>
                <a:off x="5422393" y="156433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2" name="Oval 101"/>
              <p:cNvSpPr>
                <a:spLocks noChangeArrowheads="1"/>
              </p:cNvSpPr>
              <p:nvPr/>
            </p:nvSpPr>
            <p:spPr bwMode="auto">
              <a:xfrm>
                <a:off x="5533320" y="158994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3" name="Oval 102"/>
              <p:cNvSpPr>
                <a:spLocks noChangeArrowheads="1"/>
              </p:cNvSpPr>
              <p:nvPr/>
            </p:nvSpPr>
            <p:spPr bwMode="auto">
              <a:xfrm>
                <a:off x="5237516" y="1473285"/>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34" name="Oval 103"/>
              <p:cNvSpPr>
                <a:spLocks noChangeArrowheads="1"/>
              </p:cNvSpPr>
              <p:nvPr/>
            </p:nvSpPr>
            <p:spPr bwMode="auto">
              <a:xfrm>
                <a:off x="5328533" y="153019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3" name="Oval 105"/>
              <p:cNvSpPr>
                <a:spLocks noChangeArrowheads="1"/>
              </p:cNvSpPr>
              <p:nvPr/>
            </p:nvSpPr>
            <p:spPr bwMode="auto">
              <a:xfrm>
                <a:off x="4881034" y="94456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4" name="Oval 106"/>
              <p:cNvSpPr>
                <a:spLocks noChangeArrowheads="1"/>
              </p:cNvSpPr>
              <p:nvPr/>
            </p:nvSpPr>
            <p:spPr bwMode="auto">
              <a:xfrm>
                <a:off x="4972051" y="100147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5" name="Oval 107"/>
              <p:cNvSpPr>
                <a:spLocks noChangeArrowheads="1"/>
              </p:cNvSpPr>
              <p:nvPr/>
            </p:nvSpPr>
            <p:spPr bwMode="auto">
              <a:xfrm>
                <a:off x="4861124" y="103561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6" name="Oval 108"/>
              <p:cNvSpPr>
                <a:spLocks noChangeArrowheads="1"/>
              </p:cNvSpPr>
              <p:nvPr/>
            </p:nvSpPr>
            <p:spPr bwMode="auto">
              <a:xfrm>
                <a:off x="4972051" y="1061226"/>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7" name="Oval 109"/>
              <p:cNvSpPr>
                <a:spLocks noChangeArrowheads="1"/>
              </p:cNvSpPr>
              <p:nvPr/>
            </p:nvSpPr>
            <p:spPr bwMode="auto">
              <a:xfrm>
                <a:off x="4972051"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8" name="Oval 110"/>
              <p:cNvSpPr>
                <a:spLocks noChangeArrowheads="1"/>
              </p:cNvSpPr>
              <p:nvPr/>
            </p:nvSpPr>
            <p:spPr bwMode="auto">
              <a:xfrm>
                <a:off x="5063067"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9" name="Oval 111"/>
              <p:cNvSpPr>
                <a:spLocks noChangeArrowheads="1"/>
              </p:cNvSpPr>
              <p:nvPr/>
            </p:nvSpPr>
            <p:spPr bwMode="auto">
              <a:xfrm>
                <a:off x="4952141" y="124048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0" name="Oval 112"/>
              <p:cNvSpPr>
                <a:spLocks noChangeArrowheads="1"/>
              </p:cNvSpPr>
              <p:nvPr/>
            </p:nvSpPr>
            <p:spPr bwMode="auto">
              <a:xfrm>
                <a:off x="5063067" y="126609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1" name="Oval 113"/>
              <p:cNvSpPr>
                <a:spLocks noChangeArrowheads="1"/>
              </p:cNvSpPr>
              <p:nvPr/>
            </p:nvSpPr>
            <p:spPr bwMode="auto">
              <a:xfrm>
                <a:off x="4767263" y="1149435"/>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2" name="Oval 114"/>
              <p:cNvSpPr>
                <a:spLocks noChangeArrowheads="1"/>
              </p:cNvSpPr>
              <p:nvPr/>
            </p:nvSpPr>
            <p:spPr bwMode="auto">
              <a:xfrm>
                <a:off x="4858280" y="120634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nvGrpSpPr>
              <p:cNvPr id="10303" name="Group 115"/>
              <p:cNvGrpSpPr>
                <a:grpSpLocks/>
              </p:cNvGrpSpPr>
              <p:nvPr/>
            </p:nvGrpSpPr>
            <p:grpSpPr bwMode="auto">
              <a:xfrm>
                <a:off x="4827941" y="944563"/>
                <a:ext cx="348897" cy="374650"/>
                <a:chOff x="983" y="1277"/>
                <a:chExt cx="368" cy="395"/>
              </a:xfrm>
              <a:solidFill>
                <a:srgbClr val="000000"/>
              </a:solidFill>
            </p:grpSpPr>
            <p:sp>
              <p:nvSpPr>
                <p:cNvPr id="10304" name="Oval 116"/>
                <p:cNvSpPr>
                  <a:spLocks noChangeArrowheads="1"/>
                </p:cNvSpPr>
                <p:nvPr/>
              </p:nvSpPr>
              <p:spPr bwMode="auto">
                <a:xfrm>
                  <a:off x="1103" y="127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5" name="Oval 117"/>
                <p:cNvSpPr>
                  <a:spLocks noChangeArrowheads="1"/>
                </p:cNvSpPr>
                <p:nvPr/>
              </p:nvSpPr>
              <p:spPr bwMode="auto">
                <a:xfrm>
                  <a:off x="1199" y="1337"/>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6" name="Oval 118"/>
                <p:cNvSpPr>
                  <a:spLocks noChangeArrowheads="1"/>
                </p:cNvSpPr>
                <p:nvPr/>
              </p:nvSpPr>
              <p:spPr bwMode="auto">
                <a:xfrm>
                  <a:off x="1082" y="137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7" name="Oval 119"/>
                <p:cNvSpPr>
                  <a:spLocks noChangeArrowheads="1"/>
                </p:cNvSpPr>
                <p:nvPr/>
              </p:nvSpPr>
              <p:spPr bwMode="auto">
                <a:xfrm>
                  <a:off x="1199" y="1400"/>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8" name="Oval 120"/>
                <p:cNvSpPr>
                  <a:spLocks noChangeArrowheads="1"/>
                </p:cNvSpPr>
                <p:nvPr/>
              </p:nvSpPr>
              <p:spPr bwMode="auto">
                <a:xfrm>
                  <a:off x="1199"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09" name="Oval 121"/>
                <p:cNvSpPr>
                  <a:spLocks noChangeArrowheads="1"/>
                </p:cNvSpPr>
                <p:nvPr/>
              </p:nvSpPr>
              <p:spPr bwMode="auto">
                <a:xfrm>
                  <a:off x="1295"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0" name="Oval 122"/>
                <p:cNvSpPr>
                  <a:spLocks noChangeArrowheads="1"/>
                </p:cNvSpPr>
                <p:nvPr/>
              </p:nvSpPr>
              <p:spPr bwMode="auto">
                <a:xfrm>
                  <a:off x="1178" y="1589"/>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1" name="Oval 123"/>
                <p:cNvSpPr>
                  <a:spLocks noChangeArrowheads="1"/>
                </p:cNvSpPr>
                <p:nvPr/>
              </p:nvSpPr>
              <p:spPr bwMode="auto">
                <a:xfrm>
                  <a:off x="1295" y="1616"/>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2" name="Oval 124"/>
                <p:cNvSpPr>
                  <a:spLocks noChangeArrowheads="1"/>
                </p:cNvSpPr>
                <p:nvPr/>
              </p:nvSpPr>
              <p:spPr bwMode="auto">
                <a:xfrm>
                  <a:off x="983" y="149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313" name="Oval 125"/>
                <p:cNvSpPr>
                  <a:spLocks noChangeArrowheads="1"/>
                </p:cNvSpPr>
                <p:nvPr/>
              </p:nvSpPr>
              <p:spPr bwMode="auto">
                <a:xfrm>
                  <a:off x="1079" y="1553"/>
                  <a:ext cx="56" cy="5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10270" name="AutoShape 126"/>
              <p:cNvSpPr>
                <a:spLocks noChangeArrowheads="1"/>
              </p:cNvSpPr>
              <p:nvPr/>
            </p:nvSpPr>
            <p:spPr bwMode="auto">
              <a:xfrm>
                <a:off x="4737100" y="623888"/>
                <a:ext cx="914400" cy="1125537"/>
              </a:xfrm>
              <a:prstGeom prst="can">
                <a:avLst>
                  <a:gd name="adj" fmla="val 30773"/>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2" name="Oval 128"/>
              <p:cNvSpPr>
                <a:spLocks noChangeArrowheads="1"/>
              </p:cNvSpPr>
              <p:nvPr/>
            </p:nvSpPr>
            <p:spPr bwMode="auto">
              <a:xfrm>
                <a:off x="4957234" y="1277938"/>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3" name="Oval 129"/>
              <p:cNvSpPr>
                <a:spLocks noChangeArrowheads="1"/>
              </p:cNvSpPr>
              <p:nvPr/>
            </p:nvSpPr>
            <p:spPr bwMode="auto">
              <a:xfrm>
                <a:off x="5048251" y="1334847"/>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4" name="Oval 130"/>
              <p:cNvSpPr>
                <a:spLocks noChangeArrowheads="1"/>
              </p:cNvSpPr>
              <p:nvPr/>
            </p:nvSpPr>
            <p:spPr bwMode="auto">
              <a:xfrm>
                <a:off x="4937324" y="1368992"/>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5" name="Oval 131"/>
              <p:cNvSpPr>
                <a:spLocks noChangeArrowheads="1"/>
              </p:cNvSpPr>
              <p:nvPr/>
            </p:nvSpPr>
            <p:spPr bwMode="auto">
              <a:xfrm>
                <a:off x="5048251" y="1394601"/>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6" name="Oval 132"/>
              <p:cNvSpPr>
                <a:spLocks noChangeArrowheads="1"/>
              </p:cNvSpPr>
              <p:nvPr/>
            </p:nvSpPr>
            <p:spPr bwMode="auto">
              <a:xfrm>
                <a:off x="5048251"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7" name="Oval 133"/>
              <p:cNvSpPr>
                <a:spLocks noChangeArrowheads="1"/>
              </p:cNvSpPr>
              <p:nvPr/>
            </p:nvSpPr>
            <p:spPr bwMode="auto">
              <a:xfrm>
                <a:off x="5139267"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8" name="Oval 134"/>
              <p:cNvSpPr>
                <a:spLocks noChangeArrowheads="1"/>
              </p:cNvSpPr>
              <p:nvPr/>
            </p:nvSpPr>
            <p:spPr bwMode="auto">
              <a:xfrm>
                <a:off x="5028341" y="1573864"/>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79" name="Oval 135"/>
              <p:cNvSpPr>
                <a:spLocks noChangeArrowheads="1"/>
              </p:cNvSpPr>
              <p:nvPr/>
            </p:nvSpPr>
            <p:spPr bwMode="auto">
              <a:xfrm>
                <a:off x="5139267" y="1599473"/>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0" name="Oval 136"/>
              <p:cNvSpPr>
                <a:spLocks noChangeArrowheads="1"/>
              </p:cNvSpPr>
              <p:nvPr/>
            </p:nvSpPr>
            <p:spPr bwMode="auto">
              <a:xfrm>
                <a:off x="4843463" y="1482810"/>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1" name="Oval 137"/>
              <p:cNvSpPr>
                <a:spLocks noChangeArrowheads="1"/>
              </p:cNvSpPr>
              <p:nvPr/>
            </p:nvSpPr>
            <p:spPr bwMode="auto">
              <a:xfrm>
                <a:off x="4934480" y="1539719"/>
                <a:ext cx="53093" cy="53115"/>
              </a:xfrm>
              <a:prstGeom prst="ellipse">
                <a:avLst/>
              </a:prstGeom>
              <a:solidFill>
                <a:srgbClr val="FF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3" name="Oval 139"/>
              <p:cNvSpPr>
                <a:spLocks noChangeArrowheads="1"/>
              </p:cNvSpPr>
              <p:nvPr/>
            </p:nvSpPr>
            <p:spPr bwMode="auto">
              <a:xfrm>
                <a:off x="5017912" y="1277938"/>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4" name="Oval 140"/>
              <p:cNvSpPr>
                <a:spLocks noChangeArrowheads="1"/>
              </p:cNvSpPr>
              <p:nvPr/>
            </p:nvSpPr>
            <p:spPr bwMode="auto">
              <a:xfrm>
                <a:off x="5108928" y="1334847"/>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5" name="Oval 141"/>
              <p:cNvSpPr>
                <a:spLocks noChangeArrowheads="1"/>
              </p:cNvSpPr>
              <p:nvPr/>
            </p:nvSpPr>
            <p:spPr bwMode="auto">
              <a:xfrm>
                <a:off x="4998002" y="1368992"/>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6" name="Oval 142"/>
              <p:cNvSpPr>
                <a:spLocks noChangeArrowheads="1"/>
              </p:cNvSpPr>
              <p:nvPr/>
            </p:nvSpPr>
            <p:spPr bwMode="auto">
              <a:xfrm>
                <a:off x="5108928" y="1394601"/>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7" name="Oval 143"/>
              <p:cNvSpPr>
                <a:spLocks noChangeArrowheads="1"/>
              </p:cNvSpPr>
              <p:nvPr/>
            </p:nvSpPr>
            <p:spPr bwMode="auto">
              <a:xfrm>
                <a:off x="5108928"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8" name="Oval 144"/>
              <p:cNvSpPr>
                <a:spLocks noChangeArrowheads="1"/>
              </p:cNvSpPr>
              <p:nvPr/>
            </p:nvSpPr>
            <p:spPr bwMode="auto">
              <a:xfrm>
                <a:off x="5199945"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89" name="Oval 145"/>
              <p:cNvSpPr>
                <a:spLocks noChangeArrowheads="1"/>
              </p:cNvSpPr>
              <p:nvPr/>
            </p:nvSpPr>
            <p:spPr bwMode="auto">
              <a:xfrm>
                <a:off x="5089018" y="1573864"/>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0" name="Oval 146"/>
              <p:cNvSpPr>
                <a:spLocks noChangeArrowheads="1"/>
              </p:cNvSpPr>
              <p:nvPr/>
            </p:nvSpPr>
            <p:spPr bwMode="auto">
              <a:xfrm>
                <a:off x="5199945" y="1599473"/>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1" name="Oval 147"/>
              <p:cNvSpPr>
                <a:spLocks noChangeArrowheads="1"/>
              </p:cNvSpPr>
              <p:nvPr/>
            </p:nvSpPr>
            <p:spPr bwMode="auto">
              <a:xfrm>
                <a:off x="4904141" y="1482810"/>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sp>
            <p:nvSpPr>
              <p:cNvPr id="10292" name="Oval 148"/>
              <p:cNvSpPr>
                <a:spLocks noChangeArrowheads="1"/>
              </p:cNvSpPr>
              <p:nvPr/>
            </p:nvSpPr>
            <p:spPr bwMode="auto">
              <a:xfrm>
                <a:off x="4995158" y="1539719"/>
                <a:ext cx="53093" cy="53115"/>
              </a:xfrm>
              <a:prstGeom prst="ellipse">
                <a:avLst/>
              </a:prstGeom>
              <a:solidFill>
                <a:srgbClr val="000000"/>
              </a:solidFill>
              <a:ln>
                <a:noFill/>
              </a:ln>
            </p:spPr>
            <p:txBody>
              <a:bodyPr wrap="none" lIns="90000" tIns="46800" rIns="90000" bIns="46800" anchor="ct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endParaRPr lang="nl-NL" altLang="en-US"/>
              </a:p>
            </p:txBody>
          </p:sp>
        </p:grpSp>
        <p:sp>
          <p:nvSpPr>
            <p:cNvPr id="775318" name="Rectangle 150"/>
            <p:cNvSpPr>
              <a:spLocks noChangeArrowheads="1"/>
            </p:cNvSpPr>
            <p:nvPr/>
          </p:nvSpPr>
          <p:spPr bwMode="auto">
            <a:xfrm>
              <a:off x="3562118" y="5666721"/>
              <a:ext cx="4895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lnSpc>
                  <a:spcPct val="75000"/>
                </a:lnSpc>
              </a:pPr>
              <a:r>
                <a:rPr lang="nl-NL" altLang="en-US" sz="2400" b="0" dirty="0" err="1">
                  <a:solidFill>
                    <a:srgbClr val="0000FF"/>
                  </a:solidFill>
                  <a:cs typeface="Times New Roman" panose="02020603050405020304" pitchFamily="18" charset="0"/>
                </a:rPr>
                <a:t>Violates</a:t>
              </a:r>
              <a:r>
                <a:rPr lang="nl-NL" altLang="en-US" sz="2400" b="0" dirty="0">
                  <a:solidFill>
                    <a:srgbClr val="0000FF"/>
                  </a:solidFill>
                  <a:cs typeface="Times New Roman" panose="02020603050405020304" pitchFamily="18" charset="0"/>
                </a:rPr>
                <a:t> </a:t>
              </a:r>
              <a:r>
                <a:rPr lang="nl-NL" altLang="en-US" sz="2400" b="0" dirty="0" err="1">
                  <a:solidFill>
                    <a:srgbClr val="0000FF"/>
                  </a:solidFill>
                  <a:cs typeface="Times New Roman" panose="02020603050405020304" pitchFamily="18" charset="0"/>
                </a:rPr>
                <a:t>subjective</a:t>
              </a:r>
              <a:r>
                <a:rPr lang="nl-NL" altLang="en-US" sz="2400" b="0" dirty="0">
                  <a:solidFill>
                    <a:srgbClr val="0000FF"/>
                  </a:solidFill>
                  <a:cs typeface="Times New Roman" panose="02020603050405020304" pitchFamily="18" charset="0"/>
                </a:rPr>
                <a:t> </a:t>
              </a:r>
              <a:r>
                <a:rPr lang="nl-NL" altLang="en-US" sz="2400" b="0" dirty="0" err="1">
                  <a:solidFill>
                    <a:srgbClr val="0000FF"/>
                  </a:solidFill>
                  <a:cs typeface="Times New Roman" panose="02020603050405020304" pitchFamily="18" charset="0"/>
                </a:rPr>
                <a:t>probabilities</a:t>
              </a:r>
              <a:r>
                <a:rPr lang="nl-NL" altLang="en-US" sz="2400" b="0" dirty="0">
                  <a:solidFill>
                    <a:srgbClr val="0000FF"/>
                  </a:solidFill>
                  <a:cs typeface="Times New Roman" panose="02020603050405020304" pitchFamily="18" charset="0"/>
                </a:rPr>
                <a:t>.</a:t>
              </a:r>
              <a:r>
                <a:rPr lang="nl-NL" altLang="en-US" sz="2400" b="0" dirty="0">
                  <a:solidFill>
                    <a:srgbClr val="000000"/>
                  </a:solidFill>
                  <a:cs typeface="Times New Roman" panose="02020603050405020304" pitchFamily="18" charset="0"/>
                </a:rPr>
                <a:t> </a:t>
              </a:r>
              <a:endParaRPr lang="en-US" altLang="en-US" sz="2400" b="0" dirty="0">
                <a:solidFill>
                  <a:srgbClr val="000000"/>
                </a:solidFill>
                <a:cs typeface="Times New Roman" panose="02020603050405020304" pitchFamily="18" charset="0"/>
              </a:endParaRPr>
            </a:p>
          </p:txBody>
        </p:sp>
        <p:grpSp>
          <p:nvGrpSpPr>
            <p:cNvPr id="7" name="Group 6"/>
            <p:cNvGrpSpPr/>
            <p:nvPr/>
          </p:nvGrpSpPr>
          <p:grpSpPr>
            <a:xfrm>
              <a:off x="5593224" y="2322326"/>
              <a:ext cx="576346" cy="592636"/>
              <a:chOff x="1639787" y="2268538"/>
              <a:chExt cx="576346" cy="592636"/>
            </a:xfrm>
          </p:grpSpPr>
          <p:sp>
            <p:nvSpPr>
              <p:cNvPr id="4" name="Rectangle 3"/>
              <p:cNvSpPr/>
              <p:nvPr/>
            </p:nvSpPr>
            <p:spPr>
              <a:xfrm>
                <a:off x="1639787" y="2332878"/>
                <a:ext cx="430688" cy="5282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mc:AlternateContent xmlns:mc="http://schemas.openxmlformats.org/markup-compatibility/2006" xmlns:a14="http://schemas.microsoft.com/office/drawing/2010/main">
            <mc:Choice Requires="a14">
              <p:sp>
                <p:nvSpPr>
                  <p:cNvPr id="144" name="Text Box 29"/>
                  <p:cNvSpPr txBox="1">
                    <a:spLocks noChangeArrowheads="1"/>
                  </p:cNvSpPr>
                  <p:nvPr/>
                </p:nvSpPr>
                <p:spPr bwMode="auto">
                  <a:xfrm>
                    <a:off x="1672097" y="2268538"/>
                    <a:ext cx="544036" cy="52540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14:m>
                      <m:oMathPara xmlns:m="http://schemas.openxmlformats.org/officeDocument/2006/math">
                        <m:oMathParaPr>
                          <m:jc m:val="centerGroup"/>
                        </m:oMathParaPr>
                        <m:oMath xmlns:m="http://schemas.openxmlformats.org/officeDocument/2006/math">
                          <m:r>
                            <a:rPr lang="en-US" altLang="en-US" sz="2800" b="0" i="1">
                              <a:solidFill>
                                <a:srgbClr val="000000"/>
                              </a:solidFill>
                              <a:latin typeface="Cambria Math" panose="02040503050406030204" pitchFamily="18" charset="0"/>
                              <a:ea typeface="Cambria Math" panose="02040503050406030204" pitchFamily="18" charset="0"/>
                            </a:rPr>
                            <m:t>≻</m:t>
                          </m:r>
                        </m:oMath>
                      </m:oMathPara>
                    </a14:m>
                    <a:endParaRPr lang="en-US" altLang="en-US" sz="2800" b="0" dirty="0">
                      <a:solidFill>
                        <a:srgbClr val="000000"/>
                      </a:solidFill>
                    </a:endParaRPr>
                  </a:p>
                </p:txBody>
              </p:sp>
            </mc:Choice>
            <mc:Fallback xmlns="">
              <p:sp>
                <p:nvSpPr>
                  <p:cNvPr id="144" name="Text Box 29"/>
                  <p:cNvSpPr txBox="1">
                    <a:spLocks noRot="1" noChangeAspect="1" noMove="1" noResize="1" noEditPoints="1" noAdjustHandles="1" noChangeArrowheads="1" noChangeShapeType="1" noTextEdit="1"/>
                  </p:cNvSpPr>
                  <p:nvPr/>
                </p:nvSpPr>
                <p:spPr bwMode="auto">
                  <a:xfrm>
                    <a:off x="1672097" y="2268538"/>
                    <a:ext cx="544036" cy="525401"/>
                  </a:xfrm>
                  <a:prstGeom prst="rect">
                    <a:avLst/>
                  </a:prstGeom>
                  <a:blipFill rotWithShape="0">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noFill/>
                      </a:rPr>
                      <a:t> </a:t>
                    </a:r>
                  </a:p>
                </p:txBody>
              </p:sp>
            </mc:Fallback>
          </mc:AlternateContent>
        </p:grpSp>
        <p:sp>
          <p:nvSpPr>
            <p:cNvPr id="775198" name="Line 30"/>
            <p:cNvSpPr>
              <a:spLocks noChangeShapeType="1"/>
            </p:cNvSpPr>
            <p:nvPr/>
          </p:nvSpPr>
          <p:spPr bwMode="auto">
            <a:xfrm>
              <a:off x="5880100" y="331133"/>
              <a:ext cx="0" cy="5022850"/>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46" name="Rectangle 33"/>
            <p:cNvSpPr>
              <a:spLocks noChangeArrowheads="1"/>
            </p:cNvSpPr>
            <p:nvPr/>
          </p:nvSpPr>
          <p:spPr bwMode="auto">
            <a:xfrm>
              <a:off x="347663" y="4544358"/>
              <a:ext cx="27606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pPr>
                <a:lnSpc>
                  <a:spcPct val="75000"/>
                </a:lnSpc>
              </a:pPr>
              <a:r>
                <a:rPr lang="nl-NL" altLang="en-US" sz="2400" b="0" dirty="0">
                  <a:solidFill>
                    <a:srgbClr val="000000"/>
                  </a:solidFill>
                  <a:cs typeface="Times New Roman" panose="02020603050405020304" pitchFamily="18" charset="0"/>
                </a:rPr>
                <a:t>This violates subjective probabilities:</a:t>
              </a:r>
              <a:endParaRPr lang="en-US" altLang="en-US" sz="2400" b="0" dirty="0">
                <a:solidFill>
                  <a:srgbClr val="000000"/>
                </a:solidFill>
                <a:cs typeface="Times New Roman" panose="02020603050405020304" pitchFamily="18" charset="0"/>
              </a:endParaRPr>
            </a:p>
          </p:txBody>
        </p:sp>
        <p:sp>
          <p:nvSpPr>
            <p:cNvPr id="149" name="Text Box 2"/>
            <p:cNvSpPr txBox="1">
              <a:spLocks noChangeArrowheads="1"/>
            </p:cNvSpPr>
            <p:nvPr/>
          </p:nvSpPr>
          <p:spPr bwMode="auto">
            <a:xfrm>
              <a:off x="638175" y="6167438"/>
              <a:ext cx="8251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Important practical example:</a:t>
              </a:r>
              <a:r>
                <a:rPr lang="en-US" altLang="en-US" sz="2800" dirty="0">
                  <a:latin typeface="Arial" panose="020B0604020202020204" pitchFamily="34" charset="0"/>
                  <a:cs typeface="Times New Roman" panose="02020603050405020304" pitchFamily="18" charset="0"/>
                  <a:sym typeface="Math3" panose="00000400000000000000" pitchFamily="2" charset="2"/>
                </a:rPr>
                <a:t> </a:t>
              </a:r>
              <a:r>
                <a:rPr lang="en-US" altLang="en-US" sz="2800" dirty="0" err="1">
                  <a:latin typeface="Arial" panose="020B0604020202020204" pitchFamily="34" charset="0"/>
                  <a:cs typeface="Times New Roman" panose="02020603050405020304" pitchFamily="18" charset="0"/>
                  <a:sym typeface="Math3" panose="00000400000000000000" pitchFamily="2" charset="2"/>
                </a:rPr>
                <a:t>homebias</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148" name="Text Box 29"/>
            <p:cNvSpPr txBox="1">
              <a:spLocks noChangeArrowheads="1"/>
            </p:cNvSpPr>
            <p:nvPr/>
          </p:nvSpPr>
          <p:spPr bwMode="auto">
            <a:xfrm>
              <a:off x="273050" y="1590021"/>
              <a:ext cx="2472450" cy="1140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3200" b="1">
                  <a:solidFill>
                    <a:schemeClr val="tx1"/>
                  </a:solidFill>
                  <a:latin typeface="Arial" panose="020B0604020202020204" pitchFamily="34" charset="0"/>
                </a:defRPr>
              </a:lvl1pPr>
              <a:lvl2pPr marL="742950" indent="-285750">
                <a:defRPr sz="3200" b="1">
                  <a:solidFill>
                    <a:schemeClr val="tx1"/>
                  </a:solidFill>
                  <a:latin typeface="Arial" panose="020B0604020202020204" pitchFamily="34" charset="0"/>
                </a:defRPr>
              </a:lvl2pPr>
              <a:lvl3pPr marL="1143000" indent="-228600">
                <a:defRPr sz="3200" b="1">
                  <a:solidFill>
                    <a:schemeClr val="tx1"/>
                  </a:solidFill>
                  <a:latin typeface="Arial" panose="020B0604020202020204" pitchFamily="34" charset="0"/>
                </a:defRPr>
              </a:lvl3pPr>
              <a:lvl4pPr marL="1600200" indent="-228600">
                <a:defRPr sz="3200" b="1">
                  <a:solidFill>
                    <a:schemeClr val="tx1"/>
                  </a:solidFill>
                  <a:latin typeface="Arial" panose="020B0604020202020204" pitchFamily="34" charset="0"/>
                </a:defRPr>
              </a:lvl4pPr>
              <a:lvl5pPr marL="2057400" indent="-228600">
                <a:defRPr sz="3200" b="1">
                  <a:solidFill>
                    <a:schemeClr val="tx1"/>
                  </a:solidFill>
                  <a:latin typeface="Arial" panose="020B0604020202020204" pitchFamily="34" charset="0"/>
                </a:defRPr>
              </a:lvl5pPr>
              <a:lvl6pPr marL="2514600" indent="-228600" eaLnBrk="0" fontAlgn="base" hangingPunct="0">
                <a:spcBef>
                  <a:spcPct val="0"/>
                </a:spcBef>
                <a:spcAft>
                  <a:spcPct val="0"/>
                </a:spcAft>
                <a:defRPr sz="3200" b="1">
                  <a:solidFill>
                    <a:schemeClr val="tx1"/>
                  </a:solidFill>
                  <a:latin typeface="Arial" panose="020B0604020202020204" pitchFamily="34" charset="0"/>
                </a:defRPr>
              </a:lvl6pPr>
              <a:lvl7pPr marL="2971800" indent="-228600" eaLnBrk="0" fontAlgn="base" hangingPunct="0">
                <a:spcBef>
                  <a:spcPct val="0"/>
                </a:spcBef>
                <a:spcAft>
                  <a:spcPct val="0"/>
                </a:spcAft>
                <a:defRPr sz="3200" b="1">
                  <a:solidFill>
                    <a:schemeClr val="tx1"/>
                  </a:solidFill>
                  <a:latin typeface="Arial" panose="020B0604020202020204" pitchFamily="34" charset="0"/>
                </a:defRPr>
              </a:lvl7pPr>
              <a:lvl8pPr marL="3429000" indent="-228600" eaLnBrk="0" fontAlgn="base" hangingPunct="0">
                <a:spcBef>
                  <a:spcPct val="0"/>
                </a:spcBef>
                <a:spcAft>
                  <a:spcPct val="0"/>
                </a:spcAft>
                <a:defRPr sz="3200" b="1">
                  <a:solidFill>
                    <a:schemeClr val="tx1"/>
                  </a:solidFill>
                  <a:latin typeface="Arial" panose="020B0604020202020204" pitchFamily="34" charset="0"/>
                </a:defRPr>
              </a:lvl8pPr>
              <a:lvl9pPr marL="3886200" indent="-228600" eaLnBrk="0" fontAlgn="base" hangingPunct="0">
                <a:spcBef>
                  <a:spcPct val="0"/>
                </a:spcBef>
                <a:spcAft>
                  <a:spcPct val="0"/>
                </a:spcAft>
                <a:defRPr sz="3200" b="1">
                  <a:solidFill>
                    <a:schemeClr val="tx1"/>
                  </a:solidFill>
                  <a:latin typeface="Arial" panose="020B0604020202020204" pitchFamily="34" charset="0"/>
                </a:defRPr>
              </a:lvl9pPr>
            </a:lstStyle>
            <a:p>
              <a:r>
                <a:rPr lang="en-US" altLang="en-US" sz="2000" b="0" dirty="0">
                  <a:solidFill>
                    <a:srgbClr val="000000"/>
                  </a:solidFill>
                </a:rPr>
                <a:t>(</a:t>
              </a:r>
              <a:r>
                <a:rPr lang="en-US" altLang="en-US" sz="2000" b="0" dirty="0">
                  <a:solidFill>
                    <a:srgbClr val="FF0000"/>
                  </a:solidFill>
                </a:rPr>
                <a:t>R</a:t>
              </a:r>
              <a:r>
                <a:rPr lang="en-US" altLang="en-US" sz="2000" b="0" baseline="-25000" dirty="0">
                  <a:solidFill>
                    <a:srgbClr val="FF0000"/>
                  </a:solidFill>
                </a:rPr>
                <a:t>K</a:t>
              </a:r>
              <a:r>
                <a:rPr lang="en-US" altLang="en-US" sz="2000" b="0" dirty="0">
                  <a:solidFill>
                    <a:srgbClr val="000000"/>
                  </a:solidFill>
                </a:rPr>
                <a:t>: </a:t>
              </a:r>
              <a:r>
                <a:rPr lang="en-US" sz="2400" b="0" dirty="0"/>
                <a:t>€</a:t>
              </a:r>
              <a:r>
                <a:rPr lang="en-US" altLang="en-US" sz="2000" b="0" dirty="0">
                  <a:solidFill>
                    <a:srgbClr val="000000"/>
                  </a:solidFill>
                </a:rPr>
                <a:t>20): </a:t>
              </a:r>
              <a:br>
                <a:rPr lang="en-US" altLang="en-US" sz="2000" b="0" dirty="0">
                  <a:solidFill>
                    <a:srgbClr val="000000"/>
                  </a:solidFill>
                </a:rPr>
              </a:br>
              <a:r>
                <a:rPr lang="en-US" altLang="en-US" sz="2000" b="0" dirty="0">
                  <a:solidFill>
                    <a:srgbClr val="000000"/>
                  </a:solidFill>
                </a:rPr>
                <a:t>receive </a:t>
              </a:r>
              <a:r>
                <a:rPr lang="en-US" sz="2400" b="0" dirty="0"/>
                <a:t>€</a:t>
              </a:r>
              <a:r>
                <a:rPr lang="en-US" altLang="en-US" sz="2000" b="0" dirty="0">
                  <a:solidFill>
                    <a:srgbClr val="000000"/>
                  </a:solidFill>
                </a:rPr>
                <a:t>20 if ball</a:t>
              </a:r>
              <a:br>
                <a:rPr lang="en-US" altLang="en-US" sz="2000" b="0" dirty="0">
                  <a:solidFill>
                    <a:srgbClr val="000000"/>
                  </a:solidFill>
                </a:rPr>
              </a:br>
              <a:r>
                <a:rPr lang="en-US" altLang="en-US" sz="2000" b="0" dirty="0">
                  <a:solidFill>
                    <a:srgbClr val="000000"/>
                  </a:solidFill>
                </a:rPr>
                <a:t>drawn from K is </a:t>
              </a:r>
              <a:r>
                <a:rPr lang="en-US" altLang="en-US" sz="2000" b="0" dirty="0">
                  <a:solidFill>
                    <a:srgbClr val="FF0000"/>
                  </a:solidFill>
                </a:rPr>
                <a:t>red.</a:t>
              </a:r>
              <a:endParaRPr lang="en-US" altLang="en-US" sz="2000" b="0" dirty="0">
                <a:solidFill>
                  <a:srgbClr val="000000"/>
                </a:solidFill>
              </a:endParaRPr>
            </a:p>
          </p:txBody>
        </p:sp>
        <p:sp>
          <p:nvSpPr>
            <p:cNvPr id="9" name="Rectangle 8"/>
            <p:cNvSpPr/>
            <p:nvPr/>
          </p:nvSpPr>
          <p:spPr>
            <a:xfrm>
              <a:off x="109100" y="1675440"/>
              <a:ext cx="2800350" cy="132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3" name="Text Box 3">
            <a:extLst>
              <a:ext uri="{FF2B5EF4-FFF2-40B4-BE49-F238E27FC236}">
                <a16:creationId xmlns:a16="http://schemas.microsoft.com/office/drawing/2014/main" id="{3F46ADD9-1307-457E-9847-493342C1405B}"/>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170</a:t>
            </a:fld>
            <a:endParaRPr lang="en-US" altLang="nl-NL" sz="1600"/>
          </a:p>
        </p:txBody>
      </p:sp>
      <p:grpSp>
        <p:nvGrpSpPr>
          <p:cNvPr id="154" name="Group 153">
            <a:extLst>
              <a:ext uri="{FF2B5EF4-FFF2-40B4-BE49-F238E27FC236}">
                <a16:creationId xmlns:a16="http://schemas.microsoft.com/office/drawing/2014/main" id="{768E2803-4C23-4F05-922F-D0621E8637F7}"/>
              </a:ext>
            </a:extLst>
          </p:cNvPr>
          <p:cNvGrpSpPr/>
          <p:nvPr/>
        </p:nvGrpSpPr>
        <p:grpSpPr>
          <a:xfrm>
            <a:off x="4580019" y="3509308"/>
            <a:ext cx="2643451" cy="646679"/>
            <a:chOff x="7740352" y="193962"/>
            <a:chExt cx="216024" cy="216024"/>
          </a:xfrm>
        </p:grpSpPr>
        <p:cxnSp>
          <p:nvCxnSpPr>
            <p:cNvPr id="155" name="Straight Connector 154">
              <a:extLst>
                <a:ext uri="{FF2B5EF4-FFF2-40B4-BE49-F238E27FC236}">
                  <a16:creationId xmlns:a16="http://schemas.microsoft.com/office/drawing/2014/main" id="{46C0DB3D-8576-4715-A87E-BE6062CC9AC2}"/>
                </a:ext>
              </a:extLst>
            </p:cNvPr>
            <p:cNvCxnSpPr/>
            <p:nvPr/>
          </p:nvCxnSpPr>
          <p:spPr>
            <a:xfrm>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37C1318-8308-4F82-B62B-60827AA7D979}"/>
                </a:ext>
              </a:extLst>
            </p:cNvPr>
            <p:cNvCxnSpPr/>
            <p:nvPr/>
          </p:nvCxnSpPr>
          <p:spPr>
            <a:xfrm rot="5400000">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D14A963F-F620-4FC9-8A15-C1A33F6B517B}"/>
              </a:ext>
            </a:extLst>
          </p:cNvPr>
          <p:cNvGrpSpPr/>
          <p:nvPr/>
        </p:nvGrpSpPr>
        <p:grpSpPr>
          <a:xfrm>
            <a:off x="467545" y="4544359"/>
            <a:ext cx="1584176" cy="756850"/>
            <a:chOff x="7740352" y="193962"/>
            <a:chExt cx="216024" cy="216024"/>
          </a:xfrm>
        </p:grpSpPr>
        <p:cxnSp>
          <p:nvCxnSpPr>
            <p:cNvPr id="158" name="Straight Connector 157">
              <a:extLst>
                <a:ext uri="{FF2B5EF4-FFF2-40B4-BE49-F238E27FC236}">
                  <a16:creationId xmlns:a16="http://schemas.microsoft.com/office/drawing/2014/main" id="{E8C7B638-DF5A-45E4-8CEC-3F5D2ED3E090}"/>
                </a:ext>
              </a:extLst>
            </p:cNvPr>
            <p:cNvCxnSpPr/>
            <p:nvPr/>
          </p:nvCxnSpPr>
          <p:spPr>
            <a:xfrm>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6C8B73C2-402C-4D07-832B-9F0599A23BF6}"/>
                </a:ext>
              </a:extLst>
            </p:cNvPr>
            <p:cNvCxnSpPr/>
            <p:nvPr/>
          </p:nvCxnSpPr>
          <p:spPr>
            <a:xfrm rot="5400000">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546F4398-349A-4273-9476-85F264380444}"/>
              </a:ext>
            </a:extLst>
          </p:cNvPr>
          <p:cNvGrpSpPr/>
          <p:nvPr/>
        </p:nvGrpSpPr>
        <p:grpSpPr>
          <a:xfrm>
            <a:off x="3707903" y="5654676"/>
            <a:ext cx="4131391" cy="269401"/>
            <a:chOff x="7740352" y="193962"/>
            <a:chExt cx="216024" cy="216024"/>
          </a:xfrm>
        </p:grpSpPr>
        <p:cxnSp>
          <p:nvCxnSpPr>
            <p:cNvPr id="161" name="Straight Connector 160">
              <a:extLst>
                <a:ext uri="{FF2B5EF4-FFF2-40B4-BE49-F238E27FC236}">
                  <a16:creationId xmlns:a16="http://schemas.microsoft.com/office/drawing/2014/main" id="{2A904C63-2AB0-448F-B266-3C5EB9195AAF}"/>
                </a:ext>
              </a:extLst>
            </p:cNvPr>
            <p:cNvCxnSpPr/>
            <p:nvPr/>
          </p:nvCxnSpPr>
          <p:spPr>
            <a:xfrm>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9082442D-51E2-4BA1-98F7-4D0BE59D9C97}"/>
                </a:ext>
              </a:extLst>
            </p:cNvPr>
            <p:cNvCxnSpPr/>
            <p:nvPr/>
          </p:nvCxnSpPr>
          <p:spPr>
            <a:xfrm rot="5400000">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246181DF-14D8-473E-A499-7435CA5B7062}"/>
              </a:ext>
            </a:extLst>
          </p:cNvPr>
          <p:cNvGrpSpPr/>
          <p:nvPr/>
        </p:nvGrpSpPr>
        <p:grpSpPr>
          <a:xfrm>
            <a:off x="4833098" y="4599759"/>
            <a:ext cx="2126504" cy="411811"/>
            <a:chOff x="7740352" y="193962"/>
            <a:chExt cx="216024" cy="216024"/>
          </a:xfrm>
        </p:grpSpPr>
        <p:cxnSp>
          <p:nvCxnSpPr>
            <p:cNvPr id="164" name="Straight Connector 163">
              <a:extLst>
                <a:ext uri="{FF2B5EF4-FFF2-40B4-BE49-F238E27FC236}">
                  <a16:creationId xmlns:a16="http://schemas.microsoft.com/office/drawing/2014/main" id="{6A6D788E-51BA-42E8-BD0E-82B89A684C38}"/>
                </a:ext>
              </a:extLst>
            </p:cNvPr>
            <p:cNvCxnSpPr/>
            <p:nvPr/>
          </p:nvCxnSpPr>
          <p:spPr>
            <a:xfrm>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F2AA659-4C8F-4FE5-9951-8891D0EE6E69}"/>
                </a:ext>
              </a:extLst>
            </p:cNvPr>
            <p:cNvCxnSpPr/>
            <p:nvPr/>
          </p:nvCxnSpPr>
          <p:spPr>
            <a:xfrm rot="5400000">
              <a:off x="7740352" y="193962"/>
              <a:ext cx="216024" cy="216024"/>
            </a:xfrm>
            <a:prstGeom prst="line">
              <a:avLst/>
            </a:prstGeom>
            <a:ln w="57150">
              <a:solidFill>
                <a:srgbClr val="CC99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91239985"/>
      </p:ext>
    </p:extLst>
  </p:cSld>
  <p:clrMapOvr>
    <a:masterClrMapping/>
  </p:clrMapOvr>
  <p:transition advTm="16582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171</a:t>
            </a:fld>
            <a:endParaRPr lang="en-US" altLang="nl-NL" sz="1600"/>
          </a:p>
        </p:txBody>
      </p:sp>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550399" y="620688"/>
                <a:ext cx="5184576" cy="5786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i="1" smtClean="0">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uniform:</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𝑤</m:t>
                        </m:r>
                      </m:e>
                      <m:sub>
                        <m:r>
                          <a:rPr lang="en-US" altLang="nl-NL" sz="2800" i="1">
                            <a:solidFill>
                              <a:srgbClr val="000000"/>
                            </a:solidFill>
                            <a:latin typeface="Cambria Math" panose="02040503050406030204" pitchFamily="18" charset="0"/>
                            <a:ea typeface="Cambria Math" panose="02040503050406030204" pitchFamily="18" charset="0"/>
                            <a:cs typeface="Times New Roman" panose="02020603050405020304" pitchFamily="18" charset="0"/>
                            <a:sym typeface="Math3" panose="00000400000000000000" pitchFamily="2" charset="2"/>
                          </a:rPr>
                          <m:t>𝒜</m:t>
                        </m:r>
                      </m:sub>
                    </m:sSub>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𝐴</m:t>
                            </m:r>
                          </m:e>
                        </m:d>
                      </m:e>
                    </m:d>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550399" y="620688"/>
                <a:ext cx="5184576" cy="578685"/>
              </a:xfrm>
              <a:prstGeom prst="rect">
                <a:avLst/>
              </a:prstGeom>
              <a:blipFill>
                <a:blip r:embed="rId3"/>
                <a:stretch>
                  <a:fillRect t="-8421" b="-221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4" name="Group 13">
            <a:extLst>
              <a:ext uri="{FF2B5EF4-FFF2-40B4-BE49-F238E27FC236}">
                <a16:creationId xmlns:a16="http://schemas.microsoft.com/office/drawing/2014/main" id="{F58A2EB7-B196-46C1-BEFA-D4DDBBFFFC94}"/>
              </a:ext>
            </a:extLst>
          </p:cNvPr>
          <p:cNvGrpSpPr/>
          <p:nvPr/>
        </p:nvGrpSpPr>
        <p:grpSpPr>
          <a:xfrm>
            <a:off x="4139952" y="54100"/>
            <a:ext cx="4086350" cy="710604"/>
            <a:chOff x="4139952" y="54100"/>
            <a:chExt cx="4086350" cy="710604"/>
          </a:xfrm>
        </p:grpSpPr>
        <p:cxnSp>
          <p:nvCxnSpPr>
            <p:cNvPr id="4" name="Straight Arrow Connector 3">
              <a:extLst>
                <a:ext uri="{FF2B5EF4-FFF2-40B4-BE49-F238E27FC236}">
                  <a16:creationId xmlns:a16="http://schemas.microsoft.com/office/drawing/2014/main" id="{7C4C8C3C-9817-4574-A52B-9800517B4132}"/>
                </a:ext>
              </a:extLst>
            </p:cNvPr>
            <p:cNvCxnSpPr>
              <a:cxnSpLocks/>
            </p:cNvCxnSpPr>
            <p:nvPr/>
          </p:nvCxnSpPr>
          <p:spPr>
            <a:xfrm flipV="1">
              <a:off x="4139952" y="303039"/>
              <a:ext cx="1224136" cy="461665"/>
            </a:xfrm>
            <a:prstGeom prst="straightConnector1">
              <a:avLst/>
            </a:prstGeom>
            <a:ln>
              <a:solidFill>
                <a:srgbClr val="0000FF"/>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3" name="Text Box 4">
              <a:extLst>
                <a:ext uri="{FF2B5EF4-FFF2-40B4-BE49-F238E27FC236}">
                  <a16:creationId xmlns:a16="http://schemas.microsoft.com/office/drawing/2014/main" id="{1DFCC3B8-7C09-436F-9494-D5C0F12D87FD}"/>
                </a:ext>
              </a:extLst>
            </p:cNvPr>
            <p:cNvSpPr txBox="1">
              <a:spLocks noChangeArrowheads="1"/>
            </p:cNvSpPr>
            <p:nvPr/>
          </p:nvSpPr>
          <p:spPr bwMode="auto">
            <a:xfrm>
              <a:off x="5345982" y="54100"/>
              <a:ext cx="28803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solidFill>
                    <a:srgbClr val="CC9900"/>
                  </a:solidFill>
                  <a:latin typeface="Arial" panose="020B0604020202020204" pitchFamily="34" charset="0"/>
                  <a:cs typeface="Times New Roman" panose="02020603050405020304" pitchFamily="18" charset="0"/>
                  <a:sym typeface="Math3" panose="00000400000000000000" pitchFamily="2" charset="2"/>
                </a:rPr>
                <a:t>Source function</a:t>
              </a:r>
              <a:endPar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p:grpSp>
    </p:spTree>
    <p:extLst>
      <p:ext uri="{BB962C8B-B14F-4D97-AF65-F5344CB8AC3E}">
        <p14:creationId xmlns:p14="http://schemas.microsoft.com/office/powerpoint/2010/main" val="332521930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5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628650" y="398703"/>
            <a:ext cx="825182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solidFill>
                  <a:srgbClr val="0000FF"/>
                </a:solidFill>
              </a:rPr>
              <a:t>Experiment</a:t>
            </a:r>
          </a:p>
          <a:p>
            <a:pPr>
              <a:spcBef>
                <a:spcPct val="0"/>
              </a:spcBef>
              <a:buFont typeface="Math3" panose="00000400000000000000" pitchFamily="2" charset="2"/>
              <a:buNone/>
            </a:pPr>
            <a:r>
              <a:rPr lang="en-US" sz="2000" dirty="0" err="1"/>
              <a:t>Abdellaoui</a:t>
            </a:r>
            <a:r>
              <a:rPr lang="en-US" sz="2000" dirty="0"/>
              <a:t>, </a:t>
            </a:r>
            <a:r>
              <a:rPr lang="en-US" sz="2000" dirty="0" err="1"/>
              <a:t>Baillon</a:t>
            </a:r>
            <a:r>
              <a:rPr lang="en-US" sz="2000" dirty="0"/>
              <a:t>, Placido, &amp; Wakker (2011) </a:t>
            </a:r>
            <a:br>
              <a:rPr lang="en-US" sz="2000" dirty="0"/>
            </a:br>
            <a:r>
              <a:rPr lang="en-US" sz="2000" dirty="0"/>
              <a:t>“The Rich Domain of Uncertainty: Source Functions and Their Experimental Implementation,” </a:t>
            </a:r>
            <a:br>
              <a:rPr lang="en-US" sz="2000" dirty="0"/>
            </a:br>
            <a:r>
              <a:rPr lang="en-US" sz="2000" i="1" dirty="0"/>
              <a:t>American Economic Review</a:t>
            </a:r>
            <a:r>
              <a:rPr lang="en-US" sz="2000" dirty="0"/>
              <a:t> 101, 695–723.</a:t>
            </a:r>
          </a:p>
        </p:txBody>
      </p:sp>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172</a:t>
            </a:fld>
            <a:endParaRPr lang="en-US" altLang="nl-NL" sz="1600"/>
          </a:p>
        </p:txBody>
      </p:sp>
    </p:spTree>
    <p:extLst>
      <p:ext uri="{BB962C8B-B14F-4D97-AF65-F5344CB8AC3E}">
        <p14:creationId xmlns:p14="http://schemas.microsoft.com/office/powerpoint/2010/main" val="282470539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823967" y="332852"/>
                <a:ext cx="7708474" cy="52687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Prospect theory for ambiguity:</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There exist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𝑢</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𝜆</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𝑊</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s.t.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for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nary>
                      <m:naryPr>
                        <m:chr m:val="∑"/>
                        <m:limLoc m:val="subSup"/>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naryPr>
                      <m:sub>
                        <m:r>
                          <m:rPr>
                            <m:brk m:alnAt="25"/>
                          </m:r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p>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nary>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represents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e>
                      <m:sup>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𝑅</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sup>
                    </m:s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&gt;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𝑘</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p>
                      <m:s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𝜋</m:t>
                        </m:r>
                      </m:e>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p>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e>
                          <m:sub>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𝐿</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sub>
                        </m:sSub>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dirty="0"/>
                  <a:t> </a:t>
                </a:r>
              </a:p>
              <a:p>
                <a:pPr>
                  <a:spcBef>
                    <a:spcPct val="0"/>
                  </a:spcBef>
                  <a:buFont typeface="Math3" panose="00000400000000000000" pitchFamily="2" charset="2"/>
                  <a:buNone/>
                </a:pPr>
                <a:r>
                  <a:rPr lang="en-US" dirty="0"/>
                  <a:t> </a:t>
                </a:r>
              </a:p>
              <a:p>
                <a:pPr>
                  <a:spcBef>
                    <a:spcPct val="0"/>
                  </a:spcBef>
                  <a:buFont typeface="Math3" panose="00000400000000000000" pitchFamily="2" charset="2"/>
                  <a:buNone/>
                </a:pP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823967" y="332852"/>
                <a:ext cx="7708474" cy="5268750"/>
              </a:xfrm>
              <a:prstGeom prst="rect">
                <a:avLst/>
              </a:prstGeom>
              <a:blipFill>
                <a:blip r:embed="rId3"/>
                <a:stretch>
                  <a:fillRect l="-1581" t="-127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5" name="Text Box 3">
            <a:extLst>
              <a:ext uri="{FF2B5EF4-FFF2-40B4-BE49-F238E27FC236}">
                <a16:creationId xmlns:a16="http://schemas.microsoft.com/office/drawing/2014/main" id="{10EC8397-CFFA-4D18-BC08-87E30E883C77}"/>
              </a:ext>
            </a:extLst>
          </p:cNvPr>
          <p:cNvSpPr txBox="1">
            <a:spLocks noChangeArrowheads="1"/>
          </p:cNvSpPr>
          <p:nvPr/>
        </p:nvSpPr>
        <p:spPr bwMode="auto">
          <a:xfrm>
            <a:off x="8731072"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173</a:t>
            </a:fld>
            <a:endParaRPr lang="en-US" altLang="nl-NL" sz="1600"/>
          </a:p>
        </p:txBody>
      </p:sp>
      <p:sp>
        <p:nvSpPr>
          <p:cNvPr id="6" name="Text Box 2">
            <a:extLst>
              <a:ext uri="{FF2B5EF4-FFF2-40B4-BE49-F238E27FC236}">
                <a16:creationId xmlns:a16="http://schemas.microsoft.com/office/drawing/2014/main" id="{A3846822-1936-4AC9-86CE-0790074963AC}"/>
              </a:ext>
            </a:extLst>
          </p:cNvPr>
          <p:cNvSpPr txBox="1">
            <a:spLocks noChangeArrowheads="1"/>
          </p:cNvSpPr>
          <p:nvPr/>
        </p:nvSpPr>
        <p:spPr bwMode="auto">
          <a:xfrm>
            <a:off x="-51372" y="-72599"/>
            <a:ext cx="116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solidFill>
                  <a:srgbClr val="0000FF"/>
                </a:solidFill>
              </a:rPr>
              <a:t>§12.1</a:t>
            </a:r>
            <a:endParaRPr lang="en-GB" altLang="nl-NL"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126439728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628650" y="2416250"/>
            <a:ext cx="8251825"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 1.6.1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[de </a:t>
            </a:r>
            <a:r>
              <a:rPr lang="en-US"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Finetti’s</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surprise] The following three statements are equivalent:</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nl-NL" sz="2800" dirty="0" err="1">
                <a:solidFill>
                  <a:srgbClr val="0000FF"/>
                </a:solidFill>
                <a:latin typeface="Arial" panose="020B0604020202020204" pitchFamily="34" charset="0"/>
                <a:cs typeface="Times New Roman" panose="02020603050405020304" pitchFamily="18" charset="0"/>
                <a:sym typeface="Math3" panose="00000400000000000000" pitchFamily="2" charset="2"/>
              </a:rPr>
              <a:t>i</a:t>
            </a: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1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Expected value holds.</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(ii)</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Monotonicity, transitivity, &amp; additivity hold.</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(iii)</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No arbitrage.</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4" name="Text Box 3"/>
          <p:cNvSpPr txBox="1">
            <a:spLocks noChangeArrowheads="1"/>
          </p:cNvSpPr>
          <p:nvPr/>
        </p:nvSpPr>
        <p:spPr bwMode="auto">
          <a:xfrm>
            <a:off x="8836547"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18</a:t>
            </a:fld>
            <a:endParaRPr lang="en-US" altLang="nl-NL" sz="1600"/>
          </a:p>
        </p:txBody>
      </p:sp>
      <p:sp>
        <p:nvSpPr>
          <p:cNvPr id="5" name="Text Box 2">
            <a:extLst>
              <a:ext uri="{FF2B5EF4-FFF2-40B4-BE49-F238E27FC236}">
                <a16:creationId xmlns:a16="http://schemas.microsoft.com/office/drawing/2014/main" id="{ABF4524D-BFC8-4363-8FD8-823109374BE0}"/>
              </a:ext>
            </a:extLst>
          </p:cNvPr>
          <p:cNvSpPr txBox="1">
            <a:spLocks noChangeArrowheads="1"/>
          </p:cNvSpPr>
          <p:nvPr/>
        </p:nvSpPr>
        <p:spPr bwMode="auto">
          <a:xfrm>
            <a:off x="640655" y="44624"/>
            <a:ext cx="861186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1.6</a:t>
            </a:r>
            <a:b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Following theorem ignores technicalities (see book)</a:t>
            </a:r>
          </a:p>
        </p:txBody>
      </p:sp>
      <p:pic>
        <p:nvPicPr>
          <p:cNvPr id="7" name="Picture 6">
            <a:extLst>
              <a:ext uri="{FF2B5EF4-FFF2-40B4-BE49-F238E27FC236}">
                <a16:creationId xmlns:a16="http://schemas.microsoft.com/office/drawing/2014/main" id="{81E54A17-4499-4888-81B5-0C08FFAE41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05819" y="1368386"/>
            <a:ext cx="950208" cy="1152128"/>
          </a:xfrm>
          <a:prstGeom prst="rect">
            <a:avLst/>
          </a:prstGeom>
        </p:spPr>
      </p:pic>
    </p:spTree>
    <p:extLst>
      <p:ext uri="{BB962C8B-B14F-4D97-AF65-F5344CB8AC3E}">
        <p14:creationId xmlns:p14="http://schemas.microsoft.com/office/powerpoint/2010/main" val="363116388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0" end="0"/>
                                            </p:txEl>
                                          </p:spTgt>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uiExpand="1" build="p" autoUpdateAnimBg="0"/>
      <p:bldP spid="5"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1" name="Text Box 2">
                <a:extLst>
                  <a:ext uri="{FF2B5EF4-FFF2-40B4-BE49-F238E27FC236}">
                    <a16:creationId xmlns:a16="http://schemas.microsoft.com/office/drawing/2014/main" id="{5CA8A9DD-0CCA-4EC5-958D-C245C0676176}"/>
                  </a:ext>
                </a:extLst>
              </p:cNvPr>
              <p:cNvSpPr txBox="1">
                <a:spLocks noChangeArrowheads="1"/>
              </p:cNvSpPr>
              <p:nvPr/>
            </p:nvSpPr>
            <p:spPr bwMode="auto">
              <a:xfrm>
                <a:off x="2221386" y="2517956"/>
                <a:ext cx="72008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1" name="Text Box 2">
                <a:extLst>
                  <a:ext uri="{FF2B5EF4-FFF2-40B4-BE49-F238E27FC236}">
                    <a16:creationId xmlns:a16="http://schemas.microsoft.com/office/drawing/2014/main" id="{5CA8A9DD-0CCA-4EC5-958D-C245C0676176}"/>
                  </a:ext>
                </a:extLst>
              </p:cNvPr>
              <p:cNvSpPr txBox="1">
                <a:spLocks noRot="1" noChangeAspect="1" noMove="1" noResize="1" noEditPoints="1" noAdjustHandles="1" noChangeArrowheads="1" noChangeShapeType="1" noTextEdit="1"/>
              </p:cNvSpPr>
              <p:nvPr/>
            </p:nvSpPr>
            <p:spPr bwMode="auto">
              <a:xfrm>
                <a:off x="2221386" y="2517956"/>
                <a:ext cx="720080" cy="46166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2" name="Text Box 2">
                <a:extLst>
                  <a:ext uri="{FF2B5EF4-FFF2-40B4-BE49-F238E27FC236}">
                    <a16:creationId xmlns:a16="http://schemas.microsoft.com/office/drawing/2014/main" id="{2AD43C5C-DE8B-4CA2-AD1E-6A332B961AD5}"/>
                  </a:ext>
                </a:extLst>
              </p:cNvPr>
              <p:cNvSpPr txBox="1">
                <a:spLocks noChangeArrowheads="1"/>
              </p:cNvSpPr>
              <p:nvPr/>
            </p:nvSpPr>
            <p:spPr bwMode="auto">
              <a:xfrm>
                <a:off x="1787225" y="2369652"/>
                <a:ext cx="746390" cy="70070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f>
                      <m:f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2" name="Text Box 2">
                <a:extLst>
                  <a:ext uri="{FF2B5EF4-FFF2-40B4-BE49-F238E27FC236}">
                    <a16:creationId xmlns:a16="http://schemas.microsoft.com/office/drawing/2014/main" id="{2AD43C5C-DE8B-4CA2-AD1E-6A332B961AD5}"/>
                  </a:ext>
                </a:extLst>
              </p:cNvPr>
              <p:cNvSpPr txBox="1">
                <a:spLocks noRot="1" noChangeAspect="1" noMove="1" noResize="1" noEditPoints="1" noAdjustHandles="1" noChangeArrowheads="1" noChangeShapeType="1" noTextEdit="1"/>
              </p:cNvSpPr>
              <p:nvPr/>
            </p:nvSpPr>
            <p:spPr bwMode="auto">
              <a:xfrm>
                <a:off x="1787225" y="2369652"/>
                <a:ext cx="746390" cy="700705"/>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5" name="Group 4">
            <a:extLst>
              <a:ext uri="{FF2B5EF4-FFF2-40B4-BE49-F238E27FC236}">
                <a16:creationId xmlns:a16="http://schemas.microsoft.com/office/drawing/2014/main" id="{342E6F2E-E71C-4F6B-97E0-29605A79FA5B}"/>
              </a:ext>
            </a:extLst>
          </p:cNvPr>
          <p:cNvGrpSpPr/>
          <p:nvPr/>
        </p:nvGrpSpPr>
        <p:grpSpPr>
          <a:xfrm>
            <a:off x="1800830" y="151002"/>
            <a:ext cx="4712931" cy="1567496"/>
            <a:chOff x="1800830" y="151002"/>
            <a:chExt cx="4712931" cy="1567496"/>
          </a:xfrm>
        </p:grpSpPr>
        <p:pic>
          <p:nvPicPr>
            <p:cNvPr id="98" name="Picture 97">
              <a:extLst>
                <a:ext uri="{FF2B5EF4-FFF2-40B4-BE49-F238E27FC236}">
                  <a16:creationId xmlns:a16="http://schemas.microsoft.com/office/drawing/2014/main" id="{F32D7BA9-7649-4845-A82E-E31251E4DC4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1062" t="10130" r="11061" b="8680"/>
            <a:stretch/>
          </p:blipFill>
          <p:spPr>
            <a:xfrm>
              <a:off x="3192005" y="194839"/>
              <a:ext cx="434958" cy="453467"/>
            </a:xfrm>
            <a:prstGeom prst="rect">
              <a:avLst/>
            </a:prstGeom>
          </p:spPr>
        </p:pic>
        <p:pic>
          <p:nvPicPr>
            <p:cNvPr id="109" name="Picture 108">
              <a:extLst>
                <a:ext uri="{FF2B5EF4-FFF2-40B4-BE49-F238E27FC236}">
                  <a16:creationId xmlns:a16="http://schemas.microsoft.com/office/drawing/2014/main" id="{20EAD1DC-3B1C-49BF-B193-16F984758206}"/>
                </a:ext>
              </a:extLst>
            </p:cNvPr>
            <p:cNvPicPr>
              <a:picLocks noChangeAspect="1"/>
            </p:cNvPicPr>
            <p:nvPr/>
          </p:nvPicPr>
          <p:blipFill rotWithShape="1">
            <a:blip r:embed="rId7">
              <a:extLst>
                <a:ext uri="{28A0092B-C50C-407E-A947-70E740481C1C}">
                  <a14:useLocalDpi xmlns:a14="http://schemas.microsoft.com/office/drawing/2010/main" val="0"/>
                </a:ext>
              </a:extLst>
            </a:blip>
            <a:srcRect l="79515" t="70194"/>
            <a:stretch/>
          </p:blipFill>
          <p:spPr>
            <a:xfrm>
              <a:off x="5620238" y="270180"/>
              <a:ext cx="442444" cy="360510"/>
            </a:xfrm>
            <a:prstGeom prst="rect">
              <a:avLst/>
            </a:prstGeom>
          </p:spPr>
        </p:pic>
        <p:pic>
          <p:nvPicPr>
            <p:cNvPr id="105" name="Picture 104">
              <a:extLst>
                <a:ext uri="{FF2B5EF4-FFF2-40B4-BE49-F238E27FC236}">
                  <a16:creationId xmlns:a16="http://schemas.microsoft.com/office/drawing/2014/main" id="{FF5D755F-128A-494D-8803-AB2E0BAB85E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248456" y="151002"/>
              <a:ext cx="505611" cy="505611"/>
            </a:xfrm>
            <a:prstGeom prst="rect">
              <a:avLst/>
            </a:prstGeom>
          </p:spPr>
        </p:pic>
        <p:grpSp>
          <p:nvGrpSpPr>
            <p:cNvPr id="53" name="Group 52">
              <a:extLst>
                <a:ext uri="{FF2B5EF4-FFF2-40B4-BE49-F238E27FC236}">
                  <a16:creationId xmlns:a16="http://schemas.microsoft.com/office/drawing/2014/main" id="{4E120895-CB78-489A-8117-9970FB5BF79A}"/>
                </a:ext>
              </a:extLst>
            </p:cNvPr>
            <p:cNvGrpSpPr/>
            <p:nvPr/>
          </p:nvGrpSpPr>
          <p:grpSpPr>
            <a:xfrm>
              <a:off x="1800830" y="592893"/>
              <a:ext cx="4712931" cy="1125605"/>
              <a:chOff x="1017958" y="908720"/>
              <a:chExt cx="4712931" cy="1125605"/>
            </a:xfrm>
          </p:grpSpPr>
          <p:pic>
            <p:nvPicPr>
              <p:cNvPr id="54" name="Picture 53">
                <a:extLst>
                  <a:ext uri="{FF2B5EF4-FFF2-40B4-BE49-F238E27FC236}">
                    <a16:creationId xmlns:a16="http://schemas.microsoft.com/office/drawing/2014/main" id="{FA448833-4181-4478-A619-474A3473F4E2}"/>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4091" t="16250" r="24090" b="16970"/>
              <a:stretch/>
            </p:blipFill>
            <p:spPr>
              <a:xfrm>
                <a:off x="1228862" y="1199794"/>
                <a:ext cx="294455" cy="284231"/>
              </a:xfrm>
              <a:prstGeom prst="rect">
                <a:avLst/>
              </a:prstGeom>
            </p:spPr>
          </p:pic>
          <p:grpSp>
            <p:nvGrpSpPr>
              <p:cNvPr id="55" name="Group 54">
                <a:extLst>
                  <a:ext uri="{FF2B5EF4-FFF2-40B4-BE49-F238E27FC236}">
                    <a16:creationId xmlns:a16="http://schemas.microsoft.com/office/drawing/2014/main" id="{C2737F70-FE15-4AB9-9499-F6F3F0249077}"/>
                  </a:ext>
                </a:extLst>
              </p:cNvPr>
              <p:cNvGrpSpPr/>
              <p:nvPr/>
            </p:nvGrpSpPr>
            <p:grpSpPr>
              <a:xfrm>
                <a:off x="1017958" y="1694753"/>
                <a:ext cx="448788" cy="338554"/>
                <a:chOff x="6516216" y="2618521"/>
                <a:chExt cx="448788" cy="338554"/>
              </a:xfrm>
            </p:grpSpPr>
            <p:sp>
              <p:nvSpPr>
                <p:cNvPr id="90" name="Text Box 2">
                  <a:extLst>
                    <a:ext uri="{FF2B5EF4-FFF2-40B4-BE49-F238E27FC236}">
                      <a16:creationId xmlns:a16="http://schemas.microsoft.com/office/drawing/2014/main" id="{31711C55-E474-4A4F-A25C-FCE190EB6904}"/>
                    </a:ext>
                  </a:extLst>
                </p:cNvPr>
                <p:cNvSpPr txBox="1">
                  <a:spLocks noChangeArrowheads="1"/>
                </p:cNvSpPr>
                <p:nvPr/>
              </p:nvSpPr>
              <p:spPr bwMode="auto">
                <a:xfrm>
                  <a:off x="6550824" y="2618521"/>
                  <a:ext cx="3540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1600" dirty="0"/>
                    <a:t>+</a:t>
                  </a:r>
                  <a:endParaRPr lang="en-GB"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91" name="Picture 90">
                  <a:extLst>
                    <a:ext uri="{FF2B5EF4-FFF2-40B4-BE49-F238E27FC236}">
                      <a16:creationId xmlns:a16="http://schemas.microsoft.com/office/drawing/2014/main" id="{7EF7E110-8F91-4821-AEA2-5CBB81F7F3B7}"/>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5925" r="37490"/>
                <a:stretch/>
              </p:blipFill>
              <p:spPr>
                <a:xfrm>
                  <a:off x="6516216" y="2666228"/>
                  <a:ext cx="114954" cy="245222"/>
                </a:xfrm>
                <a:prstGeom prst="rect">
                  <a:avLst/>
                </a:prstGeom>
              </p:spPr>
            </p:pic>
            <p:pic>
              <p:nvPicPr>
                <p:cNvPr id="92" name="Picture 91">
                  <a:extLst>
                    <a:ext uri="{FF2B5EF4-FFF2-40B4-BE49-F238E27FC236}">
                      <a16:creationId xmlns:a16="http://schemas.microsoft.com/office/drawing/2014/main" id="{57FE1676-1423-4B4E-A12A-455B9E5B2FA2}"/>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4091" t="16250" r="24090" b="16970"/>
                <a:stretch/>
              </p:blipFill>
              <p:spPr>
                <a:xfrm>
                  <a:off x="6749488" y="2699155"/>
                  <a:ext cx="215516" cy="208033"/>
                </a:xfrm>
                <a:prstGeom prst="rect">
                  <a:avLst/>
                </a:prstGeom>
              </p:spPr>
            </p:pic>
          </p:grpSp>
          <mc:AlternateContent xmlns:mc="http://schemas.openxmlformats.org/markup-compatibility/2006" xmlns:a14="http://schemas.microsoft.com/office/drawing/2010/main">
            <mc:Choice Requires="a14">
              <p:sp>
                <p:nvSpPr>
                  <p:cNvPr id="56" name="Text Box 4">
                    <a:extLst>
                      <a:ext uri="{FF2B5EF4-FFF2-40B4-BE49-F238E27FC236}">
                        <a16:creationId xmlns:a16="http://schemas.microsoft.com/office/drawing/2014/main" id="{407749C1-A76C-4173-9570-2F788A176890}"/>
                      </a:ext>
                    </a:extLst>
                  </p:cNvPr>
                  <p:cNvSpPr txBox="1">
                    <a:spLocks noChangeArrowheads="1"/>
                  </p:cNvSpPr>
                  <p:nvPr/>
                </p:nvSpPr>
                <p:spPr bwMode="auto">
                  <a:xfrm>
                    <a:off x="1818924" y="1143267"/>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6" name="Text Box 4">
                    <a:extLst>
                      <a:ext uri="{FF2B5EF4-FFF2-40B4-BE49-F238E27FC236}">
                        <a16:creationId xmlns:a16="http://schemas.microsoft.com/office/drawing/2014/main" id="{407749C1-A76C-4173-9570-2F788A176890}"/>
                      </a:ext>
                    </a:extLst>
                  </p:cNvPr>
                  <p:cNvSpPr txBox="1">
                    <a:spLocks noRot="1" noChangeAspect="1" noMove="1" noResize="1" noEditPoints="1" noAdjustHandles="1" noChangeArrowheads="1" noChangeShapeType="1" noTextEdit="1"/>
                  </p:cNvSpPr>
                  <p:nvPr/>
                </p:nvSpPr>
                <p:spPr bwMode="auto">
                  <a:xfrm>
                    <a:off x="1818924" y="1143267"/>
                    <a:ext cx="293655" cy="338554"/>
                  </a:xfrm>
                  <a:prstGeom prst="rect">
                    <a:avLst/>
                  </a:prstGeom>
                  <a:blipFill>
                    <a:blip r:embed="rId12"/>
                    <a:stretch>
                      <a:fillRect b="-54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7" name="Text Box 4">
                    <a:extLst>
                      <a:ext uri="{FF2B5EF4-FFF2-40B4-BE49-F238E27FC236}">
                        <a16:creationId xmlns:a16="http://schemas.microsoft.com/office/drawing/2014/main" id="{06301A26-DA9B-4039-A561-D07787EE4245}"/>
                      </a:ext>
                    </a:extLst>
                  </p:cNvPr>
                  <p:cNvSpPr txBox="1">
                    <a:spLocks noChangeArrowheads="1"/>
                  </p:cNvSpPr>
                  <p:nvPr/>
                </p:nvSpPr>
                <p:spPr bwMode="auto">
                  <a:xfrm>
                    <a:off x="1547664" y="1669137"/>
                    <a:ext cx="792088"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7" name="Text Box 4">
                    <a:extLst>
                      <a:ext uri="{FF2B5EF4-FFF2-40B4-BE49-F238E27FC236}">
                        <a16:creationId xmlns:a16="http://schemas.microsoft.com/office/drawing/2014/main" id="{06301A26-DA9B-4039-A561-D07787EE4245}"/>
                      </a:ext>
                    </a:extLst>
                  </p:cNvPr>
                  <p:cNvSpPr txBox="1">
                    <a:spLocks noRot="1" noChangeAspect="1" noMove="1" noResize="1" noEditPoints="1" noAdjustHandles="1" noChangeArrowheads="1" noChangeShapeType="1" noTextEdit="1"/>
                  </p:cNvSpPr>
                  <p:nvPr/>
                </p:nvSpPr>
                <p:spPr bwMode="auto">
                  <a:xfrm>
                    <a:off x="1547664" y="1669137"/>
                    <a:ext cx="792088" cy="338554"/>
                  </a:xfrm>
                  <a:prstGeom prst="rect">
                    <a:avLst/>
                  </a:prstGeom>
                  <a:blipFill>
                    <a:blip r:embed="rId13"/>
                    <a:stretch>
                      <a:fillRect b="-54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8" name="Text Box 4">
                    <a:extLst>
                      <a:ext uri="{FF2B5EF4-FFF2-40B4-BE49-F238E27FC236}">
                        <a16:creationId xmlns:a16="http://schemas.microsoft.com/office/drawing/2014/main" id="{88C6299C-6F3F-4AC1-9609-2C1334BA80A0}"/>
                      </a:ext>
                    </a:extLst>
                  </p:cNvPr>
                  <p:cNvSpPr txBox="1">
                    <a:spLocks noChangeArrowheads="1"/>
                  </p:cNvSpPr>
                  <p:nvPr/>
                </p:nvSpPr>
                <p:spPr bwMode="auto">
                  <a:xfrm>
                    <a:off x="2067401" y="1153129"/>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8" name="Text Box 4">
                    <a:extLst>
                      <a:ext uri="{FF2B5EF4-FFF2-40B4-BE49-F238E27FC236}">
                        <a16:creationId xmlns:a16="http://schemas.microsoft.com/office/drawing/2014/main" id="{88C6299C-6F3F-4AC1-9609-2C1334BA80A0}"/>
                      </a:ext>
                    </a:extLst>
                  </p:cNvPr>
                  <p:cNvSpPr txBox="1">
                    <a:spLocks noRot="1" noChangeAspect="1" noMove="1" noResize="1" noEditPoints="1" noAdjustHandles="1" noChangeArrowheads="1" noChangeShapeType="1" noTextEdit="1"/>
                  </p:cNvSpPr>
                  <p:nvPr/>
                </p:nvSpPr>
                <p:spPr bwMode="auto">
                  <a:xfrm>
                    <a:off x="2067401" y="1153129"/>
                    <a:ext cx="940944" cy="338554"/>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59" name="Text Box 4">
                    <a:extLst>
                      <a:ext uri="{FF2B5EF4-FFF2-40B4-BE49-F238E27FC236}">
                        <a16:creationId xmlns:a16="http://schemas.microsoft.com/office/drawing/2014/main" id="{3B9D1865-A491-4DB7-83C4-93B4C11207DC}"/>
                      </a:ext>
                    </a:extLst>
                  </p:cNvPr>
                  <p:cNvSpPr txBox="1">
                    <a:spLocks noChangeArrowheads="1"/>
                  </p:cNvSpPr>
                  <p:nvPr/>
                </p:nvSpPr>
                <p:spPr bwMode="auto">
                  <a:xfrm>
                    <a:off x="2148190" y="940184"/>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9" name="Text Box 4">
                    <a:extLst>
                      <a:ext uri="{FF2B5EF4-FFF2-40B4-BE49-F238E27FC236}">
                        <a16:creationId xmlns:a16="http://schemas.microsoft.com/office/drawing/2014/main" id="{3B9D1865-A491-4DB7-83C4-93B4C11207DC}"/>
                      </a:ext>
                    </a:extLst>
                  </p:cNvPr>
                  <p:cNvSpPr txBox="1">
                    <a:spLocks noRot="1" noChangeAspect="1" noMove="1" noResize="1" noEditPoints="1" noAdjustHandles="1" noChangeArrowheads="1" noChangeShapeType="1" noTextEdit="1"/>
                  </p:cNvSpPr>
                  <p:nvPr/>
                </p:nvSpPr>
                <p:spPr bwMode="auto">
                  <a:xfrm>
                    <a:off x="2148190" y="940184"/>
                    <a:ext cx="940944" cy="338554"/>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60" name="Text Box 4">
                    <a:extLst>
                      <a:ext uri="{FF2B5EF4-FFF2-40B4-BE49-F238E27FC236}">
                        <a16:creationId xmlns:a16="http://schemas.microsoft.com/office/drawing/2014/main" id="{E9502AB3-20EE-44EC-8F36-4B906096D564}"/>
                      </a:ext>
                    </a:extLst>
                  </p:cNvPr>
                  <p:cNvSpPr txBox="1">
                    <a:spLocks noChangeArrowheads="1"/>
                  </p:cNvSpPr>
                  <p:nvPr/>
                </p:nvSpPr>
                <p:spPr bwMode="auto">
                  <a:xfrm>
                    <a:off x="2152146" y="1423102"/>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0" name="Text Box 4">
                    <a:extLst>
                      <a:ext uri="{FF2B5EF4-FFF2-40B4-BE49-F238E27FC236}">
                        <a16:creationId xmlns:a16="http://schemas.microsoft.com/office/drawing/2014/main" id="{E9502AB3-20EE-44EC-8F36-4B906096D564}"/>
                      </a:ext>
                    </a:extLst>
                  </p:cNvPr>
                  <p:cNvSpPr txBox="1">
                    <a:spLocks noRot="1" noChangeAspect="1" noMove="1" noResize="1" noEditPoints="1" noAdjustHandles="1" noChangeArrowheads="1" noChangeShapeType="1" noTextEdit="1"/>
                  </p:cNvSpPr>
                  <p:nvPr/>
                </p:nvSpPr>
                <p:spPr bwMode="auto">
                  <a:xfrm>
                    <a:off x="2152146" y="1423102"/>
                    <a:ext cx="940944" cy="338554"/>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61" name="Text Box 4">
                    <a:extLst>
                      <a:ext uri="{FF2B5EF4-FFF2-40B4-BE49-F238E27FC236}">
                        <a16:creationId xmlns:a16="http://schemas.microsoft.com/office/drawing/2014/main" id="{2FEEC114-6EEF-417C-8042-F37CC918EEE2}"/>
                      </a:ext>
                    </a:extLst>
                  </p:cNvPr>
                  <p:cNvSpPr txBox="1">
                    <a:spLocks noChangeArrowheads="1"/>
                  </p:cNvSpPr>
                  <p:nvPr/>
                </p:nvSpPr>
                <p:spPr bwMode="auto">
                  <a:xfrm>
                    <a:off x="2153611" y="1695771"/>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1" name="Text Box 4">
                    <a:extLst>
                      <a:ext uri="{FF2B5EF4-FFF2-40B4-BE49-F238E27FC236}">
                        <a16:creationId xmlns:a16="http://schemas.microsoft.com/office/drawing/2014/main" id="{2FEEC114-6EEF-417C-8042-F37CC918EEE2}"/>
                      </a:ext>
                    </a:extLst>
                  </p:cNvPr>
                  <p:cNvSpPr txBox="1">
                    <a:spLocks noRot="1" noChangeAspect="1" noMove="1" noResize="1" noEditPoints="1" noAdjustHandles="1" noChangeArrowheads="1" noChangeShapeType="1" noTextEdit="1"/>
                  </p:cNvSpPr>
                  <p:nvPr/>
                </p:nvSpPr>
                <p:spPr bwMode="auto">
                  <a:xfrm>
                    <a:off x="2153611" y="1695771"/>
                    <a:ext cx="940944" cy="338554"/>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2" name="Group 61">
                <a:extLst>
                  <a:ext uri="{FF2B5EF4-FFF2-40B4-BE49-F238E27FC236}">
                    <a16:creationId xmlns:a16="http://schemas.microsoft.com/office/drawing/2014/main" id="{3F0AE230-64A0-4B22-A089-967928C79A63}"/>
                  </a:ext>
                </a:extLst>
              </p:cNvPr>
              <p:cNvGrpSpPr/>
              <p:nvPr/>
            </p:nvGrpSpPr>
            <p:grpSpPr>
              <a:xfrm>
                <a:off x="3318074" y="940184"/>
                <a:ext cx="964708" cy="1085263"/>
                <a:chOff x="5450895" y="1621335"/>
                <a:chExt cx="964708" cy="1085263"/>
              </a:xfrm>
            </p:grpSpPr>
            <mc:AlternateContent xmlns:mc="http://schemas.openxmlformats.org/markup-compatibility/2006" xmlns:a14="http://schemas.microsoft.com/office/drawing/2010/main">
              <mc:Choice Requires="a14">
                <p:sp>
                  <p:nvSpPr>
                    <p:cNvPr id="86" name="Text Box 4">
                      <a:extLst>
                        <a:ext uri="{FF2B5EF4-FFF2-40B4-BE49-F238E27FC236}">
                          <a16:creationId xmlns:a16="http://schemas.microsoft.com/office/drawing/2014/main" id="{525C7BF1-3853-4B1A-BF34-184E24094358}"/>
                        </a:ext>
                      </a:extLst>
                    </p:cNvPr>
                    <p:cNvSpPr txBox="1">
                      <a:spLocks noChangeArrowheads="1"/>
                    </p:cNvSpPr>
                    <p:nvPr/>
                  </p:nvSpPr>
                  <p:spPr bwMode="auto">
                    <a:xfrm>
                      <a:off x="5455919" y="1834280"/>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 name="Text Box 4">
                      <a:extLst>
                        <a:ext uri="{FF2B5EF4-FFF2-40B4-BE49-F238E27FC236}">
                          <a16:creationId xmlns:a16="http://schemas.microsoft.com/office/drawing/2014/main" id="{BE0ECB42-3B6C-4E22-9182-17718319A596}"/>
                        </a:ext>
                      </a:extLst>
                    </p:cNvPr>
                    <p:cNvSpPr txBox="1">
                      <a:spLocks noRot="1" noChangeAspect="1" noMove="1" noResize="1" noEditPoints="1" noAdjustHandles="1" noChangeArrowheads="1" noChangeShapeType="1" noTextEdit="1"/>
                    </p:cNvSpPr>
                    <p:nvPr/>
                  </p:nvSpPr>
                  <p:spPr bwMode="auto">
                    <a:xfrm>
                      <a:off x="5455919" y="1834280"/>
                      <a:ext cx="940944" cy="338554"/>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7" name="Text Box 4">
                      <a:extLst>
                        <a:ext uri="{FF2B5EF4-FFF2-40B4-BE49-F238E27FC236}">
                          <a16:creationId xmlns:a16="http://schemas.microsoft.com/office/drawing/2014/main" id="{60F9D4B3-9111-46E2-9B7E-EF549BE4D0B8}"/>
                        </a:ext>
                      </a:extLst>
                    </p:cNvPr>
                    <p:cNvSpPr txBox="1">
                      <a:spLocks noChangeArrowheads="1"/>
                    </p:cNvSpPr>
                    <p:nvPr/>
                  </p:nvSpPr>
                  <p:spPr bwMode="auto">
                    <a:xfrm>
                      <a:off x="5458299" y="1621335"/>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8A73B20C-7BA8-4A0F-A573-4F321D54D999}"/>
                        </a:ext>
                      </a:extLst>
                    </p:cNvPr>
                    <p:cNvSpPr txBox="1">
                      <a:spLocks noRot="1" noChangeAspect="1" noMove="1" noResize="1" noEditPoints="1" noAdjustHandles="1" noChangeArrowheads="1" noChangeShapeType="1" noTextEdit="1"/>
                    </p:cNvSpPr>
                    <p:nvPr/>
                  </p:nvSpPr>
                  <p:spPr bwMode="auto">
                    <a:xfrm>
                      <a:off x="5458299" y="1621335"/>
                      <a:ext cx="940944" cy="338554"/>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8" name="Text Box 4">
                      <a:extLst>
                        <a:ext uri="{FF2B5EF4-FFF2-40B4-BE49-F238E27FC236}">
                          <a16:creationId xmlns:a16="http://schemas.microsoft.com/office/drawing/2014/main" id="{5D280503-2E73-4B6A-9BA4-8694529FA164}"/>
                        </a:ext>
                      </a:extLst>
                    </p:cNvPr>
                    <p:cNvSpPr txBox="1">
                      <a:spLocks noChangeArrowheads="1"/>
                    </p:cNvSpPr>
                    <p:nvPr/>
                  </p:nvSpPr>
                  <p:spPr bwMode="auto">
                    <a:xfrm>
                      <a:off x="5474659" y="2113132"/>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4">
                      <a:extLst>
                        <a:ext uri="{FF2B5EF4-FFF2-40B4-BE49-F238E27FC236}">
                          <a16:creationId xmlns:a16="http://schemas.microsoft.com/office/drawing/2014/main" id="{AEB63CA6-FF46-4D0B-AD64-6281536E6C4C}"/>
                        </a:ext>
                      </a:extLst>
                    </p:cNvPr>
                    <p:cNvSpPr txBox="1">
                      <a:spLocks noRot="1" noChangeAspect="1" noMove="1" noResize="1" noEditPoints="1" noAdjustHandles="1" noChangeArrowheads="1" noChangeShapeType="1" noTextEdit="1"/>
                    </p:cNvSpPr>
                    <p:nvPr/>
                  </p:nvSpPr>
                  <p:spPr bwMode="auto">
                    <a:xfrm>
                      <a:off x="5474659" y="2113132"/>
                      <a:ext cx="940944" cy="338554"/>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9" name="Text Box 4">
                      <a:extLst>
                        <a:ext uri="{FF2B5EF4-FFF2-40B4-BE49-F238E27FC236}">
                          <a16:creationId xmlns:a16="http://schemas.microsoft.com/office/drawing/2014/main" id="{765A4DDC-F718-41B8-A958-9CD85DE23265}"/>
                        </a:ext>
                      </a:extLst>
                    </p:cNvPr>
                    <p:cNvSpPr txBox="1">
                      <a:spLocks noChangeArrowheads="1"/>
                    </p:cNvSpPr>
                    <p:nvPr/>
                  </p:nvSpPr>
                  <p:spPr bwMode="auto">
                    <a:xfrm>
                      <a:off x="5450895" y="2368044"/>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 name="Text Box 4">
                      <a:extLst>
                        <a:ext uri="{FF2B5EF4-FFF2-40B4-BE49-F238E27FC236}">
                          <a16:creationId xmlns:a16="http://schemas.microsoft.com/office/drawing/2014/main" id="{125CE30F-44DE-4EA8-8C64-3DFBFC55AE6E}"/>
                        </a:ext>
                      </a:extLst>
                    </p:cNvPr>
                    <p:cNvSpPr txBox="1">
                      <a:spLocks noRot="1" noChangeAspect="1" noMove="1" noResize="1" noEditPoints="1" noAdjustHandles="1" noChangeArrowheads="1" noChangeShapeType="1" noTextEdit="1"/>
                    </p:cNvSpPr>
                    <p:nvPr/>
                  </p:nvSpPr>
                  <p:spPr bwMode="auto">
                    <a:xfrm>
                      <a:off x="5450895" y="2368044"/>
                      <a:ext cx="940944" cy="338554"/>
                    </a:xfrm>
                    <a:prstGeom prst="rect">
                      <a:avLst/>
                    </a:prstGeom>
                    <a:blipFill>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63" name="Group 62">
                <a:extLst>
                  <a:ext uri="{FF2B5EF4-FFF2-40B4-BE49-F238E27FC236}">
                    <a16:creationId xmlns:a16="http://schemas.microsoft.com/office/drawing/2014/main" id="{A6F58D13-E42C-4BC7-B8FD-B58A1CCB20A1}"/>
                  </a:ext>
                </a:extLst>
              </p:cNvPr>
              <p:cNvGrpSpPr/>
              <p:nvPr/>
            </p:nvGrpSpPr>
            <p:grpSpPr>
              <a:xfrm>
                <a:off x="4496571" y="921760"/>
                <a:ext cx="1034667" cy="1107612"/>
                <a:chOff x="7531324" y="1621335"/>
                <a:chExt cx="1034667" cy="1107612"/>
              </a:xfrm>
            </p:grpSpPr>
            <mc:AlternateContent xmlns:mc="http://schemas.openxmlformats.org/markup-compatibility/2006" xmlns:a14="http://schemas.microsoft.com/office/drawing/2010/main">
              <mc:Choice Requires="a14">
                <p:sp>
                  <p:nvSpPr>
                    <p:cNvPr id="82" name="Text Box 4">
                      <a:extLst>
                        <a:ext uri="{FF2B5EF4-FFF2-40B4-BE49-F238E27FC236}">
                          <a16:creationId xmlns:a16="http://schemas.microsoft.com/office/drawing/2014/main" id="{4F1CB2CF-5340-4B13-ACF6-9244ECEB8A31}"/>
                        </a:ext>
                      </a:extLst>
                    </p:cNvPr>
                    <p:cNvSpPr txBox="1">
                      <a:spLocks noChangeArrowheads="1"/>
                    </p:cNvSpPr>
                    <p:nvPr/>
                  </p:nvSpPr>
                  <p:spPr bwMode="auto">
                    <a:xfrm>
                      <a:off x="7611226" y="1856629"/>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4">
                      <a:extLst>
                        <a:ext uri="{FF2B5EF4-FFF2-40B4-BE49-F238E27FC236}">
                          <a16:creationId xmlns:a16="http://schemas.microsoft.com/office/drawing/2014/main" id="{34AA3220-B4A3-4E30-8F79-A5B181D7838D}"/>
                        </a:ext>
                      </a:extLst>
                    </p:cNvPr>
                    <p:cNvSpPr txBox="1">
                      <a:spLocks noRot="1" noChangeAspect="1" noMove="1" noResize="1" noEditPoints="1" noAdjustHandles="1" noChangeArrowheads="1" noChangeShapeType="1" noTextEdit="1"/>
                    </p:cNvSpPr>
                    <p:nvPr/>
                  </p:nvSpPr>
                  <p:spPr bwMode="auto">
                    <a:xfrm>
                      <a:off x="7611226" y="1856629"/>
                      <a:ext cx="940944" cy="338554"/>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3" name="Text Box 4">
                      <a:extLst>
                        <a:ext uri="{FF2B5EF4-FFF2-40B4-BE49-F238E27FC236}">
                          <a16:creationId xmlns:a16="http://schemas.microsoft.com/office/drawing/2014/main" id="{92880A32-10E9-40E9-BAEA-45A802C07F49}"/>
                        </a:ext>
                      </a:extLst>
                    </p:cNvPr>
                    <p:cNvSpPr txBox="1">
                      <a:spLocks noChangeArrowheads="1"/>
                    </p:cNvSpPr>
                    <p:nvPr/>
                  </p:nvSpPr>
                  <p:spPr bwMode="auto">
                    <a:xfrm>
                      <a:off x="7531324" y="1621335"/>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 name="Text Box 4">
                      <a:extLst>
                        <a:ext uri="{FF2B5EF4-FFF2-40B4-BE49-F238E27FC236}">
                          <a16:creationId xmlns:a16="http://schemas.microsoft.com/office/drawing/2014/main" id="{4EB25DC7-8188-4AF7-86F2-99097EFE1A0B}"/>
                        </a:ext>
                      </a:extLst>
                    </p:cNvPr>
                    <p:cNvSpPr txBox="1">
                      <a:spLocks noRot="1" noChangeAspect="1" noMove="1" noResize="1" noEditPoints="1" noAdjustHandles="1" noChangeArrowheads="1" noChangeShapeType="1" noTextEdit="1"/>
                    </p:cNvSpPr>
                    <p:nvPr/>
                  </p:nvSpPr>
                  <p:spPr bwMode="auto">
                    <a:xfrm>
                      <a:off x="7531324" y="1621335"/>
                      <a:ext cx="940944" cy="338554"/>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4" name="Text Box 4">
                      <a:extLst>
                        <a:ext uri="{FF2B5EF4-FFF2-40B4-BE49-F238E27FC236}">
                          <a16:creationId xmlns:a16="http://schemas.microsoft.com/office/drawing/2014/main" id="{DAA86AEC-3603-4C1A-A349-31FF0399C466}"/>
                        </a:ext>
                      </a:extLst>
                    </p:cNvPr>
                    <p:cNvSpPr txBox="1">
                      <a:spLocks noChangeArrowheads="1"/>
                    </p:cNvSpPr>
                    <p:nvPr/>
                  </p:nvSpPr>
                  <p:spPr bwMode="auto">
                    <a:xfrm>
                      <a:off x="7620104" y="2135481"/>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4">
                      <a:extLst>
                        <a:ext uri="{FF2B5EF4-FFF2-40B4-BE49-F238E27FC236}">
                          <a16:creationId xmlns:a16="http://schemas.microsoft.com/office/drawing/2014/main" id="{2A46145C-8DFE-4189-99A0-681975F04045}"/>
                        </a:ext>
                      </a:extLst>
                    </p:cNvPr>
                    <p:cNvSpPr txBox="1">
                      <a:spLocks noRot="1" noChangeAspect="1" noMove="1" noResize="1" noEditPoints="1" noAdjustHandles="1" noChangeArrowheads="1" noChangeShapeType="1" noTextEdit="1"/>
                    </p:cNvSpPr>
                    <p:nvPr/>
                  </p:nvSpPr>
                  <p:spPr bwMode="auto">
                    <a:xfrm>
                      <a:off x="7620104" y="2135481"/>
                      <a:ext cx="940944" cy="338554"/>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85" name="Text Box 4">
                      <a:extLst>
                        <a:ext uri="{FF2B5EF4-FFF2-40B4-BE49-F238E27FC236}">
                          <a16:creationId xmlns:a16="http://schemas.microsoft.com/office/drawing/2014/main" id="{34A2E133-C584-4639-AA97-5C049FECD5FD}"/>
                        </a:ext>
                      </a:extLst>
                    </p:cNvPr>
                    <p:cNvSpPr txBox="1">
                      <a:spLocks noChangeArrowheads="1"/>
                    </p:cNvSpPr>
                    <p:nvPr/>
                  </p:nvSpPr>
                  <p:spPr bwMode="auto">
                    <a:xfrm>
                      <a:off x="7625047" y="2390393"/>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a:extLst>
                        <a:ext uri="{FF2B5EF4-FFF2-40B4-BE49-F238E27FC236}">
                          <a16:creationId xmlns:a16="http://schemas.microsoft.com/office/drawing/2014/main" id="{773E877F-A8A1-413D-AE33-7CC3596AA940}"/>
                        </a:ext>
                      </a:extLst>
                    </p:cNvPr>
                    <p:cNvSpPr txBox="1">
                      <a:spLocks noRot="1" noChangeAspect="1" noMove="1" noResize="1" noEditPoints="1" noAdjustHandles="1" noChangeArrowheads="1" noChangeShapeType="1" noTextEdit="1"/>
                    </p:cNvSpPr>
                    <p:nvPr/>
                  </p:nvSpPr>
                  <p:spPr bwMode="auto">
                    <a:xfrm>
                      <a:off x="7625047" y="2390393"/>
                      <a:ext cx="940944" cy="338554"/>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67" name="Group 66">
                <a:extLst>
                  <a:ext uri="{FF2B5EF4-FFF2-40B4-BE49-F238E27FC236}">
                    <a16:creationId xmlns:a16="http://schemas.microsoft.com/office/drawing/2014/main" id="{85179817-2754-42CB-9882-D1ECE220E869}"/>
                  </a:ext>
                </a:extLst>
              </p:cNvPr>
              <p:cNvGrpSpPr/>
              <p:nvPr/>
            </p:nvGrpSpPr>
            <p:grpSpPr>
              <a:xfrm>
                <a:off x="1017958" y="935878"/>
                <a:ext cx="4712931" cy="1052011"/>
                <a:chOff x="688306" y="935878"/>
                <a:chExt cx="5042583" cy="1052011"/>
              </a:xfrm>
            </p:grpSpPr>
            <p:cxnSp>
              <p:nvCxnSpPr>
                <p:cNvPr id="71" name="Straight Connector 70">
                  <a:extLst>
                    <a:ext uri="{FF2B5EF4-FFF2-40B4-BE49-F238E27FC236}">
                      <a16:creationId xmlns:a16="http://schemas.microsoft.com/office/drawing/2014/main" id="{BC399427-E086-4278-B5BA-59D7C9C7BDE6}"/>
                    </a:ext>
                  </a:extLst>
                </p:cNvPr>
                <p:cNvCxnSpPr>
                  <a:cxnSpLocks/>
                </p:cNvCxnSpPr>
                <p:nvPr/>
              </p:nvCxnSpPr>
              <p:spPr>
                <a:xfrm>
                  <a:off x="688306" y="1199185"/>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1AEC6F7-73E6-452B-84AD-D59D052B6AD8}"/>
                    </a:ext>
                  </a:extLst>
                </p:cNvPr>
                <p:cNvCxnSpPr>
                  <a:cxnSpLocks/>
                </p:cNvCxnSpPr>
                <p:nvPr/>
              </p:nvCxnSpPr>
              <p:spPr>
                <a:xfrm>
                  <a:off x="688306" y="935878"/>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3D167934-2938-48C4-98A3-6A0CDBB8C4FB}"/>
                    </a:ext>
                  </a:extLst>
                </p:cNvPr>
                <p:cNvCxnSpPr>
                  <a:cxnSpLocks/>
                </p:cNvCxnSpPr>
                <p:nvPr/>
              </p:nvCxnSpPr>
              <p:spPr>
                <a:xfrm>
                  <a:off x="688306" y="1955761"/>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E7FAE1-8ED2-4BF1-8D07-20F17DFC036D}"/>
                    </a:ext>
                  </a:extLst>
                </p:cNvPr>
                <p:cNvCxnSpPr>
                  <a:cxnSpLocks/>
                </p:cNvCxnSpPr>
                <p:nvPr/>
              </p:nvCxnSpPr>
              <p:spPr>
                <a:xfrm>
                  <a:off x="688306" y="1694363"/>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86BCCCF-4EDF-40DB-A071-848D730376F0}"/>
                    </a:ext>
                  </a:extLst>
                </p:cNvPr>
                <p:cNvCxnSpPr>
                  <a:cxnSpLocks/>
                </p:cNvCxnSpPr>
                <p:nvPr/>
              </p:nvCxnSpPr>
              <p:spPr>
                <a:xfrm>
                  <a:off x="688306" y="1442827"/>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68" name="Picture 67">
                <a:extLst>
                  <a:ext uri="{FF2B5EF4-FFF2-40B4-BE49-F238E27FC236}">
                    <a16:creationId xmlns:a16="http://schemas.microsoft.com/office/drawing/2014/main" id="{6FC97AEE-FDB4-44A7-85DF-F0799283BFA7}"/>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5925" r="37490"/>
              <a:stretch/>
            </p:blipFill>
            <p:spPr>
              <a:xfrm>
                <a:off x="1335398" y="952514"/>
                <a:ext cx="114954" cy="245222"/>
              </a:xfrm>
              <a:prstGeom prst="rect">
                <a:avLst/>
              </a:prstGeom>
            </p:spPr>
          </p:pic>
          <mc:AlternateContent xmlns:mc="http://schemas.openxmlformats.org/markup-compatibility/2006" xmlns:a14="http://schemas.microsoft.com/office/drawing/2010/main">
            <mc:Choice Requires="a14">
              <p:sp>
                <p:nvSpPr>
                  <p:cNvPr id="69" name="Text Box 4">
                    <a:extLst>
                      <a:ext uri="{FF2B5EF4-FFF2-40B4-BE49-F238E27FC236}">
                        <a16:creationId xmlns:a16="http://schemas.microsoft.com/office/drawing/2014/main" id="{BFB61413-7E74-40C5-BFB7-235F3FDF30AF}"/>
                      </a:ext>
                    </a:extLst>
                  </p:cNvPr>
                  <p:cNvSpPr txBox="1">
                    <a:spLocks noChangeArrowheads="1"/>
                  </p:cNvSpPr>
                  <p:nvPr/>
                </p:nvSpPr>
                <p:spPr bwMode="auto">
                  <a:xfrm>
                    <a:off x="1818924" y="908720"/>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9" name="Text Box 4">
                    <a:extLst>
                      <a:ext uri="{FF2B5EF4-FFF2-40B4-BE49-F238E27FC236}">
                        <a16:creationId xmlns:a16="http://schemas.microsoft.com/office/drawing/2014/main" id="{BFB61413-7E74-40C5-BFB7-235F3FDF30AF}"/>
                      </a:ext>
                    </a:extLst>
                  </p:cNvPr>
                  <p:cNvSpPr txBox="1">
                    <a:spLocks noRot="1" noChangeAspect="1" noMove="1" noResize="1" noEditPoints="1" noAdjustHandles="1" noChangeArrowheads="1" noChangeShapeType="1" noTextEdit="1"/>
                  </p:cNvSpPr>
                  <p:nvPr/>
                </p:nvSpPr>
                <p:spPr bwMode="auto">
                  <a:xfrm>
                    <a:off x="1818924" y="908720"/>
                    <a:ext cx="293655" cy="338554"/>
                  </a:xfrm>
                  <a:prstGeom prst="rect">
                    <a:avLst/>
                  </a:prstGeom>
                  <a:blipFill>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0" name="Text Box 4">
                    <a:extLst>
                      <a:ext uri="{FF2B5EF4-FFF2-40B4-BE49-F238E27FC236}">
                        <a16:creationId xmlns:a16="http://schemas.microsoft.com/office/drawing/2014/main" id="{96FA6B37-1C0E-4701-81DA-CDEF6E123BA9}"/>
                      </a:ext>
                    </a:extLst>
                  </p:cNvPr>
                  <p:cNvSpPr txBox="1">
                    <a:spLocks noChangeArrowheads="1"/>
                  </p:cNvSpPr>
                  <p:nvPr/>
                </p:nvSpPr>
                <p:spPr bwMode="auto">
                  <a:xfrm>
                    <a:off x="1818924" y="1415522"/>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 name="Text Box 4">
                    <a:extLst>
                      <a:ext uri="{FF2B5EF4-FFF2-40B4-BE49-F238E27FC236}">
                        <a16:creationId xmlns:a16="http://schemas.microsoft.com/office/drawing/2014/main" id="{96FA6B37-1C0E-4701-81DA-CDEF6E123BA9}"/>
                      </a:ext>
                    </a:extLst>
                  </p:cNvPr>
                  <p:cNvSpPr txBox="1">
                    <a:spLocks noRot="1" noChangeAspect="1" noMove="1" noResize="1" noEditPoints="1" noAdjustHandles="1" noChangeArrowheads="1" noChangeShapeType="1" noTextEdit="1"/>
                  </p:cNvSpPr>
                  <p:nvPr/>
                </p:nvSpPr>
                <p:spPr bwMode="auto">
                  <a:xfrm>
                    <a:off x="1818924" y="1415522"/>
                    <a:ext cx="293655" cy="338554"/>
                  </a:xfrm>
                  <a:prstGeom prst="rect">
                    <a:avLst/>
                  </a:prstGeom>
                  <a:blipFill>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sp>
        <p:nvSpPr>
          <p:cNvPr id="4" name="Text Box 3"/>
          <p:cNvSpPr txBox="1">
            <a:spLocks noChangeArrowheads="1"/>
          </p:cNvSpPr>
          <p:nvPr/>
        </p:nvSpPr>
        <p:spPr bwMode="auto">
          <a:xfrm>
            <a:off x="8822440" y="6575930"/>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19</a:t>
            </a:fld>
            <a:endParaRPr lang="en-US" altLang="nl-NL" sz="1600"/>
          </a:p>
        </p:txBody>
      </p:sp>
      <p:sp>
        <p:nvSpPr>
          <p:cNvPr id="6" name="Text Box 2">
            <a:extLst>
              <a:ext uri="{FF2B5EF4-FFF2-40B4-BE49-F238E27FC236}">
                <a16:creationId xmlns:a16="http://schemas.microsoft.com/office/drawing/2014/main" id="{E4B9E794-FC26-4611-A729-52FAE59CE560}"/>
              </a:ext>
            </a:extLst>
          </p:cNvPr>
          <p:cNvSpPr txBox="1">
            <a:spLocks noChangeArrowheads="1"/>
          </p:cNvSpPr>
          <p:nvPr/>
        </p:nvSpPr>
        <p:spPr bwMode="auto">
          <a:xfrm>
            <a:off x="243343" y="44624"/>
            <a:ext cx="31389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2.2</a:t>
            </a:r>
            <a:r>
              <a:rPr lang="en-GB" altLang="nl-NL" sz="2000" dirty="0">
                <a:latin typeface="Arial" panose="020B0604020202020204" pitchFamily="34" charset="0"/>
                <a:cs typeface="Times New Roman" panose="02020603050405020304" pitchFamily="18" charset="0"/>
                <a:sym typeface="Math3" panose="00000400000000000000" pitchFamily="2" charset="2"/>
              </a:rPr>
              <a:t>; 2</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nd</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97" name="Text Box 2">
                <a:extLst>
                  <a:ext uri="{FF2B5EF4-FFF2-40B4-BE49-F238E27FC236}">
                    <a16:creationId xmlns:a16="http://schemas.microsoft.com/office/drawing/2014/main" id="{38D33197-7B0D-4167-9736-372A813D81A7}"/>
                  </a:ext>
                </a:extLst>
              </p:cNvPr>
              <p:cNvSpPr txBox="1">
                <a:spLocks noChangeArrowheads="1"/>
              </p:cNvSpPr>
              <p:nvPr/>
            </p:nvSpPr>
            <p:spPr bwMode="auto">
              <a:xfrm>
                <a:off x="1429432" y="3058728"/>
                <a:ext cx="3812531" cy="6450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dirty="0">
                    <a:solidFill>
                      <a:srgbClr val="000000"/>
                    </a:solidFill>
                    <a:cs typeface="Times New Roman" panose="02020603050405020304" pitchFamily="18" charset="0"/>
                    <a:sym typeface="Math3" panose="00000400000000000000" pitchFamily="2" charset="2"/>
                  </a:rPr>
                  <a:t>= </a:t>
                </a:r>
                <a14:m>
                  <m:oMath xmlns:m="http://schemas.openxmlformats.org/officeDocument/2006/math">
                    <m:d>
                      <m:dPr>
                        <m:ctrlPr>
                          <a:rPr lang="en-US" altLang="nl-NL" sz="24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f>
                          <m:f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f>
                          <m:f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f>
                          <m:fPr>
                            <m:ctrlP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40</m:t>
                        </m:r>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e>
                    </m:d>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7" name="Text Box 2">
                <a:extLst>
                  <a:ext uri="{FF2B5EF4-FFF2-40B4-BE49-F238E27FC236}">
                    <a16:creationId xmlns:a16="http://schemas.microsoft.com/office/drawing/2014/main" id="{38D33197-7B0D-4167-9736-372A813D81A7}"/>
                  </a:ext>
                </a:extLst>
              </p:cNvPr>
              <p:cNvSpPr txBox="1">
                <a:spLocks noRot="1" noChangeAspect="1" noMove="1" noResize="1" noEditPoints="1" noAdjustHandles="1" noChangeArrowheads="1" noChangeShapeType="1" noTextEdit="1"/>
              </p:cNvSpPr>
              <p:nvPr/>
            </p:nvSpPr>
            <p:spPr bwMode="auto">
              <a:xfrm>
                <a:off x="1429432" y="3058728"/>
                <a:ext cx="3812531" cy="645048"/>
              </a:xfrm>
              <a:prstGeom prst="rect">
                <a:avLst/>
              </a:prstGeom>
              <a:blipFill>
                <a:blip r:embed="rId28"/>
                <a:stretch>
                  <a:fillRect l="-3994" t="-14151" b="-1886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99" name="Text Box 2">
            <a:extLst>
              <a:ext uri="{FF2B5EF4-FFF2-40B4-BE49-F238E27FC236}">
                <a16:creationId xmlns:a16="http://schemas.microsoft.com/office/drawing/2014/main" id="{9646C8EA-BF8F-4B4B-BF47-A0F496B00BDE}"/>
              </a:ext>
            </a:extLst>
          </p:cNvPr>
          <p:cNvSpPr txBox="1">
            <a:spLocks noChangeArrowheads="1"/>
          </p:cNvSpPr>
          <p:nvPr/>
        </p:nvSpPr>
        <p:spPr bwMode="auto">
          <a:xfrm>
            <a:off x="1367642" y="2438811"/>
            <a:ext cx="56768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dirty="0">
                <a:solidFill>
                  <a:srgbClr val="000000"/>
                </a:solidFill>
                <a:cs typeface="Times New Roman" panose="02020603050405020304" pitchFamily="18" charset="0"/>
                <a:sym typeface="Math3" panose="00000400000000000000" pitchFamily="2" charset="2"/>
              </a:rPr>
              <a:t>=</a:t>
            </a:r>
            <a:endPar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00" name="Text Box 2">
                <a:extLst>
                  <a:ext uri="{FF2B5EF4-FFF2-40B4-BE49-F238E27FC236}">
                    <a16:creationId xmlns:a16="http://schemas.microsoft.com/office/drawing/2014/main" id="{CC78A06C-9FAD-4154-B53D-F457FCD12A01}"/>
                  </a:ext>
                </a:extLst>
              </p:cNvPr>
              <p:cNvSpPr txBox="1">
                <a:spLocks noChangeArrowheads="1"/>
              </p:cNvSpPr>
              <p:nvPr/>
            </p:nvSpPr>
            <p:spPr bwMode="auto">
              <a:xfrm>
                <a:off x="4047236" y="2517956"/>
                <a:ext cx="81100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US" altLang="nl-NL" sz="2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0" name="Text Box 2">
                <a:extLst>
                  <a:ext uri="{FF2B5EF4-FFF2-40B4-BE49-F238E27FC236}">
                    <a16:creationId xmlns:a16="http://schemas.microsoft.com/office/drawing/2014/main" id="{CC78A06C-9FAD-4154-B53D-F457FCD12A01}"/>
                  </a:ext>
                </a:extLst>
              </p:cNvPr>
              <p:cNvSpPr txBox="1">
                <a:spLocks noRot="1" noChangeAspect="1" noMove="1" noResize="1" noEditPoints="1" noAdjustHandles="1" noChangeArrowheads="1" noChangeShapeType="1" noTextEdit="1"/>
              </p:cNvSpPr>
              <p:nvPr/>
            </p:nvSpPr>
            <p:spPr bwMode="auto">
              <a:xfrm>
                <a:off x="4047236" y="2517956"/>
                <a:ext cx="811008" cy="461665"/>
              </a:xfrm>
              <a:prstGeom prst="rect">
                <a:avLst/>
              </a:prstGeom>
              <a:blipFill>
                <a:blip r:embed="rId31"/>
                <a:stretch>
                  <a:fillRect r="-1503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3" name="Text Box 2">
                <a:extLst>
                  <a:ext uri="{FF2B5EF4-FFF2-40B4-BE49-F238E27FC236}">
                    <a16:creationId xmlns:a16="http://schemas.microsoft.com/office/drawing/2014/main" id="{7AF77870-45B6-4AB0-96D8-92F08AB7474F}"/>
                  </a:ext>
                </a:extLst>
              </p:cNvPr>
              <p:cNvSpPr txBox="1">
                <a:spLocks noChangeArrowheads="1"/>
              </p:cNvSpPr>
              <p:nvPr/>
            </p:nvSpPr>
            <p:spPr bwMode="auto">
              <a:xfrm>
                <a:off x="3139734" y="2526834"/>
                <a:ext cx="720080"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4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4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m:t>
                      </m:r>
                    </m:oMath>
                  </m:oMathPara>
                </a14:m>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3" name="Text Box 2">
                <a:extLst>
                  <a:ext uri="{FF2B5EF4-FFF2-40B4-BE49-F238E27FC236}">
                    <a16:creationId xmlns:a16="http://schemas.microsoft.com/office/drawing/2014/main" id="{7AF77870-45B6-4AB0-96D8-92F08AB7474F}"/>
                  </a:ext>
                </a:extLst>
              </p:cNvPr>
              <p:cNvSpPr txBox="1">
                <a:spLocks noRot="1" noChangeAspect="1" noMove="1" noResize="1" noEditPoints="1" noAdjustHandles="1" noChangeArrowheads="1" noChangeShapeType="1" noTextEdit="1"/>
              </p:cNvSpPr>
              <p:nvPr/>
            </p:nvSpPr>
            <p:spPr bwMode="auto">
              <a:xfrm>
                <a:off x="3139734" y="2526834"/>
                <a:ext cx="720080" cy="461665"/>
              </a:xfrm>
              <a:prstGeom prst="rect">
                <a:avLst/>
              </a:prstGeom>
              <a:blipFill>
                <a:blip r:embed="rId32"/>
                <a:stretch>
                  <a:fillRect r="-8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4" name="Text Box 2">
                <a:extLst>
                  <a:ext uri="{FF2B5EF4-FFF2-40B4-BE49-F238E27FC236}">
                    <a16:creationId xmlns:a16="http://schemas.microsoft.com/office/drawing/2014/main" id="{38ED3123-BD74-460C-8006-5CE54E99FD9C}"/>
                  </a:ext>
                </a:extLst>
              </p:cNvPr>
              <p:cNvSpPr txBox="1">
                <a:spLocks noChangeArrowheads="1"/>
              </p:cNvSpPr>
              <p:nvPr/>
            </p:nvSpPr>
            <p:spPr bwMode="auto">
              <a:xfrm>
                <a:off x="2737063" y="2459561"/>
                <a:ext cx="683791" cy="613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4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04" name="Text Box 2">
                <a:extLst>
                  <a:ext uri="{FF2B5EF4-FFF2-40B4-BE49-F238E27FC236}">
                    <a16:creationId xmlns:a16="http://schemas.microsoft.com/office/drawing/2014/main" id="{38ED3123-BD74-460C-8006-5CE54E99FD9C}"/>
                  </a:ext>
                </a:extLst>
              </p:cNvPr>
              <p:cNvSpPr txBox="1">
                <a:spLocks noRot="1" noChangeAspect="1" noMove="1" noResize="1" noEditPoints="1" noAdjustHandles="1" noChangeArrowheads="1" noChangeShapeType="1" noTextEdit="1"/>
              </p:cNvSpPr>
              <p:nvPr/>
            </p:nvSpPr>
            <p:spPr bwMode="auto">
              <a:xfrm>
                <a:off x="2737063" y="2459561"/>
                <a:ext cx="683791" cy="613886"/>
              </a:xfrm>
              <a:prstGeom prst="rect">
                <a:avLst/>
              </a:prstGeom>
              <a:blipFill>
                <a:blip r:embed="rId33"/>
                <a:stretch>
                  <a:fillRect t="-6931" b="-1485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7" name="Text Box 4">
                <a:extLst>
                  <a:ext uri="{FF2B5EF4-FFF2-40B4-BE49-F238E27FC236}">
                    <a16:creationId xmlns:a16="http://schemas.microsoft.com/office/drawing/2014/main" id="{31A23CD8-DDE1-4104-9322-008B527DC2AA}"/>
                  </a:ext>
                </a:extLst>
              </p:cNvPr>
              <p:cNvSpPr txBox="1">
                <a:spLocks noChangeArrowheads="1"/>
              </p:cNvSpPr>
              <p:nvPr/>
            </p:nvSpPr>
            <p:spPr bwMode="auto">
              <a:xfrm>
                <a:off x="1547664" y="2421055"/>
                <a:ext cx="369429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m:oMathPara>
                </a14:m>
                <a:endParaRPr lang="en-GB" altLang="nl-NL"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7" name="Text Box 4">
                <a:extLst>
                  <a:ext uri="{FF2B5EF4-FFF2-40B4-BE49-F238E27FC236}">
                    <a16:creationId xmlns:a16="http://schemas.microsoft.com/office/drawing/2014/main" id="{31A23CD8-DDE1-4104-9322-008B527DC2AA}"/>
                  </a:ext>
                </a:extLst>
              </p:cNvPr>
              <p:cNvSpPr txBox="1">
                <a:spLocks noRot="1" noChangeAspect="1" noMove="1" noResize="1" noEditPoints="1" noAdjustHandles="1" noChangeArrowheads="1" noChangeShapeType="1" noTextEdit="1"/>
              </p:cNvSpPr>
              <p:nvPr/>
            </p:nvSpPr>
            <p:spPr bwMode="auto">
              <a:xfrm>
                <a:off x="1547664" y="2421055"/>
                <a:ext cx="3694299" cy="584775"/>
              </a:xfrm>
              <a:prstGeom prst="rect">
                <a:avLst/>
              </a:prstGeom>
              <a:blipFill>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8" name="Text Box 2">
                <a:extLst>
                  <a:ext uri="{FF2B5EF4-FFF2-40B4-BE49-F238E27FC236}">
                    <a16:creationId xmlns:a16="http://schemas.microsoft.com/office/drawing/2014/main" id="{61DE6A6E-F75E-4B9F-8AC7-558EC091720D}"/>
                  </a:ext>
                </a:extLst>
              </p:cNvPr>
              <p:cNvSpPr txBox="1">
                <a:spLocks noChangeArrowheads="1"/>
              </p:cNvSpPr>
              <p:nvPr/>
            </p:nvSpPr>
            <p:spPr bwMode="auto">
              <a:xfrm>
                <a:off x="3644899" y="2406293"/>
                <a:ext cx="602573" cy="70070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oMath>
                </a14:m>
                <a:r>
                  <a:rPr lang="en-US" altLang="nl-NL"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8" name="Text Box 2">
                <a:extLst>
                  <a:ext uri="{FF2B5EF4-FFF2-40B4-BE49-F238E27FC236}">
                    <a16:creationId xmlns:a16="http://schemas.microsoft.com/office/drawing/2014/main" id="{61DE6A6E-F75E-4B9F-8AC7-558EC091720D}"/>
                  </a:ext>
                </a:extLst>
              </p:cNvPr>
              <p:cNvSpPr txBox="1">
                <a:spLocks noRot="1" noChangeAspect="1" noMove="1" noResize="1" noEditPoints="1" noAdjustHandles="1" noChangeArrowheads="1" noChangeShapeType="1" noTextEdit="1"/>
              </p:cNvSpPr>
              <p:nvPr/>
            </p:nvSpPr>
            <p:spPr bwMode="auto">
              <a:xfrm>
                <a:off x="3644899" y="2406293"/>
                <a:ext cx="602573" cy="700705"/>
              </a:xfrm>
              <a:prstGeom prst="rect">
                <a:avLst/>
              </a:prstGeom>
              <a:blipFill>
                <a:blip r:embed="rId35"/>
                <a:stretch>
                  <a:fillRect t="-6957" r="-21212" b="-156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5" name="Text Box 2">
                <a:extLst>
                  <a:ext uri="{FF2B5EF4-FFF2-40B4-BE49-F238E27FC236}">
                    <a16:creationId xmlns:a16="http://schemas.microsoft.com/office/drawing/2014/main" id="{118A22C8-733F-4C4F-897E-EA8576837A61}"/>
                  </a:ext>
                </a:extLst>
              </p:cNvPr>
              <p:cNvSpPr txBox="1">
                <a:spLocks noChangeArrowheads="1"/>
              </p:cNvSpPr>
              <p:nvPr/>
            </p:nvSpPr>
            <p:spPr bwMode="auto">
              <a:xfrm>
                <a:off x="1358274" y="1552108"/>
                <a:ext cx="5408004" cy="88325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40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Objective: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m:t>
                        </m:r>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5" name="Text Box 2">
                <a:extLst>
                  <a:ext uri="{FF2B5EF4-FFF2-40B4-BE49-F238E27FC236}">
                    <a16:creationId xmlns:a16="http://schemas.microsoft.com/office/drawing/2014/main" id="{118A22C8-733F-4C4F-897E-EA8576837A61}"/>
                  </a:ext>
                </a:extLst>
              </p:cNvPr>
              <p:cNvSpPr txBox="1">
                <a:spLocks noRot="1" noChangeAspect="1" noMove="1" noResize="1" noEditPoints="1" noAdjustHandles="1" noChangeArrowheads="1" noChangeShapeType="1" noTextEdit="1"/>
              </p:cNvSpPr>
              <p:nvPr/>
            </p:nvSpPr>
            <p:spPr bwMode="auto">
              <a:xfrm>
                <a:off x="1358274" y="1552108"/>
                <a:ext cx="5408004" cy="883255"/>
              </a:xfrm>
              <a:prstGeom prst="rect">
                <a:avLst/>
              </a:prstGeom>
              <a:blipFill>
                <a:blip r:embed="rId36"/>
                <a:stretch>
                  <a:fillRect l="-2368" b="-68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 name="Group 1">
            <a:extLst>
              <a:ext uri="{FF2B5EF4-FFF2-40B4-BE49-F238E27FC236}">
                <a16:creationId xmlns:a16="http://schemas.microsoft.com/office/drawing/2014/main" id="{FBD4DFF7-E0DD-4066-B1D9-C2BDC4704F9B}"/>
              </a:ext>
            </a:extLst>
          </p:cNvPr>
          <p:cNvGrpSpPr/>
          <p:nvPr/>
        </p:nvGrpSpPr>
        <p:grpSpPr>
          <a:xfrm>
            <a:off x="1001728" y="2418346"/>
            <a:ext cx="4461111" cy="523220"/>
            <a:chOff x="1001728" y="2418346"/>
            <a:chExt cx="4461111" cy="523220"/>
          </a:xfrm>
        </p:grpSpPr>
        <p:pic>
          <p:nvPicPr>
            <p:cNvPr id="94" name="Picture 93">
              <a:extLst>
                <a:ext uri="{FF2B5EF4-FFF2-40B4-BE49-F238E27FC236}">
                  <a16:creationId xmlns:a16="http://schemas.microsoft.com/office/drawing/2014/main" id="{D82FA7DA-EE9E-499A-9D57-71B100EB09CF}"/>
                </a:ext>
              </a:extLst>
            </p:cNvPr>
            <p:cNvPicPr>
              <a:picLocks noChangeAspect="1"/>
            </p:cNvPicPr>
            <p:nvPr/>
          </p:nvPicPr>
          <p:blipFill rotWithShape="1">
            <a:blip r:embed="rId37" cstate="print">
              <a:extLst>
                <a:ext uri="{28A0092B-C50C-407E-A947-70E740481C1C}">
                  <a14:useLocalDpi xmlns:a14="http://schemas.microsoft.com/office/drawing/2010/main" val="0"/>
                </a:ext>
              </a:extLst>
            </a:blip>
            <a:srcRect l="35925" r="37490"/>
            <a:stretch/>
          </p:blipFill>
          <p:spPr>
            <a:xfrm>
              <a:off x="5315289" y="2600700"/>
              <a:ext cx="147550" cy="314755"/>
            </a:xfrm>
            <a:prstGeom prst="rect">
              <a:avLst/>
            </a:prstGeom>
          </p:spPr>
        </p:pic>
        <mc:AlternateContent xmlns:mc="http://schemas.openxmlformats.org/markup-compatibility/2006" xmlns:a14="http://schemas.microsoft.com/office/drawing/2010/main">
          <mc:Choice Requires="a14">
            <p:sp>
              <p:nvSpPr>
                <p:cNvPr id="96" name="Text Box 4">
                  <a:extLst>
                    <a:ext uri="{FF2B5EF4-FFF2-40B4-BE49-F238E27FC236}">
                      <a16:creationId xmlns:a16="http://schemas.microsoft.com/office/drawing/2014/main" id="{600B2012-16C9-44AA-AABE-55888AFA620F}"/>
                    </a:ext>
                  </a:extLst>
                </p:cNvPr>
                <p:cNvSpPr txBox="1">
                  <a:spLocks noChangeArrowheads="1"/>
                </p:cNvSpPr>
                <p:nvPr/>
              </p:nvSpPr>
              <p:spPr bwMode="auto">
                <a:xfrm>
                  <a:off x="1001728" y="2418346"/>
                  <a:ext cx="51930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96" name="Text Box 4">
                  <a:extLst>
                    <a:ext uri="{FF2B5EF4-FFF2-40B4-BE49-F238E27FC236}">
                      <a16:creationId xmlns:a16="http://schemas.microsoft.com/office/drawing/2014/main" id="{600B2012-16C9-44AA-AABE-55888AFA620F}"/>
                    </a:ext>
                  </a:extLst>
                </p:cNvPr>
                <p:cNvSpPr txBox="1">
                  <a:spLocks noRot="1" noChangeAspect="1" noMove="1" noResize="1" noEditPoints="1" noAdjustHandles="1" noChangeArrowheads="1" noChangeShapeType="1" noTextEdit="1"/>
                </p:cNvSpPr>
                <p:nvPr/>
              </p:nvSpPr>
              <p:spPr bwMode="auto">
                <a:xfrm>
                  <a:off x="1001728" y="2418346"/>
                  <a:ext cx="519302" cy="523220"/>
                </a:xfrm>
                <a:prstGeom prst="rect">
                  <a:avLst/>
                </a:prstGeom>
                <a:blipFill>
                  <a:blip r:embed="rId3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 name="Group 2">
            <a:extLst>
              <a:ext uri="{FF2B5EF4-FFF2-40B4-BE49-F238E27FC236}">
                <a16:creationId xmlns:a16="http://schemas.microsoft.com/office/drawing/2014/main" id="{C1C0E8FC-0091-4286-A2EA-BF3BA577E286}"/>
              </a:ext>
            </a:extLst>
          </p:cNvPr>
          <p:cNvGrpSpPr/>
          <p:nvPr/>
        </p:nvGrpSpPr>
        <p:grpSpPr>
          <a:xfrm>
            <a:off x="971600" y="3049796"/>
            <a:ext cx="4603526" cy="523220"/>
            <a:chOff x="971600" y="3049796"/>
            <a:chExt cx="4603526" cy="523220"/>
          </a:xfrm>
        </p:grpSpPr>
        <p:pic>
          <p:nvPicPr>
            <p:cNvPr id="52" name="Picture 51">
              <a:extLst>
                <a:ext uri="{FF2B5EF4-FFF2-40B4-BE49-F238E27FC236}">
                  <a16:creationId xmlns:a16="http://schemas.microsoft.com/office/drawing/2014/main" id="{8EFB3A32-EA87-4289-A231-BFC1E8B9A705}"/>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24091" t="16250" r="24090" b="16970"/>
            <a:stretch/>
          </p:blipFill>
          <p:spPr>
            <a:xfrm>
              <a:off x="5273974" y="3222029"/>
              <a:ext cx="301152" cy="290695"/>
            </a:xfrm>
            <a:prstGeom prst="rect">
              <a:avLst/>
            </a:prstGeom>
          </p:spPr>
        </p:pic>
        <mc:AlternateContent xmlns:mc="http://schemas.openxmlformats.org/markup-compatibility/2006" xmlns:a14="http://schemas.microsoft.com/office/drawing/2010/main">
          <mc:Choice Requires="a14">
            <p:sp>
              <p:nvSpPr>
                <p:cNvPr id="106" name="Text Box 4">
                  <a:extLst>
                    <a:ext uri="{FF2B5EF4-FFF2-40B4-BE49-F238E27FC236}">
                      <a16:creationId xmlns:a16="http://schemas.microsoft.com/office/drawing/2014/main" id="{45F4F967-7FB7-46A2-8431-0E4CF492273B}"/>
                    </a:ext>
                  </a:extLst>
                </p:cNvPr>
                <p:cNvSpPr txBox="1">
                  <a:spLocks noChangeArrowheads="1"/>
                </p:cNvSpPr>
                <p:nvPr/>
              </p:nvSpPr>
              <p:spPr bwMode="auto">
                <a:xfrm>
                  <a:off x="971600" y="3049796"/>
                  <a:ext cx="51930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6" name="Text Box 4">
                  <a:extLst>
                    <a:ext uri="{FF2B5EF4-FFF2-40B4-BE49-F238E27FC236}">
                      <a16:creationId xmlns:a16="http://schemas.microsoft.com/office/drawing/2014/main" id="{45F4F967-7FB7-46A2-8431-0E4CF492273B}"/>
                    </a:ext>
                  </a:extLst>
                </p:cNvPr>
                <p:cNvSpPr txBox="1">
                  <a:spLocks noRot="1" noChangeAspect="1" noMove="1" noResize="1" noEditPoints="1" noAdjustHandles="1" noChangeArrowheads="1" noChangeShapeType="1" noTextEdit="1"/>
                </p:cNvSpPr>
                <p:nvPr/>
              </p:nvSpPr>
              <p:spPr bwMode="auto">
                <a:xfrm>
                  <a:off x="971600" y="3049796"/>
                  <a:ext cx="519302" cy="523220"/>
                </a:xfrm>
                <a:prstGeom prst="rect">
                  <a:avLst/>
                </a:prstGeom>
                <a:blipFill>
                  <a:blip r:embed="rId3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110" name="Text Box 2">
                <a:extLst>
                  <a:ext uri="{FF2B5EF4-FFF2-40B4-BE49-F238E27FC236}">
                    <a16:creationId xmlns:a16="http://schemas.microsoft.com/office/drawing/2014/main" id="{19439C5D-ACBD-4E74-89FB-F05A0A46D965}"/>
                  </a:ext>
                </a:extLst>
              </p:cNvPr>
              <p:cNvSpPr txBox="1">
                <a:spLocks noChangeArrowheads="1"/>
              </p:cNvSpPr>
              <p:nvPr/>
            </p:nvSpPr>
            <p:spPr bwMode="auto">
              <a:xfrm>
                <a:off x="1036204" y="3501008"/>
                <a:ext cx="6200092" cy="328795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40000"/>
                  </a:lnSpc>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m:t>
                        </m:r>
                      </m:e>
                    </m:d>
                  </m:oMath>
                </a14:m>
                <a: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140000"/>
                  </a:lnSpc>
                  <a:spcBef>
                    <a:spcPct val="0"/>
                  </a:spcBef>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140000"/>
                  </a:lnSpc>
                  <a:spcBef>
                    <a:spcPct val="0"/>
                  </a:spcBef>
                  <a:buFont typeface="Math3" panose="00000400000000000000" pitchFamily="2" charset="2"/>
                  <a:buNone/>
                </a:pP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DUR</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only prob</a:t>
                </a:r>
                <a:r>
                  <a:rPr lang="en-GB" altLang="nl-NL" sz="2800" u="sng" baseline="30000" dirty="0">
                    <a:solidFill>
                      <a:srgbClr val="000000"/>
                    </a:solidFill>
                    <a:latin typeface="Arial" panose="020B0604020202020204" pitchFamily="34" charset="0"/>
                    <a:cs typeface="Times New Roman" panose="02020603050405020304" pitchFamily="18" charset="0"/>
                    <a:sym typeface="Math3" panose="00000400000000000000" pitchFamily="2" charset="2"/>
                  </a:rPr>
                  <a:t>s</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matter</a:t>
                </a:r>
              </a:p>
              <a:p>
                <a:pPr>
                  <a:lnSpc>
                    <a:spcPct val="14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Prospects: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prob</a:t>
                </a:r>
                <a:r>
                  <a:rPr lang="en-GB" altLang="nl-NL" sz="2800" u="sng" baseline="300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ty</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distr</a:t>
                </a:r>
                <a:r>
                  <a:rPr lang="en-GB" altLang="nl-NL" sz="2800" u="sng" baseline="300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s</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over money</a:t>
                </a:r>
              </a:p>
              <a:p>
                <a:pPr>
                  <a:lnSpc>
                    <a:spcPct val="140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Note something about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10" name="Text Box 2">
                <a:extLst>
                  <a:ext uri="{FF2B5EF4-FFF2-40B4-BE49-F238E27FC236}">
                    <a16:creationId xmlns:a16="http://schemas.microsoft.com/office/drawing/2014/main" id="{19439C5D-ACBD-4E74-89FB-F05A0A46D965}"/>
                  </a:ext>
                </a:extLst>
              </p:cNvPr>
              <p:cNvSpPr txBox="1">
                <a:spLocks noRot="1" noChangeAspect="1" noMove="1" noResize="1" noEditPoints="1" noAdjustHandles="1" noChangeArrowheads="1" noChangeShapeType="1" noTextEdit="1"/>
              </p:cNvSpPr>
              <p:nvPr/>
            </p:nvSpPr>
            <p:spPr bwMode="auto">
              <a:xfrm>
                <a:off x="1036204" y="3501008"/>
                <a:ext cx="6200092" cy="3287951"/>
              </a:xfrm>
              <a:prstGeom prst="rect">
                <a:avLst/>
              </a:prstGeom>
              <a:blipFill>
                <a:blip r:embed="rId40"/>
                <a:stretch>
                  <a:fillRect l="-2065" b="-407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1" name="Text Box 2">
                <a:extLst>
                  <a:ext uri="{FF2B5EF4-FFF2-40B4-BE49-F238E27FC236}">
                    <a16:creationId xmlns:a16="http://schemas.microsoft.com/office/drawing/2014/main" id="{7E05D6A4-B03E-4BD7-8685-DD4399F12D5D}"/>
                  </a:ext>
                </a:extLst>
              </p:cNvPr>
              <p:cNvSpPr txBox="1">
                <a:spLocks noChangeArrowheads="1"/>
              </p:cNvSpPr>
              <p:nvPr/>
            </p:nvSpPr>
            <p:spPr bwMode="auto">
              <a:xfrm>
                <a:off x="6389956" y="6119930"/>
                <a:ext cx="1421561" cy="62651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40000"/>
                  </a:lnSpc>
                  <a:spcBef>
                    <a:spcPct val="0"/>
                  </a:spcBef>
                  <a:buFont typeface="Math3" panose="00000400000000000000" pitchFamily="2" charset="2"/>
                  <a:buNone/>
                </a:pPr>
                <a14:m>
                  <m:oMath xmlns:m="http://schemas.openxmlformats.org/officeDocument/2006/math">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FF0000"/>
                        </a:solidFill>
                        <a:latin typeface="Cambria Math" panose="02040503050406030204" pitchFamily="18" charset="0"/>
                        <a:cs typeface="Times New Roman" panose="02020603050405020304" pitchFamily="18" charset="0"/>
                        <a:sym typeface="Math3" panose="00000400000000000000" pitchFamily="2" charset="2"/>
                      </a:rPr>
                      <m:t>𝑦</m:t>
                    </m:r>
                  </m:oMath>
                </a14:m>
                <a:r>
                  <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11" name="Text Box 2">
                <a:extLst>
                  <a:ext uri="{FF2B5EF4-FFF2-40B4-BE49-F238E27FC236}">
                    <a16:creationId xmlns:a16="http://schemas.microsoft.com/office/drawing/2014/main" id="{7E05D6A4-B03E-4BD7-8685-DD4399F12D5D}"/>
                  </a:ext>
                </a:extLst>
              </p:cNvPr>
              <p:cNvSpPr txBox="1">
                <a:spLocks noRot="1" noChangeAspect="1" noMove="1" noResize="1" noEditPoints="1" noAdjustHandles="1" noChangeArrowheads="1" noChangeShapeType="1" noTextEdit="1"/>
              </p:cNvSpPr>
              <p:nvPr/>
            </p:nvSpPr>
            <p:spPr bwMode="auto">
              <a:xfrm>
                <a:off x="6389956" y="6119930"/>
                <a:ext cx="1421561" cy="626518"/>
              </a:xfrm>
              <a:prstGeom prst="rect">
                <a:avLst/>
              </a:prstGeom>
              <a:blipFill>
                <a:blip r:embed="rId41"/>
                <a:stretch>
                  <a:fillRect r="-4721" b="-262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pic>
        <p:nvPicPr>
          <p:cNvPr id="112" name="Picture 111">
            <a:extLst>
              <a:ext uri="{FF2B5EF4-FFF2-40B4-BE49-F238E27FC236}">
                <a16:creationId xmlns:a16="http://schemas.microsoft.com/office/drawing/2014/main" id="{2BF9A511-ACDB-4259-8F2D-B3FF26E93A5A}"/>
              </a:ext>
            </a:extLst>
          </p:cNvPr>
          <p:cNvPicPr>
            <a:picLocks noChangeAspect="1"/>
          </p:cNvPicPr>
          <p:nvPr/>
        </p:nvPicPr>
        <p:blipFill rotWithShape="1">
          <a:blip r:embed="rId42">
            <a:extLst>
              <a:ext uri="{28A0092B-C50C-407E-A947-70E740481C1C}">
                <a14:useLocalDpi xmlns:a14="http://schemas.microsoft.com/office/drawing/2010/main" val="0"/>
              </a:ext>
            </a:extLst>
          </a:blip>
          <a:srcRect l="15247" t="23322" r="16036" b="21364"/>
          <a:stretch/>
        </p:blipFill>
        <p:spPr>
          <a:xfrm>
            <a:off x="6881429" y="5102852"/>
            <a:ext cx="783967" cy="572206"/>
          </a:xfrm>
          <a:prstGeom prst="rect">
            <a:avLst/>
          </a:prstGeom>
        </p:spPr>
      </p:pic>
    </p:spTree>
    <p:extLst>
      <p:ext uri="{BB962C8B-B14F-4D97-AF65-F5344CB8AC3E}">
        <p14:creationId xmlns:p14="http://schemas.microsoft.com/office/powerpoint/2010/main" val="87475091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107">
                                            <p:txEl>
                                              <p:pRg st="0" end="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97">
                                            <p:txEl>
                                              <p:pRg st="0" end="0"/>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110">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110">
                                            <p:txEl>
                                              <p:pRg st="1" end="1"/>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110">
                                            <p:txEl>
                                              <p:pRg st="2" end="2"/>
                                            </p:txEl>
                                          </p:spTgt>
                                        </p:tgtEl>
                                        <p:attrNameLst>
                                          <p:attrName>style.visibility</p:attrName>
                                        </p:attrNameLst>
                                      </p:cBhvr>
                                      <p:to>
                                        <p:strVal val="visible"/>
                                      </p:to>
                                    </p:set>
                                  </p:childTnLst>
                                </p:cTn>
                              </p:par>
                            </p:childTnLst>
                          </p:cTn>
                        </p:par>
                        <p:par>
                          <p:cTn id="71" fill="hold">
                            <p:stCondLst>
                              <p:cond delay="500"/>
                            </p:stCondLst>
                            <p:childTnLst>
                              <p:par>
                                <p:cTn id="72" presetID="1" presetClass="entr" presetSubtype="0" fill="hold" nodeType="afterEffect">
                                  <p:stCondLst>
                                    <p:cond delay="0"/>
                                  </p:stCondLst>
                                  <p:childTnLst>
                                    <p:set>
                                      <p:cBhvr>
                                        <p:cTn id="73" dur="1" fill="hold">
                                          <p:stCondLst>
                                            <p:cond delay="0"/>
                                          </p:stCondLst>
                                        </p:cTn>
                                        <p:tgtEl>
                                          <p:spTgt spid="112"/>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499"/>
                                          </p:stCondLst>
                                        </p:cTn>
                                        <p:tgtEl>
                                          <p:spTgt spid="110">
                                            <p:txEl>
                                              <p:pRg st="3" end="3"/>
                                            </p:txEl>
                                          </p:spTgt>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499"/>
                                          </p:stCondLst>
                                        </p:cTn>
                                        <p:tgtEl>
                                          <p:spTgt spid="110">
                                            <p:txEl>
                                              <p:pRg st="4" end="4"/>
                                            </p:txEl>
                                          </p:spTgt>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499"/>
                                          </p:stCondLst>
                                        </p:cTn>
                                        <p:tgtEl>
                                          <p:spTgt spid="1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P spid="6" grpId="0" build="p" autoUpdateAnimBg="0"/>
      <p:bldP spid="97" grpId="0" uiExpand="1" build="p" autoUpdateAnimBg="0"/>
      <p:bldP spid="99" grpId="0"/>
      <p:bldP spid="100" grpId="0"/>
      <p:bldP spid="103" grpId="0"/>
      <p:bldP spid="104" grpId="0"/>
      <p:bldP spid="107" grpId="0" build="p" autoUpdateAnimBg="0"/>
      <p:bldP spid="108" grpId="0"/>
      <p:bldP spid="95" grpId="0"/>
      <p:bldP spid="110" grpId="0" uiExpand="1" build="p" autoUpdateAnimBg="0"/>
      <p:bldP spid="111" grpId="0" uiExpand="1" build="p"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a:extLst>
              <a:ext uri="{FF2B5EF4-FFF2-40B4-BE49-F238E27FC236}">
                <a16:creationId xmlns:a16="http://schemas.microsoft.com/office/drawing/2014/main" id="{14B90A81-922A-4C2E-AEFC-1FB4D2A3D555}"/>
              </a:ext>
            </a:extLst>
          </p:cNvPr>
          <p:cNvSpPr txBox="1">
            <a:spLocks noChangeArrowheads="1"/>
          </p:cNvSpPr>
          <p:nvPr/>
        </p:nvSpPr>
        <p:spPr bwMode="auto">
          <a:xfrm>
            <a:off x="264333" y="188640"/>
            <a:ext cx="6489599"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More realistic:</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Example 1.1.2</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(Finance)</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Speculate on copper price next month</a:t>
            </a: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K: </a:t>
            </a:r>
            <a:r>
              <a:rPr lang="en-US" dirty="0"/>
              <a:t>€</a:t>
            </a:r>
            <a:r>
              <a:rPr lang="en-US" sz="900" dirty="0"/>
              <a:t> </a:t>
            </a:r>
            <a:r>
              <a:rPr lang="en-US" dirty="0"/>
              <a:t>1000</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32" name="Text Box 2">
            <a:extLst>
              <a:ext uri="{FF2B5EF4-FFF2-40B4-BE49-F238E27FC236}">
                <a16:creationId xmlns:a16="http://schemas.microsoft.com/office/drawing/2014/main" id="{C6279769-D0B1-43E7-8428-180B8910D772}"/>
              </a:ext>
            </a:extLst>
          </p:cNvPr>
          <p:cNvSpPr txBox="1">
            <a:spLocks noChangeArrowheads="1"/>
          </p:cNvSpPr>
          <p:nvPr/>
        </p:nvSpPr>
        <p:spPr bwMode="auto">
          <a:xfrm>
            <a:off x="254963" y="2485220"/>
            <a:ext cx="38790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Table 1.1.2.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Net profits</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43" name="Text Box 3">
            <a:extLst>
              <a:ext uri="{FF2B5EF4-FFF2-40B4-BE49-F238E27FC236}">
                <a16:creationId xmlns:a16="http://schemas.microsoft.com/office/drawing/2014/main" id="{0131DBE7-6F28-43D2-8084-92B6A55DB7AC}"/>
              </a:ext>
            </a:extLst>
          </p:cNvPr>
          <p:cNvSpPr txBox="1">
            <a:spLocks noChangeArrowheads="1"/>
          </p:cNvSpPr>
          <p:nvPr/>
        </p:nvSpPr>
        <p:spPr bwMode="auto">
          <a:xfrm>
            <a:off x="8908638" y="6583217"/>
            <a:ext cx="2965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a:t>
            </a:fld>
            <a:endParaRPr lang="en-US" altLang="nl-NL" sz="1600" dirty="0"/>
          </a:p>
        </p:txBody>
      </p:sp>
      <p:grpSp>
        <p:nvGrpSpPr>
          <p:cNvPr id="7" name="Group 6">
            <a:extLst>
              <a:ext uri="{FF2B5EF4-FFF2-40B4-BE49-F238E27FC236}">
                <a16:creationId xmlns:a16="http://schemas.microsoft.com/office/drawing/2014/main" id="{D2AB4B65-5160-40D5-A523-D8172A525947}"/>
              </a:ext>
            </a:extLst>
          </p:cNvPr>
          <p:cNvGrpSpPr/>
          <p:nvPr/>
        </p:nvGrpSpPr>
        <p:grpSpPr>
          <a:xfrm>
            <a:off x="252504" y="3277308"/>
            <a:ext cx="8697698" cy="2239924"/>
            <a:chOff x="252504" y="3277308"/>
            <a:chExt cx="8697698" cy="2239924"/>
          </a:xfrm>
        </p:grpSpPr>
        <mc:AlternateContent xmlns:mc="http://schemas.openxmlformats.org/markup-compatibility/2006" xmlns:a14="http://schemas.microsoft.com/office/drawing/2010/main">
          <mc:Choice Requires="a14">
            <p:sp>
              <p:nvSpPr>
                <p:cNvPr id="34" name="Text Box 4">
                  <a:extLst>
                    <a:ext uri="{FF2B5EF4-FFF2-40B4-BE49-F238E27FC236}">
                      <a16:creationId xmlns:a16="http://schemas.microsoft.com/office/drawing/2014/main" id="{E4D8213B-F8B3-4DF5-8BF4-6E50CB944D08}"/>
                    </a:ext>
                  </a:extLst>
                </p:cNvPr>
                <p:cNvSpPr txBox="1">
                  <a:spLocks noChangeArrowheads="1"/>
                </p:cNvSpPr>
                <p:nvPr/>
              </p:nvSpPr>
              <p:spPr bwMode="auto">
                <a:xfrm>
                  <a:off x="1115128" y="3630438"/>
                  <a:ext cx="605900"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 name="Text Box 4">
                  <a:extLst>
                    <a:ext uri="{FF2B5EF4-FFF2-40B4-BE49-F238E27FC236}">
                      <a16:creationId xmlns:a16="http://schemas.microsoft.com/office/drawing/2014/main" id="{E4D8213B-F8B3-4DF5-8BF4-6E50CB944D08}"/>
                    </a:ext>
                  </a:extLst>
                </p:cNvPr>
                <p:cNvSpPr txBox="1">
                  <a:spLocks noRot="1" noChangeAspect="1" noMove="1" noResize="1" noEditPoints="1" noAdjustHandles="1" noChangeArrowheads="1" noChangeShapeType="1" noTextEdit="1"/>
                </p:cNvSpPr>
                <p:nvPr/>
              </p:nvSpPr>
              <p:spPr bwMode="auto">
                <a:xfrm>
                  <a:off x="1115128" y="3630438"/>
                  <a:ext cx="60590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 name="Text Box 4">
                  <a:extLst>
                    <a:ext uri="{FF2B5EF4-FFF2-40B4-BE49-F238E27FC236}">
                      <a16:creationId xmlns:a16="http://schemas.microsoft.com/office/drawing/2014/main" id="{814B1A86-E593-40DB-ABF8-0A2EEABF712C}"/>
                    </a:ext>
                  </a:extLst>
                </p:cNvPr>
                <p:cNvSpPr txBox="1">
                  <a:spLocks noChangeArrowheads="1"/>
                </p:cNvSpPr>
                <p:nvPr/>
              </p:nvSpPr>
              <p:spPr bwMode="auto">
                <a:xfrm>
                  <a:off x="515870" y="4494534"/>
                  <a:ext cx="269807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cs typeface="Times New Roman" panose="02020603050405020304" pitchFamily="18" charset="0"/>
                      <a:sym typeface="Math3" panose="00000400000000000000" pitchFamily="2" charset="2"/>
                    </a:rPr>
                    <a:t>0</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7" name="Text Box 4">
                  <a:extLst>
                    <a:ext uri="{FF2B5EF4-FFF2-40B4-BE49-F238E27FC236}">
                      <a16:creationId xmlns:a16="http://schemas.microsoft.com/office/drawing/2014/main" id="{814B1A86-E593-40DB-ABF8-0A2EEABF712C}"/>
                    </a:ext>
                  </a:extLst>
                </p:cNvPr>
                <p:cNvSpPr txBox="1">
                  <a:spLocks noRot="1" noChangeAspect="1" noMove="1" noResize="1" noEditPoints="1" noAdjustHandles="1" noChangeArrowheads="1" noChangeShapeType="1" noTextEdit="1"/>
                </p:cNvSpPr>
                <p:nvPr/>
              </p:nvSpPr>
              <p:spPr bwMode="auto">
                <a:xfrm>
                  <a:off x="515870" y="4494534"/>
                  <a:ext cx="2698079" cy="523220"/>
                </a:xfrm>
                <a:prstGeom prst="rect">
                  <a:avLst/>
                </a:prstGeom>
                <a:blipFill>
                  <a:blip r:embed="rId4"/>
                  <a:stretch>
                    <a:fillRect l="-4751" t="-1279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 name="Text Box 4">
                  <a:extLst>
                    <a:ext uri="{FF2B5EF4-FFF2-40B4-BE49-F238E27FC236}">
                      <a16:creationId xmlns:a16="http://schemas.microsoft.com/office/drawing/2014/main" id="{ECA6F527-92DB-4568-ACC9-BD364D0CC977}"/>
                    </a:ext>
                  </a:extLst>
                </p:cNvPr>
                <p:cNvSpPr txBox="1">
                  <a:spLocks noChangeArrowheads="1"/>
                </p:cNvSpPr>
                <p:nvPr/>
              </p:nvSpPr>
              <p:spPr bwMode="auto">
                <a:xfrm>
                  <a:off x="1187136" y="4025990"/>
                  <a:ext cx="41670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6" name="Text Box 4">
                  <a:extLst>
                    <a:ext uri="{FF2B5EF4-FFF2-40B4-BE49-F238E27FC236}">
                      <a16:creationId xmlns:a16="http://schemas.microsoft.com/office/drawing/2014/main" id="{ECA6F527-92DB-4568-ACC9-BD364D0CC977}"/>
                    </a:ext>
                  </a:extLst>
                </p:cNvPr>
                <p:cNvSpPr txBox="1">
                  <a:spLocks noRot="1" noChangeAspect="1" noMove="1" noResize="1" noEditPoints="1" noAdjustHandles="1" noChangeArrowheads="1" noChangeShapeType="1" noTextEdit="1"/>
                </p:cNvSpPr>
                <p:nvPr/>
              </p:nvSpPr>
              <p:spPr bwMode="auto">
                <a:xfrm>
                  <a:off x="1187136" y="4025990"/>
                  <a:ext cx="416703"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E6B8CAE6-652E-4384-AF17-DE10A6B19A8F}"/>
                    </a:ext>
                  </a:extLst>
                </p:cNvPr>
                <p:cNvSpPr txBox="1">
                  <a:spLocks noChangeArrowheads="1"/>
                </p:cNvSpPr>
                <p:nvPr/>
              </p:nvSpPr>
              <p:spPr bwMode="auto">
                <a:xfrm>
                  <a:off x="252504" y="4909250"/>
                  <a:ext cx="2277622"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oMath>
                  </a14:m>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E6B8CAE6-652E-4384-AF17-DE10A6B19A8F}"/>
                    </a:ext>
                  </a:extLst>
                </p:cNvPr>
                <p:cNvSpPr txBox="1">
                  <a:spLocks noRot="1" noChangeAspect="1" noMove="1" noResize="1" noEditPoints="1" noAdjustHandles="1" noChangeArrowheads="1" noChangeShapeType="1" noTextEdit="1"/>
                </p:cNvSpPr>
                <p:nvPr/>
              </p:nvSpPr>
              <p:spPr bwMode="auto">
                <a:xfrm>
                  <a:off x="252504" y="4909250"/>
                  <a:ext cx="2277622" cy="523220"/>
                </a:xfrm>
                <a:prstGeom prst="rect">
                  <a:avLst/>
                </a:prstGeom>
                <a:blipFill>
                  <a:blip r:embed="rId6"/>
                  <a:stretch>
                    <a:fillRect t="-11628" r="-401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2" name="Text Box 4">
              <a:extLst>
                <a:ext uri="{FF2B5EF4-FFF2-40B4-BE49-F238E27FC236}">
                  <a16:creationId xmlns:a16="http://schemas.microsoft.com/office/drawing/2014/main" id="{80E4D4A8-CC49-4338-A78E-5934CB435F7F}"/>
                </a:ext>
              </a:extLst>
            </p:cNvPr>
            <p:cNvSpPr txBox="1">
              <a:spLocks noChangeArrowheads="1"/>
            </p:cNvSpPr>
            <p:nvPr/>
          </p:nvSpPr>
          <p:spPr bwMode="auto">
            <a:xfrm>
              <a:off x="1023082" y="4494534"/>
              <a:ext cx="19864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neither</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sp>
          <p:nvSpPr>
            <p:cNvPr id="13" name="Text Box 4">
              <a:extLst>
                <a:ext uri="{FF2B5EF4-FFF2-40B4-BE49-F238E27FC236}">
                  <a16:creationId xmlns:a16="http://schemas.microsoft.com/office/drawing/2014/main" id="{E89CEB9E-D2E6-4522-8EAE-C9EAFD72EB6B}"/>
                </a:ext>
              </a:extLst>
            </p:cNvPr>
            <p:cNvSpPr txBox="1">
              <a:spLocks noChangeArrowheads="1"/>
            </p:cNvSpPr>
            <p:nvPr/>
          </p:nvSpPr>
          <p:spPr bwMode="auto">
            <a:xfrm>
              <a:off x="1407787" y="4962094"/>
              <a:ext cx="11223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both</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4" name="Text Box 4">
                  <a:extLst>
                    <a:ext uri="{FF2B5EF4-FFF2-40B4-BE49-F238E27FC236}">
                      <a16:creationId xmlns:a16="http://schemas.microsoft.com/office/drawing/2014/main" id="{A6591AD5-E4CF-4B1C-ACBF-9539C2F72EEB}"/>
                    </a:ext>
                  </a:extLst>
                </p:cNvPr>
                <p:cNvSpPr txBox="1">
                  <a:spLocks noChangeArrowheads="1"/>
                </p:cNvSpPr>
                <p:nvPr/>
              </p:nvSpPr>
              <p:spPr bwMode="auto">
                <a:xfrm>
                  <a:off x="2376203" y="3277308"/>
                  <a:ext cx="227061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rPr>
                    <a:t>price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≥2.53</m:t>
                      </m:r>
                    </m:oMath>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 name="Text Box 4">
                  <a:extLst>
                    <a:ext uri="{FF2B5EF4-FFF2-40B4-BE49-F238E27FC236}">
                      <a16:creationId xmlns:a16="http://schemas.microsoft.com/office/drawing/2014/main" id="{A6591AD5-E4CF-4B1C-ACBF-9539C2F72EEB}"/>
                    </a:ext>
                  </a:extLst>
                </p:cNvPr>
                <p:cNvSpPr txBox="1">
                  <a:spLocks noRot="1" noChangeAspect="1" noMove="1" noResize="1" noEditPoints="1" noAdjustHandles="1" noChangeArrowheads="1" noChangeShapeType="1" noTextEdit="1"/>
                </p:cNvSpPr>
                <p:nvPr/>
              </p:nvSpPr>
              <p:spPr bwMode="auto">
                <a:xfrm>
                  <a:off x="2376203" y="3277308"/>
                  <a:ext cx="2270618" cy="461665"/>
                </a:xfrm>
                <a:prstGeom prst="rect">
                  <a:avLst/>
                </a:prstGeom>
                <a:blipFill>
                  <a:blip r:embed="rId7"/>
                  <a:stretch>
                    <a:fillRect l="-4301" t="-9333" b="-3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FEDCEBCF-6F8A-41D2-8404-BBEE7D8F790B}"/>
                    </a:ext>
                  </a:extLst>
                </p:cNvPr>
                <p:cNvSpPr txBox="1">
                  <a:spLocks noChangeArrowheads="1"/>
                </p:cNvSpPr>
                <p:nvPr/>
              </p:nvSpPr>
              <p:spPr bwMode="auto">
                <a:xfrm>
                  <a:off x="2738854" y="4102242"/>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id="{FEDCEBCF-6F8A-41D2-8404-BBEE7D8F790B}"/>
                    </a:ext>
                  </a:extLst>
                </p:cNvPr>
                <p:cNvSpPr txBox="1">
                  <a:spLocks noRot="1" noChangeAspect="1" noMove="1" noResize="1" noEditPoints="1" noAdjustHandles="1" noChangeArrowheads="1" noChangeShapeType="1" noTextEdit="1"/>
                </p:cNvSpPr>
                <p:nvPr/>
              </p:nvSpPr>
              <p:spPr bwMode="auto">
                <a:xfrm>
                  <a:off x="2738854" y="4102242"/>
                  <a:ext cx="940944" cy="523220"/>
                </a:xfrm>
                <a:prstGeom prst="rect">
                  <a:avLst/>
                </a:prstGeom>
                <a:blipFill>
                  <a:blip r:embed="rId8"/>
                  <a:stretch>
                    <a:fillRect r="-51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 name="Text Box 4">
                  <a:extLst>
                    <a:ext uri="{FF2B5EF4-FFF2-40B4-BE49-F238E27FC236}">
                      <a16:creationId xmlns:a16="http://schemas.microsoft.com/office/drawing/2014/main" id="{47272F06-D1C2-417F-9578-F47107D45D1A}"/>
                    </a:ext>
                  </a:extLst>
                </p:cNvPr>
                <p:cNvSpPr txBox="1">
                  <a:spLocks noChangeArrowheads="1"/>
                </p:cNvSpPr>
                <p:nvPr/>
              </p:nvSpPr>
              <p:spPr bwMode="auto">
                <a:xfrm>
                  <a:off x="2912376" y="3670194"/>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4">
                  <a:extLst>
                    <a:ext uri="{FF2B5EF4-FFF2-40B4-BE49-F238E27FC236}">
                      <a16:creationId xmlns:a16="http://schemas.microsoft.com/office/drawing/2014/main" id="{47272F06-D1C2-417F-9578-F47107D45D1A}"/>
                    </a:ext>
                  </a:extLst>
                </p:cNvPr>
                <p:cNvSpPr txBox="1">
                  <a:spLocks noRot="1" noChangeAspect="1" noMove="1" noResize="1" noEditPoints="1" noAdjustHandles="1" noChangeArrowheads="1" noChangeShapeType="1" noTextEdit="1"/>
                </p:cNvSpPr>
                <p:nvPr/>
              </p:nvSpPr>
              <p:spPr bwMode="auto">
                <a:xfrm>
                  <a:off x="2912376" y="3670194"/>
                  <a:ext cx="940944" cy="523220"/>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430017D4-5BE8-4BB0-B338-960CD50F5AB8}"/>
                    </a:ext>
                  </a:extLst>
                </p:cNvPr>
                <p:cNvSpPr txBox="1">
                  <a:spLocks noChangeArrowheads="1"/>
                </p:cNvSpPr>
                <p:nvPr/>
              </p:nvSpPr>
              <p:spPr bwMode="auto">
                <a:xfrm>
                  <a:off x="2859108" y="4539696"/>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id="{430017D4-5BE8-4BB0-B338-960CD50F5AB8}"/>
                    </a:ext>
                  </a:extLst>
                </p:cNvPr>
                <p:cNvSpPr txBox="1">
                  <a:spLocks noRot="1" noChangeAspect="1" noMove="1" noResize="1" noEditPoints="1" noAdjustHandles="1" noChangeArrowheads="1" noChangeShapeType="1" noTextEdit="1"/>
                </p:cNvSpPr>
                <p:nvPr/>
              </p:nvSpPr>
              <p:spPr bwMode="auto">
                <a:xfrm>
                  <a:off x="2859108" y="4539696"/>
                  <a:ext cx="940944" cy="523220"/>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9FE1DB92-963E-4AEC-9856-EA2E31DF322A}"/>
                    </a:ext>
                  </a:extLst>
                </p:cNvPr>
                <p:cNvSpPr txBox="1">
                  <a:spLocks noChangeArrowheads="1"/>
                </p:cNvSpPr>
                <p:nvPr/>
              </p:nvSpPr>
              <p:spPr bwMode="auto">
                <a:xfrm>
                  <a:off x="2904972" y="4994012"/>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id="{9FE1DB92-963E-4AEC-9856-EA2E31DF322A}"/>
                    </a:ext>
                  </a:extLst>
                </p:cNvPr>
                <p:cNvSpPr txBox="1">
                  <a:spLocks noRot="1" noChangeAspect="1" noMove="1" noResize="1" noEditPoints="1" noAdjustHandles="1" noChangeArrowheads="1" noChangeShapeType="1" noTextEdit="1"/>
                </p:cNvSpPr>
                <p:nvPr/>
              </p:nvSpPr>
              <p:spPr bwMode="auto">
                <a:xfrm>
                  <a:off x="2904972" y="4994012"/>
                  <a:ext cx="940944" cy="523220"/>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4" name="Text Box 4">
                  <a:extLst>
                    <a:ext uri="{FF2B5EF4-FFF2-40B4-BE49-F238E27FC236}">
                      <a16:creationId xmlns:a16="http://schemas.microsoft.com/office/drawing/2014/main" id="{BE0ECB42-3B6C-4E22-9182-17718319A596}"/>
                    </a:ext>
                  </a:extLst>
                </p:cNvPr>
                <p:cNvSpPr txBox="1">
                  <a:spLocks noChangeArrowheads="1"/>
                </p:cNvSpPr>
                <p:nvPr/>
              </p:nvSpPr>
              <p:spPr bwMode="auto">
                <a:xfrm>
                  <a:off x="5006611" y="4100075"/>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 name="Text Box 4">
                  <a:extLst>
                    <a:ext uri="{FF2B5EF4-FFF2-40B4-BE49-F238E27FC236}">
                      <a16:creationId xmlns:a16="http://schemas.microsoft.com/office/drawing/2014/main" id="{BE0ECB42-3B6C-4E22-9182-17718319A596}"/>
                    </a:ext>
                  </a:extLst>
                </p:cNvPr>
                <p:cNvSpPr txBox="1">
                  <a:spLocks noRot="1" noChangeAspect="1" noMove="1" noResize="1" noEditPoints="1" noAdjustHandles="1" noChangeArrowheads="1" noChangeShapeType="1" noTextEdit="1"/>
                </p:cNvSpPr>
                <p:nvPr/>
              </p:nvSpPr>
              <p:spPr bwMode="auto">
                <a:xfrm>
                  <a:off x="5006611" y="4100075"/>
                  <a:ext cx="940944" cy="523220"/>
                </a:xfrm>
                <a:prstGeom prst="rect">
                  <a:avLst/>
                </a:prstGeom>
                <a:blipFill>
                  <a:blip r:embed="rId12"/>
                  <a:stretch>
                    <a:fillRect r="-51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8A73B20C-7BA8-4A0F-A573-4F321D54D999}"/>
                    </a:ext>
                  </a:extLst>
                </p:cNvPr>
                <p:cNvSpPr txBox="1">
                  <a:spLocks noChangeArrowheads="1"/>
                </p:cNvSpPr>
                <p:nvPr/>
              </p:nvSpPr>
              <p:spPr bwMode="auto">
                <a:xfrm>
                  <a:off x="5008991" y="3668027"/>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8A73B20C-7BA8-4A0F-A573-4F321D54D999}"/>
                    </a:ext>
                  </a:extLst>
                </p:cNvPr>
                <p:cNvSpPr txBox="1">
                  <a:spLocks noRot="1" noChangeAspect="1" noMove="1" noResize="1" noEditPoints="1" noAdjustHandles="1" noChangeArrowheads="1" noChangeShapeType="1" noTextEdit="1"/>
                </p:cNvSpPr>
                <p:nvPr/>
              </p:nvSpPr>
              <p:spPr bwMode="auto">
                <a:xfrm>
                  <a:off x="5008991" y="3668027"/>
                  <a:ext cx="940944" cy="523220"/>
                </a:xfrm>
                <a:prstGeom prst="rect">
                  <a:avLst/>
                </a:prstGeom>
                <a:blipFill>
                  <a:blip r:embed="rId13"/>
                  <a:stretch>
                    <a:fillRect r="-51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6" name="Text Box 4">
                  <a:extLst>
                    <a:ext uri="{FF2B5EF4-FFF2-40B4-BE49-F238E27FC236}">
                      <a16:creationId xmlns:a16="http://schemas.microsoft.com/office/drawing/2014/main" id="{AEB63CA6-FF46-4D0B-AD64-6281536E6C4C}"/>
                    </a:ext>
                  </a:extLst>
                </p:cNvPr>
                <p:cNvSpPr txBox="1">
                  <a:spLocks noChangeArrowheads="1"/>
                </p:cNvSpPr>
                <p:nvPr/>
              </p:nvSpPr>
              <p:spPr bwMode="auto">
                <a:xfrm>
                  <a:off x="5123009" y="4535351"/>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4">
                  <a:extLst>
                    <a:ext uri="{FF2B5EF4-FFF2-40B4-BE49-F238E27FC236}">
                      <a16:creationId xmlns:a16="http://schemas.microsoft.com/office/drawing/2014/main" id="{AEB63CA6-FF46-4D0B-AD64-6281536E6C4C}"/>
                    </a:ext>
                  </a:extLst>
                </p:cNvPr>
                <p:cNvSpPr txBox="1">
                  <a:spLocks noRot="1" noChangeAspect="1" noMove="1" noResize="1" noEditPoints="1" noAdjustHandles="1" noChangeArrowheads="1" noChangeShapeType="1" noTextEdit="1"/>
                </p:cNvSpPr>
                <p:nvPr/>
              </p:nvSpPr>
              <p:spPr bwMode="auto">
                <a:xfrm>
                  <a:off x="5123009" y="4535351"/>
                  <a:ext cx="940944" cy="523220"/>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7" name="Text Box 4">
                  <a:extLst>
                    <a:ext uri="{FF2B5EF4-FFF2-40B4-BE49-F238E27FC236}">
                      <a16:creationId xmlns:a16="http://schemas.microsoft.com/office/drawing/2014/main" id="{125CE30F-44DE-4EA8-8C64-3DFBFC55AE6E}"/>
                    </a:ext>
                  </a:extLst>
                </p:cNvPr>
                <p:cNvSpPr txBox="1">
                  <a:spLocks noChangeArrowheads="1"/>
                </p:cNvSpPr>
                <p:nvPr/>
              </p:nvSpPr>
              <p:spPr bwMode="auto">
                <a:xfrm>
                  <a:off x="5001587" y="4980789"/>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−60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 name="Text Box 4">
                  <a:extLst>
                    <a:ext uri="{FF2B5EF4-FFF2-40B4-BE49-F238E27FC236}">
                      <a16:creationId xmlns:a16="http://schemas.microsoft.com/office/drawing/2014/main" id="{125CE30F-44DE-4EA8-8C64-3DFBFC55AE6E}"/>
                    </a:ext>
                  </a:extLst>
                </p:cNvPr>
                <p:cNvSpPr txBox="1">
                  <a:spLocks noRot="1" noChangeAspect="1" noMove="1" noResize="1" noEditPoints="1" noAdjustHandles="1" noChangeArrowheads="1" noChangeShapeType="1" noTextEdit="1"/>
                </p:cNvSpPr>
                <p:nvPr/>
              </p:nvSpPr>
              <p:spPr bwMode="auto">
                <a:xfrm>
                  <a:off x="5001587" y="4980789"/>
                  <a:ext cx="940944" cy="523220"/>
                </a:xfrm>
                <a:prstGeom prst="rect">
                  <a:avLst/>
                </a:prstGeom>
                <a:blipFill>
                  <a:blip r:embed="rId15"/>
                  <a:stretch>
                    <a:fillRect r="-51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 name="Text Box 4">
                  <a:extLst>
                    <a:ext uri="{FF2B5EF4-FFF2-40B4-BE49-F238E27FC236}">
                      <a16:creationId xmlns:a16="http://schemas.microsoft.com/office/drawing/2014/main" id="{34AA3220-B4A3-4E30-8F79-A5B181D7838D}"/>
                    </a:ext>
                  </a:extLst>
                </p:cNvPr>
                <p:cNvSpPr txBox="1">
                  <a:spLocks noChangeArrowheads="1"/>
                </p:cNvSpPr>
                <p:nvPr/>
              </p:nvSpPr>
              <p:spPr bwMode="auto">
                <a:xfrm>
                  <a:off x="7348356" y="4119953"/>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4">
                  <a:extLst>
                    <a:ext uri="{FF2B5EF4-FFF2-40B4-BE49-F238E27FC236}">
                      <a16:creationId xmlns:a16="http://schemas.microsoft.com/office/drawing/2014/main" id="{34AA3220-B4A3-4E30-8F79-A5B181D7838D}"/>
                    </a:ext>
                  </a:extLst>
                </p:cNvPr>
                <p:cNvSpPr txBox="1">
                  <a:spLocks noRot="1" noChangeAspect="1" noMove="1" noResize="1" noEditPoints="1" noAdjustHandles="1" noChangeArrowheads="1" noChangeShapeType="1" noTextEdit="1"/>
                </p:cNvSpPr>
                <p:nvPr/>
              </p:nvSpPr>
              <p:spPr bwMode="auto">
                <a:xfrm>
                  <a:off x="7348356" y="4119953"/>
                  <a:ext cx="940944"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9" name="Text Box 4">
                  <a:extLst>
                    <a:ext uri="{FF2B5EF4-FFF2-40B4-BE49-F238E27FC236}">
                      <a16:creationId xmlns:a16="http://schemas.microsoft.com/office/drawing/2014/main" id="{4EB25DC7-8188-4AF7-86F2-99097EFE1A0B}"/>
                    </a:ext>
                  </a:extLst>
                </p:cNvPr>
                <p:cNvSpPr txBox="1">
                  <a:spLocks noChangeArrowheads="1"/>
                </p:cNvSpPr>
                <p:nvPr/>
              </p:nvSpPr>
              <p:spPr bwMode="auto">
                <a:xfrm>
                  <a:off x="7170796" y="3679419"/>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 name="Text Box 4">
                  <a:extLst>
                    <a:ext uri="{FF2B5EF4-FFF2-40B4-BE49-F238E27FC236}">
                      <a16:creationId xmlns:a16="http://schemas.microsoft.com/office/drawing/2014/main" id="{4EB25DC7-8188-4AF7-86F2-99097EFE1A0B}"/>
                    </a:ext>
                  </a:extLst>
                </p:cNvPr>
                <p:cNvSpPr txBox="1">
                  <a:spLocks noRot="1" noChangeAspect="1" noMove="1" noResize="1" noEditPoints="1" noAdjustHandles="1" noChangeArrowheads="1" noChangeShapeType="1" noTextEdit="1"/>
                </p:cNvSpPr>
                <p:nvPr/>
              </p:nvSpPr>
              <p:spPr bwMode="auto">
                <a:xfrm>
                  <a:off x="7170796" y="3679419"/>
                  <a:ext cx="940944" cy="523220"/>
                </a:xfrm>
                <a:prstGeom prst="rect">
                  <a:avLst/>
                </a:prstGeom>
                <a:blipFill>
                  <a:blip r:embed="rId17"/>
                  <a:stretch>
                    <a:fillRect r="-51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0" name="Text Box 4">
                  <a:extLst>
                    <a:ext uri="{FF2B5EF4-FFF2-40B4-BE49-F238E27FC236}">
                      <a16:creationId xmlns:a16="http://schemas.microsoft.com/office/drawing/2014/main" id="{2A46145C-8DFE-4189-99A0-681975F04045}"/>
                    </a:ext>
                  </a:extLst>
                </p:cNvPr>
                <p:cNvSpPr txBox="1">
                  <a:spLocks noChangeArrowheads="1"/>
                </p:cNvSpPr>
                <p:nvPr/>
              </p:nvSpPr>
              <p:spPr bwMode="auto">
                <a:xfrm>
                  <a:off x="7295088" y="4545682"/>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4">
                  <a:extLst>
                    <a:ext uri="{FF2B5EF4-FFF2-40B4-BE49-F238E27FC236}">
                      <a16:creationId xmlns:a16="http://schemas.microsoft.com/office/drawing/2014/main" id="{2A46145C-8DFE-4189-99A0-681975F04045}"/>
                    </a:ext>
                  </a:extLst>
                </p:cNvPr>
                <p:cNvSpPr txBox="1">
                  <a:spLocks noRot="1" noChangeAspect="1" noMove="1" noResize="1" noEditPoints="1" noAdjustHandles="1" noChangeArrowheads="1" noChangeShapeType="1" noTextEdit="1"/>
                </p:cNvSpPr>
                <p:nvPr/>
              </p:nvSpPr>
              <p:spPr bwMode="auto">
                <a:xfrm>
                  <a:off x="7295088" y="4545682"/>
                  <a:ext cx="940944" cy="523220"/>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 name="Text Box 4">
                  <a:extLst>
                    <a:ext uri="{FF2B5EF4-FFF2-40B4-BE49-F238E27FC236}">
                      <a16:creationId xmlns:a16="http://schemas.microsoft.com/office/drawing/2014/main" id="{773E877F-A8A1-413D-AE33-7CC3596AA940}"/>
                    </a:ext>
                  </a:extLst>
                </p:cNvPr>
                <p:cNvSpPr txBox="1">
                  <a:spLocks noChangeArrowheads="1"/>
                </p:cNvSpPr>
                <p:nvPr/>
              </p:nvSpPr>
              <p:spPr bwMode="auto">
                <a:xfrm>
                  <a:off x="7349830" y="4964486"/>
                  <a:ext cx="94094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𝐾</m:t>
                        </m:r>
                      </m:oMath>
                    </m:oMathPara>
                  </a14:m>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a:extLst>
                    <a:ext uri="{FF2B5EF4-FFF2-40B4-BE49-F238E27FC236}">
                      <a16:creationId xmlns:a16="http://schemas.microsoft.com/office/drawing/2014/main" id="{773E877F-A8A1-413D-AE33-7CC3596AA940}"/>
                    </a:ext>
                  </a:extLst>
                </p:cNvPr>
                <p:cNvSpPr txBox="1">
                  <a:spLocks noRot="1" noChangeAspect="1" noMove="1" noResize="1" noEditPoints="1" noAdjustHandles="1" noChangeArrowheads="1" noChangeShapeType="1" noTextEdit="1"/>
                </p:cNvSpPr>
                <p:nvPr/>
              </p:nvSpPr>
              <p:spPr bwMode="auto">
                <a:xfrm>
                  <a:off x="7349830" y="4964486"/>
                  <a:ext cx="940944" cy="523220"/>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 name="Straight Connector 2">
              <a:extLst>
                <a:ext uri="{FF2B5EF4-FFF2-40B4-BE49-F238E27FC236}">
                  <a16:creationId xmlns:a16="http://schemas.microsoft.com/office/drawing/2014/main" id="{41BBFA5F-E503-4D51-82DA-56447F62D1BC}"/>
                </a:ext>
              </a:extLst>
            </p:cNvPr>
            <p:cNvCxnSpPr>
              <a:cxnSpLocks/>
            </p:cNvCxnSpPr>
            <p:nvPr/>
          </p:nvCxnSpPr>
          <p:spPr>
            <a:xfrm>
              <a:off x="403682" y="3712981"/>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B45D12F-3B91-4322-A5DF-2DF84AC84ED0}"/>
                </a:ext>
              </a:extLst>
            </p:cNvPr>
            <p:cNvCxnSpPr>
              <a:cxnSpLocks/>
            </p:cNvCxnSpPr>
            <p:nvPr/>
          </p:nvCxnSpPr>
          <p:spPr>
            <a:xfrm>
              <a:off x="403682" y="4139154"/>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BCCEF83A-8072-484A-9278-4C33E260D3B9}"/>
                </a:ext>
              </a:extLst>
            </p:cNvPr>
            <p:cNvCxnSpPr>
              <a:cxnSpLocks/>
            </p:cNvCxnSpPr>
            <p:nvPr/>
          </p:nvCxnSpPr>
          <p:spPr>
            <a:xfrm>
              <a:off x="403682" y="4565327"/>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CA3BE8E-0C1C-4068-932E-0E045B0E4AAB}"/>
                </a:ext>
              </a:extLst>
            </p:cNvPr>
            <p:cNvCxnSpPr>
              <a:cxnSpLocks/>
            </p:cNvCxnSpPr>
            <p:nvPr/>
          </p:nvCxnSpPr>
          <p:spPr>
            <a:xfrm>
              <a:off x="403682" y="4991500"/>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F688CAB-D735-479C-84C3-4DA717359EF0}"/>
                </a:ext>
              </a:extLst>
            </p:cNvPr>
            <p:cNvCxnSpPr>
              <a:cxnSpLocks/>
            </p:cNvCxnSpPr>
            <p:nvPr/>
          </p:nvCxnSpPr>
          <p:spPr>
            <a:xfrm>
              <a:off x="403682" y="5417674"/>
              <a:ext cx="8254286"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7" name="Text Box 4">
                  <a:extLst>
                    <a:ext uri="{FF2B5EF4-FFF2-40B4-BE49-F238E27FC236}">
                      <a16:creationId xmlns:a16="http://schemas.microsoft.com/office/drawing/2014/main" id="{E1DE36E4-4866-486F-A18E-CB86C40B3702}"/>
                    </a:ext>
                  </a:extLst>
                </p:cNvPr>
                <p:cNvSpPr txBox="1">
                  <a:spLocks noChangeArrowheads="1"/>
                </p:cNvSpPr>
                <p:nvPr/>
              </p:nvSpPr>
              <p:spPr bwMode="auto">
                <a:xfrm>
                  <a:off x="4256795" y="3277308"/>
                  <a:ext cx="329269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2.53</m:t>
                      </m:r>
                    </m:oMath>
                  </a14:m>
                  <a:r>
                    <a:rPr lang="en-US"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rPr>
                    <a:t> &gt; price </a:t>
                  </a: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≥2.47</m:t>
                      </m:r>
                    </m:oMath>
                  </a14:m>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4">
                  <a:extLst>
                    <a:ext uri="{FF2B5EF4-FFF2-40B4-BE49-F238E27FC236}">
                      <a16:creationId xmlns:a16="http://schemas.microsoft.com/office/drawing/2014/main" id="{E1DE36E4-4866-486F-A18E-CB86C40B3702}"/>
                    </a:ext>
                  </a:extLst>
                </p:cNvPr>
                <p:cNvSpPr txBox="1">
                  <a:spLocks noRot="1" noChangeAspect="1" noMove="1" noResize="1" noEditPoints="1" noAdjustHandles="1" noChangeArrowheads="1" noChangeShapeType="1" noTextEdit="1"/>
                </p:cNvSpPr>
                <p:nvPr/>
              </p:nvSpPr>
              <p:spPr bwMode="auto">
                <a:xfrm>
                  <a:off x="4256795" y="3277308"/>
                  <a:ext cx="3292695" cy="461665"/>
                </a:xfrm>
                <a:prstGeom prst="rect">
                  <a:avLst/>
                </a:prstGeom>
                <a:blipFill>
                  <a:blip r:embed="rId20"/>
                  <a:stretch>
                    <a:fillRect l="-370" t="-9333" b="-3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2" name="Text Box 4">
                  <a:extLst>
                    <a:ext uri="{FF2B5EF4-FFF2-40B4-BE49-F238E27FC236}">
                      <a16:creationId xmlns:a16="http://schemas.microsoft.com/office/drawing/2014/main" id="{06E9F99E-695B-4C39-AD99-23227FE2667B}"/>
                    </a:ext>
                  </a:extLst>
                </p:cNvPr>
                <p:cNvSpPr txBox="1">
                  <a:spLocks noChangeArrowheads="1"/>
                </p:cNvSpPr>
                <p:nvPr/>
              </p:nvSpPr>
              <p:spPr bwMode="auto">
                <a:xfrm>
                  <a:off x="6890026" y="3277308"/>
                  <a:ext cx="206017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nl-NL" sz="2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2.47</m:t>
                      </m:r>
                    </m:oMath>
                  </a14:m>
                  <a:r>
                    <a:rPr lang="en-US"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rPr>
                    <a:t> &gt; price</a:t>
                  </a:r>
                  <a:endParaRPr lang="en-GB" altLang="nl-NL" sz="24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2" name="Text Box 4">
                  <a:extLst>
                    <a:ext uri="{FF2B5EF4-FFF2-40B4-BE49-F238E27FC236}">
                      <a16:creationId xmlns:a16="http://schemas.microsoft.com/office/drawing/2014/main" id="{06E9F99E-695B-4C39-AD99-23227FE2667B}"/>
                    </a:ext>
                  </a:extLst>
                </p:cNvPr>
                <p:cNvSpPr txBox="1">
                  <a:spLocks noRot="1" noChangeAspect="1" noMove="1" noResize="1" noEditPoints="1" noAdjustHandles="1" noChangeArrowheads="1" noChangeShapeType="1" noTextEdit="1"/>
                </p:cNvSpPr>
                <p:nvPr/>
              </p:nvSpPr>
              <p:spPr bwMode="auto">
                <a:xfrm>
                  <a:off x="6890026" y="3277308"/>
                  <a:ext cx="2060176" cy="461665"/>
                </a:xfrm>
                <a:prstGeom prst="rect">
                  <a:avLst/>
                </a:prstGeom>
                <a:blipFill>
                  <a:blip r:embed="rId21"/>
                  <a:stretch>
                    <a:fillRect l="-592" t="-9333" b="-3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Tree>
    <p:extLst>
      <p:ext uri="{BB962C8B-B14F-4D97-AF65-F5344CB8AC3E}">
        <p14:creationId xmlns:p14="http://schemas.microsoft.com/office/powerpoint/2010/main" val="3337946631"/>
      </p:ext>
    </p:extLst>
  </p:cSld>
  <p:clrMapOvr>
    <a:masterClrMapping/>
  </p:clrMapOvr>
  <p:transition advTm="2294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2">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autoUpdateAnimBg="0"/>
      <p:bldP spid="32" grpId="0" uiExpand="1" build="p"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446087" y="116632"/>
                <a:ext cx="2901777" cy="954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Notation</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US" altLang="nl-NL" sz="2800" b="0" i="1" dirty="0">
                  <a:solidFill>
                    <a:srgbClr val="000000"/>
                  </a:solidFill>
                  <a:latin typeface="Cambria Math" panose="02040503050406030204" pitchFamily="18"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446087" y="116632"/>
                <a:ext cx="2901777" cy="954107"/>
              </a:xfrm>
              <a:prstGeom prst="rect">
                <a:avLst/>
              </a:prstGeom>
              <a:blipFill>
                <a:blip r:embed="rId3"/>
                <a:stretch>
                  <a:fillRect l="-4202" t="-63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20</a:t>
            </a:fld>
            <a:endParaRPr lang="en-US" altLang="nl-NL" sz="1600"/>
          </a:p>
        </p:txBody>
      </p:sp>
      <p:grpSp>
        <p:nvGrpSpPr>
          <p:cNvPr id="5" name="Group 17">
            <a:extLst>
              <a:ext uri="{FF2B5EF4-FFF2-40B4-BE49-F238E27FC236}">
                <a16:creationId xmlns:a16="http://schemas.microsoft.com/office/drawing/2014/main" id="{44B8ABFD-9447-415F-8FEB-08C5312754FA}"/>
              </a:ext>
            </a:extLst>
          </p:cNvPr>
          <p:cNvGrpSpPr>
            <a:grpSpLocks/>
          </p:cNvGrpSpPr>
          <p:nvPr/>
        </p:nvGrpSpPr>
        <p:grpSpPr bwMode="auto">
          <a:xfrm>
            <a:off x="611560" y="918245"/>
            <a:ext cx="1828800" cy="1930401"/>
            <a:chOff x="425" y="2747"/>
            <a:chExt cx="1152" cy="1216"/>
          </a:xfrm>
        </p:grpSpPr>
        <p:sp>
          <p:nvSpPr>
            <p:cNvPr id="6" name="Freeform 18">
              <a:extLst>
                <a:ext uri="{FF2B5EF4-FFF2-40B4-BE49-F238E27FC236}">
                  <a16:creationId xmlns:a16="http://schemas.microsoft.com/office/drawing/2014/main" id="{00DCF79C-A63A-4017-9675-A990447E3A7D}"/>
                </a:ext>
              </a:extLst>
            </p:cNvPr>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 name="Freeform 19">
              <a:extLst>
                <a:ext uri="{FF2B5EF4-FFF2-40B4-BE49-F238E27FC236}">
                  <a16:creationId xmlns:a16="http://schemas.microsoft.com/office/drawing/2014/main" id="{8D1C4748-022F-4F7F-A941-D7EA98A98931}"/>
                </a:ext>
              </a:extLst>
            </p:cNvPr>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8" name="Oval 20">
              <a:extLst>
                <a:ext uri="{FF2B5EF4-FFF2-40B4-BE49-F238E27FC236}">
                  <a16:creationId xmlns:a16="http://schemas.microsoft.com/office/drawing/2014/main" id="{26A881CC-232F-4615-A51C-ED85A48D4642}"/>
                </a:ext>
              </a:extLst>
            </p:cNvPr>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9" name="Text Box 21">
                  <a:extLst>
                    <a:ext uri="{FF2B5EF4-FFF2-40B4-BE49-F238E27FC236}">
                      <a16:creationId xmlns:a16="http://schemas.microsoft.com/office/drawing/2014/main" id="{031997E6-561A-4E56-A81A-C1CC775CA2E5}"/>
                    </a:ext>
                  </a:extLst>
                </p:cNvPr>
                <p:cNvSpPr txBox="1">
                  <a:spLocks noChangeArrowheads="1"/>
                </p:cNvSpPr>
                <p:nvPr/>
              </p:nvSpPr>
              <p:spPr bwMode="auto">
                <a:xfrm>
                  <a:off x="1048" y="2871"/>
                  <a:ext cx="466"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cs typeface="Times New Roman" panose="02020603050405020304" pitchFamily="18" charset="0"/>
                              </a:rPr>
                            </m:ctrlPr>
                          </m:sSubPr>
                          <m:e>
                            <m:r>
                              <a:rPr lang="en-US" altLang="nl-NL" b="0" i="1" smtClean="0">
                                <a:latin typeface="Cambria Math" panose="02040503050406030204" pitchFamily="18" charset="0"/>
                                <a:cs typeface="Times New Roman" panose="02020603050405020304" pitchFamily="18" charset="0"/>
                              </a:rPr>
                              <m:t>𝑥</m:t>
                            </m:r>
                          </m:e>
                          <m:sub>
                            <m:r>
                              <a:rPr lang="en-US" altLang="nl-NL" b="0" i="1" smtClean="0">
                                <a:latin typeface="Cambria Math" panose="02040503050406030204" pitchFamily="18" charset="0"/>
                                <a:cs typeface="Times New Roman" panose="02020603050405020304" pitchFamily="18" charset="0"/>
                              </a:rPr>
                              <m:t>1</m:t>
                            </m:r>
                          </m:sub>
                        </m:sSub>
                      </m:oMath>
                    </m:oMathPara>
                  </a14:m>
                  <a:endParaRPr lang="en-GB" altLang="nl-NL" b="0" dirty="0">
                    <a:latin typeface="Arial" panose="020B0604020202020204" pitchFamily="34" charset="0"/>
                  </a:endParaRPr>
                </a:p>
              </p:txBody>
            </p:sp>
          </mc:Choice>
          <mc:Fallback xmlns="">
            <p:sp>
              <p:nvSpPr>
                <p:cNvPr id="9" name="Text Box 21">
                  <a:extLst>
                    <a:ext uri="{FF2B5EF4-FFF2-40B4-BE49-F238E27FC236}">
                      <a16:creationId xmlns:a16="http://schemas.microsoft.com/office/drawing/2014/main" id="{031997E6-561A-4E56-A81A-C1CC775CA2E5}"/>
                    </a:ext>
                  </a:extLst>
                </p:cNvPr>
                <p:cNvSpPr txBox="1">
                  <a:spLocks noRot="1" noChangeAspect="1" noMove="1" noResize="1" noEditPoints="1" noAdjustHandles="1" noChangeArrowheads="1" noChangeShapeType="1" noTextEdit="1"/>
                </p:cNvSpPr>
                <p:nvPr/>
              </p:nvSpPr>
              <p:spPr bwMode="auto">
                <a:xfrm>
                  <a:off x="1048" y="2871"/>
                  <a:ext cx="466" cy="368"/>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 name="Text Box 22">
                  <a:extLst>
                    <a:ext uri="{FF2B5EF4-FFF2-40B4-BE49-F238E27FC236}">
                      <a16:creationId xmlns:a16="http://schemas.microsoft.com/office/drawing/2014/main" id="{DDF84F81-D51B-4B45-B4FD-9B327F8D79BF}"/>
                    </a:ext>
                  </a:extLst>
                </p:cNvPr>
                <p:cNvSpPr txBox="1">
                  <a:spLocks noChangeArrowheads="1"/>
                </p:cNvSpPr>
                <p:nvPr/>
              </p:nvSpPr>
              <p:spPr bwMode="auto">
                <a:xfrm>
                  <a:off x="1000" y="3506"/>
                  <a:ext cx="577"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oMath>
                    </m:oMathPara>
                  </a14:m>
                  <a:endParaRPr lang="en-GB" altLang="nl-NL" b="0" dirty="0">
                    <a:latin typeface="Arial" panose="020B0604020202020204" pitchFamily="34" charset="0"/>
                  </a:endParaRPr>
                </a:p>
              </p:txBody>
            </p:sp>
          </mc:Choice>
          <mc:Fallback xmlns="">
            <p:sp>
              <p:nvSpPr>
                <p:cNvPr id="10" name="Text Box 22">
                  <a:extLst>
                    <a:ext uri="{FF2B5EF4-FFF2-40B4-BE49-F238E27FC236}">
                      <a16:creationId xmlns:a16="http://schemas.microsoft.com/office/drawing/2014/main" id="{DDF84F81-D51B-4B45-B4FD-9B327F8D79BF}"/>
                    </a:ext>
                  </a:extLst>
                </p:cNvPr>
                <p:cNvSpPr txBox="1">
                  <a:spLocks noRot="1" noChangeAspect="1" noMove="1" noResize="1" noEditPoints="1" noAdjustHandles="1" noChangeArrowheads="1" noChangeShapeType="1" noTextEdit="1"/>
                </p:cNvSpPr>
                <p:nvPr/>
              </p:nvSpPr>
              <p:spPr bwMode="auto">
                <a:xfrm>
                  <a:off x="1000" y="3506"/>
                  <a:ext cx="577" cy="368"/>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 name="Text Box 23">
                  <a:extLst>
                    <a:ext uri="{FF2B5EF4-FFF2-40B4-BE49-F238E27FC236}">
                      <a16:creationId xmlns:a16="http://schemas.microsoft.com/office/drawing/2014/main" id="{DA10587C-D313-4416-B962-A0F7BF78FEF4}"/>
                    </a:ext>
                  </a:extLst>
                </p:cNvPr>
                <p:cNvSpPr txBox="1">
                  <a:spLocks noChangeArrowheads="1"/>
                </p:cNvSpPr>
                <p:nvPr/>
              </p:nvSpPr>
              <p:spPr bwMode="auto">
                <a:xfrm>
                  <a:off x="656" y="2747"/>
                  <a:ext cx="38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1</m:t>
                            </m:r>
                          </m:sub>
                        </m:sSub>
                      </m:oMath>
                    </m:oMathPara>
                  </a14:m>
                  <a:endParaRPr lang="en-GB" altLang="nl-NL" b="0" dirty="0">
                    <a:latin typeface="Arial" panose="020B0604020202020204" pitchFamily="34" charset="0"/>
                  </a:endParaRPr>
                </a:p>
              </p:txBody>
            </p:sp>
          </mc:Choice>
          <mc:Fallback xmlns="">
            <p:sp>
              <p:nvSpPr>
                <p:cNvPr id="11" name="Text Box 23">
                  <a:extLst>
                    <a:ext uri="{FF2B5EF4-FFF2-40B4-BE49-F238E27FC236}">
                      <a16:creationId xmlns:a16="http://schemas.microsoft.com/office/drawing/2014/main" id="{DA10587C-D313-4416-B962-A0F7BF78FEF4}"/>
                    </a:ext>
                  </a:extLst>
                </p:cNvPr>
                <p:cNvSpPr txBox="1">
                  <a:spLocks noRot="1" noChangeAspect="1" noMove="1" noResize="1" noEditPoints="1" noAdjustHandles="1" noChangeArrowheads="1" noChangeShapeType="1" noTextEdit="1"/>
                </p:cNvSpPr>
                <p:nvPr/>
              </p:nvSpPr>
              <p:spPr bwMode="auto">
                <a:xfrm>
                  <a:off x="656" y="2747"/>
                  <a:ext cx="383" cy="368"/>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 name="Rectangle 24">
                  <a:extLst>
                    <a:ext uri="{FF2B5EF4-FFF2-40B4-BE49-F238E27FC236}">
                      <a16:creationId xmlns:a16="http://schemas.microsoft.com/office/drawing/2014/main" id="{AEB84450-7026-4364-AD81-761083C9E97B}"/>
                    </a:ext>
                  </a:extLst>
                </p:cNvPr>
                <p:cNvSpPr>
                  <a:spLocks noChangeArrowheads="1"/>
                </p:cNvSpPr>
                <p:nvPr/>
              </p:nvSpPr>
              <p:spPr bwMode="auto">
                <a:xfrm>
                  <a:off x="658" y="3595"/>
                  <a:ext cx="39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𝑛</m:t>
                            </m:r>
                          </m:sub>
                        </m:sSub>
                      </m:oMath>
                    </m:oMathPara>
                  </a14:m>
                  <a:endParaRPr lang="en-US" altLang="nl-NL" sz="2400" b="0" dirty="0">
                    <a:latin typeface="Arial" panose="020B0604020202020204" pitchFamily="34" charset="0"/>
                  </a:endParaRPr>
                </a:p>
              </p:txBody>
            </p:sp>
          </mc:Choice>
          <mc:Fallback xmlns="">
            <p:sp>
              <p:nvSpPr>
                <p:cNvPr id="12" name="Rectangle 24">
                  <a:extLst>
                    <a:ext uri="{FF2B5EF4-FFF2-40B4-BE49-F238E27FC236}">
                      <a16:creationId xmlns:a16="http://schemas.microsoft.com/office/drawing/2014/main" id="{AEB84450-7026-4364-AD81-761083C9E97B}"/>
                    </a:ext>
                  </a:extLst>
                </p:cNvPr>
                <p:cNvSpPr>
                  <a:spLocks noRot="1" noChangeAspect="1" noMove="1" noResize="1" noEditPoints="1" noAdjustHandles="1" noChangeArrowheads="1" noChangeShapeType="1" noTextEdit="1"/>
                </p:cNvSpPr>
                <p:nvPr/>
              </p:nvSpPr>
              <p:spPr bwMode="auto">
                <a:xfrm>
                  <a:off x="658" y="3595"/>
                  <a:ext cx="393" cy="368"/>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3" name="Text Box 25">
              <a:extLst>
                <a:ext uri="{FF2B5EF4-FFF2-40B4-BE49-F238E27FC236}">
                  <a16:creationId xmlns:a16="http://schemas.microsoft.com/office/drawing/2014/main" id="{7C77F724-BBBC-4046-AC30-76F77D4C6D1A}"/>
                </a:ext>
              </a:extLst>
            </p:cNvPr>
            <p:cNvSpPr txBox="1">
              <a:spLocks noChangeArrowheads="1"/>
            </p:cNvSpPr>
            <p:nvPr/>
          </p:nvSpPr>
          <p:spPr bwMode="auto">
            <a:xfrm>
              <a:off x="734" y="3116"/>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14" name="Text Box 26">
              <a:extLst>
                <a:ext uri="{FF2B5EF4-FFF2-40B4-BE49-F238E27FC236}">
                  <a16:creationId xmlns:a16="http://schemas.microsoft.com/office/drawing/2014/main" id="{2D50E953-99C2-48E0-8AF1-DD50D35BB35B}"/>
                </a:ext>
              </a:extLst>
            </p:cNvPr>
            <p:cNvSpPr txBox="1">
              <a:spLocks noChangeArrowheads="1"/>
            </p:cNvSpPr>
            <p:nvPr/>
          </p:nvSpPr>
          <p:spPr bwMode="auto">
            <a:xfrm>
              <a:off x="1160" y="3177"/>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mc:AlternateContent xmlns:mc="http://schemas.openxmlformats.org/markup-compatibility/2006" xmlns:a14="http://schemas.microsoft.com/office/drawing/2010/main">
        <mc:Choice Requires="a14">
          <p:sp>
            <p:nvSpPr>
              <p:cNvPr id="15" name="Text Box 2">
                <a:extLst>
                  <a:ext uri="{FF2B5EF4-FFF2-40B4-BE49-F238E27FC236}">
                    <a16:creationId xmlns:a16="http://schemas.microsoft.com/office/drawing/2014/main" id="{F2CF8A0D-9582-4DE6-9965-F7E23DB236AC}"/>
                  </a:ext>
                </a:extLst>
              </p:cNvPr>
              <p:cNvSpPr txBox="1">
                <a:spLocks noChangeArrowheads="1"/>
              </p:cNvSpPr>
              <p:nvPr/>
            </p:nvSpPr>
            <p:spPr bwMode="auto">
              <a:xfrm>
                <a:off x="4689382" y="1844824"/>
                <a:ext cx="3483018" cy="98732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𝛽</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𝛽</m:t>
                      </m:r>
                    </m:oMath>
                  </m:oMathPara>
                </a14:m>
                <a:endPar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 name="Text Box 2">
                <a:extLst>
                  <a:ext uri="{FF2B5EF4-FFF2-40B4-BE49-F238E27FC236}">
                    <a16:creationId xmlns:a16="http://schemas.microsoft.com/office/drawing/2014/main" id="{F2CF8A0D-9582-4DE6-9965-F7E23DB236AC}"/>
                  </a:ext>
                </a:extLst>
              </p:cNvPr>
              <p:cNvSpPr txBox="1">
                <a:spLocks noRot="1" noChangeAspect="1" noMove="1" noResize="1" noEditPoints="1" noAdjustHandles="1" noChangeArrowheads="1" noChangeShapeType="1" noTextEdit="1"/>
              </p:cNvSpPr>
              <p:nvPr/>
            </p:nvSpPr>
            <p:spPr bwMode="auto">
              <a:xfrm>
                <a:off x="4689382" y="1844824"/>
                <a:ext cx="3483018" cy="987322"/>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6" name="Text Box 28">
            <a:extLst>
              <a:ext uri="{FF2B5EF4-FFF2-40B4-BE49-F238E27FC236}">
                <a16:creationId xmlns:a16="http://schemas.microsoft.com/office/drawing/2014/main" id="{30C398E5-7A48-41E1-B408-D98EDBF25FFD}"/>
              </a:ext>
            </a:extLst>
          </p:cNvPr>
          <p:cNvSpPr txBox="1">
            <a:spLocks noChangeArrowheads="1"/>
          </p:cNvSpPr>
          <p:nvPr/>
        </p:nvSpPr>
        <p:spPr bwMode="auto">
          <a:xfrm>
            <a:off x="342758" y="3411428"/>
            <a:ext cx="277941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0000FF"/>
                </a:solidFill>
                <a:latin typeface="Arial" panose="020B0604020202020204" pitchFamily="34" charset="0"/>
                <a:ea typeface="MS Mincho" panose="02020609040205080304" pitchFamily="49" charset="-128"/>
              </a:rPr>
              <a:t>Risk aversion:</a:t>
            </a:r>
            <a:endParaRPr lang="en-US" altLang="nl-NL" b="0" dirty="0">
              <a:solidFill>
                <a:srgbClr val="0000FF"/>
              </a:solidFill>
              <a:latin typeface="Arial" panose="020B060402020202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27" name="Text Box 39">
                <a:extLst>
                  <a:ext uri="{FF2B5EF4-FFF2-40B4-BE49-F238E27FC236}">
                    <a16:creationId xmlns:a16="http://schemas.microsoft.com/office/drawing/2014/main" id="{4D324C42-5D3F-4D40-ADA2-F13098E21401}"/>
                  </a:ext>
                </a:extLst>
              </p:cNvPr>
              <p:cNvSpPr txBox="1">
                <a:spLocks noChangeArrowheads="1"/>
              </p:cNvSpPr>
              <p:nvPr/>
            </p:nvSpPr>
            <p:spPr bwMode="auto">
              <a:xfrm>
                <a:off x="2534608" y="4407526"/>
                <a:ext cx="1299990"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4000" b="0" dirty="0">
                    <a:latin typeface="Arial" panose="020B0604020202020204" pitchFamily="34" charset="0"/>
                    <a:ea typeface="MS Mincho" panose="02020609040205080304" pitchFamily="49" charset="-128"/>
                    <a:sym typeface="Math4" panose="00000400000000000000" pitchFamily="2" charset="2"/>
                  </a:rPr>
                  <a:t>    </a:t>
                </a:r>
                <a14:m>
                  <m:oMath xmlns:m="http://schemas.openxmlformats.org/officeDocument/2006/math">
                    <m:r>
                      <a:rPr lang="en-US" altLang="nl-NL" sz="4000" b="0" i="1" smtClean="0">
                        <a:latin typeface="Cambria Math" panose="02040503050406030204" pitchFamily="18" charset="0"/>
                        <a:ea typeface="MS Mincho" panose="02020609040205080304" pitchFamily="49" charset="-128"/>
                        <a:sym typeface="Math4" panose="00000400000000000000" pitchFamily="2" charset="2"/>
                      </a:rPr>
                      <m:t>≼</m:t>
                    </m:r>
                  </m:oMath>
                </a14:m>
                <a:endParaRPr lang="en-GB" altLang="nl-NL" sz="4000" b="0" baseline="-25000" dirty="0">
                  <a:latin typeface="Arial" panose="020B0604020202020204" pitchFamily="34" charset="0"/>
                  <a:ea typeface="MS Mincho" panose="02020609040205080304" pitchFamily="49" charset="-128"/>
                  <a:sym typeface="Math4" panose="00000400000000000000" pitchFamily="2" charset="2"/>
                </a:endParaRPr>
              </a:p>
            </p:txBody>
          </p:sp>
        </mc:Choice>
        <mc:Fallback xmlns="">
          <p:sp>
            <p:nvSpPr>
              <p:cNvPr id="27" name="Text Box 39">
                <a:extLst>
                  <a:ext uri="{FF2B5EF4-FFF2-40B4-BE49-F238E27FC236}">
                    <a16:creationId xmlns:a16="http://schemas.microsoft.com/office/drawing/2014/main" id="{4D324C42-5D3F-4D40-ADA2-F13098E21401}"/>
                  </a:ext>
                </a:extLst>
              </p:cNvPr>
              <p:cNvSpPr txBox="1">
                <a:spLocks noRot="1" noChangeAspect="1" noMove="1" noResize="1" noEditPoints="1" noAdjustHandles="1" noChangeArrowheads="1" noChangeShapeType="1" noTextEdit="1"/>
              </p:cNvSpPr>
              <p:nvPr/>
            </p:nvSpPr>
            <p:spPr bwMode="auto">
              <a:xfrm>
                <a:off x="2534608" y="4407526"/>
                <a:ext cx="1299990" cy="707886"/>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9" name="Group 17">
            <a:extLst>
              <a:ext uri="{FF2B5EF4-FFF2-40B4-BE49-F238E27FC236}">
                <a16:creationId xmlns:a16="http://schemas.microsoft.com/office/drawing/2014/main" id="{AB8939B2-2D97-4523-8D4D-F2D298ACC4E3}"/>
              </a:ext>
            </a:extLst>
          </p:cNvPr>
          <p:cNvGrpSpPr>
            <a:grpSpLocks/>
          </p:cNvGrpSpPr>
          <p:nvPr/>
        </p:nvGrpSpPr>
        <p:grpSpPr bwMode="auto">
          <a:xfrm>
            <a:off x="1462871" y="3749008"/>
            <a:ext cx="1828800" cy="1930401"/>
            <a:chOff x="425" y="2747"/>
            <a:chExt cx="1152" cy="1216"/>
          </a:xfrm>
        </p:grpSpPr>
        <p:sp>
          <p:nvSpPr>
            <p:cNvPr id="30" name="Freeform 18">
              <a:extLst>
                <a:ext uri="{FF2B5EF4-FFF2-40B4-BE49-F238E27FC236}">
                  <a16:creationId xmlns:a16="http://schemas.microsoft.com/office/drawing/2014/main" id="{06FCE3AF-A8CF-4550-B1D6-C3142A18D54F}"/>
                </a:ext>
              </a:extLst>
            </p:cNvPr>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31" name="Freeform 19">
              <a:extLst>
                <a:ext uri="{FF2B5EF4-FFF2-40B4-BE49-F238E27FC236}">
                  <a16:creationId xmlns:a16="http://schemas.microsoft.com/office/drawing/2014/main" id="{63D4C25D-B578-424A-A010-3AF789497703}"/>
                </a:ext>
              </a:extLst>
            </p:cNvPr>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32" name="Oval 20">
              <a:extLst>
                <a:ext uri="{FF2B5EF4-FFF2-40B4-BE49-F238E27FC236}">
                  <a16:creationId xmlns:a16="http://schemas.microsoft.com/office/drawing/2014/main" id="{2DED31CB-34EA-4D4B-8540-6CCD63982258}"/>
                </a:ext>
              </a:extLst>
            </p:cNvPr>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33" name="Text Box 21">
                  <a:extLst>
                    <a:ext uri="{FF2B5EF4-FFF2-40B4-BE49-F238E27FC236}">
                      <a16:creationId xmlns:a16="http://schemas.microsoft.com/office/drawing/2014/main" id="{569F1154-4527-4CF7-82BD-1841D5364F0B}"/>
                    </a:ext>
                  </a:extLst>
                </p:cNvPr>
                <p:cNvSpPr txBox="1">
                  <a:spLocks noChangeArrowheads="1"/>
                </p:cNvSpPr>
                <p:nvPr/>
              </p:nvSpPr>
              <p:spPr bwMode="auto">
                <a:xfrm>
                  <a:off x="1048" y="2871"/>
                  <a:ext cx="466"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cs typeface="Times New Roman" panose="02020603050405020304" pitchFamily="18" charset="0"/>
                              </a:rPr>
                            </m:ctrlPr>
                          </m:sSubPr>
                          <m:e>
                            <m:r>
                              <a:rPr lang="en-US" altLang="nl-NL" b="0" i="1" smtClean="0">
                                <a:latin typeface="Cambria Math" panose="02040503050406030204" pitchFamily="18" charset="0"/>
                                <a:cs typeface="Times New Roman" panose="02020603050405020304" pitchFamily="18" charset="0"/>
                              </a:rPr>
                              <m:t>𝑥</m:t>
                            </m:r>
                          </m:e>
                          <m:sub>
                            <m:r>
                              <a:rPr lang="en-US" altLang="nl-NL" b="0" i="1" smtClean="0">
                                <a:latin typeface="Cambria Math" panose="02040503050406030204" pitchFamily="18" charset="0"/>
                                <a:cs typeface="Times New Roman" panose="02020603050405020304" pitchFamily="18" charset="0"/>
                              </a:rPr>
                              <m:t>1</m:t>
                            </m:r>
                          </m:sub>
                        </m:sSub>
                      </m:oMath>
                    </m:oMathPara>
                  </a14:m>
                  <a:endParaRPr lang="en-GB" altLang="nl-NL" b="0" dirty="0">
                    <a:latin typeface="Arial" panose="020B0604020202020204" pitchFamily="34" charset="0"/>
                  </a:endParaRPr>
                </a:p>
              </p:txBody>
            </p:sp>
          </mc:Choice>
          <mc:Fallback xmlns="">
            <p:sp>
              <p:nvSpPr>
                <p:cNvPr id="33" name="Text Box 21">
                  <a:extLst>
                    <a:ext uri="{FF2B5EF4-FFF2-40B4-BE49-F238E27FC236}">
                      <a16:creationId xmlns:a16="http://schemas.microsoft.com/office/drawing/2014/main" id="{569F1154-4527-4CF7-82BD-1841D5364F0B}"/>
                    </a:ext>
                  </a:extLst>
                </p:cNvPr>
                <p:cNvSpPr txBox="1">
                  <a:spLocks noRot="1" noChangeAspect="1" noMove="1" noResize="1" noEditPoints="1" noAdjustHandles="1" noChangeArrowheads="1" noChangeShapeType="1" noTextEdit="1"/>
                </p:cNvSpPr>
                <p:nvPr/>
              </p:nvSpPr>
              <p:spPr bwMode="auto">
                <a:xfrm>
                  <a:off x="1048" y="2871"/>
                  <a:ext cx="466" cy="368"/>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4" name="Text Box 22">
                  <a:extLst>
                    <a:ext uri="{FF2B5EF4-FFF2-40B4-BE49-F238E27FC236}">
                      <a16:creationId xmlns:a16="http://schemas.microsoft.com/office/drawing/2014/main" id="{76206D74-FA51-4E1E-AC80-85A4C98FCB94}"/>
                    </a:ext>
                  </a:extLst>
                </p:cNvPr>
                <p:cNvSpPr txBox="1">
                  <a:spLocks noChangeArrowheads="1"/>
                </p:cNvSpPr>
                <p:nvPr/>
              </p:nvSpPr>
              <p:spPr bwMode="auto">
                <a:xfrm>
                  <a:off x="1000" y="3506"/>
                  <a:ext cx="577"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oMath>
                    </m:oMathPara>
                  </a14:m>
                  <a:endParaRPr lang="en-GB" altLang="nl-NL" b="0" dirty="0">
                    <a:latin typeface="Arial" panose="020B0604020202020204" pitchFamily="34" charset="0"/>
                  </a:endParaRPr>
                </a:p>
              </p:txBody>
            </p:sp>
          </mc:Choice>
          <mc:Fallback xmlns="">
            <p:sp>
              <p:nvSpPr>
                <p:cNvPr id="34" name="Text Box 22">
                  <a:extLst>
                    <a:ext uri="{FF2B5EF4-FFF2-40B4-BE49-F238E27FC236}">
                      <a16:creationId xmlns:a16="http://schemas.microsoft.com/office/drawing/2014/main" id="{76206D74-FA51-4E1E-AC80-85A4C98FCB94}"/>
                    </a:ext>
                  </a:extLst>
                </p:cNvPr>
                <p:cNvSpPr txBox="1">
                  <a:spLocks noRot="1" noChangeAspect="1" noMove="1" noResize="1" noEditPoints="1" noAdjustHandles="1" noChangeArrowheads="1" noChangeShapeType="1" noTextEdit="1"/>
                </p:cNvSpPr>
                <p:nvPr/>
              </p:nvSpPr>
              <p:spPr bwMode="auto">
                <a:xfrm>
                  <a:off x="1000" y="3506"/>
                  <a:ext cx="577" cy="368"/>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5" name="Text Box 23">
                  <a:extLst>
                    <a:ext uri="{FF2B5EF4-FFF2-40B4-BE49-F238E27FC236}">
                      <a16:creationId xmlns:a16="http://schemas.microsoft.com/office/drawing/2014/main" id="{2E360B36-1217-40C2-B88B-CA0A1011F3CC}"/>
                    </a:ext>
                  </a:extLst>
                </p:cNvPr>
                <p:cNvSpPr txBox="1">
                  <a:spLocks noChangeArrowheads="1"/>
                </p:cNvSpPr>
                <p:nvPr/>
              </p:nvSpPr>
              <p:spPr bwMode="auto">
                <a:xfrm>
                  <a:off x="656" y="2747"/>
                  <a:ext cx="38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1</m:t>
                            </m:r>
                          </m:sub>
                        </m:sSub>
                      </m:oMath>
                    </m:oMathPara>
                  </a14:m>
                  <a:endParaRPr lang="en-GB" altLang="nl-NL" b="0" dirty="0">
                    <a:latin typeface="Arial" panose="020B0604020202020204" pitchFamily="34" charset="0"/>
                  </a:endParaRPr>
                </a:p>
              </p:txBody>
            </p:sp>
          </mc:Choice>
          <mc:Fallback xmlns="">
            <p:sp>
              <p:nvSpPr>
                <p:cNvPr id="35" name="Text Box 23">
                  <a:extLst>
                    <a:ext uri="{FF2B5EF4-FFF2-40B4-BE49-F238E27FC236}">
                      <a16:creationId xmlns:a16="http://schemas.microsoft.com/office/drawing/2014/main" id="{2E360B36-1217-40C2-B88B-CA0A1011F3CC}"/>
                    </a:ext>
                  </a:extLst>
                </p:cNvPr>
                <p:cNvSpPr txBox="1">
                  <a:spLocks noRot="1" noChangeAspect="1" noMove="1" noResize="1" noEditPoints="1" noAdjustHandles="1" noChangeArrowheads="1" noChangeShapeType="1" noTextEdit="1"/>
                </p:cNvSpPr>
                <p:nvPr/>
              </p:nvSpPr>
              <p:spPr bwMode="auto">
                <a:xfrm>
                  <a:off x="656" y="2747"/>
                  <a:ext cx="383" cy="368"/>
                </a:xfrm>
                <a:prstGeom prst="rect">
                  <a:avLst/>
                </a:prstGeom>
                <a:blipFill>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6" name="Rectangle 24">
                  <a:extLst>
                    <a:ext uri="{FF2B5EF4-FFF2-40B4-BE49-F238E27FC236}">
                      <a16:creationId xmlns:a16="http://schemas.microsoft.com/office/drawing/2014/main" id="{96476895-66B5-42B2-9368-C66BA5C7D9DA}"/>
                    </a:ext>
                  </a:extLst>
                </p:cNvPr>
                <p:cNvSpPr>
                  <a:spLocks noChangeArrowheads="1"/>
                </p:cNvSpPr>
                <p:nvPr/>
              </p:nvSpPr>
              <p:spPr bwMode="auto">
                <a:xfrm>
                  <a:off x="658" y="3595"/>
                  <a:ext cx="39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𝑛</m:t>
                            </m:r>
                          </m:sub>
                        </m:sSub>
                      </m:oMath>
                    </m:oMathPara>
                  </a14:m>
                  <a:endParaRPr lang="en-US" altLang="nl-NL" sz="2400" b="0" dirty="0">
                    <a:latin typeface="Arial" panose="020B0604020202020204" pitchFamily="34" charset="0"/>
                  </a:endParaRPr>
                </a:p>
              </p:txBody>
            </p:sp>
          </mc:Choice>
          <mc:Fallback xmlns="">
            <p:sp>
              <p:nvSpPr>
                <p:cNvPr id="36" name="Rectangle 24">
                  <a:extLst>
                    <a:ext uri="{FF2B5EF4-FFF2-40B4-BE49-F238E27FC236}">
                      <a16:creationId xmlns:a16="http://schemas.microsoft.com/office/drawing/2014/main" id="{96476895-66B5-42B2-9368-C66BA5C7D9DA}"/>
                    </a:ext>
                  </a:extLst>
                </p:cNvPr>
                <p:cNvSpPr>
                  <a:spLocks noRot="1" noChangeAspect="1" noMove="1" noResize="1" noEditPoints="1" noAdjustHandles="1" noChangeArrowheads="1" noChangeShapeType="1" noTextEdit="1"/>
                </p:cNvSpPr>
                <p:nvPr/>
              </p:nvSpPr>
              <p:spPr bwMode="auto">
                <a:xfrm>
                  <a:off x="658" y="3595"/>
                  <a:ext cx="393" cy="368"/>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7" name="Text Box 25">
              <a:extLst>
                <a:ext uri="{FF2B5EF4-FFF2-40B4-BE49-F238E27FC236}">
                  <a16:creationId xmlns:a16="http://schemas.microsoft.com/office/drawing/2014/main" id="{92A528EA-80A2-488C-B984-A9A5F4063F6D}"/>
                </a:ext>
              </a:extLst>
            </p:cNvPr>
            <p:cNvSpPr txBox="1">
              <a:spLocks noChangeArrowheads="1"/>
            </p:cNvSpPr>
            <p:nvPr/>
          </p:nvSpPr>
          <p:spPr bwMode="auto">
            <a:xfrm>
              <a:off x="734" y="3116"/>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38" name="Text Box 26">
              <a:extLst>
                <a:ext uri="{FF2B5EF4-FFF2-40B4-BE49-F238E27FC236}">
                  <a16:creationId xmlns:a16="http://schemas.microsoft.com/office/drawing/2014/main" id="{04D80003-79C5-44C4-90AD-0F7E824CBB45}"/>
                </a:ext>
              </a:extLst>
            </p:cNvPr>
            <p:cNvSpPr txBox="1">
              <a:spLocks noChangeArrowheads="1"/>
            </p:cNvSpPr>
            <p:nvPr/>
          </p:nvSpPr>
          <p:spPr bwMode="auto">
            <a:xfrm>
              <a:off x="1160" y="3177"/>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p:sp>
        <p:nvSpPr>
          <p:cNvPr id="39" name="Text Box 28">
            <a:extLst>
              <a:ext uri="{FF2B5EF4-FFF2-40B4-BE49-F238E27FC236}">
                <a16:creationId xmlns:a16="http://schemas.microsoft.com/office/drawing/2014/main" id="{D6449EA2-DEB4-4BE3-8811-62A8B7DE7A72}"/>
              </a:ext>
            </a:extLst>
          </p:cNvPr>
          <p:cNvSpPr txBox="1">
            <a:spLocks noChangeArrowheads="1"/>
          </p:cNvSpPr>
          <p:nvPr/>
        </p:nvSpPr>
        <p:spPr bwMode="auto">
          <a:xfrm>
            <a:off x="342758" y="5585866"/>
            <a:ext cx="306971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0000FF"/>
                </a:solidFill>
                <a:latin typeface="Arial" panose="020B0604020202020204" pitchFamily="34" charset="0"/>
                <a:ea typeface="MS Mincho" panose="02020609040205080304" pitchFamily="49" charset="-128"/>
              </a:rPr>
              <a:t>Risk neutrality:</a:t>
            </a:r>
            <a:endParaRPr lang="en-US" altLang="nl-NL" b="0" dirty="0">
              <a:solidFill>
                <a:srgbClr val="0000FF"/>
              </a:solidFill>
              <a:latin typeface="Arial" panose="020B0604020202020204" pitchFamily="34" charset="0"/>
              <a:cs typeface="Times New Roman" panose="02020603050405020304" pitchFamily="18" charset="0"/>
            </a:endParaRPr>
          </a:p>
        </p:txBody>
      </p:sp>
      <p:sp>
        <p:nvSpPr>
          <p:cNvPr id="41" name="Text Box 28">
            <a:extLst>
              <a:ext uri="{FF2B5EF4-FFF2-40B4-BE49-F238E27FC236}">
                <a16:creationId xmlns:a16="http://schemas.microsoft.com/office/drawing/2014/main" id="{0FE3FBDD-AB4C-40A3-AA7E-061068276FFB}"/>
              </a:ext>
            </a:extLst>
          </p:cNvPr>
          <p:cNvSpPr txBox="1">
            <a:spLocks noChangeArrowheads="1"/>
          </p:cNvSpPr>
          <p:nvPr/>
        </p:nvSpPr>
        <p:spPr bwMode="auto">
          <a:xfrm>
            <a:off x="342758" y="6084585"/>
            <a:ext cx="306971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0000FF"/>
                </a:solidFill>
                <a:latin typeface="Arial" panose="020B0604020202020204" pitchFamily="34" charset="0"/>
                <a:ea typeface="MS Mincho" panose="02020609040205080304" pitchFamily="49" charset="-128"/>
              </a:rPr>
              <a:t>Risk seeking:</a:t>
            </a:r>
            <a:endParaRPr lang="en-US" altLang="nl-NL" b="0" dirty="0">
              <a:solidFill>
                <a:srgbClr val="0000FF"/>
              </a:solidFill>
              <a:latin typeface="Arial" panose="020B060402020202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43" name="Text Box 4">
                <a:extLst>
                  <a:ext uri="{FF2B5EF4-FFF2-40B4-BE49-F238E27FC236}">
                    <a16:creationId xmlns:a16="http://schemas.microsoft.com/office/drawing/2014/main" id="{B1443C61-ECAF-4DD1-AF36-CD041658305C}"/>
                  </a:ext>
                </a:extLst>
              </p:cNvPr>
              <p:cNvSpPr txBox="1">
                <a:spLocks noChangeArrowheads="1"/>
              </p:cNvSpPr>
              <p:nvPr/>
            </p:nvSpPr>
            <p:spPr bwMode="auto">
              <a:xfrm>
                <a:off x="3054455" y="6042977"/>
                <a:ext cx="753914"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40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40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3" name="Text Box 4">
                <a:extLst>
                  <a:ext uri="{FF2B5EF4-FFF2-40B4-BE49-F238E27FC236}">
                    <a16:creationId xmlns:a16="http://schemas.microsoft.com/office/drawing/2014/main" id="{B1443C61-ECAF-4DD1-AF36-CD041658305C}"/>
                  </a:ext>
                </a:extLst>
              </p:cNvPr>
              <p:cNvSpPr txBox="1">
                <a:spLocks noRot="1" noChangeAspect="1" noMove="1" noResize="1" noEditPoints="1" noAdjustHandles="1" noChangeArrowheads="1" noChangeShapeType="1" noTextEdit="1"/>
              </p:cNvSpPr>
              <p:nvPr/>
            </p:nvSpPr>
            <p:spPr bwMode="auto">
              <a:xfrm>
                <a:off x="3054455" y="6042977"/>
                <a:ext cx="753914" cy="707886"/>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44" name="Text Box 4">
                <a:extLst>
                  <a:ext uri="{FF2B5EF4-FFF2-40B4-BE49-F238E27FC236}">
                    <a16:creationId xmlns:a16="http://schemas.microsoft.com/office/drawing/2014/main" id="{0B8E4BA8-97C4-45EC-A892-2069B68BC3E7}"/>
                  </a:ext>
                </a:extLst>
              </p:cNvPr>
              <p:cNvSpPr txBox="1">
                <a:spLocks noChangeArrowheads="1"/>
              </p:cNvSpPr>
              <p:nvPr/>
            </p:nvSpPr>
            <p:spPr bwMode="auto">
              <a:xfrm>
                <a:off x="3050954" y="5480736"/>
                <a:ext cx="753914" cy="76944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44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m:oMathPara>
                </a14:m>
                <a:endParaRPr lang="en-GB" altLang="nl-NL" sz="44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4" name="Text Box 4">
                <a:extLst>
                  <a:ext uri="{FF2B5EF4-FFF2-40B4-BE49-F238E27FC236}">
                    <a16:creationId xmlns:a16="http://schemas.microsoft.com/office/drawing/2014/main" id="{0B8E4BA8-97C4-45EC-A892-2069B68BC3E7}"/>
                  </a:ext>
                </a:extLst>
              </p:cNvPr>
              <p:cNvSpPr txBox="1">
                <a:spLocks noRot="1" noChangeAspect="1" noMove="1" noResize="1" noEditPoints="1" noAdjustHandles="1" noChangeArrowheads="1" noChangeShapeType="1" noTextEdit="1"/>
              </p:cNvSpPr>
              <p:nvPr/>
            </p:nvSpPr>
            <p:spPr bwMode="auto">
              <a:xfrm>
                <a:off x="3050954" y="5480736"/>
                <a:ext cx="753914" cy="769441"/>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40" name="Group 39">
            <a:extLst>
              <a:ext uri="{FF2B5EF4-FFF2-40B4-BE49-F238E27FC236}">
                <a16:creationId xmlns:a16="http://schemas.microsoft.com/office/drawing/2014/main" id="{DD656121-12F0-49B5-85BA-B2CEE7317DCD}"/>
              </a:ext>
            </a:extLst>
          </p:cNvPr>
          <p:cNvGrpSpPr/>
          <p:nvPr/>
        </p:nvGrpSpPr>
        <p:grpSpPr>
          <a:xfrm>
            <a:off x="7317839" y="3493365"/>
            <a:ext cx="1286609" cy="583707"/>
            <a:chOff x="3009528" y="2940726"/>
            <a:chExt cx="1286609" cy="583707"/>
          </a:xfrm>
        </p:grpSpPr>
        <p:pic>
          <p:nvPicPr>
            <p:cNvPr id="42" name="Picture 41">
              <a:extLst>
                <a:ext uri="{FF2B5EF4-FFF2-40B4-BE49-F238E27FC236}">
                  <a16:creationId xmlns:a16="http://schemas.microsoft.com/office/drawing/2014/main" id="{34F9F875-81CB-4387-B0FD-AA9C5843B853}"/>
                </a:ext>
              </a:extLst>
            </p:cNvPr>
            <p:cNvPicPr>
              <a:picLocks noChangeAspect="1"/>
            </p:cNvPicPr>
            <p:nvPr/>
          </p:nvPicPr>
          <p:blipFill rotWithShape="1">
            <a:blip r:embed="rId17">
              <a:extLst>
                <a:ext uri="{28A0092B-C50C-407E-A947-70E740481C1C}">
                  <a14:useLocalDpi xmlns:a14="http://schemas.microsoft.com/office/drawing/2010/main" val="0"/>
                </a:ext>
              </a:extLst>
            </a:blip>
            <a:srcRect l="20486" t="15049" r="19449" b="42492"/>
            <a:stretch/>
          </p:blipFill>
          <p:spPr>
            <a:xfrm>
              <a:off x="3844026" y="2982897"/>
              <a:ext cx="452111" cy="479393"/>
            </a:xfrm>
            <a:prstGeom prst="rect">
              <a:avLst/>
            </a:prstGeom>
          </p:spPr>
        </p:pic>
        <p:pic>
          <p:nvPicPr>
            <p:cNvPr id="45" name="Picture 44">
              <a:extLst>
                <a:ext uri="{FF2B5EF4-FFF2-40B4-BE49-F238E27FC236}">
                  <a16:creationId xmlns:a16="http://schemas.microsoft.com/office/drawing/2014/main" id="{D3ADD6E3-0A6F-4094-BDA0-0E192BA5C7DD}"/>
                </a:ext>
              </a:extLst>
            </p:cNvPr>
            <p:cNvPicPr>
              <a:picLocks noChangeAspect="1"/>
            </p:cNvPicPr>
            <p:nvPr/>
          </p:nvPicPr>
          <p:blipFill rotWithShape="1">
            <a:blip r:embed="rId18">
              <a:extLst>
                <a:ext uri="{28A0092B-C50C-407E-A947-70E740481C1C}">
                  <a14:useLocalDpi xmlns:a14="http://schemas.microsoft.com/office/drawing/2010/main" val="0"/>
                </a:ext>
              </a:extLst>
            </a:blip>
            <a:srcRect l="15247" t="23322" r="16036" b="21364"/>
            <a:stretch/>
          </p:blipFill>
          <p:spPr>
            <a:xfrm>
              <a:off x="3009528" y="2940726"/>
              <a:ext cx="799725" cy="583707"/>
            </a:xfrm>
            <a:prstGeom prst="rect">
              <a:avLst/>
            </a:prstGeom>
          </p:spPr>
        </p:pic>
      </p:grpSp>
      <mc:AlternateContent xmlns:mc="http://schemas.openxmlformats.org/markup-compatibility/2006" xmlns:a14="http://schemas.microsoft.com/office/drawing/2010/main">
        <mc:Choice Requires="a14">
          <p:sp>
            <p:nvSpPr>
              <p:cNvPr id="48" name="Text Box 39">
                <a:extLst>
                  <a:ext uri="{FF2B5EF4-FFF2-40B4-BE49-F238E27FC236}">
                    <a16:creationId xmlns:a16="http://schemas.microsoft.com/office/drawing/2014/main" id="{5148A99C-727B-4C62-AACA-D4C3FC6DE682}"/>
                  </a:ext>
                </a:extLst>
              </p:cNvPr>
              <p:cNvSpPr txBox="1">
                <a:spLocks noChangeArrowheads="1"/>
              </p:cNvSpPr>
              <p:nvPr/>
            </p:nvSpPr>
            <p:spPr bwMode="auto">
              <a:xfrm>
                <a:off x="3378338" y="4329592"/>
                <a:ext cx="3812254"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4000" b="0" dirty="0">
                    <a:latin typeface="Arial" panose="020B0604020202020204" pitchFamily="34" charset="0"/>
                    <a:ea typeface="MS Mincho" panose="02020609040205080304" pitchFamily="49" charset="-128"/>
                    <a:sym typeface="Math4" panose="00000400000000000000" pitchFamily="2" charset="2"/>
                  </a:rPr>
                  <a:t> </a:t>
                </a:r>
                <a:r>
                  <a:rPr lang="en-US" altLang="nl-NL" sz="3600" b="0" dirty="0">
                    <a:latin typeface="Arial" panose="020B0604020202020204" pitchFamily="34" charset="0"/>
                    <a:ea typeface="MS Mincho" panose="02020609040205080304" pitchFamily="49" charset="-128"/>
                    <a:sym typeface="Math4" panose="00000400000000000000" pitchFamily="2" charset="2"/>
                  </a:rPr>
                  <a:t> </a:t>
                </a:r>
                <a14:m>
                  <m:oMath xmlns:m="http://schemas.openxmlformats.org/officeDocument/2006/math">
                    <m:sSub>
                      <m:sSubPr>
                        <m:ctrlPr>
                          <a:rPr lang="en-US" altLang="nl-NL" sz="3600" b="0" i="1"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𝑝</m:t>
                        </m:r>
                      </m:e>
                      <m:sub>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1</m:t>
                        </m:r>
                      </m:sub>
                    </m:sSub>
                    <m:sSub>
                      <m:sSubPr>
                        <m:ctrlPr>
                          <a:rPr lang="en-US" altLang="nl-NL" sz="3600" b="0" i="1"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𝑥</m:t>
                        </m:r>
                      </m:e>
                      <m:sub>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1</m:t>
                        </m:r>
                      </m:sub>
                    </m:sSub>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m:t>
                    </m:r>
                    <m:sSub>
                      <m:sSubPr>
                        <m:ctrlPr>
                          <a:rPr lang="en-US" altLang="nl-NL" sz="3600" b="0" i="1"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𝑝</m:t>
                        </m:r>
                      </m:e>
                      <m:sub>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𝑛</m:t>
                        </m:r>
                      </m:sub>
                    </m:sSub>
                    <m:sSub>
                      <m:sSubPr>
                        <m:ctrlPr>
                          <a:rPr lang="en-US" altLang="nl-NL" sz="3600" b="0" i="1"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𝑥</m:t>
                        </m:r>
                      </m:e>
                      <m:sub>
                        <m:r>
                          <a:rPr lang="en-US" altLang="nl-NL" sz="3600" b="0" i="1" smtClean="0">
                            <a:latin typeface="Cambria Math" panose="02040503050406030204" pitchFamily="18" charset="0"/>
                            <a:ea typeface="MS Mincho" panose="02020609040205080304" pitchFamily="49" charset="-128"/>
                            <a:sym typeface="Math4" panose="00000400000000000000" pitchFamily="2" charset="2"/>
                          </a:rPr>
                          <m:t>𝑛</m:t>
                        </m:r>
                      </m:sub>
                    </m:sSub>
                  </m:oMath>
                </a14:m>
                <a:endParaRPr lang="en-GB" altLang="nl-NL" sz="3600" b="0" baseline="-25000" dirty="0">
                  <a:latin typeface="Arial" panose="020B0604020202020204" pitchFamily="34" charset="0"/>
                  <a:ea typeface="MS Mincho" panose="02020609040205080304" pitchFamily="49" charset="-128"/>
                  <a:sym typeface="Math4" panose="00000400000000000000" pitchFamily="2" charset="2"/>
                </a:endParaRPr>
              </a:p>
            </p:txBody>
          </p:sp>
        </mc:Choice>
        <mc:Fallback xmlns="">
          <p:sp>
            <p:nvSpPr>
              <p:cNvPr id="48" name="Text Box 39">
                <a:extLst>
                  <a:ext uri="{FF2B5EF4-FFF2-40B4-BE49-F238E27FC236}">
                    <a16:creationId xmlns:a16="http://schemas.microsoft.com/office/drawing/2014/main" id="{5148A99C-727B-4C62-AACA-D4C3FC6DE682}"/>
                  </a:ext>
                </a:extLst>
              </p:cNvPr>
              <p:cNvSpPr txBox="1">
                <a:spLocks noRot="1" noChangeAspect="1" noMove="1" noResize="1" noEditPoints="1" noAdjustHandles="1" noChangeArrowheads="1" noChangeShapeType="1" noTextEdit="1"/>
              </p:cNvSpPr>
              <p:nvPr/>
            </p:nvSpPr>
            <p:spPr bwMode="auto">
              <a:xfrm>
                <a:off x="3378338" y="4329592"/>
                <a:ext cx="3812254" cy="707886"/>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15732700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5">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6"/>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nodeType="afterEffect">
                                  <p:stCondLst>
                                    <p:cond delay="0"/>
                                  </p:stCondLst>
                                  <p:childTnLst>
                                    <p:set>
                                      <p:cBhvr>
                                        <p:cTn id="29" dur="1" fill="hold">
                                          <p:stCondLst>
                                            <p:cond delay="0"/>
                                          </p:stCondLst>
                                        </p:cTn>
                                        <p:tgtEl>
                                          <p:spTgt spid="4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499"/>
                                          </p:stCondLst>
                                        </p:cTn>
                                        <p:tgtEl>
                                          <p:spTgt spid="29"/>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48"/>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2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3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44">
                                            <p:txEl>
                                              <p:pRg st="0" end="0"/>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499"/>
                                          </p:stCondLst>
                                        </p:cTn>
                                        <p:tgtEl>
                                          <p:spTgt spid="41"/>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499"/>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15" grpId="0" build="p" autoUpdateAnimBg="0"/>
      <p:bldP spid="16" grpId="0" autoUpdateAnimBg="0"/>
      <p:bldP spid="27" grpId="0" autoUpdateAnimBg="0"/>
      <p:bldP spid="39" grpId="0" autoUpdateAnimBg="0"/>
      <p:bldP spid="41" grpId="0" autoUpdateAnimBg="0"/>
      <p:bldP spid="43" grpId="0" build="p" autoUpdateAnimBg="0"/>
      <p:bldP spid="44" grpId="0" build="p" autoUpdateAnimBg="0"/>
      <p:bldP spid="48"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Text Box 2"/>
          <p:cNvSpPr txBox="1">
            <a:spLocks noChangeArrowheads="1"/>
          </p:cNvSpPr>
          <p:nvPr/>
        </p:nvSpPr>
        <p:spPr bwMode="auto">
          <a:xfrm>
            <a:off x="628651" y="272577"/>
            <a:ext cx="51435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St. Petersburg paradox</a:t>
            </a:r>
            <a:endPar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747888" y="10538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2</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747888" y="1053880"/>
                <a:ext cx="547637"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 name="Straight Connector 2"/>
          <p:cNvCxnSpPr/>
          <p:nvPr/>
        </p:nvCxnSpPr>
        <p:spPr>
          <a:xfrm flipV="1">
            <a:off x="1212357" y="132281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1290688" y="11777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1290688" y="1177705"/>
                <a:ext cx="547637" cy="461665"/>
              </a:xfrm>
              <a:prstGeom prst="rect">
                <a:avLst/>
              </a:prstGeom>
              <a:blipFill rotWithShape="1">
                <a:blip r:embed="rId4"/>
                <a:stretch>
                  <a:fillRect l="-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3" name="Group 42"/>
          <p:cNvGrpSpPr/>
          <p:nvPr/>
        </p:nvGrpSpPr>
        <p:grpSpPr>
          <a:xfrm>
            <a:off x="1212357" y="1799062"/>
            <a:ext cx="664068" cy="611833"/>
            <a:chOff x="1212357" y="2532487"/>
            <a:chExt cx="664068" cy="611833"/>
          </a:xfrm>
        </p:grpSpPr>
        <p:cxnSp>
          <p:nvCxnSpPr>
            <p:cNvPr id="22" name="Straight Connector 21"/>
            <p:cNvCxnSpPr/>
            <p:nvPr/>
          </p:nvCxnSpPr>
          <p:spPr>
            <a:xfrm>
              <a:off x="1212357" y="2532487"/>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290688" y="26826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290688" y="2682655"/>
                  <a:ext cx="547637" cy="461665"/>
                </a:xfrm>
                <a:prstGeom prst="rect">
                  <a:avLst/>
                </a:prstGeom>
                <a:blipFill rotWithShape="1">
                  <a:blip r:embed="rId5"/>
                  <a:stretch>
                    <a:fillRect l="-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7" name="Oval 6"/>
          <p:cNvSpPr/>
          <p:nvPr/>
        </p:nvSpPr>
        <p:spPr>
          <a:xfrm>
            <a:off x="1096947" y="168795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30" name="Text Box 2"/>
              <p:cNvSpPr txBox="1">
                <a:spLocks noChangeArrowheads="1"/>
              </p:cNvSpPr>
              <p:nvPr/>
            </p:nvSpPr>
            <p:spPr bwMode="auto">
              <a:xfrm>
                <a:off x="2443213" y="14825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4</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2"/>
              <p:cNvSpPr txBox="1">
                <a:spLocks noRot="1" noChangeAspect="1" noMove="1" noResize="1" noEditPoints="1" noAdjustHandles="1" noChangeArrowheads="1" noChangeShapeType="1" noTextEdit="1"/>
              </p:cNvSpPr>
              <p:nvPr/>
            </p:nvSpPr>
            <p:spPr bwMode="auto">
              <a:xfrm>
                <a:off x="2443213" y="1482505"/>
                <a:ext cx="547637" cy="46166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 name="Text Box 2"/>
              <p:cNvSpPr txBox="1">
                <a:spLocks noChangeArrowheads="1"/>
              </p:cNvSpPr>
              <p:nvPr/>
            </p:nvSpPr>
            <p:spPr bwMode="auto">
              <a:xfrm>
                <a:off x="3129013" y="19682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8</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7" name="Text Box 2"/>
              <p:cNvSpPr txBox="1">
                <a:spLocks noRot="1" noChangeAspect="1" noMove="1" noResize="1" noEditPoints="1" noAdjustHandles="1" noChangeArrowheads="1" noChangeShapeType="1" noTextEdit="1"/>
              </p:cNvSpPr>
              <p:nvPr/>
            </p:nvSpPr>
            <p:spPr bwMode="auto">
              <a:xfrm>
                <a:off x="3129013" y="1968280"/>
                <a:ext cx="547637"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0" name="Group 39"/>
          <p:cNvGrpSpPr/>
          <p:nvPr/>
        </p:nvGrpSpPr>
        <p:grpSpPr>
          <a:xfrm>
            <a:off x="3653623" y="2880804"/>
            <a:ext cx="811197" cy="922337"/>
            <a:chOff x="3653623" y="3614229"/>
            <a:chExt cx="811197" cy="922337"/>
          </a:xfrm>
        </p:grpSpPr>
        <p:sp>
          <p:nvSpPr>
            <p:cNvPr id="38" name="Text Box 2"/>
            <p:cNvSpPr txBox="1">
              <a:spLocks noChangeArrowheads="1"/>
            </p:cNvSpPr>
            <p:nvPr/>
          </p:nvSpPr>
          <p:spPr bwMode="auto">
            <a:xfrm>
              <a:off x="3653623" y="361422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41" name="Text Box 2"/>
            <p:cNvSpPr txBox="1">
              <a:spLocks noChangeArrowheads="1"/>
            </p:cNvSpPr>
            <p:nvPr/>
          </p:nvSpPr>
          <p:spPr bwMode="auto">
            <a:xfrm>
              <a:off x="3891748" y="378567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42" name="Text Box 2"/>
            <p:cNvSpPr txBox="1">
              <a:spLocks noChangeArrowheads="1"/>
            </p:cNvSpPr>
            <p:nvPr/>
          </p:nvSpPr>
          <p:spPr bwMode="auto">
            <a:xfrm>
              <a:off x="4148923" y="395712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 name="Group 1"/>
          <p:cNvGrpSpPr/>
          <p:nvPr/>
        </p:nvGrpSpPr>
        <p:grpSpPr>
          <a:xfrm>
            <a:off x="1763697" y="1625380"/>
            <a:ext cx="798528" cy="1271290"/>
            <a:chOff x="1763697" y="2358805"/>
            <a:chExt cx="798528" cy="1271290"/>
          </a:xfrm>
        </p:grpSpPr>
        <p:grpSp>
          <p:nvGrpSpPr>
            <p:cNvPr id="21" name="Group 20"/>
            <p:cNvGrpSpPr/>
            <p:nvPr/>
          </p:nvGrpSpPr>
          <p:grpSpPr>
            <a:xfrm>
              <a:off x="1869582" y="2358805"/>
              <a:ext cx="692643" cy="1271290"/>
              <a:chOff x="1869582" y="2358805"/>
              <a:chExt cx="692643" cy="1271290"/>
            </a:xfrm>
          </p:grpSpPr>
          <p:cxnSp>
            <p:nvCxnSpPr>
              <p:cNvPr id="25" name="Straight Connector 24"/>
              <p:cNvCxnSpPr/>
              <p:nvPr/>
            </p:nvCxnSpPr>
            <p:spPr>
              <a:xfrm flipV="1">
                <a:off x="1898157" y="250391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869582" y="301826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7" name="Text Box 2"/>
                  <p:cNvSpPr txBox="1">
                    <a:spLocks noChangeArrowheads="1"/>
                  </p:cNvSpPr>
                  <p:nvPr/>
                </p:nvSpPr>
                <p:spPr bwMode="auto">
                  <a:xfrm>
                    <a:off x="1995538" y="2358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7" name="Text Box 2"/>
                  <p:cNvSpPr txBox="1">
                    <a:spLocks noRot="1" noChangeAspect="1" noMove="1" noResize="1" noEditPoints="1" noAdjustHandles="1" noChangeArrowheads="1" noChangeShapeType="1" noTextEdit="1"/>
                  </p:cNvSpPr>
                  <p:nvPr/>
                </p:nvSpPr>
                <p:spPr bwMode="auto">
                  <a:xfrm>
                    <a:off x="1995538" y="2358805"/>
                    <a:ext cx="547637" cy="461665"/>
                  </a:xfrm>
                  <a:prstGeom prst="rect">
                    <a:avLst/>
                  </a:prstGeom>
                  <a:blipFill rotWithShape="1">
                    <a:blip r:embed="rId8"/>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 name="Text Box 2"/>
                  <p:cNvSpPr txBox="1">
                    <a:spLocks noChangeArrowheads="1"/>
                  </p:cNvSpPr>
                  <p:nvPr/>
                </p:nvSpPr>
                <p:spPr bwMode="auto">
                  <a:xfrm>
                    <a:off x="1957438" y="31684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8" name="Text Box 2"/>
                  <p:cNvSpPr txBox="1">
                    <a:spLocks noRot="1" noChangeAspect="1" noMove="1" noResize="1" noEditPoints="1" noAdjustHandles="1" noChangeArrowheads="1" noChangeShapeType="1" noTextEdit="1"/>
                  </p:cNvSpPr>
                  <p:nvPr/>
                </p:nvSpPr>
                <p:spPr bwMode="auto">
                  <a:xfrm>
                    <a:off x="1957438" y="3168430"/>
                    <a:ext cx="547637" cy="461665"/>
                  </a:xfrm>
                  <a:prstGeom prst="rect">
                    <a:avLst/>
                  </a:prstGeom>
                  <a:blipFill rotWithShape="1">
                    <a:blip r:embed="rId9"/>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24" name="Oval 23"/>
            <p:cNvSpPr/>
            <p:nvPr/>
          </p:nvSpPr>
          <p:spPr>
            <a:xfrm>
              <a:off x="1763697" y="28976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4" name="Group 3"/>
          <p:cNvGrpSpPr/>
          <p:nvPr/>
        </p:nvGrpSpPr>
        <p:grpSpPr>
          <a:xfrm>
            <a:off x="2478072" y="2130205"/>
            <a:ext cx="779478" cy="1271290"/>
            <a:chOff x="2478072" y="2863630"/>
            <a:chExt cx="779478" cy="1271290"/>
          </a:xfrm>
        </p:grpSpPr>
        <p:grpSp>
          <p:nvGrpSpPr>
            <p:cNvPr id="32" name="Group 31"/>
            <p:cNvGrpSpPr/>
            <p:nvPr/>
          </p:nvGrpSpPr>
          <p:grpSpPr>
            <a:xfrm>
              <a:off x="2564907" y="2863630"/>
              <a:ext cx="692643" cy="1271290"/>
              <a:chOff x="1869582" y="2358805"/>
              <a:chExt cx="692643" cy="1271290"/>
            </a:xfrm>
          </p:grpSpPr>
          <p:cxnSp>
            <p:nvCxnSpPr>
              <p:cNvPr id="33" name="Straight Connector 32"/>
              <p:cNvCxnSpPr/>
              <p:nvPr/>
            </p:nvCxnSpPr>
            <p:spPr>
              <a:xfrm flipV="1">
                <a:off x="1898157" y="250391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869582" y="301826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5" name="Text Box 2"/>
                  <p:cNvSpPr txBox="1">
                    <a:spLocks noChangeArrowheads="1"/>
                  </p:cNvSpPr>
                  <p:nvPr/>
                </p:nvSpPr>
                <p:spPr bwMode="auto">
                  <a:xfrm>
                    <a:off x="1995538" y="2358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5" name="Text Box 2"/>
                  <p:cNvSpPr txBox="1">
                    <a:spLocks noRot="1" noChangeAspect="1" noMove="1" noResize="1" noEditPoints="1" noAdjustHandles="1" noChangeArrowheads="1" noChangeShapeType="1" noTextEdit="1"/>
                  </p:cNvSpPr>
                  <p:nvPr/>
                </p:nvSpPr>
                <p:spPr bwMode="auto">
                  <a:xfrm>
                    <a:off x="1995538" y="2358805"/>
                    <a:ext cx="547637" cy="461665"/>
                  </a:xfrm>
                  <a:prstGeom prst="rect">
                    <a:avLst/>
                  </a:prstGeom>
                  <a:blipFill rotWithShape="1">
                    <a:blip r:embed="rId10"/>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 name="Text Box 2"/>
                  <p:cNvSpPr txBox="1">
                    <a:spLocks noChangeArrowheads="1"/>
                  </p:cNvSpPr>
                  <p:nvPr/>
                </p:nvSpPr>
                <p:spPr bwMode="auto">
                  <a:xfrm>
                    <a:off x="1957438" y="31684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6" name="Text Box 2"/>
                  <p:cNvSpPr txBox="1">
                    <a:spLocks noRot="1" noChangeAspect="1" noMove="1" noResize="1" noEditPoints="1" noAdjustHandles="1" noChangeArrowheads="1" noChangeShapeType="1" noTextEdit="1"/>
                  </p:cNvSpPr>
                  <p:nvPr/>
                </p:nvSpPr>
                <p:spPr bwMode="auto">
                  <a:xfrm>
                    <a:off x="1957438" y="3168430"/>
                    <a:ext cx="547637" cy="461665"/>
                  </a:xfrm>
                  <a:prstGeom prst="rect">
                    <a:avLst/>
                  </a:prstGeom>
                  <a:blipFill rotWithShape="1">
                    <a:blip r:embed="rId11"/>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29" name="Oval 28"/>
            <p:cNvSpPr/>
            <p:nvPr/>
          </p:nvSpPr>
          <p:spPr>
            <a:xfrm>
              <a:off x="2478072" y="340245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pic>
        <p:nvPicPr>
          <p:cNvPr id="31" name="Picture 30"/>
          <p:cNvPicPr>
            <a:picLocks noChangeAspect="1"/>
          </p:cNvPicPr>
          <p:nvPr/>
        </p:nvPicPr>
        <p:blipFill rotWithShape="1">
          <a:blip r:embed="rId12">
            <a:extLst>
              <a:ext uri="{28A0092B-C50C-407E-A947-70E740481C1C}">
                <a14:useLocalDpi xmlns:a14="http://schemas.microsoft.com/office/drawing/2010/main" val="0"/>
              </a:ext>
            </a:extLst>
          </a:blip>
          <a:srcRect l="25974" t="24213" r="25560" b="23178"/>
          <a:stretch/>
        </p:blipFill>
        <p:spPr>
          <a:xfrm>
            <a:off x="247096" y="1253905"/>
            <a:ext cx="664321" cy="721100"/>
          </a:xfrm>
          <a:prstGeom prst="rect">
            <a:avLst/>
          </a:prstGeom>
        </p:spPr>
      </p:pic>
      <mc:AlternateContent xmlns:mc="http://schemas.openxmlformats.org/markup-compatibility/2006" xmlns:a14="http://schemas.microsoft.com/office/drawing/2010/main">
        <mc:Choice Requires="a14">
          <p:sp>
            <p:nvSpPr>
              <p:cNvPr id="44" name="Text Box 2"/>
              <p:cNvSpPr txBox="1">
                <a:spLocks noChangeArrowheads="1"/>
              </p:cNvSpPr>
              <p:nvPr/>
            </p:nvSpPr>
            <p:spPr bwMode="auto">
              <a:xfrm>
                <a:off x="628650" y="4624388"/>
                <a:ext cx="132878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𝐸𝑉</m:t>
                      </m:r>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4" name="Text Box 2"/>
              <p:cNvSpPr txBox="1">
                <a:spLocks noRot="1" noChangeAspect="1" noMove="1" noResize="1" noEditPoints="1" noAdjustHandles="1" noChangeArrowheads="1" noChangeShapeType="1" noTextEdit="1"/>
              </p:cNvSpPr>
              <p:nvPr/>
            </p:nvSpPr>
            <p:spPr bwMode="auto">
              <a:xfrm>
                <a:off x="628650" y="4624388"/>
                <a:ext cx="1328788" cy="523220"/>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5" name="Text Box 2"/>
              <p:cNvSpPr txBox="1">
                <a:spLocks noChangeArrowheads="1"/>
              </p:cNvSpPr>
              <p:nvPr/>
            </p:nvSpPr>
            <p:spPr bwMode="auto">
              <a:xfrm>
                <a:off x="1747888" y="4386263"/>
                <a:ext cx="1328788" cy="8989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2</m:t>
                          </m:r>
                        </m:den>
                      </m:f>
                      <m:r>
                        <a:rPr lang="en-US" altLang="en-US" sz="2800" b="0" i="1" smtClean="0">
                          <a:latin typeface="Cambria Math"/>
                          <a:cs typeface="Times New Roman" panose="02020603050405020304" pitchFamily="18" charset="0"/>
                          <a:sym typeface="Math3" panose="00000400000000000000" pitchFamily="2" charset="2"/>
                        </a:rPr>
                        <m:t>.2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1747888" y="4386263"/>
                <a:ext cx="1328788" cy="898964"/>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2"/>
              <p:cNvSpPr txBox="1">
                <a:spLocks noChangeArrowheads="1"/>
              </p:cNvSpPr>
              <p:nvPr/>
            </p:nvSpPr>
            <p:spPr bwMode="auto">
              <a:xfrm>
                <a:off x="3148063" y="4386263"/>
                <a:ext cx="1328788" cy="8989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4</m:t>
                          </m:r>
                        </m:den>
                      </m:f>
                      <m:r>
                        <a:rPr lang="en-US" altLang="en-US" sz="2800" b="0" i="1" smtClean="0">
                          <a:latin typeface="Cambria Math"/>
                          <a:cs typeface="Times New Roman" panose="02020603050405020304" pitchFamily="18" charset="0"/>
                          <a:sym typeface="Math3" panose="00000400000000000000" pitchFamily="2" charset="2"/>
                        </a:rPr>
                        <m:t>.4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2"/>
              <p:cNvSpPr txBox="1">
                <a:spLocks noRot="1" noChangeAspect="1" noMove="1" noResize="1" noEditPoints="1" noAdjustHandles="1" noChangeArrowheads="1" noChangeShapeType="1" noTextEdit="1"/>
              </p:cNvSpPr>
              <p:nvPr/>
            </p:nvSpPr>
            <p:spPr bwMode="auto">
              <a:xfrm>
                <a:off x="3148063" y="4386263"/>
                <a:ext cx="1328788" cy="898964"/>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7" name="Text Box 2"/>
              <p:cNvSpPr txBox="1">
                <a:spLocks noChangeArrowheads="1"/>
              </p:cNvSpPr>
              <p:nvPr/>
            </p:nvSpPr>
            <p:spPr bwMode="auto">
              <a:xfrm>
                <a:off x="2700388" y="462438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2700388" y="4624388"/>
                <a:ext cx="738137" cy="523220"/>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8" name="Text Box 2"/>
              <p:cNvSpPr txBox="1">
                <a:spLocks noChangeArrowheads="1"/>
              </p:cNvSpPr>
              <p:nvPr/>
            </p:nvSpPr>
            <p:spPr bwMode="auto">
              <a:xfrm>
                <a:off x="4548238" y="4386263"/>
                <a:ext cx="1328788" cy="9017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8</m:t>
                          </m:r>
                        </m:den>
                      </m:f>
                      <m:r>
                        <a:rPr lang="en-US" altLang="en-US" sz="2800" b="0" i="1" smtClean="0">
                          <a:latin typeface="Cambria Math"/>
                          <a:cs typeface="Times New Roman" panose="02020603050405020304" pitchFamily="18" charset="0"/>
                          <a:sym typeface="Math3" panose="00000400000000000000" pitchFamily="2" charset="2"/>
                        </a:rPr>
                        <m:t>.8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548238" y="4386263"/>
                <a:ext cx="1328788" cy="901785"/>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9" name="Text Box 2"/>
              <p:cNvSpPr txBox="1">
                <a:spLocks noChangeArrowheads="1"/>
              </p:cNvSpPr>
              <p:nvPr/>
            </p:nvSpPr>
            <p:spPr bwMode="auto">
              <a:xfrm>
                <a:off x="4100563" y="462438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9" name="Text Box 2"/>
              <p:cNvSpPr txBox="1">
                <a:spLocks noRot="1" noChangeAspect="1" noMove="1" noResize="1" noEditPoints="1" noAdjustHandles="1" noChangeArrowheads="1" noChangeShapeType="1" noTextEdit="1"/>
              </p:cNvSpPr>
              <p:nvPr/>
            </p:nvSpPr>
            <p:spPr bwMode="auto">
              <a:xfrm>
                <a:off x="4100563" y="4624388"/>
                <a:ext cx="738137" cy="523220"/>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0" name="Text Box 2"/>
              <p:cNvSpPr txBox="1">
                <a:spLocks noChangeArrowheads="1"/>
              </p:cNvSpPr>
              <p:nvPr/>
            </p:nvSpPr>
            <p:spPr bwMode="auto">
              <a:xfrm>
                <a:off x="5624563" y="462438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0" name="Text Box 2"/>
              <p:cNvSpPr txBox="1">
                <a:spLocks noRot="1" noChangeAspect="1" noMove="1" noResize="1" noEditPoints="1" noAdjustHandles="1" noChangeArrowheads="1" noChangeShapeType="1" noTextEdit="1"/>
              </p:cNvSpPr>
              <p:nvPr/>
            </p:nvSpPr>
            <p:spPr bwMode="auto">
              <a:xfrm>
                <a:off x="5624563" y="4624388"/>
                <a:ext cx="738137" cy="523220"/>
              </a:xfrm>
              <a:prstGeom prst="rect">
                <a:avLst/>
              </a:prstGeom>
              <a:blipFill rotWithShape="1">
                <a:blip r:embed="rId19"/>
                <a:stretch>
                  <a:fillRect r="-495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 name="Group 4"/>
          <p:cNvGrpSpPr/>
          <p:nvPr/>
        </p:nvGrpSpPr>
        <p:grpSpPr>
          <a:xfrm>
            <a:off x="2074422" y="5078904"/>
            <a:ext cx="523220" cy="999748"/>
            <a:chOff x="2074422" y="5640879"/>
            <a:chExt cx="523220" cy="999748"/>
          </a:xfrm>
        </p:grpSpPr>
        <mc:AlternateContent xmlns:mc="http://schemas.openxmlformats.org/markup-compatibility/2006" xmlns:a14="http://schemas.microsoft.com/office/drawing/2010/main">
          <mc:Choice Requires="a14">
            <p:sp>
              <p:nvSpPr>
                <p:cNvPr id="51" name="Text Box 2"/>
                <p:cNvSpPr txBox="1">
                  <a:spLocks noChangeArrowheads="1"/>
                </p:cNvSpPr>
                <p:nvPr/>
              </p:nvSpPr>
              <p:spPr bwMode="auto">
                <a:xfrm rot="16200000">
                  <a:off x="1966963" y="574833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1" name="Text Box 2"/>
                <p:cNvSpPr txBox="1">
                  <a:spLocks noRot="1" noChangeAspect="1" noMove="1" noResize="1" noEditPoints="1" noAdjustHandles="1" noChangeArrowheads="1" noChangeShapeType="1" noTextEdit="1"/>
                </p:cNvSpPr>
                <p:nvPr/>
              </p:nvSpPr>
              <p:spPr bwMode="auto">
                <a:xfrm rot="16200000">
                  <a:off x="1966963" y="5748338"/>
                  <a:ext cx="738137" cy="52322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2163516" y="6117407"/>
                  <a:ext cx="36906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1</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2163516" y="6117407"/>
                  <a:ext cx="369069" cy="52322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53" name="Group 52"/>
          <p:cNvGrpSpPr/>
          <p:nvPr/>
        </p:nvGrpSpPr>
        <p:grpSpPr>
          <a:xfrm>
            <a:off x="3493647" y="5078904"/>
            <a:ext cx="523220" cy="999748"/>
            <a:chOff x="2074422" y="5640879"/>
            <a:chExt cx="523220" cy="999748"/>
          </a:xfrm>
        </p:grpSpPr>
        <mc:AlternateContent xmlns:mc="http://schemas.openxmlformats.org/markup-compatibility/2006" xmlns:a14="http://schemas.microsoft.com/office/drawing/2010/main">
          <mc:Choice Requires="a14">
            <p:sp>
              <p:nvSpPr>
                <p:cNvPr id="54" name="Text Box 2"/>
                <p:cNvSpPr txBox="1">
                  <a:spLocks noChangeArrowheads="1"/>
                </p:cNvSpPr>
                <p:nvPr/>
              </p:nvSpPr>
              <p:spPr bwMode="auto">
                <a:xfrm rot="16200000">
                  <a:off x="1966963" y="574833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4" name="Text Box 2"/>
                <p:cNvSpPr txBox="1">
                  <a:spLocks noRot="1" noChangeAspect="1" noMove="1" noResize="1" noEditPoints="1" noAdjustHandles="1" noChangeArrowheads="1" noChangeShapeType="1" noTextEdit="1"/>
                </p:cNvSpPr>
                <p:nvPr/>
              </p:nvSpPr>
              <p:spPr bwMode="auto">
                <a:xfrm rot="16200000">
                  <a:off x="1966963" y="5748338"/>
                  <a:ext cx="738137" cy="523220"/>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5" name="Text Box 2"/>
                <p:cNvSpPr txBox="1">
                  <a:spLocks noChangeArrowheads="1"/>
                </p:cNvSpPr>
                <p:nvPr/>
              </p:nvSpPr>
              <p:spPr bwMode="auto">
                <a:xfrm>
                  <a:off x="2163516" y="6117407"/>
                  <a:ext cx="36906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1</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5" name="Text Box 2"/>
                <p:cNvSpPr txBox="1">
                  <a:spLocks noRot="1" noChangeAspect="1" noMove="1" noResize="1" noEditPoints="1" noAdjustHandles="1" noChangeArrowheads="1" noChangeShapeType="1" noTextEdit="1"/>
                </p:cNvSpPr>
                <p:nvPr/>
              </p:nvSpPr>
              <p:spPr bwMode="auto">
                <a:xfrm>
                  <a:off x="2163516" y="6117407"/>
                  <a:ext cx="369069" cy="523220"/>
                </a:xfrm>
                <a:prstGeom prst="rect">
                  <a:avLst/>
                </a:prstGeom>
                <a:blipFill rotWithShape="1">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59" name="Text Box 2"/>
              <p:cNvSpPr txBox="1">
                <a:spLocks noChangeArrowheads="1"/>
              </p:cNvSpPr>
              <p:nvPr/>
            </p:nvSpPr>
            <p:spPr bwMode="auto">
              <a:xfrm>
                <a:off x="2700388" y="5529263"/>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9" name="Text Box 2"/>
              <p:cNvSpPr txBox="1">
                <a:spLocks noRot="1" noChangeAspect="1" noMove="1" noResize="1" noEditPoints="1" noAdjustHandles="1" noChangeArrowheads="1" noChangeShapeType="1" noTextEdit="1"/>
              </p:cNvSpPr>
              <p:nvPr/>
            </p:nvSpPr>
            <p:spPr bwMode="auto">
              <a:xfrm>
                <a:off x="2700388" y="5529263"/>
                <a:ext cx="738137" cy="523220"/>
              </a:xfrm>
              <a:prstGeom prst="rect">
                <a:avLst/>
              </a:prstGeom>
              <a:blipFill rotWithShape="1">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9" name="Group 8"/>
          <p:cNvGrpSpPr/>
          <p:nvPr/>
        </p:nvGrpSpPr>
        <p:grpSpPr>
          <a:xfrm>
            <a:off x="4100563" y="5078904"/>
            <a:ext cx="1326004" cy="999748"/>
            <a:chOff x="4100563" y="5078904"/>
            <a:chExt cx="1326004" cy="999748"/>
          </a:xfrm>
        </p:grpSpPr>
        <p:grpSp>
          <p:nvGrpSpPr>
            <p:cNvPr id="56" name="Group 55"/>
            <p:cNvGrpSpPr/>
            <p:nvPr/>
          </p:nvGrpSpPr>
          <p:grpSpPr>
            <a:xfrm>
              <a:off x="4903347" y="5078904"/>
              <a:ext cx="523220" cy="999748"/>
              <a:chOff x="2074422" y="5640879"/>
              <a:chExt cx="523220" cy="999748"/>
            </a:xfrm>
          </p:grpSpPr>
          <mc:AlternateContent xmlns:mc="http://schemas.openxmlformats.org/markup-compatibility/2006" xmlns:a14="http://schemas.microsoft.com/office/drawing/2010/main">
            <mc:Choice Requires="a14">
              <p:sp>
                <p:nvSpPr>
                  <p:cNvPr id="57" name="Text Box 2"/>
                  <p:cNvSpPr txBox="1">
                    <a:spLocks noChangeArrowheads="1"/>
                  </p:cNvSpPr>
                  <p:nvPr/>
                </p:nvSpPr>
                <p:spPr bwMode="auto">
                  <a:xfrm rot="16200000">
                    <a:off x="1966963" y="574833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7" name="Text Box 2"/>
                  <p:cNvSpPr txBox="1">
                    <a:spLocks noRot="1" noChangeAspect="1" noMove="1" noResize="1" noEditPoints="1" noAdjustHandles="1" noChangeArrowheads="1" noChangeShapeType="1" noTextEdit="1"/>
                  </p:cNvSpPr>
                  <p:nvPr/>
                </p:nvSpPr>
                <p:spPr bwMode="auto">
                  <a:xfrm rot="16200000">
                    <a:off x="1966963" y="5748338"/>
                    <a:ext cx="738137" cy="523220"/>
                  </a:xfrm>
                  <a:prstGeom prst="rect">
                    <a:avLst/>
                  </a:prstGeom>
                  <a:blipFill rotWithShape="1">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8" name="Text Box 2"/>
                  <p:cNvSpPr txBox="1">
                    <a:spLocks noChangeArrowheads="1"/>
                  </p:cNvSpPr>
                  <p:nvPr/>
                </p:nvSpPr>
                <p:spPr bwMode="auto">
                  <a:xfrm>
                    <a:off x="2163516" y="6117407"/>
                    <a:ext cx="36906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1</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8" name="Text Box 2"/>
                  <p:cNvSpPr txBox="1">
                    <a:spLocks noRot="1" noChangeAspect="1" noMove="1" noResize="1" noEditPoints="1" noAdjustHandles="1" noChangeArrowheads="1" noChangeShapeType="1" noTextEdit="1"/>
                  </p:cNvSpPr>
                  <p:nvPr/>
                </p:nvSpPr>
                <p:spPr bwMode="auto">
                  <a:xfrm>
                    <a:off x="2163516" y="6117407"/>
                    <a:ext cx="369069" cy="523220"/>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0" name="Text Box 2"/>
                <p:cNvSpPr txBox="1">
                  <a:spLocks noChangeArrowheads="1"/>
                </p:cNvSpPr>
                <p:nvPr/>
              </p:nvSpPr>
              <p:spPr bwMode="auto">
                <a:xfrm>
                  <a:off x="4100563" y="5529263"/>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0" name="Text Box 2"/>
                <p:cNvSpPr txBox="1">
                  <a:spLocks noRot="1" noChangeAspect="1" noMove="1" noResize="1" noEditPoints="1" noAdjustHandles="1" noChangeArrowheads="1" noChangeShapeType="1" noTextEdit="1"/>
                </p:cNvSpPr>
                <p:nvPr/>
              </p:nvSpPr>
              <p:spPr bwMode="auto">
                <a:xfrm>
                  <a:off x="4100563" y="5529263"/>
                  <a:ext cx="738137" cy="523220"/>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2" name="Text Box 2"/>
              <p:cNvSpPr txBox="1">
                <a:spLocks noChangeArrowheads="1"/>
              </p:cNvSpPr>
              <p:nvPr/>
            </p:nvSpPr>
            <p:spPr bwMode="auto">
              <a:xfrm>
                <a:off x="5624563" y="5519738"/>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2" name="Text Box 2"/>
              <p:cNvSpPr txBox="1">
                <a:spLocks noRot="1" noChangeAspect="1" noMove="1" noResize="1" noEditPoints="1" noAdjustHandles="1" noChangeArrowheads="1" noChangeShapeType="1" noTextEdit="1"/>
              </p:cNvSpPr>
              <p:nvPr/>
            </p:nvSpPr>
            <p:spPr bwMode="auto">
              <a:xfrm>
                <a:off x="5624563" y="5519738"/>
                <a:ext cx="738137" cy="523220"/>
              </a:xfrm>
              <a:prstGeom prst="rect">
                <a:avLst/>
              </a:prstGeom>
              <a:blipFill rotWithShape="1">
                <a:blip r:embed="rId28"/>
                <a:stretch>
                  <a:fillRect r="-495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3" name="Text Box 2"/>
              <p:cNvSpPr txBox="1">
                <a:spLocks noChangeArrowheads="1"/>
              </p:cNvSpPr>
              <p:nvPr/>
            </p:nvSpPr>
            <p:spPr bwMode="auto">
              <a:xfrm>
                <a:off x="6929488" y="5500688"/>
                <a:ext cx="94768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solidFill>
                            <a:srgbClr val="FF0000"/>
                          </a:solidFill>
                          <a:latin typeface="Cambria Math"/>
                          <a:cs typeface="Times New Roman" panose="02020603050405020304" pitchFamily="18" charset="0"/>
                          <a:sym typeface="Math3" panose="00000400000000000000" pitchFamily="2" charset="2"/>
                        </a:rPr>
                        <m:t>= </m:t>
                      </m:r>
                      <m:r>
                        <a:rPr lang="en-US" altLang="en-US" sz="2800" b="0" i="1" smtClean="0">
                          <a:solidFill>
                            <a:srgbClr val="FF0000"/>
                          </a:solidFill>
                          <a:latin typeface="Cambria Math"/>
                          <a:ea typeface="Cambria Math"/>
                          <a:cs typeface="Times New Roman" panose="02020603050405020304" pitchFamily="18" charset="0"/>
                          <a:sym typeface="Math3" panose="00000400000000000000" pitchFamily="2" charset="2"/>
                        </a:rPr>
                        <m:t>∞</m:t>
                      </m:r>
                    </m:oMath>
                  </m:oMathPara>
                </a14:m>
                <a:endPar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3" name="Text Box 2"/>
              <p:cNvSpPr txBox="1">
                <a:spLocks noRot="1" noChangeAspect="1" noMove="1" noResize="1" noEditPoints="1" noAdjustHandles="1" noChangeArrowheads="1" noChangeShapeType="1" noTextEdit="1"/>
              </p:cNvSpPr>
              <p:nvPr/>
            </p:nvSpPr>
            <p:spPr bwMode="auto">
              <a:xfrm>
                <a:off x="6929488" y="5500688"/>
                <a:ext cx="947687" cy="523220"/>
              </a:xfrm>
              <a:prstGeom prst="rect">
                <a:avLst/>
              </a:prstGeom>
              <a:blipFill rotWithShape="1">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4" name="Text Box 2"/>
              <p:cNvSpPr txBox="1">
                <a:spLocks noChangeArrowheads="1"/>
              </p:cNvSpPr>
              <p:nvPr/>
            </p:nvSpPr>
            <p:spPr bwMode="auto">
              <a:xfrm>
                <a:off x="768351" y="6176963"/>
                <a:ext cx="4125912"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Empirically:</a:t>
                </a:r>
                <a:r>
                  <a:rPr lang="en-US" altLang="en-US"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𝐶𝐸</m:t>
                    </m:r>
                    <m:r>
                      <a:rPr lang="en-US" altLang="en-US" b="0" i="1" smtClean="0">
                        <a:latin typeface="Cambria Math"/>
                        <a:cs typeface="Times New Roman" panose="02020603050405020304" pitchFamily="18" charset="0"/>
                        <a:sym typeface="Math3" panose="00000400000000000000" pitchFamily="2" charset="2"/>
                      </a:rPr>
                      <m:t>=</m:t>
                    </m:r>
                    <m:r>
                      <m:rPr>
                        <m:nor/>
                      </m:rPr>
                      <a:rPr lang="en-US" dirty="0"/>
                      <m:t>€</m:t>
                    </m:r>
                    <m:r>
                      <a:rPr lang="en-US" altLang="en-US" b="0" i="1" smtClean="0">
                        <a:latin typeface="Cambria Math"/>
                        <a:cs typeface="Times New Roman" panose="02020603050405020304" pitchFamily="18" charset="0"/>
                        <a:sym typeface="Math3" panose="00000400000000000000" pitchFamily="2" charset="2"/>
                      </a:rPr>
                      <m:t>4</m:t>
                    </m:r>
                  </m:oMath>
                </a14:m>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768351" y="6176963"/>
                <a:ext cx="4125912" cy="584775"/>
              </a:xfrm>
              <a:prstGeom prst="rect">
                <a:avLst/>
              </a:prstGeom>
              <a:blipFill rotWithShape="1">
                <a:blip r:embed="rId30"/>
                <a:stretch>
                  <a:fillRect l="-3693" t="-13542"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0" name="Group 9"/>
          <p:cNvGrpSpPr/>
          <p:nvPr/>
        </p:nvGrpSpPr>
        <p:grpSpPr>
          <a:xfrm>
            <a:off x="5029204" y="6095206"/>
            <a:ext cx="1190621" cy="706438"/>
            <a:chOff x="5029204" y="6095206"/>
            <a:chExt cx="1190621" cy="706438"/>
          </a:xfrm>
        </p:grpSpPr>
        <p:grpSp>
          <p:nvGrpSpPr>
            <p:cNvPr id="61" name="Group 60"/>
            <p:cNvGrpSpPr>
              <a:grpSpLocks/>
            </p:cNvGrpSpPr>
            <p:nvPr/>
          </p:nvGrpSpPr>
          <p:grpSpPr bwMode="auto">
            <a:xfrm>
              <a:off x="5029204" y="6095206"/>
              <a:ext cx="704851" cy="706438"/>
              <a:chOff x="1539" y="3552"/>
              <a:chExt cx="444" cy="445"/>
            </a:xfrm>
          </p:grpSpPr>
          <p:sp>
            <p:nvSpPr>
              <p:cNvPr id="65" name="Text Box 26"/>
              <p:cNvSpPr txBox="1">
                <a:spLocks noChangeArrowheads="1"/>
              </p:cNvSpPr>
              <p:nvPr/>
            </p:nvSpPr>
            <p:spPr bwMode="auto">
              <a:xfrm>
                <a:off x="1539" y="3555"/>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en-US" sz="4000" b="0" dirty="0">
                    <a:solidFill>
                      <a:srgbClr val="FF0000"/>
                    </a:solidFill>
                  </a:rPr>
                  <a:t>&gt;</a:t>
                </a:r>
              </a:p>
            </p:txBody>
          </p:sp>
          <p:sp>
            <p:nvSpPr>
              <p:cNvPr id="66" name="Text Box 27"/>
              <p:cNvSpPr txBox="1">
                <a:spLocks noChangeArrowheads="1"/>
              </p:cNvSpPr>
              <p:nvPr/>
            </p:nvSpPr>
            <p:spPr bwMode="auto">
              <a:xfrm>
                <a:off x="1572" y="3552"/>
                <a:ext cx="41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en-US" sz="4000" b="0" dirty="0">
                    <a:solidFill>
                      <a:srgbClr val="FF0000"/>
                    </a:solidFill>
                  </a:rPr>
                  <a:t>&lt;</a:t>
                </a:r>
              </a:p>
            </p:txBody>
          </p:sp>
        </p:grpSp>
        <mc:AlternateContent xmlns:mc="http://schemas.openxmlformats.org/markup-compatibility/2006" xmlns:a14="http://schemas.microsoft.com/office/drawing/2010/main">
          <mc:Choice Requires="a14">
            <p:sp>
              <p:nvSpPr>
                <p:cNvPr id="67" name="Text Box 2"/>
                <p:cNvSpPr txBox="1">
                  <a:spLocks noChangeArrowheads="1"/>
                </p:cNvSpPr>
                <p:nvPr/>
              </p:nvSpPr>
              <p:spPr bwMode="auto">
                <a:xfrm>
                  <a:off x="5407844" y="6197686"/>
                  <a:ext cx="811981"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800" b="0" i="1" smtClean="0">
                          <a:solidFill>
                            <a:srgbClr val="FF0000"/>
                          </a:solidFill>
                          <a:latin typeface="Cambria Math"/>
                          <a:cs typeface="Times New Roman" panose="02020603050405020304" pitchFamily="18" charset="0"/>
                          <a:sym typeface="Math3" panose="00000400000000000000" pitchFamily="2" charset="2"/>
                        </a:rPr>
                        <m:t>𝐸𝑉</m:t>
                      </m:r>
                    </m:oMath>
                  </a14:m>
                  <a:r>
                    <a:rPr lang="en-GB"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7" name="Text Box 2"/>
                <p:cNvSpPr txBox="1">
                  <a:spLocks noRot="1" noChangeAspect="1" noMove="1" noResize="1" noEditPoints="1" noAdjustHandles="1" noChangeArrowheads="1" noChangeShapeType="1" noTextEdit="1"/>
                </p:cNvSpPr>
                <p:nvPr/>
              </p:nvSpPr>
              <p:spPr bwMode="auto">
                <a:xfrm>
                  <a:off x="5407844" y="6197686"/>
                  <a:ext cx="811981" cy="523220"/>
                </a:xfrm>
                <a:prstGeom prst="rect">
                  <a:avLst/>
                </a:prstGeom>
                <a:blipFill rotWithShape="1">
                  <a:blip r:embed="rId31"/>
                  <a:stretch>
                    <a:fillRect t="-11628" r="-9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8" name="Group 7"/>
          <p:cNvGrpSpPr/>
          <p:nvPr/>
        </p:nvGrpSpPr>
        <p:grpSpPr>
          <a:xfrm>
            <a:off x="5962650" y="298366"/>
            <a:ext cx="2564631" cy="1768466"/>
            <a:chOff x="6086475" y="355516"/>
            <a:chExt cx="2564631" cy="1768466"/>
          </a:xfrm>
        </p:grpSpPr>
        <p:pic>
          <p:nvPicPr>
            <p:cNvPr id="68" name="Picture 67">
              <a:extLst>
                <a:ext uri="{FF2B5EF4-FFF2-40B4-BE49-F238E27FC236}">
                  <a16:creationId xmlns:a16="http://schemas.microsoft.com/office/drawing/2014/main" id="{09FDEAF5-622F-47C5-A46C-D544445E053A}"/>
                </a:ext>
              </a:extLst>
            </p:cNvPr>
            <p:cNvPicPr>
              <a:picLocks noChangeAspect="1"/>
            </p:cNvPicPr>
            <p:nvPr/>
          </p:nvPicPr>
          <p:blipFill rotWithShape="1">
            <a:blip r:embed="rId32">
              <a:extLst>
                <a:ext uri="{28A0092B-C50C-407E-A947-70E740481C1C}">
                  <a14:useLocalDpi xmlns:a14="http://schemas.microsoft.com/office/drawing/2010/main" val="0"/>
                </a:ext>
              </a:extLst>
            </a:blip>
            <a:srcRect l="14865" r="22609" b="41092"/>
            <a:stretch/>
          </p:blipFill>
          <p:spPr>
            <a:xfrm>
              <a:off x="6191250" y="355516"/>
              <a:ext cx="1007265" cy="1133119"/>
            </a:xfrm>
            <a:prstGeom prst="rect">
              <a:avLst/>
            </a:prstGeom>
          </p:spPr>
        </p:pic>
        <p:sp>
          <p:nvSpPr>
            <p:cNvPr id="69" name="Text Box 2"/>
            <p:cNvSpPr txBox="1">
              <a:spLocks noChangeArrowheads="1"/>
            </p:cNvSpPr>
            <p:nvPr/>
          </p:nvSpPr>
          <p:spPr bwMode="auto">
            <a:xfrm>
              <a:off x="6086475" y="1416096"/>
              <a:ext cx="256463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Nicolas Bernoulli (1713)</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sp>
        <p:nvSpPr>
          <p:cNvPr id="70" name="Text Box 2"/>
          <p:cNvSpPr txBox="1">
            <a:spLocks noChangeArrowheads="1"/>
          </p:cNvSpPr>
          <p:nvPr/>
        </p:nvSpPr>
        <p:spPr bwMode="auto">
          <a:xfrm>
            <a:off x="553087" y="3631691"/>
            <a:ext cx="669187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How much you pay to play it once?</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71" name="Text Box 3">
            <a:extLst>
              <a:ext uri="{FF2B5EF4-FFF2-40B4-BE49-F238E27FC236}">
                <a16:creationId xmlns:a16="http://schemas.microsoft.com/office/drawing/2014/main" id="{BC87E763-9EA3-42F3-B319-AAE38E9F20AE}"/>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21</a:t>
            </a:fld>
            <a:endParaRPr lang="en-US" altLang="nl-NL" sz="1600"/>
          </a:p>
        </p:txBody>
      </p:sp>
      <p:sp>
        <p:nvSpPr>
          <p:cNvPr id="74" name="Text Box 2">
            <a:extLst>
              <a:ext uri="{FF2B5EF4-FFF2-40B4-BE49-F238E27FC236}">
                <a16:creationId xmlns:a16="http://schemas.microsoft.com/office/drawing/2014/main" id="{1AA0B2F1-4FF4-42C1-A947-71AF537FD977}"/>
              </a:ext>
            </a:extLst>
          </p:cNvPr>
          <p:cNvSpPr txBox="1">
            <a:spLocks noChangeArrowheads="1"/>
          </p:cNvSpPr>
          <p:nvPr/>
        </p:nvSpPr>
        <p:spPr bwMode="auto">
          <a:xfrm>
            <a:off x="-66664" y="-46519"/>
            <a:ext cx="9869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.5</a:t>
            </a:r>
          </a:p>
        </p:txBody>
      </p:sp>
    </p:spTree>
    <p:extLst>
      <p:ext uri="{BB962C8B-B14F-4D97-AF65-F5344CB8AC3E}">
        <p14:creationId xmlns:p14="http://schemas.microsoft.com/office/powerpoint/2010/main" val="364218737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2706"/>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31"/>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2"/>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30"/>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7"/>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0"/>
                                  </p:stCondLst>
                                  <p:childTnLst>
                                    <p:set>
                                      <p:cBhvr>
                                        <p:cTn id="57" dur="1" fill="hold">
                                          <p:stCondLst>
                                            <p:cond delay="0"/>
                                          </p:stCondLst>
                                        </p:cTn>
                                        <p:tgtEl>
                                          <p:spTgt spid="40"/>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499"/>
                                          </p:stCondLst>
                                        </p:cTn>
                                        <p:tgtEl>
                                          <p:spTgt spid="70">
                                            <p:txEl>
                                              <p:pRg st="0" end="0"/>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499"/>
                                          </p:stCondLst>
                                        </p:cTn>
                                        <p:tgtEl>
                                          <p:spTgt spid="44">
                                            <p:txEl>
                                              <p:pRg st="0" end="0"/>
                                            </p:txEl>
                                          </p:spTgt>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499"/>
                                          </p:stCondLst>
                                        </p:cTn>
                                        <p:tgtEl>
                                          <p:spTgt spid="45">
                                            <p:txEl>
                                              <p:pRg st="0" end="0"/>
                                            </p:txEl>
                                          </p:spTgt>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499"/>
                                          </p:stCondLst>
                                        </p:cTn>
                                        <p:tgtEl>
                                          <p:spTgt spid="47">
                                            <p:txEl>
                                              <p:pRg st="0" end="0"/>
                                            </p:txEl>
                                          </p:spTgt>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499"/>
                                          </p:stCondLst>
                                        </p:cTn>
                                        <p:tgtEl>
                                          <p:spTgt spid="46">
                                            <p:txEl>
                                              <p:pRg st="0" end="0"/>
                                            </p:txEl>
                                          </p:spTgt>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499"/>
                                          </p:stCondLst>
                                        </p:cTn>
                                        <p:tgtEl>
                                          <p:spTgt spid="49">
                                            <p:txEl>
                                              <p:pRg st="0" end="0"/>
                                            </p:txEl>
                                          </p:spTgt>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499"/>
                                          </p:stCondLst>
                                        </p:cTn>
                                        <p:tgtEl>
                                          <p:spTgt spid="48">
                                            <p:txEl>
                                              <p:pRg st="0" end="0"/>
                                            </p:txEl>
                                          </p:spTgt>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499"/>
                                          </p:stCondLst>
                                        </p:cTn>
                                        <p:tgtEl>
                                          <p:spTgt spid="50">
                                            <p:txEl>
                                              <p:pRg st="0" end="0"/>
                                            </p:txEl>
                                          </p:spTgt>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nodeType="clickEffect">
                                  <p:stCondLst>
                                    <p:cond delay="0"/>
                                  </p:stCondLst>
                                  <p:childTnLst>
                                    <p:set>
                                      <p:cBhvr>
                                        <p:cTn id="93" dur="1" fill="hold">
                                          <p:stCondLst>
                                            <p:cond delay="0"/>
                                          </p:stCondLst>
                                        </p:cTn>
                                        <p:tgtEl>
                                          <p:spTgt spid="5"/>
                                        </p:tgtEl>
                                        <p:attrNameLst>
                                          <p:attrName>style.visibility</p:attrName>
                                        </p:attrNameLst>
                                      </p:cBhvr>
                                      <p:to>
                                        <p:strVal val="visible"/>
                                      </p:to>
                                    </p:set>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59"/>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nodeType="clickEffect">
                                  <p:stCondLst>
                                    <p:cond delay="0"/>
                                  </p:stCondLst>
                                  <p:childTnLst>
                                    <p:set>
                                      <p:cBhvr>
                                        <p:cTn id="101" dur="1" fill="hold">
                                          <p:stCondLst>
                                            <p:cond delay="0"/>
                                          </p:stCondLst>
                                        </p:cTn>
                                        <p:tgtEl>
                                          <p:spTgt spid="53"/>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nodeType="clickEffect">
                                  <p:stCondLst>
                                    <p:cond delay="0"/>
                                  </p:stCondLst>
                                  <p:childTnLst>
                                    <p:set>
                                      <p:cBhvr>
                                        <p:cTn id="105" dur="1" fill="hold">
                                          <p:stCondLst>
                                            <p:cond delay="0"/>
                                          </p:stCondLst>
                                        </p:cTn>
                                        <p:tgtEl>
                                          <p:spTgt spid="9"/>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499"/>
                                          </p:stCondLst>
                                        </p:cTn>
                                        <p:tgtEl>
                                          <p:spTgt spid="62">
                                            <p:txEl>
                                              <p:pRg st="0" end="0"/>
                                            </p:txEl>
                                          </p:spTgt>
                                        </p:tgtEl>
                                        <p:attrNameLst>
                                          <p:attrName>style.visibility</p:attrName>
                                        </p:attrNameLst>
                                      </p:cBhvr>
                                      <p:to>
                                        <p:strVal val="visible"/>
                                      </p:to>
                                    </p:set>
                                  </p:childTnLst>
                                </p:cTn>
                              </p:par>
                            </p:childTnLst>
                          </p:cTn>
                        </p:par>
                      </p:childTnLst>
                    </p:cTn>
                  </p:par>
                  <p:par>
                    <p:cTn id="110" fill="hold">
                      <p:stCondLst>
                        <p:cond delay="indefinite"/>
                      </p:stCondLst>
                      <p:childTnLst>
                        <p:par>
                          <p:cTn id="111" fill="hold">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63"/>
                                        </p:tgtEl>
                                        <p:attrNameLst>
                                          <p:attrName>style.visibility</p:attrName>
                                        </p:attrNameLst>
                                      </p:cBhvr>
                                      <p:to>
                                        <p:strVal val="visible"/>
                                      </p:to>
                                    </p:set>
                                  </p:childTnLst>
                                </p:cTn>
                              </p:par>
                            </p:childTnLst>
                          </p:cTn>
                        </p:par>
                      </p:childTnLst>
                    </p:cTn>
                  </p:par>
                  <p:par>
                    <p:cTn id="114" fill="hold">
                      <p:stCondLst>
                        <p:cond delay="indefinite"/>
                      </p:stCondLst>
                      <p:childTnLst>
                        <p:par>
                          <p:cTn id="115" fill="hold">
                            <p:stCondLst>
                              <p:cond delay="0"/>
                            </p:stCondLst>
                            <p:childTnLst>
                              <p:par>
                                <p:cTn id="116" presetID="1" presetClass="entr" presetSubtype="0" fill="hold" grpId="0" nodeType="clickEffect">
                                  <p:stCondLst>
                                    <p:cond delay="0"/>
                                  </p:stCondLst>
                                  <p:childTnLst>
                                    <p:set>
                                      <p:cBhvr>
                                        <p:cTn id="117" dur="1" fill="hold">
                                          <p:stCondLst>
                                            <p:cond delay="499"/>
                                          </p:stCondLst>
                                        </p:cTn>
                                        <p:tgtEl>
                                          <p:spTgt spid="64">
                                            <p:txEl>
                                              <p:pRg st="0" end="0"/>
                                            </p:txEl>
                                          </p:spTgt>
                                        </p:tgtEl>
                                        <p:attrNameLst>
                                          <p:attrName>style.visibility</p:attrName>
                                        </p:attrNameLst>
                                      </p:cBhvr>
                                      <p:to>
                                        <p:strVal val="visible"/>
                                      </p:to>
                                    </p:set>
                                  </p:childTnLst>
                                </p:cTn>
                              </p:par>
                            </p:childTnLst>
                          </p:cTn>
                        </p:par>
                      </p:childTnLst>
                    </p:cTn>
                  </p:par>
                  <p:par>
                    <p:cTn id="118" fill="hold">
                      <p:stCondLst>
                        <p:cond delay="indefinite"/>
                      </p:stCondLst>
                      <p:childTnLst>
                        <p:par>
                          <p:cTn id="119" fill="hold">
                            <p:stCondLst>
                              <p:cond delay="0"/>
                            </p:stCondLst>
                            <p:childTnLst>
                              <p:par>
                                <p:cTn id="120" presetID="1" presetClass="entr" presetSubtype="0" fill="hold" nodeType="clickEffect">
                                  <p:stCondLst>
                                    <p:cond delay="0"/>
                                  </p:stCondLst>
                                  <p:childTnLst>
                                    <p:set>
                                      <p:cBhvr>
                                        <p:cTn id="121"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p:bldP spid="12" grpId="0"/>
      <p:bldP spid="20" grpId="0"/>
      <p:bldP spid="7" grpId="0" animBg="1"/>
      <p:bldP spid="30" grpId="0"/>
      <p:bldP spid="37" grpId="0"/>
      <p:bldP spid="44" grpId="0" build="p" autoUpdateAnimBg="0"/>
      <p:bldP spid="45" grpId="0" build="p" autoUpdateAnimBg="0"/>
      <p:bldP spid="46" grpId="0" build="p" autoUpdateAnimBg="0"/>
      <p:bldP spid="47" grpId="0" build="p" autoUpdateAnimBg="0"/>
      <p:bldP spid="48" grpId="0" build="p" autoUpdateAnimBg="0"/>
      <p:bldP spid="49" grpId="0" build="p" autoUpdateAnimBg="0"/>
      <p:bldP spid="50" grpId="0" build="p" autoUpdateAnimBg="0"/>
      <p:bldP spid="59" grpId="0"/>
      <p:bldP spid="62" grpId="0" build="p" autoUpdateAnimBg="0"/>
      <p:bldP spid="63" grpId="0"/>
      <p:bldP spid="64" grpId="0" build="p" autoUpdateAnimBg="0"/>
      <p:bldP spid="70" grpId="0" build="p" autoUpdateAnimBg="0"/>
      <p:bldP spid="74" grpId="0" build="p"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3"/>
          <p:cNvSpPr txBox="1">
            <a:spLocks noChangeArrowheads="1"/>
          </p:cNvSpPr>
          <p:nvPr/>
        </p:nvSpPr>
        <p:spPr bwMode="auto">
          <a:xfrm>
            <a:off x="323850" y="587375"/>
            <a:ext cx="40592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CC9900"/>
                </a:solidFill>
                <a:latin typeface="Arial" panose="020B0604020202020204" pitchFamily="34" charset="0"/>
                <a:ea typeface="MS Mincho" panose="02020609040205080304" pitchFamily="49" charset="-128"/>
              </a:rPr>
              <a:t>Expected utility (EU)</a:t>
            </a:r>
            <a:endParaRPr lang="en-US" altLang="nl-NL" b="0" dirty="0">
              <a:solidFill>
                <a:srgbClr val="CC9900"/>
              </a:solidFill>
              <a:latin typeface="Arial" panose="020B0604020202020204" pitchFamily="34" charset="0"/>
              <a:cs typeface="Times New Roman" panose="02020603050405020304" pitchFamily="18" charset="0"/>
            </a:endParaRPr>
          </a:p>
        </p:txBody>
      </p:sp>
      <p:sp>
        <p:nvSpPr>
          <p:cNvPr id="74756" name="Text Box 4"/>
          <p:cNvSpPr txBox="1">
            <a:spLocks noChangeArrowheads="1"/>
          </p:cNvSpPr>
          <p:nvPr/>
        </p:nvSpPr>
        <p:spPr bwMode="auto">
          <a:xfrm>
            <a:off x="333375" y="108083"/>
            <a:ext cx="4199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sz="2800" b="0" dirty="0">
                <a:solidFill>
                  <a:srgbClr val="0000FF"/>
                </a:solidFill>
                <a:latin typeface="Arial" panose="020B0604020202020204" pitchFamily="34" charset="0"/>
                <a:ea typeface="MS Mincho" panose="02020609040205080304" pitchFamily="49" charset="-128"/>
              </a:rPr>
              <a:t>Daniel Bernoulli (1738):</a:t>
            </a:r>
            <a:endParaRPr lang="en-US" altLang="nl-NL" sz="2800" b="0" dirty="0">
              <a:solidFill>
                <a:srgbClr val="0000FF"/>
              </a:solidFill>
              <a:latin typeface="Arial" panose="020B0604020202020204" pitchFamily="34" charset="0"/>
              <a:cs typeface="Times New Roman" panose="02020603050405020304" pitchFamily="18" charset="0"/>
            </a:endParaRPr>
          </a:p>
        </p:txBody>
      </p:sp>
      <p:grpSp>
        <p:nvGrpSpPr>
          <p:cNvPr id="2" name="Group 5"/>
          <p:cNvGrpSpPr>
            <a:grpSpLocks/>
          </p:cNvGrpSpPr>
          <p:nvPr/>
        </p:nvGrpSpPr>
        <p:grpSpPr bwMode="auto">
          <a:xfrm>
            <a:off x="674688" y="1208091"/>
            <a:ext cx="1841500" cy="1978026"/>
            <a:chOff x="425" y="2741"/>
            <a:chExt cx="1160" cy="1246"/>
          </a:xfrm>
        </p:grpSpPr>
        <p:sp>
          <p:nvSpPr>
            <p:cNvPr id="12306" name="Freeform 6"/>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2307" name="Freeform 7"/>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2308" name="Oval 8"/>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2309" name="Text Box 9"/>
                <p:cNvSpPr txBox="1">
                  <a:spLocks noChangeArrowheads="1"/>
                </p:cNvSpPr>
                <p:nvPr/>
              </p:nvSpPr>
              <p:spPr bwMode="auto">
                <a:xfrm>
                  <a:off x="1054" y="2877"/>
                  <a:ext cx="466"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cs typeface="Times New Roman" panose="02020603050405020304" pitchFamily="18" charset="0"/>
                              </a:rPr>
                            </m:ctrlPr>
                          </m:sSubPr>
                          <m:e>
                            <m:r>
                              <a:rPr lang="en-US" altLang="nl-NL" b="0" i="1" smtClean="0">
                                <a:latin typeface="Cambria Math" panose="02040503050406030204" pitchFamily="18" charset="0"/>
                                <a:cs typeface="Times New Roman" panose="02020603050405020304" pitchFamily="18" charset="0"/>
                              </a:rPr>
                              <m:t>𝑥</m:t>
                            </m:r>
                          </m:e>
                          <m:sub>
                            <m:r>
                              <a:rPr lang="en-US" altLang="nl-NL" b="0" i="1" smtClean="0">
                                <a:latin typeface="Cambria Math" panose="02040503050406030204" pitchFamily="18" charset="0"/>
                                <a:cs typeface="Times New Roman" panose="02020603050405020304" pitchFamily="18" charset="0"/>
                              </a:rPr>
                              <m:t>1</m:t>
                            </m:r>
                          </m:sub>
                        </m:sSub>
                      </m:oMath>
                    </m:oMathPara>
                  </a14:m>
                  <a:endParaRPr lang="en-GB" altLang="nl-NL" b="0" dirty="0">
                    <a:latin typeface="Arial" panose="020B0604020202020204" pitchFamily="34" charset="0"/>
                  </a:endParaRPr>
                </a:p>
              </p:txBody>
            </p:sp>
          </mc:Choice>
          <mc:Fallback xmlns="">
            <p:sp>
              <p:nvSpPr>
                <p:cNvPr id="12309" name="Text Box 9"/>
                <p:cNvSpPr txBox="1">
                  <a:spLocks noRot="1" noChangeAspect="1" noMove="1" noResize="1" noEditPoints="1" noAdjustHandles="1" noChangeArrowheads="1" noChangeShapeType="1" noTextEdit="1"/>
                </p:cNvSpPr>
                <p:nvPr/>
              </p:nvSpPr>
              <p:spPr bwMode="auto">
                <a:xfrm>
                  <a:off x="1054" y="2877"/>
                  <a:ext cx="466" cy="368"/>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310" name="Text Box 10"/>
                <p:cNvSpPr txBox="1">
                  <a:spLocks noChangeArrowheads="1"/>
                </p:cNvSpPr>
                <p:nvPr/>
              </p:nvSpPr>
              <p:spPr bwMode="auto">
                <a:xfrm>
                  <a:off x="1008" y="3506"/>
                  <a:ext cx="577"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oMath>
                    </m:oMathPara>
                  </a14:m>
                  <a:endParaRPr lang="en-GB" altLang="nl-NL" b="0" dirty="0">
                    <a:latin typeface="Arial" panose="020B0604020202020204" pitchFamily="34" charset="0"/>
                  </a:endParaRPr>
                </a:p>
              </p:txBody>
            </p:sp>
          </mc:Choice>
          <mc:Fallback xmlns="">
            <p:sp>
              <p:nvSpPr>
                <p:cNvPr id="12310" name="Text Box 10"/>
                <p:cNvSpPr txBox="1">
                  <a:spLocks noRot="1" noChangeAspect="1" noMove="1" noResize="1" noEditPoints="1" noAdjustHandles="1" noChangeArrowheads="1" noChangeShapeType="1" noTextEdit="1"/>
                </p:cNvSpPr>
                <p:nvPr/>
              </p:nvSpPr>
              <p:spPr bwMode="auto">
                <a:xfrm>
                  <a:off x="1008" y="3506"/>
                  <a:ext cx="577" cy="368"/>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311" name="Text Box 11"/>
                <p:cNvSpPr txBox="1">
                  <a:spLocks noChangeArrowheads="1"/>
                </p:cNvSpPr>
                <p:nvPr/>
              </p:nvSpPr>
              <p:spPr bwMode="auto">
                <a:xfrm>
                  <a:off x="662" y="2741"/>
                  <a:ext cx="38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1</m:t>
                            </m:r>
                          </m:sub>
                        </m:sSub>
                      </m:oMath>
                    </m:oMathPara>
                  </a14:m>
                  <a:endParaRPr lang="en-GB" altLang="nl-NL" b="0" dirty="0">
                    <a:latin typeface="Arial" panose="020B0604020202020204" pitchFamily="34" charset="0"/>
                  </a:endParaRPr>
                </a:p>
              </p:txBody>
            </p:sp>
          </mc:Choice>
          <mc:Fallback xmlns="">
            <p:sp>
              <p:nvSpPr>
                <p:cNvPr id="12311" name="Text Box 11"/>
                <p:cNvSpPr txBox="1">
                  <a:spLocks noRot="1" noChangeAspect="1" noMove="1" noResize="1" noEditPoints="1" noAdjustHandles="1" noChangeArrowheads="1" noChangeShapeType="1" noTextEdit="1"/>
                </p:cNvSpPr>
                <p:nvPr/>
              </p:nvSpPr>
              <p:spPr bwMode="auto">
                <a:xfrm>
                  <a:off x="662" y="2741"/>
                  <a:ext cx="383" cy="368"/>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312" name="Rectangle 12"/>
                <p:cNvSpPr>
                  <a:spLocks noChangeArrowheads="1"/>
                </p:cNvSpPr>
                <p:nvPr/>
              </p:nvSpPr>
              <p:spPr bwMode="auto">
                <a:xfrm>
                  <a:off x="682" y="3619"/>
                  <a:ext cx="393" cy="3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14:m>
                    <m:oMathPara xmlns:m="http://schemas.openxmlformats.org/officeDocument/2006/math">
                      <m:oMathParaPr>
                        <m:jc m:val="centerGroup"/>
                      </m:oMathParaPr>
                      <m:oMath xmlns:m="http://schemas.openxmlformats.org/officeDocument/2006/math">
                        <m:sSub>
                          <m:sSubPr>
                            <m:ctrlPr>
                              <a:rPr lang="en-US" altLang="nl-NL" b="0" i="1" smtClean="0">
                                <a:latin typeface="Cambria Math" panose="02040503050406030204" pitchFamily="18" charset="0"/>
                                <a:ea typeface="MS Mincho" panose="02020609040205080304" pitchFamily="49" charset="-128"/>
                              </a:rPr>
                            </m:ctrlPr>
                          </m:sSubPr>
                          <m:e>
                            <m:r>
                              <a:rPr lang="en-US" altLang="nl-NL" b="0" i="1" smtClean="0">
                                <a:latin typeface="Cambria Math" panose="02040503050406030204" pitchFamily="18" charset="0"/>
                                <a:ea typeface="MS Mincho" panose="02020609040205080304" pitchFamily="49" charset="-128"/>
                              </a:rPr>
                              <m:t>𝑝</m:t>
                            </m:r>
                          </m:e>
                          <m:sub>
                            <m:r>
                              <a:rPr lang="en-US" altLang="nl-NL" b="0" i="1" smtClean="0">
                                <a:latin typeface="Cambria Math" panose="02040503050406030204" pitchFamily="18" charset="0"/>
                                <a:ea typeface="MS Mincho" panose="02020609040205080304" pitchFamily="49" charset="-128"/>
                              </a:rPr>
                              <m:t>𝑛</m:t>
                            </m:r>
                          </m:sub>
                        </m:sSub>
                      </m:oMath>
                    </m:oMathPara>
                  </a14:m>
                  <a:endParaRPr lang="en-US" altLang="nl-NL" sz="2400" b="0" dirty="0">
                    <a:latin typeface="Arial" panose="020B0604020202020204" pitchFamily="34" charset="0"/>
                  </a:endParaRPr>
                </a:p>
              </p:txBody>
            </p:sp>
          </mc:Choice>
          <mc:Fallback xmlns="">
            <p:sp>
              <p:nvSpPr>
                <p:cNvPr id="12312" name="Rectangle 12"/>
                <p:cNvSpPr>
                  <a:spLocks noRot="1" noChangeAspect="1" noMove="1" noResize="1" noEditPoints="1" noAdjustHandles="1" noChangeArrowheads="1" noChangeShapeType="1" noTextEdit="1"/>
                </p:cNvSpPr>
                <p:nvPr/>
              </p:nvSpPr>
              <p:spPr bwMode="auto">
                <a:xfrm>
                  <a:off x="682" y="3619"/>
                  <a:ext cx="393" cy="368"/>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2313" name="Text Box 13"/>
            <p:cNvSpPr txBox="1">
              <a:spLocks noChangeArrowheads="1"/>
            </p:cNvSpPr>
            <p:nvPr/>
          </p:nvSpPr>
          <p:spPr bwMode="auto">
            <a:xfrm>
              <a:off x="722" y="3134"/>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12314" name="Text Box 14"/>
            <p:cNvSpPr txBox="1">
              <a:spLocks noChangeArrowheads="1"/>
            </p:cNvSpPr>
            <p:nvPr/>
          </p:nvSpPr>
          <p:spPr bwMode="auto">
            <a:xfrm>
              <a:off x="1142" y="3183"/>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p:sp>
        <p:nvSpPr>
          <p:cNvPr id="74782" name="Text Box 30"/>
          <p:cNvSpPr txBox="1">
            <a:spLocks noChangeArrowheads="1"/>
          </p:cNvSpPr>
          <p:nvPr/>
        </p:nvSpPr>
        <p:spPr bwMode="auto">
          <a:xfrm>
            <a:off x="590551" y="4024313"/>
            <a:ext cx="4125912"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“€10</a:t>
            </a:r>
            <a:r>
              <a:rPr lang="en-US" dirty="0">
                <a:latin typeface="Arial" panose="020B0604020202020204" pitchFamily="34" charset="0"/>
                <a:cs typeface="Times New Roman" panose="02020603050405020304" pitchFamily="18" charset="0"/>
                <a:sym typeface="Math3" panose="00000400000000000000" pitchFamily="2" charset="2"/>
              </a:rPr>
              <a:t>M</a:t>
            </a:r>
            <a:r>
              <a:rPr lang="en-US" altLang="nl-NL" dirty="0">
                <a:latin typeface="Arial" panose="020B0604020202020204" pitchFamily="34" charset="0"/>
                <a:cs typeface="Times New Roman" panose="02020603050405020304" pitchFamily="18" charset="0"/>
                <a:sym typeface="Math3" panose="00000400000000000000" pitchFamily="2" charset="2"/>
              </a:rPr>
              <a:t> </a:t>
            </a:r>
            <a:r>
              <a:rPr lang="en-US" dirty="0">
                <a:latin typeface="Arial" panose="020B0604020202020204" pitchFamily="34" charset="0"/>
                <a:sym typeface="Symbol"/>
              </a:rPr>
              <a:t></a:t>
            </a:r>
            <a:r>
              <a:rPr lang="en-US" altLang="nl-NL" b="0" dirty="0">
                <a:latin typeface="Arial" panose="020B0604020202020204" pitchFamily="34" charset="0"/>
                <a:cs typeface="Times New Roman" panose="02020603050405020304" pitchFamily="18" charset="0"/>
                <a:sym typeface="Math3" panose="00000400000000000000" pitchFamily="2" charset="2"/>
              </a:rPr>
              <a:t> 10 </a:t>
            </a:r>
            <a:r>
              <a:rPr lang="en-US" dirty="0">
                <a:sym typeface="Symbol"/>
              </a:rPr>
              <a:t> </a:t>
            </a:r>
            <a:r>
              <a:rPr lang="en-US" dirty="0"/>
              <a:t>€1M</a:t>
            </a:r>
            <a:r>
              <a:rPr lang="en-US" dirty="0">
                <a:latin typeface="Arial" panose="020B0604020202020204" pitchFamily="34" charset="0"/>
                <a:cs typeface="Times New Roman" panose="02020603050405020304" pitchFamily="18" charset="0"/>
                <a:sym typeface="Math3" panose="00000400000000000000" pitchFamily="2" charset="2"/>
              </a:rPr>
              <a:t> </a:t>
            </a:r>
            <a:r>
              <a:rPr lang="en-US" altLang="nl-NL" dirty="0">
                <a:latin typeface="Arial" panose="020B0604020202020204" pitchFamily="34" charset="0"/>
                <a:cs typeface="Times New Roman" panose="02020603050405020304" pitchFamily="18" charset="0"/>
                <a:sym typeface="Math3" panose="00000400000000000000" pitchFamily="2" charset="2"/>
              </a:rPr>
              <a:t>”</a:t>
            </a:r>
            <a:br>
              <a:rPr lang="en-US" altLang="nl-NL" dirty="0">
                <a:latin typeface="Arial" panose="020B0604020202020204" pitchFamily="34" charset="0"/>
                <a:cs typeface="Times New Roman" panose="02020603050405020304" pitchFamily="18" charset="0"/>
                <a:sym typeface="Math3" panose="00000400000000000000" pitchFamily="2" charset="2"/>
              </a:rPr>
            </a:br>
            <a:r>
              <a:rPr lang="en-US" sz="2000" dirty="0">
                <a:latin typeface="Arial" panose="020B0604020202020204" pitchFamily="34" charset="0"/>
              </a:rPr>
              <a:t>(M : million)</a:t>
            </a:r>
            <a:endParaRPr lang="en-GB" altLang="nl-NL" sz="2000" b="0" dirty="0">
              <a:latin typeface="Arial" panose="020B0604020202020204" pitchFamily="34" charset="0"/>
              <a:sym typeface="Math3" panose="00000400000000000000" pitchFamily="2" charset="2"/>
            </a:endParaRPr>
          </a:p>
        </p:txBody>
      </p:sp>
      <p:pic>
        <p:nvPicPr>
          <p:cNvPr id="29" name="Picture 15" descr="Daniel Bernoulli.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608613" y="86509"/>
            <a:ext cx="1857057" cy="1353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Text Box 3">
            <a:extLst>
              <a:ext uri="{FF2B5EF4-FFF2-40B4-BE49-F238E27FC236}">
                <a16:creationId xmlns:a16="http://schemas.microsoft.com/office/drawing/2014/main" id="{F1EB11CC-3BC5-489C-952C-BD0899CF66F7}"/>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22</a:t>
            </a:fld>
            <a:endParaRPr lang="en-US" altLang="nl-NL" sz="1600"/>
          </a:p>
        </p:txBody>
      </p:sp>
      <mc:AlternateContent xmlns:mc="http://schemas.openxmlformats.org/markup-compatibility/2006" xmlns:a14="http://schemas.microsoft.com/office/drawing/2010/main">
        <mc:Choice Requires="a14">
          <p:sp>
            <p:nvSpPr>
              <p:cNvPr id="21" name="Text Box 29">
                <a:extLst>
                  <a:ext uri="{FF2B5EF4-FFF2-40B4-BE49-F238E27FC236}">
                    <a16:creationId xmlns:a16="http://schemas.microsoft.com/office/drawing/2014/main" id="{5659E76F-6981-4D2F-8D74-FC4B23FBCB69}"/>
                  </a:ext>
                </a:extLst>
              </p:cNvPr>
              <p:cNvSpPr txBox="1">
                <a:spLocks noChangeArrowheads="1"/>
              </p:cNvSpPr>
              <p:nvPr/>
            </p:nvSpPr>
            <p:spPr bwMode="auto">
              <a:xfrm>
                <a:off x="3027363" y="1811644"/>
                <a:ext cx="5937125"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sz="4000" b="0" dirty="0">
                    <a:latin typeface="Arial" panose="020B0604020202020204" pitchFamily="34" charset="0"/>
                    <a:ea typeface="MS Mincho" panose="02020609040205080304" pitchFamily="49" charset="-128"/>
                    <a:sym typeface="Math4" panose="00000400000000000000" pitchFamily="2" charset="2"/>
                  </a:rPr>
                  <a:t>     </a:t>
                </a:r>
                <a14:m>
                  <m:oMath xmlns:m="http://schemas.openxmlformats.org/officeDocument/2006/math">
                    <m:sSub>
                      <m:sSubPr>
                        <m:ctrlPr>
                          <a:rPr lang="en-US" altLang="nl-NL" sz="4000" b="0" i="1"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4000" b="0" i="1" smtClean="0">
                            <a:latin typeface="Cambria Math" panose="02040503050406030204" pitchFamily="18" charset="0"/>
                            <a:ea typeface="MS Mincho" panose="02020609040205080304" pitchFamily="49" charset="-128"/>
                            <a:sym typeface="Math4" panose="00000400000000000000" pitchFamily="2" charset="2"/>
                          </a:rPr>
                          <m:t>𝑝</m:t>
                        </m:r>
                      </m:e>
                      <m:sub>
                        <m:r>
                          <a:rPr lang="en-US" altLang="nl-NL" sz="4000" b="0" i="1" smtClean="0">
                            <a:latin typeface="Cambria Math" panose="02040503050406030204" pitchFamily="18" charset="0"/>
                            <a:ea typeface="MS Mincho" panose="02020609040205080304" pitchFamily="49" charset="-128"/>
                            <a:sym typeface="Math4" panose="00000400000000000000" pitchFamily="2" charset="2"/>
                          </a:rPr>
                          <m:t>1</m:t>
                        </m:r>
                      </m:sub>
                    </m:sSub>
                  </m:oMath>
                </a14:m>
                <a:r>
                  <a:rPr lang="en-US" altLang="nl-NL" sz="4000" b="0" dirty="0">
                    <a:latin typeface="Arial" panose="020B0604020202020204" pitchFamily="34" charset="0"/>
                    <a:ea typeface="MS Mincho" panose="02020609040205080304" pitchFamily="49" charset="-128"/>
                    <a:sym typeface="Math4" panose="00000400000000000000" pitchFamily="2" charset="2"/>
                  </a:rPr>
                  <a:t>   </a:t>
                </a:r>
                <a14:m>
                  <m:oMath xmlns:m="http://schemas.openxmlformats.org/officeDocument/2006/math">
                    <m:sSub>
                      <m:sSubPr>
                        <m:ctrlP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t>𝑥</m:t>
                        </m:r>
                      </m:e>
                      <m:sub>
                        <m: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t>1</m:t>
                        </m:r>
                      </m:sub>
                    </m:sSub>
                  </m:oMath>
                </a14:m>
                <a:r>
                  <a:rPr lang="en-AU" altLang="nl-NL" sz="4000" b="0" dirty="0">
                    <a:latin typeface="Arial" panose="020B0604020202020204" pitchFamily="34" charset="0"/>
                    <a:ea typeface="MS Mincho" panose="02020609040205080304" pitchFamily="49" charset="-128"/>
                    <a:sym typeface="Symbol" panose="05050102010706020507" pitchFamily="18" charset="2"/>
                  </a:rPr>
                  <a:t> + </a:t>
                </a:r>
                <a:r>
                  <a:rPr lang="en-AU" altLang="nl-NL" sz="4800" b="0" baseline="30000" dirty="0">
                    <a:latin typeface="Arial" panose="020B0604020202020204" pitchFamily="34" charset="0"/>
                    <a:ea typeface="MS Mincho" panose="02020609040205080304" pitchFamily="49" charset="-128"/>
                    <a:sym typeface="Symbol" panose="05050102010706020507" pitchFamily="18" charset="2"/>
                  </a:rPr>
                  <a:t>...</a:t>
                </a:r>
                <a:r>
                  <a:rPr lang="en-AU" altLang="nl-NL" sz="4000" b="0" dirty="0">
                    <a:latin typeface="Arial" panose="020B0604020202020204" pitchFamily="34" charset="0"/>
                    <a:ea typeface="MS Mincho" panose="02020609040205080304" pitchFamily="49" charset="-128"/>
                    <a:sym typeface="Symbol" panose="05050102010706020507" pitchFamily="18" charset="2"/>
                  </a:rPr>
                  <a:t> + </a:t>
                </a:r>
                <a14:m>
                  <m:oMath xmlns:m="http://schemas.openxmlformats.org/officeDocument/2006/math">
                    <m:sSub>
                      <m:sSubPr>
                        <m:ctrlPr>
                          <a:rPr lang="en-US" altLang="nl-NL" sz="4000" b="0" i="1" smtClean="0">
                            <a:latin typeface="Cambria Math" panose="02040503050406030204" pitchFamily="18" charset="0"/>
                            <a:ea typeface="MS Mincho" panose="02020609040205080304" pitchFamily="49" charset="-128"/>
                            <a:sym typeface="Symbol" panose="05050102010706020507" pitchFamily="18" charset="2"/>
                          </a:rPr>
                        </m:ctrlPr>
                      </m:sSubPr>
                      <m:e>
                        <m:r>
                          <a:rPr lang="en-US" altLang="nl-NL" sz="4000" b="0" i="1" smtClean="0">
                            <a:latin typeface="Cambria Math" panose="02040503050406030204" pitchFamily="18" charset="0"/>
                            <a:ea typeface="MS Mincho" panose="02020609040205080304" pitchFamily="49" charset="-128"/>
                            <a:sym typeface="Symbol" panose="05050102010706020507" pitchFamily="18" charset="2"/>
                          </a:rPr>
                          <m:t>𝑝</m:t>
                        </m:r>
                      </m:e>
                      <m:sub>
                        <m:r>
                          <a:rPr lang="en-US" altLang="nl-NL" sz="4000" b="0" i="1" smtClean="0">
                            <a:latin typeface="Cambria Math" panose="02040503050406030204" pitchFamily="18" charset="0"/>
                            <a:ea typeface="MS Mincho" panose="02020609040205080304" pitchFamily="49" charset="-128"/>
                            <a:sym typeface="Symbol" panose="05050102010706020507" pitchFamily="18" charset="2"/>
                          </a:rPr>
                          <m:t>𝑛</m:t>
                        </m:r>
                      </m:sub>
                    </m:sSub>
                  </m:oMath>
                </a14:m>
                <a:r>
                  <a:rPr lang="en-AU" altLang="nl-NL" sz="4000" b="0" dirty="0">
                    <a:latin typeface="Arial" panose="020B0604020202020204" pitchFamily="34" charset="0"/>
                    <a:ea typeface="MS Mincho" panose="02020609040205080304" pitchFamily="49" charset="-128"/>
                    <a:sym typeface="Math4" panose="00000400000000000000" pitchFamily="2" charset="2"/>
                  </a:rPr>
                  <a:t>   </a:t>
                </a:r>
                <a14:m>
                  <m:oMath xmlns:m="http://schemas.openxmlformats.org/officeDocument/2006/math">
                    <m:sSub>
                      <m:sSubPr>
                        <m:ctrlP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ctrlPr>
                      </m:sSubPr>
                      <m:e>
                        <m: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t>𝑥</m:t>
                        </m:r>
                      </m:e>
                      <m:sub>
                        <m:r>
                          <a:rPr lang="en-US" altLang="nl-NL" sz="4000" b="0" i="1" dirty="0" smtClean="0">
                            <a:latin typeface="Cambria Math" panose="02040503050406030204" pitchFamily="18" charset="0"/>
                            <a:ea typeface="MS Mincho" panose="02020609040205080304" pitchFamily="49" charset="-128"/>
                            <a:sym typeface="Math4" panose="00000400000000000000" pitchFamily="2" charset="2"/>
                          </a:rPr>
                          <m:t>𝑛</m:t>
                        </m:r>
                      </m:sub>
                    </m:sSub>
                  </m:oMath>
                </a14:m>
                <a:endParaRPr lang="en-GB" altLang="nl-NL" sz="2800" b="0" dirty="0">
                  <a:latin typeface="Arial" panose="020B0604020202020204" pitchFamily="34" charset="0"/>
                  <a:sym typeface="Math4" panose="00000400000000000000" pitchFamily="2" charset="2"/>
                </a:endParaRPr>
              </a:p>
            </p:txBody>
          </p:sp>
        </mc:Choice>
        <mc:Fallback xmlns="">
          <p:sp>
            <p:nvSpPr>
              <p:cNvPr id="21" name="Text Box 29">
                <a:extLst>
                  <a:ext uri="{FF2B5EF4-FFF2-40B4-BE49-F238E27FC236}">
                    <a16:creationId xmlns:a16="http://schemas.microsoft.com/office/drawing/2014/main" id="{5659E76F-6981-4D2F-8D74-FC4B23FBCB69}"/>
                  </a:ext>
                </a:extLst>
              </p:cNvPr>
              <p:cNvSpPr txBox="1">
                <a:spLocks noRot="1" noChangeAspect="1" noMove="1" noResize="1" noEditPoints="1" noAdjustHandles="1" noChangeArrowheads="1" noChangeShapeType="1" noTextEdit="1"/>
              </p:cNvSpPr>
              <p:nvPr/>
            </p:nvSpPr>
            <p:spPr bwMode="auto">
              <a:xfrm>
                <a:off x="3027363" y="1811644"/>
                <a:ext cx="5937125" cy="707886"/>
              </a:xfrm>
              <a:prstGeom prst="rect">
                <a:avLst/>
              </a:prstGeom>
              <a:blipFill>
                <a:blip r:embed="rId8"/>
                <a:stretch>
                  <a:fillRect l="-2669" t="-23276" b="-3620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2" name="Text Box 40">
                <a:extLst>
                  <a:ext uri="{FF2B5EF4-FFF2-40B4-BE49-F238E27FC236}">
                    <a16:creationId xmlns:a16="http://schemas.microsoft.com/office/drawing/2014/main" id="{62F2018A-EEE6-4748-BC29-12A402D9CF63}"/>
                  </a:ext>
                </a:extLst>
              </p:cNvPr>
              <p:cNvSpPr txBox="1">
                <a:spLocks noChangeArrowheads="1"/>
              </p:cNvSpPr>
              <p:nvPr/>
            </p:nvSpPr>
            <p:spPr bwMode="auto">
              <a:xfrm>
                <a:off x="4541291" y="1829036"/>
                <a:ext cx="1349375"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4000" b="0" i="1" smtClean="0">
                          <a:solidFill>
                            <a:srgbClr val="CC9900"/>
                          </a:solidFill>
                          <a:latin typeface="Cambria Math" panose="02040503050406030204" pitchFamily="18" charset="0"/>
                          <a:ea typeface="MS Mincho" panose="02020609040205080304" pitchFamily="49" charset="-128"/>
                          <a:sym typeface="Math4" panose="00000400000000000000" pitchFamily="2" charset="2"/>
                        </a:rPr>
                        <m:t>𝑈</m:t>
                      </m:r>
                      <m:r>
                        <a:rPr lang="en-US" altLang="nl-NL" sz="4000" b="0" i="1" smtClean="0">
                          <a:solidFill>
                            <a:srgbClr val="CC9900"/>
                          </a:solidFill>
                          <a:latin typeface="Cambria Math" panose="02040503050406030204" pitchFamily="18" charset="0"/>
                          <a:ea typeface="MS Mincho" panose="02020609040205080304" pitchFamily="49" charset="-128"/>
                          <a:sym typeface="Math4" panose="00000400000000000000" pitchFamily="2" charset="2"/>
                        </a:rPr>
                        <m:t>(   )</m:t>
                      </m:r>
                    </m:oMath>
                  </m:oMathPara>
                </a14:m>
                <a:endParaRPr lang="en-GB" altLang="nl-NL" sz="2800" b="0" dirty="0">
                  <a:solidFill>
                    <a:srgbClr val="CC9900"/>
                  </a:solidFill>
                  <a:latin typeface="Arial" panose="020B0604020202020204" pitchFamily="34" charset="0"/>
                  <a:sym typeface="Math4" panose="00000400000000000000" pitchFamily="2" charset="2"/>
                </a:endParaRPr>
              </a:p>
            </p:txBody>
          </p:sp>
        </mc:Choice>
        <mc:Fallback xmlns="">
          <p:sp>
            <p:nvSpPr>
              <p:cNvPr id="22" name="Text Box 40">
                <a:extLst>
                  <a:ext uri="{FF2B5EF4-FFF2-40B4-BE49-F238E27FC236}">
                    <a16:creationId xmlns:a16="http://schemas.microsoft.com/office/drawing/2014/main" id="{62F2018A-EEE6-4748-BC29-12A402D9CF63}"/>
                  </a:ext>
                </a:extLst>
              </p:cNvPr>
              <p:cNvSpPr txBox="1">
                <a:spLocks noRot="1" noChangeAspect="1" noMove="1" noResize="1" noEditPoints="1" noAdjustHandles="1" noChangeArrowheads="1" noChangeShapeType="1" noTextEdit="1"/>
              </p:cNvSpPr>
              <p:nvPr/>
            </p:nvSpPr>
            <p:spPr bwMode="auto">
              <a:xfrm>
                <a:off x="4541291" y="1829036"/>
                <a:ext cx="1349375" cy="707886"/>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3" name="Text Box 40">
                <a:extLst>
                  <a:ext uri="{FF2B5EF4-FFF2-40B4-BE49-F238E27FC236}">
                    <a16:creationId xmlns:a16="http://schemas.microsoft.com/office/drawing/2014/main" id="{93EFD26D-56C8-4506-98C8-D0F613E2ABE4}"/>
                  </a:ext>
                </a:extLst>
              </p:cNvPr>
              <p:cNvSpPr txBox="1">
                <a:spLocks noChangeArrowheads="1"/>
              </p:cNvSpPr>
              <p:nvPr/>
            </p:nvSpPr>
            <p:spPr bwMode="auto">
              <a:xfrm>
                <a:off x="7506609" y="1844824"/>
                <a:ext cx="1349375"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Para xmlns:m="http://schemas.openxmlformats.org/officeDocument/2006/math">
                    <m:oMathParaPr>
                      <m:jc m:val="centerGroup"/>
                    </m:oMathParaPr>
                    <m:oMath xmlns:m="http://schemas.openxmlformats.org/officeDocument/2006/math">
                      <m:r>
                        <a:rPr lang="en-US" altLang="nl-NL" sz="4000" b="0" i="1" smtClean="0">
                          <a:solidFill>
                            <a:srgbClr val="CC9900"/>
                          </a:solidFill>
                          <a:latin typeface="Cambria Math" panose="02040503050406030204" pitchFamily="18" charset="0"/>
                          <a:ea typeface="MS Mincho" panose="02020609040205080304" pitchFamily="49" charset="-128"/>
                          <a:sym typeface="Math4" panose="00000400000000000000" pitchFamily="2" charset="2"/>
                        </a:rPr>
                        <m:t>𝑈</m:t>
                      </m:r>
                      <m:r>
                        <a:rPr lang="en-US" altLang="nl-NL" sz="4000" b="0" i="1" smtClean="0">
                          <a:solidFill>
                            <a:srgbClr val="CC9900"/>
                          </a:solidFill>
                          <a:latin typeface="Cambria Math" panose="02040503050406030204" pitchFamily="18" charset="0"/>
                          <a:ea typeface="MS Mincho" panose="02020609040205080304" pitchFamily="49" charset="-128"/>
                          <a:sym typeface="Math4" panose="00000400000000000000" pitchFamily="2" charset="2"/>
                        </a:rPr>
                        <m:t>(    )</m:t>
                      </m:r>
                    </m:oMath>
                  </m:oMathPara>
                </a14:m>
                <a:endParaRPr lang="en-GB" altLang="nl-NL" sz="2800" b="0" dirty="0">
                  <a:solidFill>
                    <a:srgbClr val="CC9900"/>
                  </a:solidFill>
                  <a:latin typeface="Arial" panose="020B0604020202020204" pitchFamily="34" charset="0"/>
                  <a:sym typeface="Math4" panose="00000400000000000000" pitchFamily="2" charset="2"/>
                </a:endParaRPr>
              </a:p>
            </p:txBody>
          </p:sp>
        </mc:Choice>
        <mc:Fallback xmlns="">
          <p:sp>
            <p:nvSpPr>
              <p:cNvPr id="23" name="Text Box 40">
                <a:extLst>
                  <a:ext uri="{FF2B5EF4-FFF2-40B4-BE49-F238E27FC236}">
                    <a16:creationId xmlns:a16="http://schemas.microsoft.com/office/drawing/2014/main" id="{93EFD26D-56C8-4506-98C8-D0F613E2ABE4}"/>
                  </a:ext>
                </a:extLst>
              </p:cNvPr>
              <p:cNvSpPr txBox="1">
                <a:spLocks noRot="1" noChangeAspect="1" noMove="1" noResize="1" noEditPoints="1" noAdjustHandles="1" noChangeArrowheads="1" noChangeShapeType="1" noTextEdit="1"/>
              </p:cNvSpPr>
              <p:nvPr/>
            </p:nvSpPr>
            <p:spPr bwMode="auto">
              <a:xfrm>
                <a:off x="7506609" y="1844824"/>
                <a:ext cx="1349375" cy="707886"/>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243777762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6"/>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29"/>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74755"/>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499"/>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21"/>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2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2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747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utoUpdateAnimBg="0"/>
      <p:bldP spid="74756" grpId="0" autoUpdateAnimBg="0"/>
      <p:bldP spid="74782" grpId="0" autoUpdateAnimBg="0"/>
      <p:bldP spid="21" grpId="0" autoUpdateAnimBg="0"/>
      <p:bldP spid="22" grpId="0" autoUpdateAnimBg="0"/>
      <p:bldP spid="23"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0" name="Text Box 2"/>
              <p:cNvSpPr txBox="1">
                <a:spLocks noChangeArrowheads="1"/>
              </p:cNvSpPr>
              <p:nvPr/>
            </p:nvSpPr>
            <p:spPr bwMode="auto">
              <a:xfrm>
                <a:off x="239704" y="248449"/>
                <a:ext cx="7363542" cy="310854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2.5.3: </a:t>
                </a:r>
                <a:r>
                  <a:rPr lang="en-US" altLang="en-US" sz="2800" dirty="0">
                    <a:latin typeface="Arial" panose="020B0604020202020204" pitchFamily="34" charset="0"/>
                    <a:cs typeface="Times New Roman" panose="02020603050405020304" pitchFamily="18" charset="0"/>
                    <a:sym typeface="Math3" panose="00000400000000000000" pitchFamily="2" charset="2"/>
                  </a:rPr>
                  <a:t>Assume EU, with  </a:t>
                </a:r>
              </a:p>
              <a:p>
                <a:pPr>
                  <a:spcBef>
                    <a:spcPct val="0"/>
                  </a:spcBef>
                  <a:buFont typeface="Math3" panose="00000400000000000000" pitchFamily="2" charset="2"/>
                  <a:buNone/>
                </a:pP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0</m:t>
                        </m:r>
                      </m:e>
                    </m:d>
                    <m:r>
                      <a:rPr lang="en-US" altLang="en-US" sz="2800" b="0" i="1" smtClean="0">
                        <a:latin typeface="Cambria Math"/>
                        <a:cs typeface="Times New Roman" panose="02020603050405020304" pitchFamily="18" charset="0"/>
                        <a:sym typeface="Math3" panose="00000400000000000000" pitchFamily="2" charset="2"/>
                      </a:rPr>
                      <m:t>=0, </m:t>
                    </m:r>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100</m:t>
                        </m:r>
                      </m:e>
                    </m:d>
                    <m:r>
                      <a:rPr lang="en-US" altLang="en-US" sz="2800" b="0" i="1" smtClean="0">
                        <a:latin typeface="Cambria Math"/>
                        <a:cs typeface="Times New Roman" panose="02020603050405020304" pitchFamily="18" charset="0"/>
                        <a:sym typeface="Math3" panose="00000400000000000000" pitchFamily="2" charset="2"/>
                      </a:rPr>
                      <m:t>=1</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en-US" sz="2800" i="1">
                        <a:latin typeface="Cambria Math"/>
                        <a:cs typeface="Times New Roman" panose="02020603050405020304" pitchFamily="18" charset="0"/>
                        <a:sym typeface="Math3" panose="00000400000000000000" pitchFamily="2" charset="2"/>
                      </a:rPr>
                      <m:t>50 ~ </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a:cs typeface="Times New Roman" panose="02020603050405020304" pitchFamily="18" charset="0"/>
                            <a:sym typeface="Math3" panose="00000400000000000000" pitchFamily="2" charset="2"/>
                          </a:rPr>
                          <m:t>100</m:t>
                        </m:r>
                      </m:e>
                      <m:sub>
                        <m:r>
                          <a:rPr lang="en-US" altLang="en-US" sz="2800" i="1">
                            <a:latin typeface="Cambria Math"/>
                            <a:cs typeface="Times New Roman" panose="02020603050405020304" pitchFamily="18" charset="0"/>
                            <a:sym typeface="Math3" panose="00000400000000000000" pitchFamily="2" charset="2"/>
                          </a:rPr>
                          <m:t>0.58</m:t>
                        </m:r>
                      </m:sub>
                    </m:sSub>
                    <m:r>
                      <a:rPr lang="en-US" altLang="en-US" sz="2800" i="1">
                        <a:latin typeface="Cambria Math"/>
                        <a:cs typeface="Times New Roman" panose="02020603050405020304" pitchFamily="18" charset="0"/>
                        <a:sym typeface="Math3" panose="00000400000000000000" pitchFamily="2" charset="2"/>
                      </a:rPr>
                      <m:t>0.</m:t>
                    </m:r>
                  </m:oMath>
                </a14:m>
                <a:r>
                  <a:rPr lang="en-GB" altLang="en-US" sz="280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a:t>
                </a:r>
                <a:r>
                  <a:rPr lang="en-GB" altLang="en-US" sz="2800" dirty="0">
                    <a:latin typeface="Arial" panose="020B0604020202020204" pitchFamily="34" charset="0"/>
                    <a:cs typeface="Times New Roman" panose="02020603050405020304" pitchFamily="18" charset="0"/>
                    <a:sym typeface="Math3" panose="00000400000000000000" pitchFamily="2" charset="2"/>
                  </a:rPr>
                  <a:t> </a:t>
                </a:r>
                <a:r>
                  <a:rPr lang="en-GB" altLang="en-US" sz="2800" b="0" dirty="0">
                    <a:latin typeface="Arial" panose="020B0604020202020204" pitchFamily="34" charset="0"/>
                    <a:cs typeface="Times New Roman" panose="02020603050405020304" pitchFamily="18" charset="0"/>
                    <a:sym typeface="Math3" panose="00000400000000000000" pitchFamily="2" charset="2"/>
                  </a:rPr>
                  <a:t>What is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r>
                      <a:rPr lang="en-US" altLang="en-US" sz="2800" b="0" i="1" smtClean="0">
                        <a:latin typeface="Cambria Math"/>
                        <a:cs typeface="Times New Roman" panose="02020603050405020304" pitchFamily="18" charset="0"/>
                        <a:sym typeface="Math3" panose="00000400000000000000" pitchFamily="2" charset="2"/>
                      </a:rPr>
                      <m:t>(50)</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(b)</a:t>
                </a:r>
                <a:r>
                  <a:rPr lang="en-GB" altLang="en-US" sz="2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(0.40:100, 0.20:50, 0.40:0)</m:t>
                    </m:r>
                  </m:oMath>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                       versus</a:t>
                </a:r>
              </a:p>
              <a:p>
                <a:pPr>
                  <a:spcBef>
                    <a:spcPct val="0"/>
                  </a:spcBef>
                  <a:buFont typeface="Math3" panose="00000400000000000000" pitchFamily="2" charset="2"/>
                  <a:buNone/>
                </a:pPr>
                <a:r>
                  <a:rPr lang="en-GB" altLang="en-US" sz="2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0.33:100, 0.33:50, 0.34:0</m:t>
                        </m:r>
                      </m:e>
                    </m:d>
                    <m:r>
                      <a:rPr lang="en-US" altLang="en-US" sz="2800" b="0" i="0" smtClean="0">
                        <a:latin typeface="Cambria Math" panose="02040503050406030204" pitchFamily="18" charset="0"/>
                        <a:cs typeface="Times New Roman" panose="02020603050405020304" pitchFamily="18" charset="0"/>
                        <a:sym typeface="Math3" panose="00000400000000000000" pitchFamily="2" charset="2"/>
                      </a:rPr>
                      <m:t>;</m:t>
                    </m:r>
                  </m:oMath>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      which is preferred?</a:t>
                </a:r>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2"/>
              <p:cNvSpPr txBox="1">
                <a:spLocks noRot="1" noChangeAspect="1" noMove="1" noResize="1" noEditPoints="1" noAdjustHandles="1" noChangeArrowheads="1" noChangeShapeType="1" noTextEdit="1"/>
              </p:cNvSpPr>
              <p:nvPr/>
            </p:nvSpPr>
            <p:spPr bwMode="auto">
              <a:xfrm>
                <a:off x="239704" y="248449"/>
                <a:ext cx="7363542" cy="3108543"/>
              </a:xfrm>
              <a:prstGeom prst="rect">
                <a:avLst/>
              </a:prstGeom>
              <a:blipFill>
                <a:blip r:embed="rId3"/>
                <a:stretch>
                  <a:fillRect l="-1656" t="-2157" b="-45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a:extLst>
              <a:ext uri="{FF2B5EF4-FFF2-40B4-BE49-F238E27FC236}">
                <a16:creationId xmlns:a16="http://schemas.microsoft.com/office/drawing/2014/main" id="{4407D763-2486-45DE-A60A-8D51756DA6D4}"/>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23</a:t>
            </a:fld>
            <a:endParaRPr lang="en-US" altLang="nl-NL" sz="1600"/>
          </a:p>
        </p:txBody>
      </p:sp>
      <mc:AlternateContent xmlns:mc="http://schemas.openxmlformats.org/markup-compatibility/2006" xmlns:a14="http://schemas.microsoft.com/office/drawing/2010/main">
        <mc:Choice Requires="a14">
          <p:sp>
            <p:nvSpPr>
              <p:cNvPr id="6" name="Text Box 2">
                <a:extLst>
                  <a:ext uri="{FF2B5EF4-FFF2-40B4-BE49-F238E27FC236}">
                    <a16:creationId xmlns:a16="http://schemas.microsoft.com/office/drawing/2014/main" id="{1C3CC348-0F05-4C5D-BEDC-61413373E7B5}"/>
                  </a:ext>
                </a:extLst>
              </p:cNvPr>
              <p:cNvSpPr txBox="1">
                <a:spLocks noChangeArrowheads="1"/>
              </p:cNvSpPr>
              <p:nvPr/>
            </p:nvSpPr>
            <p:spPr bwMode="auto">
              <a:xfrm>
                <a:off x="301850" y="3452930"/>
                <a:ext cx="8662638" cy="329320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p>
              <a:p>
                <a:pPr>
                  <a:spcBef>
                    <a:spcPct val="0"/>
                  </a:spcBef>
                  <a:buFont typeface="Math3" panose="00000400000000000000" pitchFamily="2" charset="2"/>
                  <a:buNone/>
                </a:pPr>
                <a:r>
                  <a:rPr lang="en-GB"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(a)</a:t>
                </a:r>
                <a:r>
                  <a:rPr lang="en-GB"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m:rPr>
                        <m:sty m:val="p"/>
                      </m:rPr>
                      <a:rPr lang="en-US" altLang="en-US" sz="2400" smtClean="0">
                        <a:latin typeface="Cambria Math"/>
                        <a:cs typeface="Times New Roman" panose="02020603050405020304" pitchFamily="18" charset="0"/>
                        <a:sym typeface="Math3" panose="00000400000000000000" pitchFamily="2" charset="2"/>
                      </a:rPr>
                      <m:t>E</m:t>
                    </m:r>
                    <m:r>
                      <m:rPr>
                        <m:sty m:val="p"/>
                      </m:rPr>
                      <a:rPr lang="en-US" altLang="en-US" sz="2400">
                        <a:latin typeface="Cambria Math"/>
                        <a:cs typeface="Times New Roman" panose="02020603050405020304" pitchFamily="18" charset="0"/>
                        <a:sym typeface="Math3" panose="00000400000000000000" pitchFamily="2" charset="2"/>
                      </a:rPr>
                      <m:t>U</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0" smtClean="0">
                            <a:latin typeface="Cambria Math"/>
                            <a:cs typeface="Times New Roman" panose="02020603050405020304" pitchFamily="18" charset="0"/>
                            <a:sym typeface="Math3" panose="00000400000000000000" pitchFamily="2" charset="2"/>
                          </a:rPr>
                          <m:t>50</m:t>
                        </m:r>
                      </m:e>
                    </m:d>
                    <m:r>
                      <a:rPr lang="en-US" altLang="en-US" sz="2400" b="0" i="0" smtClean="0">
                        <a:latin typeface="Cambria Math"/>
                        <a:cs typeface="Times New Roman" panose="02020603050405020304" pitchFamily="18" charset="0"/>
                        <a:sym typeface="Math3" panose="00000400000000000000" pitchFamily="2" charset="2"/>
                      </a:rPr>
                      <m:t>=</m:t>
                    </m:r>
                    <m:r>
                      <m:rPr>
                        <m:sty m:val="p"/>
                      </m:rPr>
                      <a:rPr lang="en-US" altLang="en-US" sz="2400" b="0" i="0" smtClean="0">
                        <a:latin typeface="Cambria Math"/>
                        <a:cs typeface="Times New Roman" panose="02020603050405020304" pitchFamily="18" charset="0"/>
                        <a:sym typeface="Math3" panose="00000400000000000000" pitchFamily="2" charset="2"/>
                      </a:rPr>
                      <m:t>EU</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a:cs typeface="Times New Roman" panose="02020603050405020304" pitchFamily="18" charset="0"/>
                                <a:sym typeface="Math3" panose="00000400000000000000" pitchFamily="2" charset="2"/>
                              </a:rPr>
                              <m:t>100</m:t>
                            </m:r>
                          </m:e>
                          <m:sub>
                            <m:r>
                              <a:rPr lang="en-US" altLang="en-US" sz="2400" i="1">
                                <a:latin typeface="Cambria Math"/>
                                <a:cs typeface="Times New Roman" panose="02020603050405020304" pitchFamily="18" charset="0"/>
                                <a:sym typeface="Math3" panose="00000400000000000000" pitchFamily="2" charset="2"/>
                              </a:rPr>
                              <m:t>0.58</m:t>
                            </m:r>
                          </m:sub>
                        </m:sSub>
                        <m:r>
                          <a:rPr lang="en-US" altLang="en-US" sz="2400" i="1">
                            <a:latin typeface="Cambria Math"/>
                            <a:cs typeface="Times New Roman" panose="02020603050405020304" pitchFamily="18" charset="0"/>
                            <a:sym typeface="Math3" panose="00000400000000000000" pitchFamily="2" charset="2"/>
                          </a:rPr>
                          <m:t>0</m:t>
                        </m:r>
                      </m:e>
                    </m:d>
                    <m:r>
                      <a:rPr lang="en-US" altLang="en-US" sz="2400" b="0" i="0" smtClean="0">
                        <a:latin typeface="Cambria Math"/>
                        <a:cs typeface="Times New Roman" panose="02020603050405020304" pitchFamily="18" charset="0"/>
                        <a:sym typeface="Math3" panose="00000400000000000000" pitchFamily="2" charset="2"/>
                      </a:rPr>
                      <m:t>=0.58</m:t>
                    </m:r>
                    <m:r>
                      <a:rPr lang="en-US" altLang="en-US" sz="2400" b="0" i="1" smtClean="0">
                        <a:latin typeface="Cambria Math"/>
                        <a:cs typeface="Times New Roman" panose="02020603050405020304" pitchFamily="18" charset="0"/>
                        <a:sym typeface="Math3" panose="00000400000000000000" pitchFamily="2" charset="2"/>
                      </a:rPr>
                      <m:t>×1=0.58.</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None/>
                </a:pPr>
                <a:r>
                  <a:rPr lang="en-US" altLang="en-US" sz="2400" b="0" dirty="0">
                    <a:cs typeface="Times New Roman" panose="02020603050405020304" pitchFamily="18" charset="0"/>
                    <a:sym typeface="Math3" panose="00000400000000000000" pitchFamily="2" charset="2"/>
                  </a:rPr>
                  <a:t>       </a:t>
                </a:r>
                <a14:m>
                  <m:oMath xmlns:m="http://schemas.openxmlformats.org/officeDocument/2006/math">
                    <m:r>
                      <a:rPr lang="en-US" altLang="en-US" sz="2400" b="0" i="1" dirty="0" smtClean="0">
                        <a:latin typeface="Cambria Math"/>
                        <a:cs typeface="Times New Roman" panose="02020603050405020304" pitchFamily="18" charset="0"/>
                        <a:sym typeface="Math3" panose="00000400000000000000" pitchFamily="2" charset="2"/>
                      </a:rPr>
                      <m:t>𝑈</m:t>
                    </m:r>
                    <m:d>
                      <m:dPr>
                        <m:ctrlPr>
                          <a:rPr lang="en-US" altLang="en-US" sz="2400" b="0" i="1" dirty="0"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dirty="0" smtClean="0">
                            <a:latin typeface="Cambria Math"/>
                            <a:cs typeface="Times New Roman" panose="02020603050405020304" pitchFamily="18" charset="0"/>
                            <a:sym typeface="Math3" panose="00000400000000000000" pitchFamily="2" charset="2"/>
                          </a:rPr>
                          <m:t>50</m:t>
                        </m:r>
                      </m:e>
                    </m:d>
                    <m:r>
                      <a:rPr lang="en-US" altLang="en-US" sz="2400" b="0" i="1" dirty="0" smtClean="0">
                        <a:latin typeface="Cambria Math"/>
                        <a:cs typeface="Times New Roman" panose="02020603050405020304" pitchFamily="18" charset="0"/>
                        <a:sym typeface="Math3" panose="00000400000000000000" pitchFamily="2" charset="2"/>
                      </a:rPr>
                      <m:t>=</m:t>
                    </m:r>
                    <m:r>
                      <a:rPr lang="en-US" altLang="en-US" sz="2400" b="0" i="1" dirty="0" smtClean="0">
                        <a:latin typeface="Cambria Math"/>
                        <a:cs typeface="Times New Roman" panose="02020603050405020304" pitchFamily="18" charset="0"/>
                        <a:sym typeface="Math3" panose="00000400000000000000" pitchFamily="2" charset="2"/>
                      </a:rPr>
                      <m:t>𝐸𝑈</m:t>
                    </m:r>
                    <m:d>
                      <m:dPr>
                        <m:ctrlPr>
                          <a:rPr lang="en-US" altLang="en-US" sz="2400" b="0" i="1" dirty="0"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dirty="0" smtClean="0">
                            <a:latin typeface="Cambria Math"/>
                            <a:cs typeface="Times New Roman" panose="02020603050405020304" pitchFamily="18" charset="0"/>
                            <a:sym typeface="Math3" panose="00000400000000000000" pitchFamily="2" charset="2"/>
                          </a:rPr>
                          <m:t>50</m:t>
                        </m:r>
                      </m:e>
                    </m:d>
                    <m:r>
                      <a:rPr lang="en-US" altLang="en-US" sz="2400" b="0" i="1" dirty="0" smtClean="0">
                        <a:latin typeface="Cambria Math"/>
                        <a:cs typeface="Times New Roman" panose="02020603050405020304" pitchFamily="18" charset="0"/>
                        <a:sym typeface="Math3" panose="00000400000000000000" pitchFamily="2" charset="2"/>
                      </a:rPr>
                      <m:t>=0.58.</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None/>
                </a:pPr>
                <a:r>
                  <a:rPr lang="en-GB"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(b ) </a:t>
                </a:r>
                <a14:m>
                  <m:oMath xmlns:m="http://schemas.openxmlformats.org/officeDocument/2006/math">
                    <m:r>
                      <m:rPr>
                        <m:sty m:val="p"/>
                      </m:rPr>
                      <a:rPr lang="en-US" altLang="en-US" sz="2400">
                        <a:latin typeface="Cambria Math"/>
                        <a:cs typeface="Times New Roman" panose="02020603050405020304" pitchFamily="18" charset="0"/>
                        <a:sym typeface="Math3" panose="00000400000000000000" pitchFamily="2" charset="2"/>
                      </a:rPr>
                      <m:t>EU</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0.40:100, 0.20:50, 0.40:0</m:t>
                        </m:r>
                      </m:e>
                    </m:d>
                    <m:r>
                      <a:rPr lang="en-US" altLang="en-US" sz="2400" i="1">
                        <a:latin typeface="Cambria Math"/>
                        <a:cs typeface="Times New Roman" panose="02020603050405020304" pitchFamily="18" charset="0"/>
                        <a:sym typeface="Math3" panose="00000400000000000000" pitchFamily="2" charset="2"/>
                      </a:rPr>
                      <m:t>=0.40×1+0.20×</m:t>
                    </m:r>
                    <m:r>
                      <a:rPr lang="en-US" altLang="en-US" sz="2400" b="0" i="1" smtClean="0">
                        <a:latin typeface="Cambria Math"/>
                        <a:cs typeface="Times New Roman" panose="02020603050405020304" pitchFamily="18" charset="0"/>
                        <a:sym typeface="Math3" panose="00000400000000000000" pitchFamily="2" charset="2"/>
                      </a:rPr>
                      <m:t>0.58=</m:t>
                    </m:r>
                  </m:oMath>
                </a14:m>
                <a:br>
                  <a:rPr lang="en-US" altLang="en-US" sz="2400" b="0" i="1" dirty="0">
                    <a:latin typeface="Cambria Math"/>
                    <a:cs typeface="Times New Roman" panose="02020603050405020304" pitchFamily="18" charset="0"/>
                    <a:sym typeface="Math3" panose="00000400000000000000" pitchFamily="2" charset="2"/>
                  </a:rPr>
                </a:br>
                <a:r>
                  <a:rPr lang="en-US" altLang="en-US" sz="2400" b="0" i="1" dirty="0">
                    <a:latin typeface="Cambria Math"/>
                    <a:cs typeface="Times New Roman" panose="02020603050405020304" pitchFamily="18" charset="0"/>
                    <a:sym typeface="Math3" panose="00000400000000000000" pitchFamily="2" charset="2"/>
                  </a:rPr>
                  <a:t>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0.516</m:t>
                    </m:r>
                  </m:oMath>
                </a14:m>
                <a:r>
                  <a:rPr lang="en-GB" altLang="en-US" sz="18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r>
                  <a:rPr lang="en-US" altLang="en-US" sz="2400" dirty="0">
                    <a:cs typeface="Times New Roman" panose="02020603050405020304" pitchFamily="18" charset="0"/>
                    <a:sym typeface="Math3" panose="00000400000000000000" pitchFamily="2" charset="2"/>
                  </a:rPr>
                  <a:t>       </a:t>
                </a:r>
                <a14:m>
                  <m:oMath xmlns:m="http://schemas.openxmlformats.org/officeDocument/2006/math">
                    <m:r>
                      <m:rPr>
                        <m:sty m:val="p"/>
                      </m:rPr>
                      <a:rPr lang="en-US" altLang="en-US" sz="2400">
                        <a:latin typeface="Cambria Math"/>
                        <a:cs typeface="Times New Roman" panose="02020603050405020304" pitchFamily="18" charset="0"/>
                        <a:sym typeface="Math3" panose="00000400000000000000" pitchFamily="2" charset="2"/>
                      </a:rPr>
                      <m:t>EU</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0.</m:t>
                        </m:r>
                        <m:r>
                          <a:rPr lang="en-US" altLang="en-US" sz="2400" b="0" i="1" smtClean="0">
                            <a:latin typeface="Cambria Math"/>
                            <a:cs typeface="Times New Roman" panose="02020603050405020304" pitchFamily="18" charset="0"/>
                            <a:sym typeface="Math3" panose="00000400000000000000" pitchFamily="2" charset="2"/>
                          </a:rPr>
                          <m:t>33</m:t>
                        </m:r>
                        <m:r>
                          <a:rPr lang="en-US" altLang="en-US" sz="2400" i="1">
                            <a:latin typeface="Cambria Math"/>
                            <a:cs typeface="Times New Roman" panose="02020603050405020304" pitchFamily="18" charset="0"/>
                            <a:sym typeface="Math3" panose="00000400000000000000" pitchFamily="2" charset="2"/>
                          </a:rPr>
                          <m:t>:100, 0.</m:t>
                        </m:r>
                        <m:r>
                          <a:rPr lang="en-US" altLang="en-US" sz="2400" b="0" i="1" smtClean="0">
                            <a:latin typeface="Cambria Math"/>
                            <a:cs typeface="Times New Roman" panose="02020603050405020304" pitchFamily="18" charset="0"/>
                            <a:sym typeface="Math3" panose="00000400000000000000" pitchFamily="2" charset="2"/>
                          </a:rPr>
                          <m:t>33</m:t>
                        </m:r>
                        <m:r>
                          <a:rPr lang="en-US" altLang="en-US" sz="2400" i="1">
                            <a:latin typeface="Cambria Math"/>
                            <a:cs typeface="Times New Roman" panose="02020603050405020304" pitchFamily="18" charset="0"/>
                            <a:sym typeface="Math3" panose="00000400000000000000" pitchFamily="2" charset="2"/>
                          </a:rPr>
                          <m:t>:50, 0.</m:t>
                        </m:r>
                        <m:r>
                          <a:rPr lang="en-US" altLang="en-US" sz="2400" b="0" i="1" smtClean="0">
                            <a:latin typeface="Cambria Math"/>
                            <a:cs typeface="Times New Roman" panose="02020603050405020304" pitchFamily="18" charset="0"/>
                            <a:sym typeface="Math3" panose="00000400000000000000" pitchFamily="2" charset="2"/>
                          </a:rPr>
                          <m:t>3</m:t>
                        </m:r>
                        <m:r>
                          <a:rPr lang="en-US" altLang="en-US" sz="2400" i="1">
                            <a:latin typeface="Cambria Math"/>
                            <a:cs typeface="Times New Roman" panose="02020603050405020304" pitchFamily="18" charset="0"/>
                            <a:sym typeface="Math3" panose="00000400000000000000" pitchFamily="2" charset="2"/>
                          </a:rPr>
                          <m:t>4:0</m:t>
                        </m:r>
                      </m:e>
                    </m:d>
                    <m:r>
                      <a:rPr lang="en-US" altLang="en-US" sz="2400" i="1">
                        <a:latin typeface="Cambria Math"/>
                        <a:cs typeface="Times New Roman" panose="02020603050405020304" pitchFamily="18" charset="0"/>
                        <a:sym typeface="Math3" panose="00000400000000000000" pitchFamily="2" charset="2"/>
                      </a:rPr>
                      <m:t>=0.</m:t>
                    </m:r>
                    <m:r>
                      <a:rPr lang="en-US" altLang="en-US" sz="2400" b="0" i="1" smtClean="0">
                        <a:latin typeface="Cambria Math"/>
                        <a:cs typeface="Times New Roman" panose="02020603050405020304" pitchFamily="18" charset="0"/>
                        <a:sym typeface="Math3" panose="00000400000000000000" pitchFamily="2" charset="2"/>
                      </a:rPr>
                      <m:t>33</m:t>
                    </m:r>
                    <m:r>
                      <a:rPr lang="en-US" altLang="en-US" sz="2400" i="1">
                        <a:latin typeface="Cambria Math"/>
                        <a:cs typeface="Times New Roman" panose="02020603050405020304" pitchFamily="18" charset="0"/>
                        <a:sym typeface="Math3" panose="00000400000000000000" pitchFamily="2" charset="2"/>
                      </a:rPr>
                      <m:t>×1+0.</m:t>
                    </m:r>
                    <m:r>
                      <a:rPr lang="en-US" altLang="en-US" sz="2400" b="0" i="1" smtClean="0">
                        <a:latin typeface="Cambria Math"/>
                        <a:cs typeface="Times New Roman" panose="02020603050405020304" pitchFamily="18" charset="0"/>
                        <a:sym typeface="Math3" panose="00000400000000000000" pitchFamily="2" charset="2"/>
                      </a:rPr>
                      <m:t>33</m:t>
                    </m:r>
                    <m:r>
                      <a:rPr lang="en-US" altLang="en-US" sz="2400" i="1">
                        <a:latin typeface="Cambria Math"/>
                        <a:cs typeface="Times New Roman" panose="02020603050405020304" pitchFamily="18" charset="0"/>
                        <a:sym typeface="Math3" panose="00000400000000000000" pitchFamily="2" charset="2"/>
                      </a:rPr>
                      <m:t>×0.58=</m:t>
                    </m:r>
                  </m:oMath>
                </a14:m>
                <a:br>
                  <a:rPr lang="en-US" altLang="en-US" sz="2400" i="1" dirty="0">
                    <a:latin typeface="Cambria Math"/>
                    <a:cs typeface="Times New Roman" panose="02020603050405020304" pitchFamily="18" charset="0"/>
                    <a:sym typeface="Math3" panose="00000400000000000000" pitchFamily="2" charset="2"/>
                  </a:rPr>
                </a:br>
                <a:r>
                  <a:rPr lang="en-US" altLang="en-US" sz="2400" i="1" dirty="0">
                    <a:latin typeface="Cambria Math"/>
                    <a:cs typeface="Times New Roman" panose="02020603050405020304" pitchFamily="18" charset="0"/>
                    <a:sym typeface="Math3" panose="00000400000000000000" pitchFamily="2" charset="2"/>
                  </a:rPr>
                  <a:t>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0.5214</m:t>
                    </m:r>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None/>
                </a:pPr>
                <a:r>
                  <a:rPr lang="en-US" altLang="en-US" sz="2400" dirty="0">
                    <a:cs typeface="Times New Roman" panose="02020603050405020304" pitchFamily="18" charset="0"/>
                    <a:sym typeface="Math3" panose="00000400000000000000" pitchFamily="2" charset="2"/>
                  </a:rPr>
                  <a:t>       </a:t>
                </a:r>
                <a14:m>
                  <m:oMath xmlns:m="http://schemas.openxmlformats.org/officeDocument/2006/math">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0.33:100, 0.33:50, 0.34:0</m:t>
                        </m:r>
                      </m:e>
                    </m:d>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is preferred.</a:t>
                </a:r>
              </a:p>
            </p:txBody>
          </p:sp>
        </mc:Choice>
        <mc:Fallback xmlns="">
          <p:sp>
            <p:nvSpPr>
              <p:cNvPr id="6" name="Text Box 2">
                <a:extLst>
                  <a:ext uri="{FF2B5EF4-FFF2-40B4-BE49-F238E27FC236}">
                    <a16:creationId xmlns:a16="http://schemas.microsoft.com/office/drawing/2014/main" id="{1C3CC348-0F05-4C5D-BEDC-61413373E7B5}"/>
                  </a:ext>
                </a:extLst>
              </p:cNvPr>
              <p:cNvSpPr txBox="1">
                <a:spLocks noRot="1" noChangeAspect="1" noMove="1" noResize="1" noEditPoints="1" noAdjustHandles="1" noChangeArrowheads="1" noChangeShapeType="1" noTextEdit="1"/>
              </p:cNvSpPr>
              <p:nvPr/>
            </p:nvSpPr>
            <p:spPr bwMode="auto">
              <a:xfrm>
                <a:off x="301850" y="3452930"/>
                <a:ext cx="8662638" cy="3293209"/>
              </a:xfrm>
              <a:prstGeom prst="rect">
                <a:avLst/>
              </a:prstGeom>
              <a:blipFill>
                <a:blip r:embed="rId4"/>
                <a:stretch>
                  <a:fillRect l="-1830" t="-2403" b="-31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60734326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0">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0">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0">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
                                            <p:txEl>
                                              <p:pRg st="3" end="3"/>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
                                            <p:txEl>
                                              <p:pRg st="4" end="4"/>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autoUpdateAnimBg="0"/>
      <p:bldP spid="6"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28650" y="71438"/>
            <a:ext cx="7050429" cy="3236403"/>
            <a:chOff x="628650" y="71438"/>
            <a:chExt cx="7050429" cy="3236403"/>
          </a:xfrm>
        </p:grpSpPr>
        <p:sp>
          <p:nvSpPr>
            <p:cNvPr id="712706" name="Text Box 2"/>
            <p:cNvSpPr txBox="1">
              <a:spLocks noChangeArrowheads="1"/>
            </p:cNvSpPr>
            <p:nvPr/>
          </p:nvSpPr>
          <p:spPr bwMode="auto">
            <a:xfrm>
              <a:off x="628650" y="71438"/>
              <a:ext cx="705042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St. Petersburg paradox reconsidered</a:t>
              </a:r>
              <a:endPar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9" name="Group 8"/>
            <p:cNvGrpSpPr/>
            <p:nvPr/>
          </p:nvGrpSpPr>
          <p:grpSpPr>
            <a:xfrm>
              <a:off x="1096947" y="558580"/>
              <a:ext cx="3367873" cy="2749261"/>
              <a:chOff x="1096947" y="682405"/>
              <a:chExt cx="3367873" cy="2749261"/>
            </a:xfrm>
          </p:grpSpPr>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747888" y="6824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2</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747888" y="682405"/>
                    <a:ext cx="547637"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 name="Straight Connector 2"/>
              <p:cNvCxnSpPr/>
              <p:nvPr/>
            </p:nvCxnSpPr>
            <p:spPr>
              <a:xfrm flipV="1">
                <a:off x="1212357" y="951337"/>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1290688" y="8062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1290688" y="806230"/>
                    <a:ext cx="547637" cy="461665"/>
                  </a:xfrm>
                  <a:prstGeom prst="rect">
                    <a:avLst/>
                  </a:prstGeom>
                  <a:blipFill rotWithShape="1">
                    <a:blip r:embed="rId4"/>
                    <a:stretch>
                      <a:fillRect l="-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3" name="Group 42"/>
              <p:cNvGrpSpPr/>
              <p:nvPr/>
            </p:nvGrpSpPr>
            <p:grpSpPr>
              <a:xfrm>
                <a:off x="1212357" y="1427587"/>
                <a:ext cx="664068" cy="611833"/>
                <a:chOff x="1212357" y="2532487"/>
                <a:chExt cx="664068" cy="611833"/>
              </a:xfrm>
            </p:grpSpPr>
            <p:cxnSp>
              <p:nvCxnSpPr>
                <p:cNvPr id="22" name="Straight Connector 21"/>
                <p:cNvCxnSpPr/>
                <p:nvPr/>
              </p:nvCxnSpPr>
              <p:spPr>
                <a:xfrm>
                  <a:off x="1212357" y="2532487"/>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290688" y="26826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290688" y="2682655"/>
                      <a:ext cx="547637" cy="461665"/>
                    </a:xfrm>
                    <a:prstGeom prst="rect">
                      <a:avLst/>
                    </a:prstGeom>
                    <a:blipFill rotWithShape="1">
                      <a:blip r:embed="rId5"/>
                      <a:stretch>
                        <a:fillRect l="-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7" name="Oval 6"/>
              <p:cNvSpPr/>
              <p:nvPr/>
            </p:nvSpPr>
            <p:spPr>
              <a:xfrm>
                <a:off x="1096947" y="131648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30" name="Text Box 2"/>
                  <p:cNvSpPr txBox="1">
                    <a:spLocks noChangeArrowheads="1"/>
                  </p:cNvSpPr>
                  <p:nvPr/>
                </p:nvSpPr>
                <p:spPr bwMode="auto">
                  <a:xfrm>
                    <a:off x="2443213" y="11110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4</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2"/>
                  <p:cNvSpPr txBox="1">
                    <a:spLocks noRot="1" noChangeAspect="1" noMove="1" noResize="1" noEditPoints="1" noAdjustHandles="1" noChangeArrowheads="1" noChangeShapeType="1" noTextEdit="1"/>
                  </p:cNvSpPr>
                  <p:nvPr/>
                </p:nvSpPr>
                <p:spPr bwMode="auto">
                  <a:xfrm>
                    <a:off x="2443213" y="1111030"/>
                    <a:ext cx="547637" cy="46166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7" name="Text Box 2"/>
                  <p:cNvSpPr txBox="1">
                    <a:spLocks noChangeArrowheads="1"/>
                  </p:cNvSpPr>
                  <p:nvPr/>
                </p:nvSpPr>
                <p:spPr bwMode="auto">
                  <a:xfrm>
                    <a:off x="3129013" y="1596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8</m:t>
                          </m:r>
                        </m:oMath>
                      </m:oMathPara>
                    </a14:m>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7" name="Text Box 2"/>
                  <p:cNvSpPr txBox="1">
                    <a:spLocks noRot="1" noChangeAspect="1" noMove="1" noResize="1" noEditPoints="1" noAdjustHandles="1" noChangeArrowheads="1" noChangeShapeType="1" noTextEdit="1"/>
                  </p:cNvSpPr>
                  <p:nvPr/>
                </p:nvSpPr>
                <p:spPr bwMode="auto">
                  <a:xfrm>
                    <a:off x="3129013" y="1596805"/>
                    <a:ext cx="547637"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0" name="Group 39"/>
              <p:cNvGrpSpPr/>
              <p:nvPr/>
            </p:nvGrpSpPr>
            <p:grpSpPr>
              <a:xfrm>
                <a:off x="3653623" y="2509329"/>
                <a:ext cx="811197" cy="922337"/>
                <a:chOff x="3653623" y="3614229"/>
                <a:chExt cx="811197" cy="922337"/>
              </a:xfrm>
            </p:grpSpPr>
            <p:sp>
              <p:nvSpPr>
                <p:cNvPr id="38" name="Text Box 2"/>
                <p:cNvSpPr txBox="1">
                  <a:spLocks noChangeArrowheads="1"/>
                </p:cNvSpPr>
                <p:nvPr/>
              </p:nvSpPr>
              <p:spPr bwMode="auto">
                <a:xfrm>
                  <a:off x="3653623" y="361422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41" name="Text Box 2"/>
                <p:cNvSpPr txBox="1">
                  <a:spLocks noChangeArrowheads="1"/>
                </p:cNvSpPr>
                <p:nvPr/>
              </p:nvSpPr>
              <p:spPr bwMode="auto">
                <a:xfrm>
                  <a:off x="3891748" y="378567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42" name="Text Box 2"/>
                <p:cNvSpPr txBox="1">
                  <a:spLocks noChangeArrowheads="1"/>
                </p:cNvSpPr>
                <p:nvPr/>
              </p:nvSpPr>
              <p:spPr bwMode="auto">
                <a:xfrm>
                  <a:off x="4148923" y="3957129"/>
                  <a:ext cx="31589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 name="Group 1"/>
              <p:cNvGrpSpPr/>
              <p:nvPr/>
            </p:nvGrpSpPr>
            <p:grpSpPr>
              <a:xfrm>
                <a:off x="1763697" y="1253905"/>
                <a:ext cx="798528" cy="1271290"/>
                <a:chOff x="1763697" y="2358805"/>
                <a:chExt cx="798528" cy="1271290"/>
              </a:xfrm>
            </p:grpSpPr>
            <p:grpSp>
              <p:nvGrpSpPr>
                <p:cNvPr id="21" name="Group 20"/>
                <p:cNvGrpSpPr/>
                <p:nvPr/>
              </p:nvGrpSpPr>
              <p:grpSpPr>
                <a:xfrm>
                  <a:off x="1869582" y="2358805"/>
                  <a:ext cx="692643" cy="1271290"/>
                  <a:chOff x="1869582" y="2358805"/>
                  <a:chExt cx="692643" cy="1271290"/>
                </a:xfrm>
              </p:grpSpPr>
              <p:cxnSp>
                <p:nvCxnSpPr>
                  <p:cNvPr id="25" name="Straight Connector 24"/>
                  <p:cNvCxnSpPr/>
                  <p:nvPr/>
                </p:nvCxnSpPr>
                <p:spPr>
                  <a:xfrm flipV="1">
                    <a:off x="1898157" y="250391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869582" y="301826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7" name="Text Box 2"/>
                      <p:cNvSpPr txBox="1">
                        <a:spLocks noChangeArrowheads="1"/>
                      </p:cNvSpPr>
                      <p:nvPr/>
                    </p:nvSpPr>
                    <p:spPr bwMode="auto">
                      <a:xfrm>
                        <a:off x="1995538" y="2358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7" name="Text Box 2"/>
                      <p:cNvSpPr txBox="1">
                        <a:spLocks noRot="1" noChangeAspect="1" noMove="1" noResize="1" noEditPoints="1" noAdjustHandles="1" noChangeArrowheads="1" noChangeShapeType="1" noTextEdit="1"/>
                      </p:cNvSpPr>
                      <p:nvPr/>
                    </p:nvSpPr>
                    <p:spPr bwMode="auto">
                      <a:xfrm>
                        <a:off x="1995538" y="2358805"/>
                        <a:ext cx="547637" cy="461665"/>
                      </a:xfrm>
                      <a:prstGeom prst="rect">
                        <a:avLst/>
                      </a:prstGeom>
                      <a:blipFill rotWithShape="1">
                        <a:blip r:embed="rId8"/>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8" name="Text Box 2"/>
                      <p:cNvSpPr txBox="1">
                        <a:spLocks noChangeArrowheads="1"/>
                      </p:cNvSpPr>
                      <p:nvPr/>
                    </p:nvSpPr>
                    <p:spPr bwMode="auto">
                      <a:xfrm>
                        <a:off x="1957438" y="31684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8" name="Text Box 2"/>
                      <p:cNvSpPr txBox="1">
                        <a:spLocks noRot="1" noChangeAspect="1" noMove="1" noResize="1" noEditPoints="1" noAdjustHandles="1" noChangeArrowheads="1" noChangeShapeType="1" noTextEdit="1"/>
                      </p:cNvSpPr>
                      <p:nvPr/>
                    </p:nvSpPr>
                    <p:spPr bwMode="auto">
                      <a:xfrm>
                        <a:off x="1957438" y="3168430"/>
                        <a:ext cx="547637" cy="461665"/>
                      </a:xfrm>
                      <a:prstGeom prst="rect">
                        <a:avLst/>
                      </a:prstGeom>
                      <a:blipFill rotWithShape="1">
                        <a:blip r:embed="rId9"/>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24" name="Oval 23"/>
                <p:cNvSpPr/>
                <p:nvPr/>
              </p:nvSpPr>
              <p:spPr>
                <a:xfrm>
                  <a:off x="1763697" y="28976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4" name="Group 3"/>
              <p:cNvGrpSpPr/>
              <p:nvPr/>
            </p:nvGrpSpPr>
            <p:grpSpPr>
              <a:xfrm>
                <a:off x="2478072" y="1758730"/>
                <a:ext cx="779478" cy="1271290"/>
                <a:chOff x="2478072" y="2863630"/>
                <a:chExt cx="779478" cy="1271290"/>
              </a:xfrm>
            </p:grpSpPr>
            <p:grpSp>
              <p:nvGrpSpPr>
                <p:cNvPr id="32" name="Group 31"/>
                <p:cNvGrpSpPr/>
                <p:nvPr/>
              </p:nvGrpSpPr>
              <p:grpSpPr>
                <a:xfrm>
                  <a:off x="2564907" y="2863630"/>
                  <a:ext cx="692643" cy="1271290"/>
                  <a:chOff x="1869582" y="2358805"/>
                  <a:chExt cx="692643" cy="1271290"/>
                </a:xfrm>
              </p:grpSpPr>
              <p:cxnSp>
                <p:nvCxnSpPr>
                  <p:cNvPr id="33" name="Straight Connector 32"/>
                  <p:cNvCxnSpPr/>
                  <p:nvPr/>
                </p:nvCxnSpPr>
                <p:spPr>
                  <a:xfrm flipV="1">
                    <a:off x="1898157" y="250391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869582" y="3018262"/>
                    <a:ext cx="664068" cy="48055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5" name="Text Box 2"/>
                      <p:cNvSpPr txBox="1">
                        <a:spLocks noChangeArrowheads="1"/>
                      </p:cNvSpPr>
                      <p:nvPr/>
                    </p:nvSpPr>
                    <p:spPr bwMode="auto">
                      <a:xfrm>
                        <a:off x="1995538" y="2358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𝐻</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5" name="Text Box 2"/>
                      <p:cNvSpPr txBox="1">
                        <a:spLocks noRot="1" noChangeAspect="1" noMove="1" noResize="1" noEditPoints="1" noAdjustHandles="1" noChangeArrowheads="1" noChangeShapeType="1" noTextEdit="1"/>
                      </p:cNvSpPr>
                      <p:nvPr/>
                    </p:nvSpPr>
                    <p:spPr bwMode="auto">
                      <a:xfrm>
                        <a:off x="1995538" y="2358805"/>
                        <a:ext cx="547637" cy="461665"/>
                      </a:xfrm>
                      <a:prstGeom prst="rect">
                        <a:avLst/>
                      </a:prstGeom>
                      <a:blipFill rotWithShape="1">
                        <a:blip r:embed="rId10"/>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6" name="Text Box 2"/>
                      <p:cNvSpPr txBox="1">
                        <a:spLocks noChangeArrowheads="1"/>
                      </p:cNvSpPr>
                      <p:nvPr/>
                    </p:nvSpPr>
                    <p:spPr bwMode="auto">
                      <a:xfrm>
                        <a:off x="1957438" y="31684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𝑇</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6" name="Text Box 2"/>
                      <p:cNvSpPr txBox="1">
                        <a:spLocks noRot="1" noChangeAspect="1" noMove="1" noResize="1" noEditPoints="1" noAdjustHandles="1" noChangeArrowheads="1" noChangeShapeType="1" noTextEdit="1"/>
                      </p:cNvSpPr>
                      <p:nvPr/>
                    </p:nvSpPr>
                    <p:spPr bwMode="auto">
                      <a:xfrm>
                        <a:off x="1957438" y="3168430"/>
                        <a:ext cx="547637" cy="461665"/>
                      </a:xfrm>
                      <a:prstGeom prst="rect">
                        <a:avLst/>
                      </a:prstGeom>
                      <a:blipFill rotWithShape="1">
                        <a:blip r:embed="rId11"/>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29" name="Oval 28"/>
                <p:cNvSpPr/>
                <p:nvPr/>
              </p:nvSpPr>
              <p:spPr>
                <a:xfrm>
                  <a:off x="2478072" y="340245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mc:AlternateContent xmlns:mc="http://schemas.openxmlformats.org/markup-compatibility/2006" xmlns:a14="http://schemas.microsoft.com/office/drawing/2010/main">
        <mc:Choice Requires="a14">
          <p:sp>
            <p:nvSpPr>
              <p:cNvPr id="44" name="Text Box 2"/>
              <p:cNvSpPr txBox="1">
                <a:spLocks noChangeArrowheads="1"/>
              </p:cNvSpPr>
              <p:nvPr/>
            </p:nvSpPr>
            <p:spPr bwMode="auto">
              <a:xfrm>
                <a:off x="523875" y="4424363"/>
                <a:ext cx="132878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𝐸𝑈</m:t>
                      </m:r>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4" name="Text Box 2"/>
              <p:cNvSpPr txBox="1">
                <a:spLocks noRot="1" noChangeAspect="1" noMove="1" noResize="1" noEditPoints="1" noAdjustHandles="1" noChangeArrowheads="1" noChangeShapeType="1" noTextEdit="1"/>
              </p:cNvSpPr>
              <p:nvPr/>
            </p:nvSpPr>
            <p:spPr bwMode="auto">
              <a:xfrm>
                <a:off x="523875" y="4424363"/>
                <a:ext cx="1328788" cy="523220"/>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5" name="Text Box 2"/>
              <p:cNvSpPr txBox="1">
                <a:spLocks noChangeArrowheads="1"/>
              </p:cNvSpPr>
              <p:nvPr/>
            </p:nvSpPr>
            <p:spPr bwMode="auto">
              <a:xfrm>
                <a:off x="1643113" y="4186238"/>
                <a:ext cx="1328788" cy="8989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2</m:t>
                          </m:r>
                        </m:den>
                      </m:f>
                      <m:r>
                        <a:rPr lang="en-US" altLang="en-US" sz="2800" b="0" i="1" smtClean="0">
                          <a:latin typeface="Cambria Math"/>
                          <a:cs typeface="Times New Roman" panose="02020603050405020304" pitchFamily="18" charset="0"/>
                          <a:sym typeface="Math3" panose="00000400000000000000" pitchFamily="2" charset="2"/>
                        </a:rPr>
                        <m:t>𝑙𝑛</m:t>
                      </m:r>
                      <m:r>
                        <a:rPr lang="en-US" altLang="en-US" sz="2800" b="0" i="1" smtClean="0">
                          <a:latin typeface="Cambria Math"/>
                          <a:cs typeface="Times New Roman" panose="02020603050405020304" pitchFamily="18" charset="0"/>
                          <a:sym typeface="Math3" panose="00000400000000000000" pitchFamily="2" charset="2"/>
                        </a:rPr>
                        <m:t>2 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1643113" y="4186238"/>
                <a:ext cx="1328788" cy="898964"/>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2"/>
              <p:cNvSpPr txBox="1">
                <a:spLocks noChangeArrowheads="1"/>
              </p:cNvSpPr>
              <p:nvPr/>
            </p:nvSpPr>
            <p:spPr bwMode="auto">
              <a:xfrm>
                <a:off x="3043288" y="4186238"/>
                <a:ext cx="1328788" cy="8989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4</m:t>
                          </m:r>
                        </m:den>
                      </m:f>
                      <m:r>
                        <a:rPr lang="en-US" altLang="en-US" sz="2800" b="0" i="1" smtClean="0">
                          <a:latin typeface="Cambria Math"/>
                          <a:cs typeface="Times New Roman" panose="02020603050405020304" pitchFamily="18" charset="0"/>
                          <a:sym typeface="Math3" panose="00000400000000000000" pitchFamily="2" charset="2"/>
                        </a:rPr>
                        <m:t>𝑙𝑛</m:t>
                      </m:r>
                      <m:r>
                        <a:rPr lang="en-US" altLang="en-US" sz="2800" b="0" i="1" smtClean="0">
                          <a:latin typeface="Cambria Math"/>
                          <a:cs typeface="Times New Roman" panose="02020603050405020304" pitchFamily="18" charset="0"/>
                          <a:sym typeface="Math3" panose="00000400000000000000" pitchFamily="2" charset="2"/>
                        </a:rPr>
                        <m:t>4 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2"/>
              <p:cNvSpPr txBox="1">
                <a:spLocks noRot="1" noChangeAspect="1" noMove="1" noResize="1" noEditPoints="1" noAdjustHandles="1" noChangeArrowheads="1" noChangeShapeType="1" noTextEdit="1"/>
              </p:cNvSpPr>
              <p:nvPr/>
            </p:nvSpPr>
            <p:spPr bwMode="auto">
              <a:xfrm>
                <a:off x="3043288" y="4186238"/>
                <a:ext cx="1328788" cy="898964"/>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7" name="Text Box 2"/>
              <p:cNvSpPr txBox="1">
                <a:spLocks noChangeArrowheads="1"/>
              </p:cNvSpPr>
              <p:nvPr/>
            </p:nvSpPr>
            <p:spPr bwMode="auto">
              <a:xfrm>
                <a:off x="2595613" y="4424363"/>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2595613" y="4424363"/>
                <a:ext cx="738137" cy="523220"/>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8" name="Text Box 2"/>
              <p:cNvSpPr txBox="1">
                <a:spLocks noChangeArrowheads="1"/>
              </p:cNvSpPr>
              <p:nvPr/>
            </p:nvSpPr>
            <p:spPr bwMode="auto">
              <a:xfrm>
                <a:off x="4443463" y="4186238"/>
                <a:ext cx="1328788" cy="9017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800" b="0" i="1" smtClean="0">
                              <a:latin typeface="Cambria Math"/>
                              <a:cs typeface="Times New Roman" panose="02020603050405020304" pitchFamily="18" charset="0"/>
                              <a:sym typeface="Math3" panose="00000400000000000000" pitchFamily="2" charset="2"/>
                            </a:rPr>
                            <m:t>1</m:t>
                          </m:r>
                        </m:num>
                        <m:den>
                          <m:r>
                            <a:rPr lang="en-US" altLang="en-US" sz="2800" b="0" i="1" smtClean="0">
                              <a:latin typeface="Cambria Math"/>
                              <a:cs typeface="Times New Roman" panose="02020603050405020304" pitchFamily="18" charset="0"/>
                              <a:sym typeface="Math3" panose="00000400000000000000" pitchFamily="2" charset="2"/>
                            </a:rPr>
                            <m:t>8</m:t>
                          </m:r>
                        </m:den>
                      </m:f>
                      <m:r>
                        <a:rPr lang="en-US" altLang="en-US" sz="2800" b="0" i="1" smtClean="0">
                          <a:latin typeface="Cambria Math"/>
                          <a:cs typeface="Times New Roman" panose="02020603050405020304" pitchFamily="18" charset="0"/>
                          <a:sym typeface="Math3" panose="00000400000000000000" pitchFamily="2" charset="2"/>
                        </a:rPr>
                        <m:t>𝑙𝑛</m:t>
                      </m:r>
                      <m:r>
                        <a:rPr lang="en-US" altLang="en-US" sz="2800" b="0" i="1" smtClean="0">
                          <a:latin typeface="Cambria Math"/>
                          <a:cs typeface="Times New Roman" panose="02020603050405020304" pitchFamily="18" charset="0"/>
                          <a:sym typeface="Math3" panose="00000400000000000000" pitchFamily="2" charset="2"/>
                        </a:rPr>
                        <m:t>8 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443463" y="4186238"/>
                <a:ext cx="1328788" cy="901785"/>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9" name="Text Box 2"/>
              <p:cNvSpPr txBox="1">
                <a:spLocks noChangeArrowheads="1"/>
              </p:cNvSpPr>
              <p:nvPr/>
            </p:nvSpPr>
            <p:spPr bwMode="auto">
              <a:xfrm>
                <a:off x="3995788" y="4424363"/>
                <a:ext cx="738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9" name="Text Box 2"/>
              <p:cNvSpPr txBox="1">
                <a:spLocks noRot="1" noChangeAspect="1" noMove="1" noResize="1" noEditPoints="1" noAdjustHandles="1" noChangeArrowheads="1" noChangeShapeType="1" noTextEdit="1"/>
              </p:cNvSpPr>
              <p:nvPr/>
            </p:nvSpPr>
            <p:spPr bwMode="auto">
              <a:xfrm>
                <a:off x="3995788" y="4424363"/>
                <a:ext cx="738137" cy="523220"/>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0" name="Text Box 2"/>
              <p:cNvSpPr txBox="1">
                <a:spLocks noChangeArrowheads="1"/>
              </p:cNvSpPr>
              <p:nvPr/>
            </p:nvSpPr>
            <p:spPr bwMode="auto">
              <a:xfrm>
                <a:off x="5472162" y="4424363"/>
                <a:ext cx="2643137"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 ⋯ =1.39 </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50" name="Text Box 2"/>
              <p:cNvSpPr txBox="1">
                <a:spLocks noRot="1" noChangeAspect="1" noMove="1" noResize="1" noEditPoints="1" noAdjustHandles="1" noChangeArrowheads="1" noChangeShapeType="1" noTextEdit="1"/>
              </p:cNvSpPr>
              <p:nvPr/>
            </p:nvSpPr>
            <p:spPr bwMode="auto">
              <a:xfrm>
                <a:off x="5472162" y="4424363"/>
                <a:ext cx="2643137" cy="523220"/>
              </a:xfrm>
              <a:prstGeom prst="rect">
                <a:avLst/>
              </a:prstGeom>
              <a:blipFill rotWithShape="1">
                <a:blip r:embed="rId18"/>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4" name="Text Box 2"/>
              <p:cNvSpPr txBox="1">
                <a:spLocks noChangeArrowheads="1"/>
              </p:cNvSpPr>
              <p:nvPr/>
            </p:nvSpPr>
            <p:spPr bwMode="auto">
              <a:xfrm>
                <a:off x="1805038" y="5081588"/>
                <a:ext cx="1709721"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b="0" i="1" dirty="0" smtClean="0">
                        <a:latin typeface="Cambria Math"/>
                        <a:cs typeface="Times New Roman" panose="02020603050405020304" pitchFamily="18" charset="0"/>
                        <a:sym typeface="Math3" panose="00000400000000000000" pitchFamily="2" charset="2"/>
                      </a:rPr>
                      <m:t>=</m:t>
                    </m:r>
                    <m:r>
                      <a:rPr lang="en-US" altLang="en-US" b="0" i="1" dirty="0" smtClean="0">
                        <a:latin typeface="Cambria Math"/>
                        <a:cs typeface="Times New Roman" panose="02020603050405020304" pitchFamily="18" charset="0"/>
                        <a:sym typeface="Math3" panose="00000400000000000000" pitchFamily="2" charset="2"/>
                      </a:rPr>
                      <m:t>𝑙𝑛</m:t>
                    </m:r>
                    <m:r>
                      <a:rPr lang="en-US" altLang="en-US" b="0" i="1" dirty="0" smtClean="0">
                        <a:latin typeface="Cambria Math"/>
                        <a:cs typeface="Times New Roman" panose="02020603050405020304" pitchFamily="18" charset="0"/>
                        <a:sym typeface="Math3" panose="00000400000000000000" pitchFamily="2" charset="2"/>
                      </a:rPr>
                      <m:t>4</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1805038" y="5081588"/>
                <a:ext cx="1709721" cy="584775"/>
              </a:xfrm>
              <a:prstGeom prst="rect">
                <a:avLst/>
              </a:prstGeom>
              <a:blipFill rotWithShape="1">
                <a:blip r:embed="rId19"/>
                <a:stretch>
                  <a:fillRect t="-13542"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70" name="Text Box 2"/>
              <p:cNvSpPr txBox="1">
                <a:spLocks noChangeArrowheads="1"/>
              </p:cNvSpPr>
              <p:nvPr/>
            </p:nvSpPr>
            <p:spPr bwMode="auto">
              <a:xfrm>
                <a:off x="628651" y="3271838"/>
                <a:ext cx="4400554" cy="57943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EU with </a:t>
                </a:r>
                <a14:m>
                  <m:oMath xmlns:m="http://schemas.openxmlformats.org/officeDocument/2006/math">
                    <m:r>
                      <a:rPr lang="en-US" altLang="en-US" b="0" i="1" smtClean="0">
                        <a:solidFill>
                          <a:srgbClr val="0000FF"/>
                        </a:solidFill>
                        <a:latin typeface="Cambria Math"/>
                        <a:cs typeface="Times New Roman" panose="02020603050405020304" pitchFamily="18" charset="0"/>
                        <a:sym typeface="Math3" panose="00000400000000000000" pitchFamily="2" charset="2"/>
                      </a:rPr>
                      <m:t>𝑈</m:t>
                    </m:r>
                    <m:d>
                      <m:dPr>
                        <m:ctrlPr>
                          <a:rPr lang="en-US" altLang="en-US"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en-US" b="0" i="1" smtClean="0">
                            <a:solidFill>
                              <a:srgbClr val="0000FF"/>
                            </a:solidFill>
                            <a:latin typeface="Cambria Math"/>
                            <a:cs typeface="Times New Roman" panose="02020603050405020304" pitchFamily="18" charset="0"/>
                            <a:sym typeface="Math3" panose="00000400000000000000" pitchFamily="2" charset="2"/>
                          </a:rPr>
                          <m:t>𝛼</m:t>
                        </m:r>
                      </m:e>
                    </m:d>
                    <m:r>
                      <a:rPr lang="en-US" altLang="en-US" b="0" i="1" smtClean="0">
                        <a:solidFill>
                          <a:srgbClr val="0000FF"/>
                        </a:solidFill>
                        <a:latin typeface="Cambria Math"/>
                        <a:cs typeface="Times New Roman" panose="02020603050405020304" pitchFamily="18" charset="0"/>
                        <a:sym typeface="Math3" panose="00000400000000000000" pitchFamily="2" charset="2"/>
                      </a:rPr>
                      <m:t>=</m:t>
                    </m:r>
                    <m:r>
                      <m:rPr>
                        <m:sty m:val="p"/>
                      </m:rPr>
                      <a:rPr lang="en-US" altLang="en-US" b="0" i="0" smtClean="0">
                        <a:solidFill>
                          <a:srgbClr val="0000FF"/>
                        </a:solidFill>
                        <a:latin typeface="Cambria Math"/>
                        <a:cs typeface="Times New Roman" panose="02020603050405020304" pitchFamily="18" charset="0"/>
                        <a:sym typeface="Math3" panose="00000400000000000000" pitchFamily="2" charset="2"/>
                      </a:rPr>
                      <m:t>ln</m:t>
                    </m:r>
                    <m:r>
                      <a:rPr lang="en-US" altLang="en-US" b="0" i="1" smtClean="0">
                        <a:solidFill>
                          <a:srgbClr val="0000FF"/>
                        </a:solidFill>
                        <a:latin typeface="Cambria Math"/>
                        <a:cs typeface="Times New Roman" panose="02020603050405020304" pitchFamily="18" charset="0"/>
                        <a:sym typeface="Math3" panose="00000400000000000000" pitchFamily="2" charset="2"/>
                      </a:rPr>
                      <m:t>⁡(</m:t>
                    </m:r>
                    <m:r>
                      <a:rPr lang="en-US" altLang="en-US" b="0" i="1" smtClean="0">
                        <a:solidFill>
                          <a:srgbClr val="0000FF"/>
                        </a:solidFill>
                        <a:latin typeface="Cambria Math"/>
                        <a:cs typeface="Times New Roman" panose="02020603050405020304" pitchFamily="18" charset="0"/>
                        <a:sym typeface="Math3" panose="00000400000000000000" pitchFamily="2" charset="2"/>
                      </a:rPr>
                      <m:t>𝛼</m:t>
                    </m:r>
                    <m:r>
                      <a:rPr lang="en-US" altLang="en-US" b="0" i="1" smtClean="0">
                        <a:solidFill>
                          <a:srgbClr val="0000FF"/>
                        </a:solidFill>
                        <a:latin typeface="Cambria Math"/>
                        <a:cs typeface="Times New Roman" panose="02020603050405020304" pitchFamily="18" charset="0"/>
                        <a:sym typeface="Math3" panose="00000400000000000000" pitchFamily="2" charset="2"/>
                      </a:rPr>
                      <m:t>)</m:t>
                    </m:r>
                  </m:oMath>
                </a14:m>
                <a:endPar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 name="Text Box 2"/>
              <p:cNvSpPr txBox="1">
                <a:spLocks noRot="1" noChangeAspect="1" noMove="1" noResize="1" noEditPoints="1" noAdjustHandles="1" noChangeArrowheads="1" noChangeShapeType="1" noTextEdit="1"/>
              </p:cNvSpPr>
              <p:nvPr/>
            </p:nvSpPr>
            <p:spPr bwMode="auto">
              <a:xfrm>
                <a:off x="628651" y="3271838"/>
                <a:ext cx="4400554" cy="579437"/>
              </a:xfrm>
              <a:prstGeom prst="rect">
                <a:avLst/>
              </a:prstGeom>
              <a:blipFill rotWithShape="1">
                <a:blip r:embed="rId20"/>
                <a:stretch>
                  <a:fillRect l="-3463" t="-13684" b="-347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8" name="Group 67"/>
          <p:cNvGrpSpPr/>
          <p:nvPr/>
        </p:nvGrpSpPr>
        <p:grpSpPr>
          <a:xfrm>
            <a:off x="5447628" y="2669138"/>
            <a:ext cx="2954094" cy="1576874"/>
            <a:chOff x="3038474" y="1819275"/>
            <a:chExt cx="2954094" cy="1576874"/>
          </a:xfrm>
        </p:grpSpPr>
        <p:pic>
          <p:nvPicPr>
            <p:cNvPr id="69" name="Picture 68"/>
            <p:cNvPicPr>
              <a:picLocks noChangeAspect="1"/>
            </p:cNvPicPr>
            <p:nvPr/>
          </p:nvPicPr>
          <p:blipFill rotWithShape="1">
            <a:blip r:embed="rId21">
              <a:extLst>
                <a:ext uri="{28A0092B-C50C-407E-A947-70E740481C1C}">
                  <a14:useLocalDpi xmlns:a14="http://schemas.microsoft.com/office/drawing/2010/main" val="0"/>
                </a:ext>
              </a:extLst>
            </a:blip>
            <a:srcRect l="10922" t="20795"/>
            <a:stretch/>
          </p:blipFill>
          <p:spPr>
            <a:xfrm>
              <a:off x="3038474" y="1819275"/>
              <a:ext cx="2918549" cy="1576874"/>
            </a:xfrm>
            <a:prstGeom prst="rect">
              <a:avLst/>
            </a:prstGeom>
          </p:spPr>
        </p:pic>
        <p:sp>
          <p:nvSpPr>
            <p:cNvPr id="71" name="Rectangle 70"/>
            <p:cNvSpPr/>
            <p:nvPr/>
          </p:nvSpPr>
          <p:spPr>
            <a:xfrm>
              <a:off x="5877065" y="2567475"/>
              <a:ext cx="115503" cy="8662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a:p>
          </p:txBody>
        </p:sp>
        <p:sp>
          <p:nvSpPr>
            <p:cNvPr id="72" name="Rectangle 71"/>
            <p:cNvSpPr/>
            <p:nvPr/>
          </p:nvSpPr>
          <p:spPr>
            <a:xfrm>
              <a:off x="5269926" y="2115101"/>
              <a:ext cx="449837" cy="1447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a:p>
          </p:txBody>
        </p:sp>
      </p:grpSp>
      <p:sp>
        <p:nvSpPr>
          <p:cNvPr id="73" name="Text Box 2"/>
          <p:cNvSpPr txBox="1">
            <a:spLocks noChangeArrowheads="1"/>
          </p:cNvSpPr>
          <p:nvPr/>
        </p:nvSpPr>
        <p:spPr bwMode="auto">
          <a:xfrm>
            <a:off x="638175" y="5767388"/>
            <a:ext cx="66008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latin typeface="Arial" panose="020B0604020202020204" pitchFamily="34" charset="0"/>
                <a:cs typeface="Times New Roman" panose="02020603050405020304" pitchFamily="18" charset="0"/>
                <a:sym typeface="Math3" panose="00000400000000000000" pitchFamily="2" charset="2"/>
              </a:rPr>
              <a:t>So, CE (certainty equivalent) now is </a:t>
            </a:r>
            <a:r>
              <a:rPr lang="en-US" sz="2800" dirty="0"/>
              <a:t>€</a:t>
            </a:r>
            <a:r>
              <a:rPr lang="en-US" altLang="en-US" sz="2800" dirty="0">
                <a:latin typeface="Arial" panose="020B0604020202020204" pitchFamily="34" charset="0"/>
                <a:cs typeface="Times New Roman" panose="02020603050405020304" pitchFamily="18" charset="0"/>
                <a:sym typeface="Math3" panose="00000400000000000000" pitchFamily="2" charset="2"/>
              </a:rPr>
              <a:t>4. </a:t>
            </a:r>
            <a:br>
              <a:rPr lang="en-US" altLang="en-US" sz="2800" dirty="0">
                <a:latin typeface="Arial" panose="020B0604020202020204" pitchFamily="34" charset="0"/>
                <a:cs typeface="Times New Roman" panose="02020603050405020304" pitchFamily="18" charset="0"/>
                <a:sym typeface="Math3" panose="00000400000000000000" pitchFamily="2" charset="2"/>
              </a:rPr>
            </a:br>
            <a:r>
              <a:rPr lang="en-US" altLang="en-US" sz="2800" dirty="0">
                <a:latin typeface="Arial" panose="020B0604020202020204" pitchFamily="34" charset="0"/>
                <a:cs typeface="Times New Roman" panose="02020603050405020304" pitchFamily="18" charset="0"/>
                <a:sym typeface="Math3" panose="00000400000000000000" pitchFamily="2" charset="2"/>
              </a:rPr>
              <a:t>Agrees with empirical findings.</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sp>
        <p:nvSpPr>
          <p:cNvPr id="51" name="Text Box 3">
            <a:extLst>
              <a:ext uri="{FF2B5EF4-FFF2-40B4-BE49-F238E27FC236}">
                <a16:creationId xmlns:a16="http://schemas.microsoft.com/office/drawing/2014/main" id="{0E067F7F-FE10-4700-A026-50CA345BA392}"/>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24</a:t>
            </a:fld>
            <a:endParaRPr lang="en-US" altLang="nl-NL" sz="1600"/>
          </a:p>
        </p:txBody>
      </p:sp>
    </p:spTree>
    <p:extLst>
      <p:ext uri="{BB962C8B-B14F-4D97-AF65-F5344CB8AC3E}">
        <p14:creationId xmlns:p14="http://schemas.microsoft.com/office/powerpoint/2010/main" val="243199880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68"/>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44">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45">
                                            <p:txEl>
                                              <p:pRg st="0" end="0"/>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47">
                                            <p:txEl>
                                              <p:pRg st="0" end="0"/>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46">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49"/>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48">
                                            <p:txEl>
                                              <p:pRg st="0" end="0"/>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50">
                                            <p:txEl>
                                              <p:pRg st="0" end="0"/>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64">
                                            <p:txEl>
                                              <p:pRg st="0" end="0"/>
                                            </p:txEl>
                                          </p:spTgt>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7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build="p" autoUpdateAnimBg="0"/>
      <p:bldP spid="45" grpId="0" build="p" autoUpdateAnimBg="0"/>
      <p:bldP spid="46" grpId="0" build="p" autoUpdateAnimBg="0"/>
      <p:bldP spid="47" grpId="0" build="p" autoUpdateAnimBg="0"/>
      <p:bldP spid="48" grpId="0" build="p" autoUpdateAnimBg="0"/>
      <p:bldP spid="49" grpId="0"/>
      <p:bldP spid="50" grpId="0" build="p" autoUpdateAnimBg="0"/>
      <p:bldP spid="64" grpId="0" build="p" autoUpdateAnimBg="0"/>
      <p:bldP spid="70" grpId="0" build="p" autoUpdateAnimBg="0"/>
      <p:bldP spid="73"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937741" y="1004781"/>
            <a:ext cx="1112018" cy="1552635"/>
            <a:chOff x="1937741" y="1006255"/>
            <a:chExt cx="1112018" cy="1552635"/>
          </a:xfrm>
        </p:grpSpPr>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2185391" y="10062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2185391" y="1006255"/>
                  <a:ext cx="547637" cy="461665"/>
                </a:xfrm>
                <a:prstGeom prst="rect">
                  <a:avLst/>
                </a:prstGeom>
                <a:blipFill>
                  <a:blip r:embed="rId3"/>
                  <a:stretch>
                    <a:fillRect l="-3333"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1937741" y="215878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a14:m>
                  <a:r>
                    <a:rPr lang="en-US" altLang="en-US" sz="200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1937741" y="2158780"/>
                  <a:ext cx="1112018" cy="400110"/>
                </a:xfrm>
                <a:prstGeom prst="rect">
                  <a:avLst/>
                </a:prstGeom>
                <a:blipFill>
                  <a:blip r:embed="rId4"/>
                  <a:stretch>
                    <a:fillRect t="-7576" b="-2727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1" name="Group 10"/>
          <p:cNvGrpSpPr/>
          <p:nvPr/>
        </p:nvGrpSpPr>
        <p:grpSpPr>
          <a:xfrm>
            <a:off x="690613" y="1185756"/>
            <a:ext cx="2778074" cy="1252240"/>
            <a:chOff x="690613" y="1187230"/>
            <a:chExt cx="2778074" cy="1252240"/>
          </a:xfrm>
        </p:grpSpPr>
        <p:grpSp>
          <p:nvGrpSpPr>
            <p:cNvPr id="3" name="Group 2"/>
            <p:cNvGrpSpPr/>
            <p:nvPr/>
          </p:nvGrpSpPr>
          <p:grpSpPr>
            <a:xfrm>
              <a:off x="1773222" y="1187230"/>
              <a:ext cx="1695465" cy="1252240"/>
              <a:chOff x="1773222" y="1187230"/>
              <a:chExt cx="1695465" cy="1252240"/>
            </a:xfrm>
          </p:grpSpPr>
          <p:grpSp>
            <p:nvGrpSpPr>
              <p:cNvPr id="37" name="Group 36"/>
              <p:cNvGrpSpPr/>
              <p:nvPr/>
            </p:nvGrpSpPr>
            <p:grpSpPr>
              <a:xfrm>
                <a:off x="1889742" y="1435085"/>
                <a:ext cx="835518" cy="774670"/>
                <a:chOff x="7298832" y="2832445"/>
                <a:chExt cx="835518" cy="774670"/>
              </a:xfrm>
            </p:grpSpPr>
            <p:sp>
              <p:nvSpPr>
                <p:cNvPr id="41" name="Freeform 40"/>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4" name="Freeform 43"/>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 name="Oval 6"/>
              <p:cNvSpPr/>
              <p:nvPr/>
            </p:nvSpPr>
            <p:spPr>
              <a:xfrm>
                <a:off x="1773222" y="170700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2690863" y="11872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100</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2690863" y="1187230"/>
                    <a:ext cx="777824" cy="461665"/>
                  </a:xfrm>
                  <a:prstGeom prst="rect">
                    <a:avLst/>
                  </a:prstGeom>
                  <a:blipFill rotWithShape="1">
                    <a:blip r:embed="rId6"/>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 name="Text Box 2"/>
                  <p:cNvSpPr txBox="1">
                    <a:spLocks noChangeArrowheads="1"/>
                  </p:cNvSpPr>
                  <p:nvPr/>
                </p:nvSpPr>
                <p:spPr bwMode="auto">
                  <a:xfrm>
                    <a:off x="2767063" y="19778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0</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 name="Text Box 2"/>
                  <p:cNvSpPr txBox="1">
                    <a:spLocks noRot="1" noChangeAspect="1" noMove="1" noResize="1" noEditPoints="1" noAdjustHandles="1" noChangeArrowheads="1" noChangeShapeType="1" noTextEdit="1"/>
                  </p:cNvSpPr>
                  <p:nvPr/>
                </p:nvSpPr>
                <p:spPr bwMode="auto">
                  <a:xfrm>
                    <a:off x="2767063" y="1977805"/>
                    <a:ext cx="547637" cy="461665"/>
                  </a:xfrm>
                  <a:prstGeom prst="rect">
                    <a:avLst/>
                  </a:prstGeom>
                  <a:blipFill rotWithShape="1">
                    <a:blip r:embed="rId7"/>
                    <a:stretch>
                      <a:fillRect l="-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690613" y="157775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30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690613" y="1577755"/>
                  <a:ext cx="777824" cy="461665"/>
                </a:xfrm>
                <a:prstGeom prst="rect">
                  <a:avLst/>
                </a:prstGeom>
                <a:blipFill rotWithShape="1">
                  <a:blip r:embed="rId8"/>
                  <a:stretch>
                    <a:fillRect l="-1563" r="-171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3695701" y="1571876"/>
                <a:ext cx="261937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latin typeface="Arial" panose="020B0604020202020204" pitchFamily="34" charset="0"/>
                    <a:cs typeface="Times New Roman" panose="02020603050405020304" pitchFamily="18" charset="0"/>
                    <a:sym typeface="Math3" panose="00000400000000000000" pitchFamily="2" charset="2"/>
                  </a:rPr>
                  <a:t>Say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a:cs typeface="Times New Roman" panose="02020603050405020304" pitchFamily="18" charset="0"/>
                        <a:sym typeface="Math3" panose="00000400000000000000" pitchFamily="2" charset="2"/>
                      </a:rPr>
                      <m:t>=0.4</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3695701" y="1571876"/>
                <a:ext cx="2619375" cy="461665"/>
              </a:xfrm>
              <a:prstGeom prst="rect">
                <a:avLst/>
              </a:prstGeom>
              <a:blipFill>
                <a:blip r:embed="rId9"/>
                <a:stretch>
                  <a:fillRect l="-3488"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695325" y="2484335"/>
                <a:ext cx="5200649" cy="126188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30</m:t>
                        </m:r>
                      </m:e>
                    </m:d>
                    <m:r>
                      <a:rPr lang="en-US" altLang="en-US" sz="2400" b="0" i="1" smtClean="0">
                        <a:latin typeface="Cambria Math"/>
                        <a:cs typeface="Times New Roman" panose="02020603050405020304" pitchFamily="18" charset="0"/>
                        <a:sym typeface="Math3" panose="00000400000000000000" pitchFamily="2" charset="2"/>
                      </a:rPr>
                      <m:t>=0.4×1+0.6×0=0.4</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a:t>
                </a:r>
                <a:br>
                  <a:rPr lang="en-GB" altLang="en-US" sz="2800" b="0" dirty="0">
                    <a:latin typeface="Arial" panose="020B0604020202020204" pitchFamily="34" charset="0"/>
                    <a:cs typeface="Times New Roman" panose="02020603050405020304" pitchFamily="18" charset="0"/>
                    <a:sym typeface="Math3" panose="00000400000000000000" pitchFamily="2" charset="2"/>
                  </a:rPr>
                </a:b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400" dirty="0">
                    <a:latin typeface="Arial" panose="020B0604020202020204" pitchFamily="34" charset="0"/>
                    <a:cs typeface="Times New Roman" panose="02020603050405020304" pitchFamily="18" charset="0"/>
                    <a:sym typeface="Math3" panose="00000400000000000000" pitchFamily="2" charset="2"/>
                  </a:rPr>
                  <a:t>We similarly measure, say,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70</m:t>
                        </m:r>
                      </m:e>
                    </m:d>
                    <m:r>
                      <a:rPr lang="en-US" altLang="en-US" sz="2400" b="0" i="0" smtClean="0">
                        <a:latin typeface="Cambria Math"/>
                        <a:cs typeface="Times New Roman" panose="02020603050405020304" pitchFamily="18" charset="0"/>
                        <a:sym typeface="Math3" panose="00000400000000000000" pitchFamily="2" charset="2"/>
                      </a:rPr>
                      <m:t>:</m:t>
                    </m:r>
                  </m:oMath>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695325" y="2484335"/>
                <a:ext cx="5200649" cy="1261884"/>
              </a:xfrm>
              <a:prstGeom prst="rect">
                <a:avLst/>
              </a:prstGeom>
              <a:blipFill>
                <a:blip r:embed="rId10"/>
                <a:stretch>
                  <a:fillRect l="-1758" t="-3382" b="-106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3" name="Text Box 2"/>
              <p:cNvSpPr txBox="1">
                <a:spLocks noChangeArrowheads="1"/>
              </p:cNvSpPr>
              <p:nvPr/>
            </p:nvSpPr>
            <p:spPr bwMode="auto">
              <a:xfrm>
                <a:off x="3781426" y="3818482"/>
                <a:ext cx="4714874" cy="4247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en-US" sz="2400" dirty="0">
                    <a:latin typeface="Arial" panose="020B0604020202020204" pitchFamily="34" charset="0"/>
                    <a:cs typeface="Times New Roman" panose="02020603050405020304" pitchFamily="18" charset="0"/>
                    <a:sym typeface="Math3" panose="00000400000000000000" pitchFamily="2" charset="2"/>
                  </a:rPr>
                  <a:t>Say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𝑞</m:t>
                    </m:r>
                    <m:r>
                      <a:rPr lang="en-US" altLang="en-US" sz="2400" b="0" i="1" smtClean="0">
                        <a:latin typeface="Cambria Math"/>
                        <a:cs typeface="Times New Roman" panose="02020603050405020304" pitchFamily="18" charset="0"/>
                        <a:sym typeface="Math3" panose="00000400000000000000" pitchFamily="2" charset="2"/>
                      </a:rPr>
                      <m:t>=0.8</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70</m:t>
                        </m:r>
                      </m:e>
                    </m:d>
                    <m:r>
                      <a:rPr lang="en-US" altLang="en-US" sz="2400" b="0" i="1" smtClean="0">
                        <a:latin typeface="Cambria Math"/>
                        <a:cs typeface="Times New Roman" panose="02020603050405020304" pitchFamily="18" charset="0"/>
                        <a:sym typeface="Math3" panose="00000400000000000000" pitchFamily="2" charset="2"/>
                      </a:rPr>
                      <m:t>=0.8.</m:t>
                    </m:r>
                  </m:oMath>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3" name="Text Box 2"/>
              <p:cNvSpPr txBox="1">
                <a:spLocks noRot="1" noChangeAspect="1" noMove="1" noResize="1" noEditPoints="1" noAdjustHandles="1" noChangeArrowheads="1" noChangeShapeType="1" noTextEdit="1"/>
              </p:cNvSpPr>
              <p:nvPr/>
            </p:nvSpPr>
            <p:spPr bwMode="auto">
              <a:xfrm>
                <a:off x="3781426" y="3818482"/>
                <a:ext cx="4714874" cy="424732"/>
              </a:xfrm>
              <a:prstGeom prst="rect">
                <a:avLst/>
              </a:prstGeom>
              <a:blipFill>
                <a:blip r:embed="rId11"/>
                <a:stretch>
                  <a:fillRect l="-1938" t="-18571" b="-328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 name="Rectangle 1"/>
          <p:cNvSpPr/>
          <p:nvPr/>
        </p:nvSpPr>
        <p:spPr>
          <a:xfrm>
            <a:off x="5714999" y="4711510"/>
            <a:ext cx="2600325" cy="154305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0" name="Group 9"/>
          <p:cNvGrpSpPr/>
          <p:nvPr/>
        </p:nvGrpSpPr>
        <p:grpSpPr>
          <a:xfrm>
            <a:off x="7334251" y="6443897"/>
            <a:ext cx="1573211" cy="461665"/>
            <a:chOff x="6048376" y="6405797"/>
            <a:chExt cx="1573211" cy="461665"/>
          </a:xfrm>
        </p:grpSpPr>
        <p:cxnSp>
          <p:nvCxnSpPr>
            <p:cNvPr id="34" name="Straight Arrow Connector 33"/>
            <p:cNvCxnSpPr/>
            <p:nvPr/>
          </p:nvCxnSpPr>
          <p:spPr>
            <a:xfrm>
              <a:off x="6048376" y="6657975"/>
              <a:ext cx="714373" cy="0"/>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Text Box 2"/>
            <p:cNvSpPr txBox="1">
              <a:spLocks noChangeArrowheads="1"/>
            </p:cNvSpPr>
            <p:nvPr/>
          </p:nvSpPr>
          <p:spPr bwMode="auto">
            <a:xfrm>
              <a:off x="6843763" y="6405797"/>
              <a:ext cx="777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400" dirty="0"/>
                <a:t>€</a:t>
              </a:r>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p:grpSp>
      <mc:AlternateContent xmlns:mc="http://schemas.openxmlformats.org/markup-compatibility/2006" xmlns:a14="http://schemas.microsoft.com/office/drawing/2010/main">
        <mc:Choice Requires="a14">
          <p:sp>
            <p:nvSpPr>
              <p:cNvPr id="39" name="Text Box 2"/>
              <p:cNvSpPr txBox="1">
                <a:spLocks noChangeArrowheads="1"/>
              </p:cNvSpPr>
              <p:nvPr/>
            </p:nvSpPr>
            <p:spPr bwMode="auto">
              <a:xfrm>
                <a:off x="7915276" y="6173895"/>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00</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2"/>
              <p:cNvSpPr txBox="1">
                <a:spLocks noRot="1" noChangeAspect="1" noMove="1" noResize="1" noEditPoints="1" noAdjustHandles="1" noChangeArrowheads="1" noChangeShapeType="1" noTextEdit="1"/>
              </p:cNvSpPr>
              <p:nvPr/>
            </p:nvSpPr>
            <p:spPr bwMode="auto">
              <a:xfrm>
                <a:off x="7915276" y="6173895"/>
                <a:ext cx="777824" cy="400110"/>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3" name="Group 52"/>
          <p:cNvGrpSpPr/>
          <p:nvPr/>
        </p:nvGrpSpPr>
        <p:grpSpPr>
          <a:xfrm>
            <a:off x="5029201" y="4564137"/>
            <a:ext cx="777824" cy="899878"/>
            <a:chOff x="3971926" y="4364112"/>
            <a:chExt cx="777824" cy="899878"/>
          </a:xfrm>
        </p:grpSpPr>
        <p:cxnSp>
          <p:nvCxnSpPr>
            <p:cNvPr id="36" name="Straight Arrow Connector 35"/>
            <p:cNvCxnSpPr/>
            <p:nvPr/>
          </p:nvCxnSpPr>
          <p:spPr>
            <a:xfrm flipV="1">
              <a:off x="4152900" y="4745021"/>
              <a:ext cx="0" cy="518969"/>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 Box 2"/>
                <p:cNvSpPr txBox="1">
                  <a:spLocks noChangeArrowheads="1"/>
                </p:cNvSpPr>
                <p:nvPr/>
              </p:nvSpPr>
              <p:spPr bwMode="auto">
                <a:xfrm>
                  <a:off x="3971926" y="4364112"/>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sz="2400" b="0" i="1" smtClean="0">
                          <a:latin typeface="Cambria Math"/>
                        </a:rPr>
                        <m:t>𝑈</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4" name="Text Box 2"/>
                <p:cNvSpPr txBox="1">
                  <a:spLocks noRot="1" noChangeAspect="1" noMove="1" noResize="1" noEditPoints="1" noAdjustHandles="1" noChangeArrowheads="1" noChangeShapeType="1" noTextEdit="1"/>
                </p:cNvSpPr>
                <p:nvPr/>
              </p:nvSpPr>
              <p:spPr bwMode="auto">
                <a:xfrm>
                  <a:off x="3971926" y="4364112"/>
                  <a:ext cx="777824" cy="461665"/>
                </a:xfrm>
                <a:prstGeom prst="rect">
                  <a:avLst/>
                </a:prstGeom>
                <a:blipFill rotWithShape="1">
                  <a:blip r:embed="rId17"/>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56" name="Text Box 2"/>
              <p:cNvSpPr txBox="1">
                <a:spLocks noChangeArrowheads="1"/>
              </p:cNvSpPr>
              <p:nvPr/>
            </p:nvSpPr>
            <p:spPr bwMode="auto">
              <a:xfrm>
                <a:off x="5343526" y="6211995"/>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0</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6" name="Text Box 2"/>
              <p:cNvSpPr txBox="1">
                <a:spLocks noRot="1" noChangeAspect="1" noMove="1" noResize="1" noEditPoints="1" noAdjustHandles="1" noChangeArrowheads="1" noChangeShapeType="1" noTextEdit="1"/>
              </p:cNvSpPr>
              <p:nvPr/>
            </p:nvSpPr>
            <p:spPr bwMode="auto">
              <a:xfrm>
                <a:off x="5343526" y="6211995"/>
                <a:ext cx="777824" cy="400110"/>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7" name="Text Box 2"/>
              <p:cNvSpPr txBox="1">
                <a:spLocks noChangeArrowheads="1"/>
              </p:cNvSpPr>
              <p:nvPr/>
            </p:nvSpPr>
            <p:spPr bwMode="auto">
              <a:xfrm>
                <a:off x="5200651" y="6050070"/>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0</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7" name="Text Box 2"/>
              <p:cNvSpPr txBox="1">
                <a:spLocks noRot="1" noChangeAspect="1" noMove="1" noResize="1" noEditPoints="1" noAdjustHandles="1" noChangeArrowheads="1" noChangeShapeType="1" noTextEdit="1"/>
              </p:cNvSpPr>
              <p:nvPr/>
            </p:nvSpPr>
            <p:spPr bwMode="auto">
              <a:xfrm>
                <a:off x="5200651" y="6050070"/>
                <a:ext cx="777824" cy="400110"/>
              </a:xfrm>
              <a:prstGeom prst="rect">
                <a:avLst/>
              </a:prstGeom>
              <a:blipFill rotWithShape="1">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8" name="Text Box 2"/>
              <p:cNvSpPr txBox="1">
                <a:spLocks noChangeArrowheads="1"/>
              </p:cNvSpPr>
              <p:nvPr/>
            </p:nvSpPr>
            <p:spPr bwMode="auto">
              <a:xfrm>
                <a:off x="5219701" y="4535595"/>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8" name="Text Box 2"/>
              <p:cNvSpPr txBox="1">
                <a:spLocks noRot="1" noChangeAspect="1" noMove="1" noResize="1" noEditPoints="1" noAdjustHandles="1" noChangeArrowheads="1" noChangeShapeType="1" noTextEdit="1"/>
              </p:cNvSpPr>
              <p:nvPr/>
            </p:nvSpPr>
            <p:spPr bwMode="auto">
              <a:xfrm>
                <a:off x="5219701" y="4535595"/>
                <a:ext cx="777824" cy="400110"/>
              </a:xfrm>
              <a:prstGeom prst="rect">
                <a:avLst/>
              </a:prstGeom>
              <a:blipFill rotWithShape="1">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9" name="Text Box 2"/>
              <p:cNvSpPr txBox="1">
                <a:spLocks noChangeArrowheads="1"/>
              </p:cNvSpPr>
              <p:nvPr/>
            </p:nvSpPr>
            <p:spPr bwMode="auto">
              <a:xfrm>
                <a:off x="7153276" y="6173895"/>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70</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9" name="Text Box 2"/>
              <p:cNvSpPr txBox="1">
                <a:spLocks noRot="1" noChangeAspect="1" noMove="1" noResize="1" noEditPoints="1" noAdjustHandles="1" noChangeArrowheads="1" noChangeShapeType="1" noTextEdit="1"/>
              </p:cNvSpPr>
              <p:nvPr/>
            </p:nvSpPr>
            <p:spPr bwMode="auto">
              <a:xfrm>
                <a:off x="7153276" y="6173895"/>
                <a:ext cx="777824" cy="400110"/>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0" name="Text Box 2"/>
              <p:cNvSpPr txBox="1">
                <a:spLocks noChangeArrowheads="1"/>
              </p:cNvSpPr>
              <p:nvPr/>
            </p:nvSpPr>
            <p:spPr bwMode="auto">
              <a:xfrm>
                <a:off x="6010276" y="6173895"/>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3</m:t>
                      </m:r>
                      <m:r>
                        <a:rPr lang="en-US" altLang="en-US" sz="2000" b="0" i="1" smtClean="0">
                          <a:latin typeface="Cambria Math"/>
                          <a:cs typeface="Times New Roman" panose="02020603050405020304" pitchFamily="18" charset="0"/>
                          <a:sym typeface="Math3" panose="00000400000000000000" pitchFamily="2" charset="2"/>
                        </a:rPr>
                        <m:t>0</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0" name="Text Box 2"/>
              <p:cNvSpPr txBox="1">
                <a:spLocks noRot="1" noChangeAspect="1" noMove="1" noResize="1" noEditPoints="1" noAdjustHandles="1" noChangeArrowheads="1" noChangeShapeType="1" noTextEdit="1"/>
              </p:cNvSpPr>
              <p:nvPr/>
            </p:nvSpPr>
            <p:spPr bwMode="auto">
              <a:xfrm>
                <a:off x="6010276" y="6173895"/>
                <a:ext cx="777824" cy="400110"/>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1" name="Text Box 2"/>
              <p:cNvSpPr txBox="1">
                <a:spLocks noChangeArrowheads="1"/>
              </p:cNvSpPr>
              <p:nvPr/>
            </p:nvSpPr>
            <p:spPr bwMode="auto">
              <a:xfrm>
                <a:off x="5124451" y="5467313"/>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0.4</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1" name="Text Box 2"/>
              <p:cNvSpPr txBox="1">
                <a:spLocks noRot="1" noChangeAspect="1" noMove="1" noResize="1" noEditPoints="1" noAdjustHandles="1" noChangeArrowheads="1" noChangeShapeType="1" noTextEdit="1"/>
              </p:cNvSpPr>
              <p:nvPr/>
            </p:nvSpPr>
            <p:spPr bwMode="auto">
              <a:xfrm>
                <a:off x="5124451" y="5467313"/>
                <a:ext cx="777824" cy="400110"/>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2" name="Text Box 2"/>
              <p:cNvSpPr txBox="1">
                <a:spLocks noChangeArrowheads="1"/>
              </p:cNvSpPr>
              <p:nvPr/>
            </p:nvSpPr>
            <p:spPr bwMode="auto">
              <a:xfrm>
                <a:off x="5257801" y="4868970"/>
                <a:ext cx="777824"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0.</m:t>
                    </m:r>
                  </m:oMath>
                </a14:m>
                <a:r>
                  <a:rPr lang="en-US" altLang="en-US" sz="2000" dirty="0">
                    <a:latin typeface="Arial" panose="020B0604020202020204" pitchFamily="34" charset="0"/>
                    <a:cs typeface="Times New Roman" panose="02020603050405020304" pitchFamily="18" charset="0"/>
                    <a:sym typeface="Math3" panose="00000400000000000000" pitchFamily="2" charset="2"/>
                  </a:rPr>
                  <a:t>8</a:t>
                </a:r>
              </a:p>
            </p:txBody>
          </p:sp>
        </mc:Choice>
        <mc:Fallback xmlns="">
          <p:sp>
            <p:nvSpPr>
              <p:cNvPr id="62" name="Text Box 2"/>
              <p:cNvSpPr txBox="1">
                <a:spLocks noRot="1" noChangeAspect="1" noMove="1" noResize="1" noEditPoints="1" noAdjustHandles="1" noChangeArrowheads="1" noChangeShapeType="1" noTextEdit="1"/>
              </p:cNvSpPr>
              <p:nvPr/>
            </p:nvSpPr>
            <p:spPr bwMode="auto">
              <a:xfrm>
                <a:off x="5257801" y="4868970"/>
                <a:ext cx="777824" cy="400110"/>
              </a:xfrm>
              <a:prstGeom prst="rect">
                <a:avLst/>
              </a:prstGeom>
              <a:blipFill rotWithShape="1">
                <a:blip r:embed="rId24"/>
                <a:stretch>
                  <a:fillRect t="-6154" b="-2923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63" name="Straight Connector 62"/>
          <p:cNvCxnSpPr/>
          <p:nvPr/>
        </p:nvCxnSpPr>
        <p:spPr>
          <a:xfrm flipH="1">
            <a:off x="5722913" y="4735650"/>
            <a:ext cx="2582886" cy="151891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2711" name="Freeform 712710"/>
          <p:cNvSpPr/>
          <p:nvPr/>
        </p:nvSpPr>
        <p:spPr>
          <a:xfrm>
            <a:off x="5692441" y="4735650"/>
            <a:ext cx="2597819" cy="1514475"/>
          </a:xfrm>
          <a:custGeom>
            <a:avLst/>
            <a:gdLst>
              <a:gd name="connsiteX0" fmla="*/ 0 w 1295400"/>
              <a:gd name="connsiteY0" fmla="*/ 571500 h 571500"/>
              <a:gd name="connsiteX1" fmla="*/ 571500 w 1295400"/>
              <a:gd name="connsiteY1" fmla="*/ 0 h 571500"/>
              <a:gd name="connsiteX2" fmla="*/ 1295400 w 1295400"/>
              <a:gd name="connsiteY2" fmla="*/ 0 h 571500"/>
              <a:gd name="connsiteX3" fmla="*/ 1295400 w 1295400"/>
              <a:gd name="connsiteY3" fmla="*/ 28575 h 571500"/>
              <a:gd name="connsiteX0" fmla="*/ 0 w 1295400"/>
              <a:gd name="connsiteY0" fmla="*/ 571500 h 571500"/>
              <a:gd name="connsiteX1" fmla="*/ 571500 w 1295400"/>
              <a:gd name="connsiteY1" fmla="*/ 0 h 571500"/>
              <a:gd name="connsiteX2" fmla="*/ 1295400 w 1295400"/>
              <a:gd name="connsiteY2" fmla="*/ 0 h 571500"/>
              <a:gd name="connsiteX0" fmla="*/ 0 w 1295400"/>
              <a:gd name="connsiteY0" fmla="*/ 571500 h 571500"/>
              <a:gd name="connsiteX1" fmla="*/ 245831 w 1295400"/>
              <a:gd name="connsiteY1" fmla="*/ 119941 h 571500"/>
              <a:gd name="connsiteX2" fmla="*/ 571500 w 1295400"/>
              <a:gd name="connsiteY2" fmla="*/ 0 h 571500"/>
              <a:gd name="connsiteX3" fmla="*/ 1295400 w 1295400"/>
              <a:gd name="connsiteY3" fmla="*/ 0 h 571500"/>
              <a:gd name="connsiteX0" fmla="*/ 0 w 2681886"/>
              <a:gd name="connsiteY0" fmla="*/ 1581006 h 1581006"/>
              <a:gd name="connsiteX1" fmla="*/ 245831 w 2681886"/>
              <a:gd name="connsiteY1" fmla="*/ 1129447 h 1581006"/>
              <a:gd name="connsiteX2" fmla="*/ 571500 w 2681886"/>
              <a:gd name="connsiteY2" fmla="*/ 1009506 h 1581006"/>
              <a:gd name="connsiteX3" fmla="*/ 2681886 w 2681886"/>
              <a:gd name="connsiteY3" fmla="*/ 0 h 1581006"/>
              <a:gd name="connsiteX0" fmla="*/ 0 w 2681886"/>
              <a:gd name="connsiteY0" fmla="*/ 1581006 h 1581006"/>
              <a:gd name="connsiteX1" fmla="*/ 245831 w 2681886"/>
              <a:gd name="connsiteY1" fmla="*/ 1129447 h 1581006"/>
              <a:gd name="connsiteX2" fmla="*/ 1957986 w 2681886"/>
              <a:gd name="connsiteY2" fmla="*/ 349829 h 1581006"/>
              <a:gd name="connsiteX3" fmla="*/ 2681886 w 2681886"/>
              <a:gd name="connsiteY3" fmla="*/ 0 h 1581006"/>
              <a:gd name="connsiteX0" fmla="*/ 0 w 2681886"/>
              <a:gd name="connsiteY0" fmla="*/ 1581006 h 1581006"/>
              <a:gd name="connsiteX1" fmla="*/ 717826 w 2681886"/>
              <a:gd name="connsiteY1" fmla="*/ 929545 h 1581006"/>
              <a:gd name="connsiteX2" fmla="*/ 1957986 w 2681886"/>
              <a:gd name="connsiteY2" fmla="*/ 349829 h 1581006"/>
              <a:gd name="connsiteX3" fmla="*/ 2681886 w 2681886"/>
              <a:gd name="connsiteY3" fmla="*/ 0 h 1581006"/>
              <a:gd name="connsiteX0" fmla="*/ 0 w 2681886"/>
              <a:gd name="connsiteY0" fmla="*/ 1581006 h 1581006"/>
              <a:gd name="connsiteX1" fmla="*/ 717826 w 2681886"/>
              <a:gd name="connsiteY1" fmla="*/ 929545 h 1581006"/>
              <a:gd name="connsiteX2" fmla="*/ 1928487 w 2681886"/>
              <a:gd name="connsiteY2" fmla="*/ 269632 h 1581006"/>
              <a:gd name="connsiteX3" fmla="*/ 2681886 w 2681886"/>
              <a:gd name="connsiteY3" fmla="*/ 0 h 1581006"/>
              <a:gd name="connsiteX0" fmla="*/ 0 w 2681886"/>
              <a:gd name="connsiteY0" fmla="*/ 1581006 h 1581006"/>
              <a:gd name="connsiteX1" fmla="*/ 698160 w 2681886"/>
              <a:gd name="connsiteY1" fmla="*/ 999149 h 1581006"/>
              <a:gd name="connsiteX2" fmla="*/ 1928487 w 2681886"/>
              <a:gd name="connsiteY2" fmla="*/ 269632 h 1581006"/>
              <a:gd name="connsiteX3" fmla="*/ 2681886 w 2681886"/>
              <a:gd name="connsiteY3" fmla="*/ 0 h 1581006"/>
            </a:gdLst>
            <a:ahLst/>
            <a:cxnLst>
              <a:cxn ang="0">
                <a:pos x="connsiteX0" y="connsiteY0"/>
              </a:cxn>
              <a:cxn ang="0">
                <a:pos x="connsiteX1" y="connsiteY1"/>
              </a:cxn>
              <a:cxn ang="0">
                <a:pos x="connsiteX2" y="connsiteY2"/>
              </a:cxn>
              <a:cxn ang="0">
                <a:pos x="connsiteX3" y="connsiteY3"/>
              </a:cxn>
            </a:cxnLst>
            <a:rect l="l" t="t" r="r" b="b"/>
            <a:pathLst>
              <a:path w="2681886" h="1581006">
                <a:moveTo>
                  <a:pt x="0" y="1581006"/>
                </a:moveTo>
                <a:cubicBezTo>
                  <a:pt x="91777" y="1487125"/>
                  <a:pt x="606383" y="1093030"/>
                  <a:pt x="698160" y="999149"/>
                </a:cubicBezTo>
                <a:lnTo>
                  <a:pt x="1928487" y="269632"/>
                </a:lnTo>
                <a:lnTo>
                  <a:pt x="2681886"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3" name="Oval 72"/>
          <p:cNvSpPr/>
          <p:nvPr/>
        </p:nvSpPr>
        <p:spPr>
          <a:xfrm>
            <a:off x="6330102" y="5643286"/>
            <a:ext cx="89344" cy="83911"/>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4" name="Oval 73"/>
          <p:cNvSpPr/>
          <p:nvPr/>
        </p:nvSpPr>
        <p:spPr>
          <a:xfrm>
            <a:off x="7504077" y="4956568"/>
            <a:ext cx="89344" cy="83911"/>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5" name="Group 4"/>
          <p:cNvGrpSpPr/>
          <p:nvPr/>
        </p:nvGrpSpPr>
        <p:grpSpPr>
          <a:xfrm>
            <a:off x="776338" y="3575237"/>
            <a:ext cx="2743201" cy="1552635"/>
            <a:chOff x="776338" y="3406555"/>
            <a:chExt cx="2743201" cy="1552635"/>
          </a:xfrm>
        </p:grpSpPr>
        <mc:AlternateContent xmlns:mc="http://schemas.openxmlformats.org/markup-compatibility/2006" xmlns:a14="http://schemas.microsoft.com/office/drawing/2010/main">
          <mc:Choice Requires="a14">
            <p:sp>
              <p:nvSpPr>
                <p:cNvPr id="32" name="Text Box 2"/>
                <p:cNvSpPr txBox="1">
                  <a:spLocks noChangeArrowheads="1"/>
                </p:cNvSpPr>
                <p:nvPr/>
              </p:nvSpPr>
              <p:spPr bwMode="auto">
                <a:xfrm>
                  <a:off x="776338" y="395900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7</m:t>
                      </m:r>
                      <m:r>
                        <a:rPr lang="en-US" altLang="en-US" sz="2400" b="0" i="1" smtClean="0">
                          <a:latin typeface="Cambria Math"/>
                          <a:cs typeface="Times New Roman" panose="02020603050405020304" pitchFamily="18" charset="0"/>
                          <a:sym typeface="Math3" panose="00000400000000000000" pitchFamily="2" charset="2"/>
                        </a:rPr>
                        <m:t>0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2" name="Text Box 2"/>
                <p:cNvSpPr txBox="1">
                  <a:spLocks noRot="1" noChangeAspect="1" noMove="1" noResize="1" noEditPoints="1" noAdjustHandles="1" noChangeArrowheads="1" noChangeShapeType="1" noTextEdit="1"/>
                </p:cNvSpPr>
                <p:nvPr/>
              </p:nvSpPr>
              <p:spPr bwMode="auto">
                <a:xfrm>
                  <a:off x="776338" y="3959005"/>
                  <a:ext cx="777824" cy="461665"/>
                </a:xfrm>
                <a:prstGeom prst="rect">
                  <a:avLst/>
                </a:prstGeom>
                <a:blipFill rotWithShape="1">
                  <a:blip r:embed="rId25"/>
                  <a:stretch>
                    <a:fillRect l="-1563" r="-171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5" name="Group 44"/>
            <p:cNvGrpSpPr/>
            <p:nvPr/>
          </p:nvGrpSpPr>
          <p:grpSpPr>
            <a:xfrm>
              <a:off x="1824074" y="3406555"/>
              <a:ext cx="1695465" cy="1552635"/>
              <a:chOff x="4297347" y="1158655"/>
              <a:chExt cx="1695465" cy="1552635"/>
            </a:xfrm>
          </p:grpSpPr>
          <p:grpSp>
            <p:nvGrpSpPr>
              <p:cNvPr id="46" name="Group 45"/>
              <p:cNvGrpSpPr/>
              <p:nvPr/>
            </p:nvGrpSpPr>
            <p:grpSpPr>
              <a:xfrm>
                <a:off x="4413867" y="1587485"/>
                <a:ext cx="835518" cy="774670"/>
                <a:chOff x="7298832" y="2832445"/>
                <a:chExt cx="835518" cy="774670"/>
              </a:xfrm>
            </p:grpSpPr>
            <p:sp>
              <p:nvSpPr>
                <p:cNvPr id="47" name="Freeform 46"/>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8" name="Freeform 47"/>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49" name="Oval 48"/>
              <p:cNvSpPr/>
              <p:nvPr/>
            </p:nvSpPr>
            <p:spPr>
              <a:xfrm>
                <a:off x="4297347" y="185940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50" name="Text Box 2"/>
                  <p:cNvSpPr txBox="1">
                    <a:spLocks noChangeArrowheads="1"/>
                  </p:cNvSpPr>
                  <p:nvPr/>
                </p:nvSpPr>
                <p:spPr bwMode="auto">
                  <a:xfrm>
                    <a:off x="4700638" y="11586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𝑞</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0" name="Text Box 2"/>
                  <p:cNvSpPr txBox="1">
                    <a:spLocks noRot="1" noChangeAspect="1" noMove="1" noResize="1" noEditPoints="1" noAdjustHandles="1" noChangeArrowheads="1" noChangeShapeType="1" noTextEdit="1"/>
                  </p:cNvSpPr>
                  <p:nvPr/>
                </p:nvSpPr>
                <p:spPr bwMode="auto">
                  <a:xfrm>
                    <a:off x="4700638" y="1158655"/>
                    <a:ext cx="547637" cy="461665"/>
                  </a:xfrm>
                  <a:prstGeom prst="rect">
                    <a:avLst/>
                  </a:prstGeom>
                  <a:blipFill rotWithShape="1">
                    <a:blip r:embed="rId14"/>
                    <a:stretch>
                      <a:fillRect l="-2222"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1" name="Text Box 2"/>
                  <p:cNvSpPr txBox="1">
                    <a:spLocks noChangeArrowheads="1"/>
                  </p:cNvSpPr>
                  <p:nvPr/>
                </p:nvSpPr>
                <p:spPr bwMode="auto">
                  <a:xfrm>
                    <a:off x="4452988" y="231118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𝑞</m:t>
                        </m:r>
                      </m:oMath>
                    </a14:m>
                    <a:r>
                      <a:rPr lang="en-US" altLang="en-US" sz="200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51" name="Text Box 2"/>
                  <p:cNvSpPr txBox="1">
                    <a:spLocks noRot="1" noChangeAspect="1" noMove="1" noResize="1" noEditPoints="1" noAdjustHandles="1" noChangeArrowheads="1" noChangeShapeType="1" noTextEdit="1"/>
                  </p:cNvSpPr>
                  <p:nvPr/>
                </p:nvSpPr>
                <p:spPr bwMode="auto">
                  <a:xfrm>
                    <a:off x="4452988" y="2311180"/>
                    <a:ext cx="1112018" cy="400110"/>
                  </a:xfrm>
                  <a:prstGeom prst="rect">
                    <a:avLst/>
                  </a:prstGeom>
                  <a:blipFill rotWithShape="1">
                    <a:blip r:embed="rId15"/>
                    <a:stretch>
                      <a:fillRect t="-6061" b="-2727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5214988" y="134915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100</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5214988" y="1349155"/>
                    <a:ext cx="777824" cy="461665"/>
                  </a:xfrm>
                  <a:prstGeom prst="rect">
                    <a:avLst/>
                  </a:prstGeom>
                  <a:blipFill rotWithShape="1">
                    <a:blip r:embed="rId16"/>
                    <a:stretch>
                      <a:fillRect l="-236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76" name="Text Box 2"/>
                <p:cNvSpPr txBox="1">
                  <a:spLocks noChangeArrowheads="1"/>
                </p:cNvSpPr>
                <p:nvPr/>
              </p:nvSpPr>
              <p:spPr bwMode="auto">
                <a:xfrm>
                  <a:off x="2871838" y="43876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0</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6" name="Text Box 2"/>
                <p:cNvSpPr txBox="1">
                  <a:spLocks noRot="1" noChangeAspect="1" noMove="1" noResize="1" noEditPoints="1" noAdjustHandles="1" noChangeArrowheads="1" noChangeShapeType="1" noTextEdit="1"/>
                </p:cNvSpPr>
                <p:nvPr/>
              </p:nvSpPr>
              <p:spPr bwMode="auto">
                <a:xfrm>
                  <a:off x="2871838" y="4387630"/>
                  <a:ext cx="547637" cy="461665"/>
                </a:xfrm>
                <a:prstGeom prst="rect">
                  <a:avLst/>
                </a:prstGeom>
                <a:blipFill rotWithShape="1">
                  <a:blip r:embed="rId26"/>
                  <a:stretch>
                    <a:fillRect l="-22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55" name="Oval 54"/>
          <p:cNvSpPr/>
          <p:nvPr/>
        </p:nvSpPr>
        <p:spPr>
          <a:xfrm>
            <a:off x="5669413" y="6217384"/>
            <a:ext cx="89344" cy="83911"/>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4" name="Oval 63"/>
          <p:cNvSpPr/>
          <p:nvPr/>
        </p:nvSpPr>
        <p:spPr>
          <a:xfrm>
            <a:off x="8269738" y="4683859"/>
            <a:ext cx="89344" cy="83911"/>
          </a:xfrm>
          <a:prstGeom prst="ellipse">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5" name="Text Box 2"/>
              <p:cNvSpPr txBox="1">
                <a:spLocks noChangeArrowheads="1"/>
              </p:cNvSpPr>
              <p:nvPr/>
            </p:nvSpPr>
            <p:spPr bwMode="auto">
              <a:xfrm>
                <a:off x="5705476" y="4335600"/>
                <a:ext cx="1824931"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Graph of </a:t>
                </a:r>
                <a14:m>
                  <m:oMath xmlns:m="http://schemas.openxmlformats.org/officeDocument/2006/math">
                    <m:r>
                      <a:rPr lang="en-US" altLang="en-US" sz="2000" b="0" i="1" smtClean="0">
                        <a:solidFill>
                          <a:srgbClr val="0000FF"/>
                        </a:solidFill>
                        <a:latin typeface="Cambria Math"/>
                        <a:cs typeface="Times New Roman" panose="02020603050405020304" pitchFamily="18" charset="0"/>
                        <a:sym typeface="Math3" panose="00000400000000000000" pitchFamily="2" charset="2"/>
                      </a:rPr>
                      <m:t>𝑈</m:t>
                    </m:r>
                  </m:oMath>
                </a14:m>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en-US" sz="20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5" name="Text Box 2"/>
              <p:cNvSpPr txBox="1">
                <a:spLocks noRot="1" noChangeAspect="1" noMove="1" noResize="1" noEditPoints="1" noAdjustHandles="1" noChangeArrowheads="1" noChangeShapeType="1" noTextEdit="1"/>
              </p:cNvSpPr>
              <p:nvPr/>
            </p:nvSpPr>
            <p:spPr bwMode="auto">
              <a:xfrm>
                <a:off x="5705476" y="4335600"/>
                <a:ext cx="1824931" cy="369332"/>
              </a:xfrm>
              <a:prstGeom prst="rect">
                <a:avLst/>
              </a:prstGeom>
              <a:blipFill rotWithShape="1">
                <a:blip r:embed="rId27"/>
                <a:stretch>
                  <a:fillRect l="-3679" t="-14754" b="-2950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26" name="Group 25"/>
          <p:cNvGrpSpPr/>
          <p:nvPr/>
        </p:nvGrpSpPr>
        <p:grpSpPr>
          <a:xfrm>
            <a:off x="4981484" y="4342237"/>
            <a:ext cx="4143466" cy="2504985"/>
            <a:chOff x="4981484" y="4342237"/>
            <a:chExt cx="4143466" cy="2504985"/>
          </a:xfrm>
        </p:grpSpPr>
        <p:cxnSp>
          <p:nvCxnSpPr>
            <p:cNvPr id="15" name="Straight Connector 14"/>
            <p:cNvCxnSpPr/>
            <p:nvPr/>
          </p:nvCxnSpPr>
          <p:spPr>
            <a:xfrm>
              <a:off x="4981484" y="4342237"/>
              <a:ext cx="4143466" cy="0"/>
            </a:xfrm>
            <a:prstGeom prst="line">
              <a:avLst/>
            </a:prstGeom>
            <a:ln w="25400">
              <a:solidFill>
                <a:srgbClr val="0000FF"/>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4981484" y="4342237"/>
              <a:ext cx="0" cy="2504985"/>
            </a:xfrm>
            <a:prstGeom prst="line">
              <a:avLst/>
            </a:prstGeom>
            <a:ln w="25400">
              <a:solidFill>
                <a:srgbClr val="0000FF"/>
              </a:solidFill>
              <a:prstDash val="dash"/>
            </a:ln>
          </p:spPr>
          <p:style>
            <a:lnRef idx="1">
              <a:schemeClr val="accent1"/>
            </a:lnRef>
            <a:fillRef idx="0">
              <a:schemeClr val="accent1"/>
            </a:fillRef>
            <a:effectRef idx="0">
              <a:schemeClr val="accent1"/>
            </a:effectRef>
            <a:fontRef idx="minor">
              <a:schemeClr val="tx1"/>
            </a:fontRef>
          </p:style>
        </p:cxnSp>
      </p:grpSp>
      <p:sp>
        <p:nvSpPr>
          <p:cNvPr id="67" name="Text Box 3">
            <a:extLst>
              <a:ext uri="{FF2B5EF4-FFF2-40B4-BE49-F238E27FC236}">
                <a16:creationId xmlns:a16="http://schemas.microsoft.com/office/drawing/2014/main" id="{E0885E73-720F-498E-BD52-2B0E66DE70AB}"/>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25</a:t>
            </a:fld>
            <a:endParaRPr lang="en-US" altLang="nl-NL" sz="1600"/>
          </a:p>
        </p:txBody>
      </p:sp>
      <mc:AlternateContent xmlns:mc="http://schemas.openxmlformats.org/markup-compatibility/2006" xmlns:a14="http://schemas.microsoft.com/office/drawing/2010/main">
        <mc:Choice Requires="a14">
          <p:sp>
            <p:nvSpPr>
              <p:cNvPr id="68" name="Text Box 2">
                <a:extLst>
                  <a:ext uri="{FF2B5EF4-FFF2-40B4-BE49-F238E27FC236}">
                    <a16:creationId xmlns:a16="http://schemas.microsoft.com/office/drawing/2014/main" id="{7D8119CB-FCA5-4C95-A84F-987412BAD8EB}"/>
                  </a:ext>
                </a:extLst>
              </p:cNvPr>
              <p:cNvSpPr txBox="1">
                <a:spLocks noChangeArrowheads="1"/>
              </p:cNvSpPr>
              <p:nvPr/>
            </p:nvSpPr>
            <p:spPr bwMode="auto">
              <a:xfrm>
                <a:off x="395536" y="27048"/>
                <a:ext cx="8251825" cy="107721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Question.</a:t>
                </a:r>
                <a:r>
                  <a:rPr lang="en-US" altLang="en-US" dirty="0">
                    <a:latin typeface="Arial" panose="020B0604020202020204" pitchFamily="34" charset="0"/>
                    <a:cs typeface="Times New Roman" panose="02020603050405020304" pitchFamily="18" charset="0"/>
                    <a:sym typeface="Math3" panose="00000400000000000000" pitchFamily="2" charset="2"/>
                  </a:rPr>
                  <a:t> Assume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d>
                      <m:d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b="0" i="1" smtClean="0">
                            <a:latin typeface="Cambria Math"/>
                            <a:cs typeface="Times New Roman" panose="02020603050405020304" pitchFamily="18" charset="0"/>
                            <a:sym typeface="Math3" panose="00000400000000000000" pitchFamily="2" charset="2"/>
                          </a:rPr>
                          <m:t>0</m:t>
                        </m:r>
                      </m:e>
                    </m:d>
                    <m:r>
                      <a:rPr lang="en-US" altLang="en-US" b="0" i="1" smtClean="0">
                        <a:latin typeface="Cambria Math"/>
                        <a:cs typeface="Times New Roman" panose="02020603050405020304" pitchFamily="18" charset="0"/>
                        <a:sym typeface="Math3" panose="00000400000000000000" pitchFamily="2" charset="2"/>
                      </a:rPr>
                      <m:t>=0</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&amp;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d>
                      <m:d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b="0" i="1" smtClean="0">
                            <a:latin typeface="Cambria Math"/>
                            <a:cs typeface="Times New Roman" panose="02020603050405020304" pitchFamily="18" charset="0"/>
                            <a:sym typeface="Math3" panose="00000400000000000000" pitchFamily="2" charset="2"/>
                          </a:rPr>
                          <m:t>100</m:t>
                        </m:r>
                      </m:e>
                    </m:d>
                    <m:r>
                      <a:rPr lang="en-US" altLang="en-US" b="0" i="1" smtClean="0">
                        <a:latin typeface="Cambria Math"/>
                        <a:cs typeface="Times New Roman" panose="02020603050405020304" pitchFamily="18" charset="0"/>
                        <a:sym typeface="Math3" panose="00000400000000000000" pitchFamily="2" charset="2"/>
                      </a:rPr>
                      <m:t>=1.</m:t>
                    </m:r>
                  </m:oMath>
                </a14:m>
                <a:endParaRPr lang="en-US" altLang="en-US"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How measure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r>
                      <a:rPr lang="en-US" altLang="en-US" b="0" i="1" smtClean="0">
                        <a:latin typeface="Cambria Math"/>
                        <a:cs typeface="Times New Roman" panose="02020603050405020304" pitchFamily="18" charset="0"/>
                        <a:sym typeface="Math3" panose="00000400000000000000" pitchFamily="2" charset="2"/>
                      </a:rPr>
                      <m:t>(30)</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8" name="Text Box 2">
                <a:extLst>
                  <a:ext uri="{FF2B5EF4-FFF2-40B4-BE49-F238E27FC236}">
                    <a16:creationId xmlns:a16="http://schemas.microsoft.com/office/drawing/2014/main" id="{7D8119CB-FCA5-4C95-A84F-987412BAD8EB}"/>
                  </a:ext>
                </a:extLst>
              </p:cNvPr>
              <p:cNvSpPr txBox="1">
                <a:spLocks noRot="1" noChangeAspect="1" noMove="1" noResize="1" noEditPoints="1" noAdjustHandles="1" noChangeArrowheads="1" noChangeShapeType="1" noTextEdit="1"/>
              </p:cNvSpPr>
              <p:nvPr/>
            </p:nvSpPr>
            <p:spPr bwMode="auto">
              <a:xfrm>
                <a:off x="395536" y="27048"/>
                <a:ext cx="8251825" cy="1077218"/>
              </a:xfrm>
              <a:prstGeom prst="rect">
                <a:avLst/>
              </a:prstGeom>
              <a:blipFill>
                <a:blip r:embed="rId28"/>
                <a:stretch>
                  <a:fillRect l="-1920" t="-7345" b="-175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75184230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1">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3">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5">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6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9"/>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7"/>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58"/>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55"/>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4"/>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0"/>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1"/>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73"/>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62"/>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127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autoUpdateAnimBg="0"/>
      <p:bldP spid="23" grpId="0" build="p" autoUpdateAnimBg="0"/>
      <p:bldP spid="33" grpId="0" build="p"/>
      <p:bldP spid="2" grpId="0" animBg="1"/>
      <p:bldP spid="39" grpId="0"/>
      <p:bldP spid="56" grpId="0"/>
      <p:bldP spid="57" grpId="0"/>
      <p:bldP spid="58" grpId="0"/>
      <p:bldP spid="59" grpId="0"/>
      <p:bldP spid="60" grpId="0"/>
      <p:bldP spid="61" grpId="0"/>
      <p:bldP spid="62" grpId="0"/>
      <p:bldP spid="712711" grpId="0" animBg="1"/>
      <p:bldP spid="73" grpId="0" animBg="1"/>
      <p:bldP spid="74" grpId="0" animBg="1"/>
      <p:bldP spid="55" grpId="0" animBg="1"/>
      <p:bldP spid="64" grpId="0" animBg="1"/>
      <p:bldP spid="65" grpId="0" build="p"/>
      <p:bldP spid="68"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2706" name="Text Box 2"/>
              <p:cNvSpPr txBox="1">
                <a:spLocks noChangeArrowheads="1"/>
              </p:cNvSpPr>
              <p:nvPr/>
            </p:nvSpPr>
            <p:spPr bwMode="auto">
              <a:xfrm>
                <a:off x="523875" y="185558"/>
                <a:ext cx="8251825" cy="19143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GB" altLang="en-US" b="0" dirty="0">
                    <a:latin typeface="Arial" panose="020B0604020202020204" pitchFamily="34" charset="0"/>
                    <a:cs typeface="Times New Roman" panose="02020603050405020304" pitchFamily="18" charset="0"/>
                    <a:sym typeface="Math3" panose="00000400000000000000" pitchFamily="2" charset="2"/>
                  </a:rPr>
                  <a:t>General (</a:t>
                </a:r>
                <a:r>
                  <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standard gamble) method </a:t>
                </a:r>
                <a:r>
                  <a:rPr lang="en-GB" altLang="en-US" b="0" dirty="0">
                    <a:latin typeface="Arial" panose="020B0604020202020204" pitchFamily="34" charset="0"/>
                    <a:cs typeface="Times New Roman" panose="02020603050405020304" pitchFamily="18" charset="0"/>
                    <a:sym typeface="Math3" panose="00000400000000000000" pitchFamily="2" charset="2"/>
                  </a:rPr>
                  <a:t>for measuring utility</a:t>
                </a:r>
                <a:br>
                  <a:rPr lang="en-GB" altLang="en-US" sz="2800" b="0" dirty="0">
                    <a:latin typeface="Arial" panose="020B0604020202020204" pitchFamily="34" charset="0"/>
                    <a:cs typeface="Times New Roman" panose="02020603050405020304" pitchFamily="18" charset="0"/>
                    <a:sym typeface="Math3" panose="00000400000000000000" pitchFamily="2" charset="2"/>
                  </a:rPr>
                </a:b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Assume best conceivable outcome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𝑀</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and worst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𝑚</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Set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𝑀</m:t>
                        </m:r>
                      </m:e>
                    </m:d>
                    <m:r>
                      <a:rPr lang="en-US" altLang="en-US" sz="2800" b="0" i="1" smtClean="0">
                        <a:latin typeface="Cambria Math"/>
                        <a:cs typeface="Times New Roman" panose="02020603050405020304" pitchFamily="18" charset="0"/>
                        <a:sym typeface="Math3" panose="00000400000000000000" pitchFamily="2" charset="2"/>
                      </a:rPr>
                      <m:t>=1</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𝑚</m:t>
                        </m:r>
                      </m:e>
                    </m:d>
                    <m:r>
                      <a:rPr lang="en-US" altLang="en-US" sz="2800" b="0" i="1" smtClean="0">
                        <a:latin typeface="Cambria Math"/>
                        <a:cs typeface="Times New Roman" panose="02020603050405020304" pitchFamily="18" charset="0"/>
                        <a:sym typeface="Math3" panose="00000400000000000000" pitchFamily="2" charset="2"/>
                      </a:rPr>
                      <m:t>=0</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712706" name="Text Box 2"/>
              <p:cNvSpPr txBox="1">
                <a:spLocks noRot="1" noChangeAspect="1" noMove="1" noResize="1" noEditPoints="1" noAdjustHandles="1" noChangeArrowheads="1" noChangeShapeType="1" noTextEdit="1"/>
              </p:cNvSpPr>
              <p:nvPr/>
            </p:nvSpPr>
            <p:spPr bwMode="auto">
              <a:xfrm>
                <a:off x="523875" y="185558"/>
                <a:ext cx="8251825" cy="1914370"/>
              </a:xfrm>
              <a:prstGeom prst="rect">
                <a:avLst/>
              </a:prstGeom>
              <a:blipFill>
                <a:blip r:embed="rId3"/>
                <a:stretch>
                  <a:fillRect l="-1920" t="-9236" r="-2511" b="-796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21" name="Group 20"/>
          <p:cNvGrpSpPr/>
          <p:nvPr/>
        </p:nvGrpSpPr>
        <p:grpSpPr>
          <a:xfrm>
            <a:off x="776338" y="2045594"/>
            <a:ext cx="2773717" cy="1552635"/>
            <a:chOff x="776338" y="1930180"/>
            <a:chExt cx="2773717" cy="1552635"/>
          </a:xfrm>
        </p:grpSpPr>
        <mc:AlternateContent xmlns:mc="http://schemas.openxmlformats.org/markup-compatibility/2006" xmlns:a14="http://schemas.microsoft.com/office/drawing/2010/main">
          <mc:Choice Requires="a14">
            <p:sp>
              <p:nvSpPr>
                <p:cNvPr id="4" name="Text Box 2"/>
                <p:cNvSpPr txBox="1">
                  <a:spLocks noChangeArrowheads="1"/>
                </p:cNvSpPr>
                <p:nvPr/>
              </p:nvSpPr>
              <p:spPr bwMode="auto">
                <a:xfrm>
                  <a:off x="776338" y="249215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 name="Text Box 2"/>
                <p:cNvSpPr txBox="1">
                  <a:spLocks noRot="1" noChangeAspect="1" noMove="1" noResize="1" noEditPoints="1" noAdjustHandles="1" noChangeArrowheads="1" noChangeShapeType="1" noTextEdit="1"/>
                </p:cNvSpPr>
                <p:nvPr/>
              </p:nvSpPr>
              <p:spPr bwMode="auto">
                <a:xfrm>
                  <a:off x="776338" y="2492155"/>
                  <a:ext cx="777824" cy="46166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3" name="Group 2"/>
            <p:cNvGrpSpPr/>
            <p:nvPr/>
          </p:nvGrpSpPr>
          <p:grpSpPr>
            <a:xfrm>
              <a:off x="1824074" y="1930180"/>
              <a:ext cx="1725981" cy="1552635"/>
              <a:chOff x="1824074" y="1930180"/>
              <a:chExt cx="1725981" cy="1552635"/>
            </a:xfrm>
          </p:grpSpPr>
          <p:grpSp>
            <p:nvGrpSpPr>
              <p:cNvPr id="7" name="Group 6"/>
              <p:cNvGrpSpPr/>
              <p:nvPr/>
            </p:nvGrpSpPr>
            <p:grpSpPr>
              <a:xfrm>
                <a:off x="1940594" y="2359010"/>
                <a:ext cx="835518" cy="774670"/>
                <a:chOff x="7298832" y="2832445"/>
                <a:chExt cx="835518" cy="774670"/>
              </a:xfrm>
            </p:grpSpPr>
            <p:sp>
              <p:nvSpPr>
                <p:cNvPr id="12" name="Freeform 11"/>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 name="Freeform 12"/>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8" name="Oval 7"/>
              <p:cNvSpPr/>
              <p:nvPr/>
            </p:nvSpPr>
            <p:spPr>
              <a:xfrm>
                <a:off x="182407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2276284"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2276284" y="1930180"/>
                    <a:ext cx="547637" cy="461665"/>
                  </a:xfrm>
                  <a:prstGeom prst="rect">
                    <a:avLst/>
                  </a:prstGeom>
                  <a:blipFill>
                    <a:blip r:embed="rId5"/>
                    <a:stretch>
                      <a:fillRect l="-3333"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892049"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t>?</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892049" y="3082705"/>
                    <a:ext cx="1112018" cy="400110"/>
                  </a:xfrm>
                  <a:prstGeom prst="rect">
                    <a:avLst/>
                  </a:prstGeom>
                  <a:blipFill>
                    <a:blip r:embed="rId6"/>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1" name="Text Box 2"/>
                  <p:cNvSpPr txBox="1">
                    <a:spLocks noChangeArrowheads="1"/>
                  </p:cNvSpPr>
                  <p:nvPr/>
                </p:nvSpPr>
                <p:spPr bwMode="auto">
                  <a:xfrm>
                    <a:off x="2768349"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1" name="Text Box 2"/>
                  <p:cNvSpPr txBox="1">
                    <a:spLocks noRot="1" noChangeAspect="1" noMove="1" noResize="1" noEditPoints="1" noAdjustHandles="1" noChangeArrowheads="1" noChangeShapeType="1" noTextEdit="1"/>
                  </p:cNvSpPr>
                  <p:nvPr/>
                </p:nvSpPr>
                <p:spPr bwMode="auto">
                  <a:xfrm>
                    <a:off x="2768349" y="2120680"/>
                    <a:ext cx="777824" cy="461665"/>
                  </a:xfrm>
                  <a:prstGeom prst="rect">
                    <a:avLst/>
                  </a:prstGeom>
                  <a:blipFill>
                    <a:blip r:embed="rId7"/>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4" name="Text Box 2"/>
                  <p:cNvSpPr txBox="1">
                    <a:spLocks noChangeArrowheads="1"/>
                  </p:cNvSpPr>
                  <p:nvPr/>
                </p:nvSpPr>
                <p:spPr bwMode="auto">
                  <a:xfrm>
                    <a:off x="2772231" y="2874449"/>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 name="Text Box 2"/>
                  <p:cNvSpPr txBox="1">
                    <a:spLocks noRot="1" noChangeAspect="1" noMove="1" noResize="1" noEditPoints="1" noAdjustHandles="1" noChangeArrowheads="1" noChangeShapeType="1" noTextEdit="1"/>
                  </p:cNvSpPr>
                  <p:nvPr/>
                </p:nvSpPr>
                <p:spPr bwMode="auto">
                  <a:xfrm>
                    <a:off x="2772231" y="2874449"/>
                    <a:ext cx="777824" cy="461665"/>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mc:AlternateContent xmlns:mc="http://schemas.openxmlformats.org/markup-compatibility/2006" xmlns:a14="http://schemas.microsoft.com/office/drawing/2010/main">
        <mc:Choice Requires="a14">
          <p:sp>
            <p:nvSpPr>
              <p:cNvPr id="15" name="Text Box 2"/>
              <p:cNvSpPr txBox="1">
                <a:spLocks noChangeArrowheads="1"/>
              </p:cNvSpPr>
              <p:nvPr/>
            </p:nvSpPr>
            <p:spPr bwMode="auto">
              <a:xfrm>
                <a:off x="3507275" y="2530002"/>
                <a:ext cx="2398226"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b="0" i="1" smtClean="0">
                        <a:solidFill>
                          <a:srgbClr val="0000FF"/>
                        </a:solidFill>
                        <a:latin typeface="Cambria Math"/>
                        <a:cs typeface="Times New Roman" panose="02020603050405020304" pitchFamily="18" charset="0"/>
                        <a:sym typeface="Math3" panose="00000400000000000000" pitchFamily="2" charset="2"/>
                      </a:rPr>
                      <m:t>⇒</m:t>
                    </m:r>
                    <m:r>
                      <a:rPr lang="en-US" altLang="en-US" b="0" i="1" smtClean="0">
                        <a:latin typeface="Cambria Math"/>
                        <a:cs typeface="Times New Roman" panose="02020603050405020304" pitchFamily="18" charset="0"/>
                        <a:sym typeface="Math3" panose="00000400000000000000" pitchFamily="2" charset="2"/>
                      </a:rPr>
                      <m:t>𝑈</m:t>
                    </m:r>
                    <m:d>
                      <m:d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b="0" i="1" smtClean="0">
                            <a:latin typeface="Cambria Math"/>
                            <a:cs typeface="Times New Roman" panose="02020603050405020304" pitchFamily="18" charset="0"/>
                            <a:sym typeface="Math3" panose="00000400000000000000" pitchFamily="2" charset="2"/>
                          </a:rPr>
                          <m:t>𝛼</m:t>
                        </m:r>
                      </m:e>
                    </m:d>
                    <m:r>
                      <a:rPr lang="en-US" altLang="en-US" b="0" i="1" smtClean="0">
                        <a:latin typeface="Cambria Math"/>
                        <a:cs typeface="Times New Roman" panose="02020603050405020304" pitchFamily="18" charset="0"/>
                        <a:sym typeface="Math3" panose="00000400000000000000" pitchFamily="2" charset="2"/>
                      </a:rPr>
                      <m:t>=</m:t>
                    </m:r>
                    <m:r>
                      <a:rPr lang="en-US" altLang="en-US" b="0" i="1" smtClean="0">
                        <a:latin typeface="Cambria Math"/>
                        <a:cs typeface="Times New Roman" panose="02020603050405020304" pitchFamily="18" charset="0"/>
                        <a:sym typeface="Math3" panose="00000400000000000000" pitchFamily="2" charset="2"/>
                      </a:rPr>
                      <m:t>𝑝</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 name="Text Box 2"/>
              <p:cNvSpPr txBox="1">
                <a:spLocks noRot="1" noChangeAspect="1" noMove="1" noResize="1" noEditPoints="1" noAdjustHandles="1" noChangeArrowheads="1" noChangeShapeType="1" noTextEdit="1"/>
              </p:cNvSpPr>
              <p:nvPr/>
            </p:nvSpPr>
            <p:spPr bwMode="auto">
              <a:xfrm>
                <a:off x="3507275" y="2530002"/>
                <a:ext cx="2398226" cy="584775"/>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12705" name="Group 712704"/>
          <p:cNvGrpSpPr/>
          <p:nvPr/>
        </p:nvGrpSpPr>
        <p:grpSpPr>
          <a:xfrm>
            <a:off x="614412" y="5341073"/>
            <a:ext cx="2690666" cy="1305513"/>
            <a:chOff x="614412" y="5243415"/>
            <a:chExt cx="2690666" cy="1305513"/>
          </a:xfrm>
        </p:grpSpPr>
        <p:grpSp>
          <p:nvGrpSpPr>
            <p:cNvPr id="712704" name="Group 712703"/>
            <p:cNvGrpSpPr/>
            <p:nvPr/>
          </p:nvGrpSpPr>
          <p:grpSpPr>
            <a:xfrm>
              <a:off x="2046896" y="5243415"/>
              <a:ext cx="1258182" cy="1305513"/>
              <a:chOff x="2046896" y="5243415"/>
              <a:chExt cx="1258182" cy="1305513"/>
            </a:xfrm>
          </p:grpSpPr>
          <p:sp>
            <p:nvSpPr>
              <p:cNvPr id="25" name="Freeform 24"/>
              <p:cNvSpPr>
                <a:spLocks/>
              </p:cNvSpPr>
              <p:nvPr/>
            </p:nvSpPr>
            <p:spPr bwMode="auto">
              <a:xfrm flipV="1">
                <a:off x="2162175" y="5553075"/>
                <a:ext cx="784225" cy="279400"/>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nl-NL"/>
              </a:p>
            </p:txBody>
          </p:sp>
          <p:sp>
            <p:nvSpPr>
              <p:cNvPr id="26" name="Text Box 33"/>
              <p:cNvSpPr txBox="1">
                <a:spLocks noChangeArrowheads="1"/>
              </p:cNvSpPr>
              <p:nvPr/>
            </p:nvSpPr>
            <p:spPr bwMode="auto">
              <a:xfrm>
                <a:off x="2911476" y="5411494"/>
                <a:ext cx="393602"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70000"/>
                  </a:lnSpc>
                </a:pPr>
                <a:r>
                  <a:rPr lang="en-US" altLang="nl-NL" sz="2400" dirty="0">
                    <a:sym typeface="Wingdings" panose="05000000000000000000" pitchFamily="2" charset="2"/>
                  </a:rPr>
                  <a:t></a:t>
                </a:r>
                <a:endParaRPr lang="en-US" altLang="nl-NL" sz="2400" dirty="0"/>
              </a:p>
            </p:txBody>
          </p:sp>
          <mc:AlternateContent xmlns:mc="http://schemas.openxmlformats.org/markup-compatibility/2006" xmlns:a14="http://schemas.microsoft.com/office/drawing/2010/main">
            <mc:Choice Requires="a14">
              <p:sp>
                <p:nvSpPr>
                  <p:cNvPr id="16" name="Text Box 29"/>
                  <p:cNvSpPr txBox="1">
                    <a:spLocks noChangeArrowheads="1"/>
                  </p:cNvSpPr>
                  <p:nvPr/>
                </p:nvSpPr>
                <p:spPr bwMode="auto">
                  <a:xfrm>
                    <a:off x="2286196" y="6082203"/>
                    <a:ext cx="715962" cy="46672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14:m>
                      <m:oMathPara xmlns:m="http://schemas.openxmlformats.org/officeDocument/2006/math">
                        <m:oMathParaPr>
                          <m:jc m:val="centerGroup"/>
                        </m:oMathParaPr>
                        <m:oMath xmlns:m="http://schemas.openxmlformats.org/officeDocument/2006/math">
                          <m:r>
                            <a:rPr lang="en-US" altLang="nl-NL" sz="2000" b="0" i="1" smtClean="0">
                              <a:latin typeface="Cambria Math"/>
                            </a:rPr>
                            <m:t>0.04</m:t>
                          </m:r>
                        </m:oMath>
                      </m:oMathPara>
                    </a14:m>
                    <a:endParaRPr lang="en-US" altLang="nl-NL" sz="2400" dirty="0"/>
                  </a:p>
                </p:txBody>
              </p:sp>
            </mc:Choice>
            <mc:Fallback xmlns="">
              <p:sp>
                <p:nvSpPr>
                  <p:cNvPr id="16" name="Text Box 29"/>
                  <p:cNvSpPr txBox="1">
                    <a:spLocks noRot="1" noChangeAspect="1" noMove="1" noResize="1" noEditPoints="1" noAdjustHandles="1" noChangeArrowheads="1" noChangeShapeType="1" noTextEdit="1"/>
                  </p:cNvSpPr>
                  <p:nvPr/>
                </p:nvSpPr>
                <p:spPr bwMode="auto">
                  <a:xfrm>
                    <a:off x="2286196" y="6082203"/>
                    <a:ext cx="715962" cy="46672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7" name="Text Box 30"/>
                  <p:cNvSpPr txBox="1">
                    <a:spLocks noChangeArrowheads="1"/>
                  </p:cNvSpPr>
                  <p:nvPr/>
                </p:nvSpPr>
                <p:spPr bwMode="auto">
                  <a:xfrm>
                    <a:off x="2343150" y="5243415"/>
                    <a:ext cx="525462" cy="3667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14:m>
                      <m:oMathPara xmlns:m="http://schemas.openxmlformats.org/officeDocument/2006/math">
                        <m:oMathParaPr>
                          <m:jc m:val="centerGroup"/>
                        </m:oMathParaPr>
                        <m:oMath xmlns:m="http://schemas.openxmlformats.org/officeDocument/2006/math">
                          <m:r>
                            <a:rPr lang="en-US" altLang="nl-NL" sz="2000" b="0" i="1" smtClean="0">
                              <a:latin typeface="Cambria Math"/>
                            </a:rPr>
                            <m:t>0.96</m:t>
                          </m:r>
                        </m:oMath>
                      </m:oMathPara>
                    </a14:m>
                    <a:endParaRPr lang="en-US" altLang="nl-NL" sz="2400" dirty="0"/>
                  </a:p>
                </p:txBody>
              </p:sp>
            </mc:Choice>
            <mc:Fallback xmlns="">
              <p:sp>
                <p:nvSpPr>
                  <p:cNvPr id="17" name="Text Box 30"/>
                  <p:cNvSpPr txBox="1">
                    <a:spLocks noRot="1" noChangeAspect="1" noMove="1" noResize="1" noEditPoints="1" noAdjustHandles="1" noChangeArrowheads="1" noChangeShapeType="1" noTextEdit="1"/>
                  </p:cNvSpPr>
                  <p:nvPr/>
                </p:nvSpPr>
                <p:spPr bwMode="auto">
                  <a:xfrm>
                    <a:off x="2343150" y="5243415"/>
                    <a:ext cx="525462" cy="366712"/>
                  </a:xfrm>
                  <a:prstGeom prst="rect">
                    <a:avLst/>
                  </a:prstGeom>
                  <a:blipFill rotWithShape="1">
                    <a:blip r:embed="rId11"/>
                    <a:stretch>
                      <a:fillRect r="-24138" b="-1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9" name="Group 18"/>
              <p:cNvGrpSpPr>
                <a:grpSpLocks/>
              </p:cNvGrpSpPr>
              <p:nvPr/>
            </p:nvGrpSpPr>
            <p:grpSpPr bwMode="auto">
              <a:xfrm>
                <a:off x="2162077" y="5875352"/>
                <a:ext cx="1143000" cy="493713"/>
                <a:chOff x="931" y="3743"/>
                <a:chExt cx="720" cy="311"/>
              </a:xfrm>
            </p:grpSpPr>
            <p:sp>
              <p:nvSpPr>
                <p:cNvPr id="23" name="Freeform 22"/>
                <p:cNvSpPr>
                  <a:spLocks/>
                </p:cNvSpPr>
                <p:nvPr/>
              </p:nvSpPr>
              <p:spPr bwMode="auto">
                <a:xfrm>
                  <a:off x="931" y="3743"/>
                  <a:ext cx="494" cy="176"/>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nl-NL"/>
                </a:p>
              </p:txBody>
            </p:sp>
            <p:sp>
              <p:nvSpPr>
                <p:cNvPr id="24" name="Text Box 36"/>
                <p:cNvSpPr txBox="1">
                  <a:spLocks noChangeArrowheads="1"/>
                </p:cNvSpPr>
                <p:nvPr/>
              </p:nvSpPr>
              <p:spPr bwMode="auto">
                <a:xfrm>
                  <a:off x="1409" y="3809"/>
                  <a:ext cx="242"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nl-NL" dirty="0">
                      <a:cs typeface="Times New Roman" charset="0"/>
                      <a:sym typeface="Wingdings" pitchFamily="2" charset="2"/>
                    </a:rPr>
                    <a:t></a:t>
                  </a:r>
                  <a:endParaRPr lang="en-US" altLang="nl-NL" dirty="0">
                    <a:cs typeface="Times New Roman" charset="0"/>
                    <a:sym typeface="Math3" pitchFamily="2" charset="2"/>
                  </a:endParaRPr>
                </a:p>
              </p:txBody>
            </p:sp>
          </p:grpSp>
          <p:sp>
            <p:nvSpPr>
              <p:cNvPr id="20" name="Oval 19"/>
              <p:cNvSpPr>
                <a:spLocks noChangeArrowheads="1"/>
              </p:cNvSpPr>
              <p:nvPr/>
            </p:nvSpPr>
            <p:spPr bwMode="auto">
              <a:xfrm>
                <a:off x="2046896" y="5733071"/>
                <a:ext cx="247144" cy="241300"/>
              </a:xfrm>
              <a:prstGeom prst="ellipse">
                <a:avLst/>
              </a:prstGeom>
              <a:solidFill>
                <a:schemeClr val="bg1"/>
              </a:solidFill>
              <a:ln>
                <a:solidFill>
                  <a:schemeClr val="tx1"/>
                </a:solid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nl-NL" altLang="nl-NL"/>
              </a:p>
            </p:txBody>
          </p:sp>
        </p:grpSp>
        <mc:AlternateContent xmlns:mc="http://schemas.openxmlformats.org/markup-compatibility/2006" xmlns:a14="http://schemas.microsoft.com/office/drawing/2010/main">
          <mc:Choice Requires="a14">
            <p:sp>
              <p:nvSpPr>
                <p:cNvPr id="27" name="Text Box 2"/>
                <p:cNvSpPr txBox="1">
                  <a:spLocks noChangeArrowheads="1"/>
                </p:cNvSpPr>
                <p:nvPr/>
              </p:nvSpPr>
              <p:spPr bwMode="auto">
                <a:xfrm>
                  <a:off x="614412" y="5587780"/>
                  <a:ext cx="142961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b="0" dirty="0">
                      <a:latin typeface="Arial" panose="020B0604020202020204" pitchFamily="34" charset="0"/>
                      <a:cs typeface="Times New Roman" panose="02020603050405020304" pitchFamily="18" charset="0"/>
                      <a:sym typeface="Math3" panose="00000400000000000000" pitchFamily="2" charset="2"/>
                    </a:rPr>
                    <a:t>Blind</a:t>
                  </a: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7" name="Text Box 2"/>
                <p:cNvSpPr txBox="1">
                  <a:spLocks noRot="1" noChangeAspect="1" noMove="1" noResize="1" noEditPoints="1" noAdjustHandles="1" noChangeArrowheads="1" noChangeShapeType="1" noTextEdit="1"/>
                </p:cNvSpPr>
                <p:nvPr/>
              </p:nvSpPr>
              <p:spPr bwMode="auto">
                <a:xfrm>
                  <a:off x="614412" y="5587780"/>
                  <a:ext cx="1429615" cy="461665"/>
                </a:xfrm>
                <a:prstGeom prst="rect">
                  <a:avLst/>
                </a:prstGeom>
                <a:blipFill rotWithShape="1">
                  <a:blip r:embed="rId12"/>
                  <a:stretch>
                    <a:fillRect l="-6838" t="-9333" b="-3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8" name="Text Box 2"/>
              <p:cNvSpPr txBox="1">
                <a:spLocks noChangeArrowheads="1"/>
              </p:cNvSpPr>
              <p:nvPr/>
            </p:nvSpPr>
            <p:spPr bwMode="auto">
              <a:xfrm>
                <a:off x="600076" y="4045771"/>
                <a:ext cx="6553200" cy="11264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None/>
                </a:pPr>
                <a:r>
                  <a:rPr lang="en-GB"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In health domain:</a:t>
                </a:r>
                <a:r>
                  <a:rPr lang="en-GB" altLang="en-US" sz="2800" b="0" dirty="0">
                    <a:latin typeface="Arial" panose="020B0604020202020204" pitchFamily="34" charset="0"/>
                    <a:cs typeface="Times New Roman" panose="02020603050405020304" pitchFamily="18" charset="0"/>
                    <a:sym typeface="Math3" panose="00000400000000000000" pitchFamily="2" charset="2"/>
                  </a:rPr>
                  <a:t> quality of life</a:t>
                </a:r>
                <a:r>
                  <a:rPr lang="en-GB" altLang="en-US" sz="2800" dirty="0">
                    <a:latin typeface="Arial" panose="020B0604020202020204" pitchFamily="34" charset="0"/>
                    <a:cs typeface="Times New Roman" panose="02020603050405020304" pitchFamily="18" charset="0"/>
                    <a:sym typeface="Math3" panose="00000400000000000000" pitchFamily="2" charset="2"/>
                  </a:rPr>
                  <a:t> </a:t>
                </a:r>
                <a:r>
                  <a:rPr lang="en-US" sz="2800" dirty="0">
                    <a:sym typeface="Symbol"/>
                  </a:rPr>
                  <a:t> </a:t>
                </a:r>
                <a:r>
                  <a:rPr lang="en-GB" altLang="en-US" sz="2800" dirty="0">
                    <a:latin typeface="Arial" panose="020B0604020202020204" pitchFamily="34" charset="0"/>
                    <a:cs typeface="Times New Roman" panose="02020603050405020304" pitchFamily="18" charset="0"/>
                    <a:sym typeface="Math3" panose="00000400000000000000" pitchFamily="2" charset="2"/>
                  </a:rPr>
                  <a:t>utility.</a:t>
                </a:r>
              </a:p>
              <a:p>
                <a:pPr>
                  <a:lnSpc>
                    <a:spcPct val="80000"/>
                  </a:lnSpc>
                  <a:spcBef>
                    <a:spcPct val="0"/>
                  </a:spcBef>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Perfect health (</a:t>
                </a:r>
                <a:r>
                  <a:rPr lang="en-GB" altLang="en-US" sz="2800" dirty="0">
                    <a:latin typeface="Arial" panose="020B0604020202020204" pitchFamily="34" charset="0"/>
                    <a:cs typeface="Times New Roman" panose="02020603050405020304" pitchFamily="18" charset="0"/>
                    <a:sym typeface="Wingdings" panose="05000000000000000000" pitchFamily="2" charset="2"/>
                  </a:rPr>
                  <a:t>) is best (</a:t>
                </a:r>
                <a14:m>
                  <m:oMath xmlns:m="http://schemas.openxmlformats.org/officeDocument/2006/math">
                    <m:r>
                      <a:rPr lang="en-US" altLang="en-US" sz="2800" b="0" i="1" smtClean="0">
                        <a:latin typeface="Cambria Math"/>
                        <a:cs typeface="Times New Roman" panose="02020603050405020304" pitchFamily="18" charset="0"/>
                        <a:sym typeface="Wingdings" panose="05000000000000000000" pitchFamily="2" charset="2"/>
                      </a:rPr>
                      <m:t>𝑈</m:t>
                    </m:r>
                    <m:r>
                      <a:rPr lang="en-US" altLang="en-US" sz="2800" b="0" i="1" smtClean="0">
                        <a:latin typeface="Cambria Math"/>
                        <a:cs typeface="Times New Roman" panose="02020603050405020304" pitchFamily="18" charset="0"/>
                        <a:sym typeface="Wingdings" panose="05000000000000000000" pitchFamily="2" charset="2"/>
                      </a:rPr>
                      <m:t>=1</m:t>
                    </m:r>
                  </m:oMath>
                </a14:m>
                <a:r>
                  <a:rPr lang="en-GB" altLang="en-US" sz="2800" dirty="0">
                    <a:latin typeface="Arial" panose="020B0604020202020204" pitchFamily="34" charset="0"/>
                    <a:cs typeface="Times New Roman" panose="02020603050405020304" pitchFamily="18" charset="0"/>
                    <a:sym typeface="Wingdings" panose="05000000000000000000" pitchFamily="2" charset="2"/>
                  </a:rPr>
                  <a:t>). </a:t>
                </a:r>
                <a:br>
                  <a:rPr lang="en-GB" altLang="en-US" sz="2800" dirty="0">
                    <a:latin typeface="Arial" panose="020B0604020202020204" pitchFamily="34" charset="0"/>
                    <a:cs typeface="Times New Roman" panose="02020603050405020304" pitchFamily="18" charset="0"/>
                    <a:sym typeface="Wingdings" panose="05000000000000000000" pitchFamily="2" charset="2"/>
                  </a:rPr>
                </a:br>
                <a:r>
                  <a:rPr lang="en-GB" altLang="en-US" sz="2800" dirty="0">
                    <a:latin typeface="Arial" panose="020B0604020202020204" pitchFamily="34" charset="0"/>
                    <a:cs typeface="Times New Roman" panose="02020603050405020304" pitchFamily="18" charset="0"/>
                    <a:sym typeface="Wingdings" panose="05000000000000000000" pitchFamily="2" charset="2"/>
                  </a:rPr>
                  <a:t>Death (</a:t>
                </a:r>
                <a:r>
                  <a:rPr lang="en-US" altLang="nl-NL" sz="2800" dirty="0">
                    <a:cs typeface="Times New Roman" charset="0"/>
                    <a:sym typeface="Wingdings" pitchFamily="2" charset="2"/>
                  </a:rPr>
                  <a:t></a:t>
                </a:r>
                <a:r>
                  <a:rPr lang="en-GB" altLang="en-US" sz="2800" dirty="0">
                    <a:latin typeface="Arial" panose="020B0604020202020204" pitchFamily="34" charset="0"/>
                    <a:cs typeface="Times New Roman" panose="02020603050405020304" pitchFamily="18" charset="0"/>
                    <a:sym typeface="Wingdings" panose="05000000000000000000" pitchFamily="2" charset="2"/>
                  </a:rPr>
                  <a:t>) is worst (</a:t>
                </a:r>
                <a14:m>
                  <m:oMath xmlns:m="http://schemas.openxmlformats.org/officeDocument/2006/math">
                    <m:r>
                      <a:rPr lang="en-US" altLang="en-US" sz="2800" b="0" i="1" smtClean="0">
                        <a:latin typeface="Cambria Math"/>
                        <a:cs typeface="Times New Roman" panose="02020603050405020304" pitchFamily="18" charset="0"/>
                        <a:sym typeface="Wingdings" panose="05000000000000000000" pitchFamily="2" charset="2"/>
                      </a:rPr>
                      <m:t>𝑈</m:t>
                    </m:r>
                    <m:r>
                      <a:rPr lang="en-US" altLang="en-US" sz="2800" b="0" i="1" smtClean="0">
                        <a:latin typeface="Cambria Math"/>
                        <a:cs typeface="Times New Roman" panose="02020603050405020304" pitchFamily="18" charset="0"/>
                        <a:sym typeface="Wingdings" panose="05000000000000000000" pitchFamily="2" charset="2"/>
                      </a:rPr>
                      <m:t>=0</m:t>
                    </m:r>
                  </m:oMath>
                </a14:m>
                <a:r>
                  <a:rPr lang="en-GB" altLang="en-US" sz="2800" dirty="0">
                    <a:latin typeface="Arial" panose="020B0604020202020204" pitchFamily="34" charset="0"/>
                    <a:cs typeface="Times New Roman" panose="02020603050405020304" pitchFamily="18" charset="0"/>
                    <a:sym typeface="Wingdings" panose="050000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2"/>
              <p:cNvSpPr txBox="1">
                <a:spLocks noRot="1" noChangeAspect="1" noMove="1" noResize="1" noEditPoints="1" noAdjustHandles="1" noChangeArrowheads="1" noChangeShapeType="1" noTextEdit="1"/>
              </p:cNvSpPr>
              <p:nvPr/>
            </p:nvSpPr>
            <p:spPr bwMode="auto">
              <a:xfrm>
                <a:off x="600076" y="4045771"/>
                <a:ext cx="6553200" cy="1126462"/>
              </a:xfrm>
              <a:prstGeom prst="rect">
                <a:avLst/>
              </a:prstGeom>
              <a:blipFill>
                <a:blip r:embed="rId13"/>
                <a:stretch>
                  <a:fillRect l="-1860" t="-13587" b="-1467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9" name="Text Box 2"/>
              <p:cNvSpPr txBox="1">
                <a:spLocks noChangeArrowheads="1"/>
              </p:cNvSpPr>
              <p:nvPr/>
            </p:nvSpPr>
            <p:spPr bwMode="auto">
              <a:xfrm>
                <a:off x="3459650" y="5674546"/>
                <a:ext cx="529409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 </m:t>
                    </m:r>
                  </m:oMath>
                </a14:m>
                <a:r>
                  <a:rPr lang="en-GB" altLang="en-US" sz="2400" b="0" dirty="0">
                    <a:latin typeface="Arial" panose="020B0604020202020204" pitchFamily="34" charset="0"/>
                    <a:cs typeface="Times New Roman" panose="02020603050405020304" pitchFamily="18" charset="0"/>
                    <a:sym typeface="Math3" panose="00000400000000000000" pitchFamily="2" charset="2"/>
                  </a:rPr>
                  <a:t>quality of life of blindness is 0.96.</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3459650" y="5674546"/>
                <a:ext cx="5294094" cy="461665"/>
              </a:xfrm>
              <a:prstGeom prst="rect">
                <a:avLst/>
              </a:prstGeom>
              <a:blipFill>
                <a:blip r:embed="rId14"/>
                <a:stretch>
                  <a:fillRect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30" name="Text Box 2"/>
          <p:cNvSpPr txBox="1">
            <a:spLocks noChangeArrowheads="1"/>
          </p:cNvSpPr>
          <p:nvPr/>
        </p:nvSpPr>
        <p:spPr bwMode="auto">
          <a:xfrm>
            <a:off x="3535850" y="6179371"/>
            <a:ext cx="52940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b="0" dirty="0">
                <a:latin typeface="Arial" panose="020B0604020202020204" pitchFamily="34" charset="0"/>
                <a:cs typeface="Times New Roman" panose="02020603050405020304" pitchFamily="18" charset="0"/>
                <a:sym typeface="Math3" panose="00000400000000000000" pitchFamily="2" charset="2"/>
              </a:rPr>
              <a:t>Blindness brings loss of 4% quality of life.</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sp>
        <p:nvSpPr>
          <p:cNvPr id="31" name="Text Box 3">
            <a:extLst>
              <a:ext uri="{FF2B5EF4-FFF2-40B4-BE49-F238E27FC236}">
                <a16:creationId xmlns:a16="http://schemas.microsoft.com/office/drawing/2014/main" id="{D3E6B8ED-15B0-42A9-A285-C6E039115D9F}"/>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26</a:t>
            </a:fld>
            <a:endParaRPr lang="en-US" altLang="nl-NL" sz="1600"/>
          </a:p>
        </p:txBody>
      </p:sp>
      <p:pic>
        <p:nvPicPr>
          <p:cNvPr id="32" name="Picture 31" descr="A close up of a toy&#10;&#10;Description automatically generated">
            <a:extLst>
              <a:ext uri="{FF2B5EF4-FFF2-40B4-BE49-F238E27FC236}">
                <a16:creationId xmlns:a16="http://schemas.microsoft.com/office/drawing/2014/main" id="{2E15AFCF-60A3-4FA3-80F1-BD6E31795FC0}"/>
              </a:ext>
            </a:extLst>
          </p:cNvPr>
          <p:cNvPicPr>
            <a:picLocks noChangeAspect="1"/>
          </p:cNvPicPr>
          <p:nvPr/>
        </p:nvPicPr>
        <p:blipFill rotWithShape="1">
          <a:blip r:embed="rId15">
            <a:extLst>
              <a:ext uri="{28A0092B-C50C-407E-A947-70E740481C1C}">
                <a14:useLocalDpi xmlns:a14="http://schemas.microsoft.com/office/drawing/2010/main" val="0"/>
              </a:ext>
            </a:extLst>
          </a:blip>
          <a:srcRect l="29243" t="7622" r="40006" b="62396"/>
          <a:stretch/>
        </p:blipFill>
        <p:spPr>
          <a:xfrm>
            <a:off x="927950" y="6067666"/>
            <a:ext cx="302065" cy="294514"/>
          </a:xfrm>
          <a:prstGeom prst="rect">
            <a:avLst/>
          </a:prstGeom>
        </p:spPr>
      </p:pic>
    </p:spTree>
    <p:extLst>
      <p:ext uri="{BB962C8B-B14F-4D97-AF65-F5344CB8AC3E}">
        <p14:creationId xmlns:p14="http://schemas.microsoft.com/office/powerpoint/2010/main" val="20762985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0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8">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8">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712705"/>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29">
                                            <p:txEl>
                                              <p:pRg st="0" end="0"/>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build="p" autoUpdateAnimBg="0"/>
      <p:bldP spid="15" grpId="0" build="p" autoUpdateAnimBg="0"/>
      <p:bldP spid="28" grpId="0" build="p" autoUpdateAnimBg="0"/>
      <p:bldP spid="29" grpId="0" build="p" autoUpdateAnimBg="0"/>
      <p:bldP spid="30"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Text Box 2"/>
          <p:cNvSpPr txBox="1">
            <a:spLocks noChangeArrowheads="1"/>
          </p:cNvSpPr>
          <p:nvPr/>
        </p:nvSpPr>
        <p:spPr bwMode="auto">
          <a:xfrm>
            <a:off x="628650" y="576263"/>
            <a:ext cx="8251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Preparatory notation:</a:t>
            </a:r>
            <a:r>
              <a:rPr lang="en-US" altLang="en-US" b="0" dirty="0">
                <a:latin typeface="Arial" panose="020B0604020202020204" pitchFamily="34" charset="0"/>
                <a:cs typeface="Times New Roman" panose="02020603050405020304" pitchFamily="18" charset="0"/>
                <a:sym typeface="Math3" panose="00000400000000000000" pitchFamily="2" charset="2"/>
              </a:rPr>
              <a:t> multistage lotteries</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
          <p:cNvGrpSpPr/>
          <p:nvPr/>
        </p:nvGrpSpPr>
        <p:grpSpPr>
          <a:xfrm>
            <a:off x="762001" y="2125662"/>
            <a:ext cx="1001713" cy="1517297"/>
            <a:chOff x="762001" y="2792413"/>
            <a:chExt cx="1001713" cy="973136"/>
          </a:xfrm>
        </p:grpSpPr>
        <p:sp>
          <p:nvSpPr>
            <p:cNvPr id="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8" name="Oval 8"/>
          <p:cNvSpPr>
            <a:spLocks noChangeArrowheads="1"/>
          </p:cNvSpPr>
          <p:nvPr/>
        </p:nvSpPr>
        <p:spPr bwMode="auto">
          <a:xfrm>
            <a:off x="674688" y="2765425"/>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 name="Group 3"/>
          <p:cNvGrpSpPr/>
          <p:nvPr/>
        </p:nvGrpSpPr>
        <p:grpSpPr>
          <a:xfrm>
            <a:off x="1041401" y="1655763"/>
            <a:ext cx="608013" cy="2403475"/>
            <a:chOff x="1041401" y="1655763"/>
            <a:chExt cx="608013" cy="2403475"/>
          </a:xfrm>
        </p:grpSpPr>
        <p:sp>
          <p:nvSpPr>
            <p:cNvPr id="11" name="Text Box 11"/>
            <p:cNvSpPr txBox="1">
              <a:spLocks noChangeArrowheads="1"/>
            </p:cNvSpPr>
            <p:nvPr/>
          </p:nvSpPr>
          <p:spPr bwMode="auto">
            <a:xfrm>
              <a:off x="1041401" y="16557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 name="Text Box 11"/>
            <p:cNvSpPr txBox="1">
              <a:spLocks noChangeArrowheads="1"/>
            </p:cNvSpPr>
            <p:nvPr/>
          </p:nvSpPr>
          <p:spPr bwMode="auto">
            <a:xfrm>
              <a:off x="1041401" y="347503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grpSp>
      <p:grpSp>
        <p:nvGrpSpPr>
          <p:cNvPr id="3" name="Group 2"/>
          <p:cNvGrpSpPr/>
          <p:nvPr/>
        </p:nvGrpSpPr>
        <p:grpSpPr>
          <a:xfrm>
            <a:off x="1841793" y="1795910"/>
            <a:ext cx="720432" cy="693287"/>
            <a:chOff x="1781176" y="2316163"/>
            <a:chExt cx="1011238" cy="973136"/>
          </a:xfrm>
        </p:grpSpPr>
        <p:sp>
          <p:nvSpPr>
            <p:cNvPr id="24" name="Freeform 6"/>
            <p:cNvSpPr>
              <a:spLocks/>
            </p:cNvSpPr>
            <p:nvPr/>
          </p:nvSpPr>
          <p:spPr bwMode="auto">
            <a:xfrm>
              <a:off x="1781176" y="231616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25" name="Freeform 7"/>
            <p:cNvSpPr>
              <a:spLocks/>
            </p:cNvSpPr>
            <p:nvPr/>
          </p:nvSpPr>
          <p:spPr bwMode="auto">
            <a:xfrm flipV="1">
              <a:off x="1790701" y="281146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26" name="Oval 8"/>
          <p:cNvSpPr>
            <a:spLocks noChangeArrowheads="1"/>
          </p:cNvSpPr>
          <p:nvPr/>
        </p:nvSpPr>
        <p:spPr bwMode="auto">
          <a:xfrm>
            <a:off x="1779589" y="2061689"/>
            <a:ext cx="144765" cy="14476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9" name="Group 8"/>
          <p:cNvGrpSpPr/>
          <p:nvPr/>
        </p:nvGrpSpPr>
        <p:grpSpPr>
          <a:xfrm>
            <a:off x="2003426" y="1389063"/>
            <a:ext cx="649577" cy="1456670"/>
            <a:chOff x="2003426" y="1389063"/>
            <a:chExt cx="649577" cy="1456670"/>
          </a:xfrm>
        </p:grpSpPr>
        <p:sp>
          <p:nvSpPr>
            <p:cNvPr id="27" name="Text Box 11"/>
            <p:cNvSpPr txBox="1">
              <a:spLocks noChangeArrowheads="1"/>
            </p:cNvSpPr>
            <p:nvPr/>
          </p:nvSpPr>
          <p:spPr bwMode="auto">
            <a:xfrm>
              <a:off x="2003426" y="138906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b="0" dirty="0">
                  <a:latin typeface="Arial" panose="020B0604020202020204" pitchFamily="34" charset="0"/>
                </a:rPr>
                <a:t>1/3</a:t>
              </a:r>
              <a:r>
                <a:rPr lang="en-GB" altLang="nl-NL" sz="2800" b="0" dirty="0">
                  <a:latin typeface="Arial" panose="020B0604020202020204" pitchFamily="34" charset="0"/>
                </a:rPr>
                <a:t> </a:t>
              </a:r>
              <a:endParaRPr lang="en-GB" altLang="nl-NL" b="0" dirty="0">
                <a:latin typeface="Arial" panose="020B0604020202020204" pitchFamily="34" charset="0"/>
              </a:endParaRPr>
            </a:p>
          </p:txBody>
        </p:sp>
        <p:sp>
          <p:nvSpPr>
            <p:cNvPr id="28" name="Text Box 11"/>
            <p:cNvSpPr txBox="1">
              <a:spLocks noChangeArrowheads="1"/>
            </p:cNvSpPr>
            <p:nvPr/>
          </p:nvSpPr>
          <p:spPr bwMode="auto">
            <a:xfrm>
              <a:off x="2044990" y="232251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2</a:t>
              </a:r>
              <a:r>
                <a:rPr lang="en-GB" altLang="nl-NL" sz="2000" b="0" dirty="0">
                  <a:latin typeface="Arial" panose="020B0604020202020204" pitchFamily="34" charset="0"/>
                </a:rPr>
                <a:t>/3</a:t>
              </a:r>
              <a:r>
                <a:rPr lang="en-GB" altLang="nl-NL" sz="2800" b="0" dirty="0">
                  <a:latin typeface="Arial" panose="020B0604020202020204" pitchFamily="34" charset="0"/>
                </a:rPr>
                <a:t> </a:t>
              </a:r>
              <a:endParaRPr lang="en-GB" altLang="nl-NL" b="0" dirty="0">
                <a:latin typeface="Arial" panose="020B0604020202020204" pitchFamily="34" charset="0"/>
              </a:endParaRPr>
            </a:p>
          </p:txBody>
        </p:sp>
      </p:grpSp>
      <p:sp>
        <p:nvSpPr>
          <p:cNvPr id="30" name="Text Box 11"/>
          <p:cNvSpPr txBox="1">
            <a:spLocks noChangeArrowheads="1"/>
          </p:cNvSpPr>
          <p:nvPr/>
        </p:nvSpPr>
        <p:spPr bwMode="auto">
          <a:xfrm>
            <a:off x="2517776" y="1589088"/>
            <a:ext cx="6080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200</a:t>
            </a:r>
            <a:endParaRPr lang="en-GB" altLang="nl-NL" b="0" dirty="0">
              <a:latin typeface="Arial" panose="020B0604020202020204" pitchFamily="34" charset="0"/>
            </a:endParaRPr>
          </a:p>
        </p:txBody>
      </p:sp>
      <p:sp>
        <p:nvSpPr>
          <p:cNvPr id="32" name="Text Box 11"/>
          <p:cNvSpPr txBox="1">
            <a:spLocks noChangeArrowheads="1"/>
          </p:cNvSpPr>
          <p:nvPr/>
        </p:nvSpPr>
        <p:spPr bwMode="auto">
          <a:xfrm>
            <a:off x="2546352" y="2293938"/>
            <a:ext cx="3040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0</a:t>
            </a:r>
            <a:endParaRPr lang="en-GB" altLang="nl-NL" b="0" dirty="0">
              <a:latin typeface="Arial" panose="020B0604020202020204" pitchFamily="34" charset="0"/>
            </a:endParaRPr>
          </a:p>
        </p:txBody>
      </p:sp>
      <p:grpSp>
        <p:nvGrpSpPr>
          <p:cNvPr id="12" name="Group 11"/>
          <p:cNvGrpSpPr/>
          <p:nvPr/>
        </p:nvGrpSpPr>
        <p:grpSpPr>
          <a:xfrm>
            <a:off x="1779589" y="2894013"/>
            <a:ext cx="1298575" cy="1466195"/>
            <a:chOff x="1789114" y="2894013"/>
            <a:chExt cx="1298575" cy="1466195"/>
          </a:xfrm>
        </p:grpSpPr>
        <p:grpSp>
          <p:nvGrpSpPr>
            <p:cNvPr id="17" name="Group 16"/>
            <p:cNvGrpSpPr/>
            <p:nvPr/>
          </p:nvGrpSpPr>
          <p:grpSpPr>
            <a:xfrm>
              <a:off x="1789114" y="3310385"/>
              <a:ext cx="782636" cy="693287"/>
              <a:chOff x="1693863" y="2316163"/>
              <a:chExt cx="1098551" cy="973136"/>
            </a:xfrm>
          </p:grpSpPr>
          <p:grpSp>
            <p:nvGrpSpPr>
              <p:cNvPr id="18" name="Group 17"/>
              <p:cNvGrpSpPr/>
              <p:nvPr/>
            </p:nvGrpSpPr>
            <p:grpSpPr>
              <a:xfrm>
                <a:off x="1781176" y="2316163"/>
                <a:ext cx="1011238" cy="973136"/>
                <a:chOff x="1781176" y="2316163"/>
                <a:chExt cx="1011238" cy="973136"/>
              </a:xfrm>
            </p:grpSpPr>
            <p:sp>
              <p:nvSpPr>
                <p:cNvPr id="20" name="Freeform 6"/>
                <p:cNvSpPr>
                  <a:spLocks/>
                </p:cNvSpPr>
                <p:nvPr/>
              </p:nvSpPr>
              <p:spPr bwMode="auto">
                <a:xfrm>
                  <a:off x="1781176" y="231616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21" name="Freeform 7"/>
                <p:cNvSpPr>
                  <a:spLocks/>
                </p:cNvSpPr>
                <p:nvPr/>
              </p:nvSpPr>
              <p:spPr bwMode="auto">
                <a:xfrm flipV="1">
                  <a:off x="1790701" y="281146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9" name="Oval 8"/>
              <p:cNvSpPr>
                <a:spLocks noChangeArrowheads="1"/>
              </p:cNvSpPr>
              <p:nvPr/>
            </p:nvSpPr>
            <p:spPr bwMode="auto">
              <a:xfrm>
                <a:off x="1693863" y="2689225"/>
                <a:ext cx="203200" cy="20320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22" name="Text Box 11"/>
            <p:cNvSpPr txBox="1">
              <a:spLocks noChangeArrowheads="1"/>
            </p:cNvSpPr>
            <p:nvPr/>
          </p:nvSpPr>
          <p:spPr bwMode="auto">
            <a:xfrm>
              <a:off x="1974851" y="289401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b="0" dirty="0">
                  <a:latin typeface="Arial" panose="020B0604020202020204" pitchFamily="34" charset="0"/>
                </a:rPr>
                <a:t>1/3</a:t>
              </a:r>
              <a:r>
                <a:rPr lang="en-GB" altLang="nl-NL" sz="2800" b="0" dirty="0">
                  <a:latin typeface="Arial" panose="020B0604020202020204" pitchFamily="34" charset="0"/>
                </a:rPr>
                <a:t> </a:t>
              </a:r>
              <a:endParaRPr lang="en-GB" altLang="nl-NL" b="0" dirty="0">
                <a:latin typeface="Arial" panose="020B0604020202020204" pitchFamily="34" charset="0"/>
              </a:endParaRPr>
            </a:p>
          </p:txBody>
        </p:sp>
        <p:sp>
          <p:nvSpPr>
            <p:cNvPr id="23" name="Text Box 11"/>
            <p:cNvSpPr txBox="1">
              <a:spLocks noChangeArrowheads="1"/>
            </p:cNvSpPr>
            <p:nvPr/>
          </p:nvSpPr>
          <p:spPr bwMode="auto">
            <a:xfrm>
              <a:off x="2006024" y="3836988"/>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2</a:t>
              </a:r>
              <a:r>
                <a:rPr lang="en-GB" altLang="nl-NL" sz="2000" b="0" dirty="0">
                  <a:latin typeface="Arial" panose="020B0604020202020204" pitchFamily="34" charset="0"/>
                </a:rPr>
                <a:t>/3</a:t>
              </a:r>
              <a:r>
                <a:rPr lang="en-GB" altLang="nl-NL" sz="2800" b="0" dirty="0">
                  <a:latin typeface="Arial" panose="020B0604020202020204" pitchFamily="34" charset="0"/>
                </a:rPr>
                <a:t> </a:t>
              </a:r>
              <a:endParaRPr lang="en-GB" altLang="nl-NL" b="0" dirty="0">
                <a:latin typeface="Arial" panose="020B0604020202020204" pitchFamily="34" charset="0"/>
              </a:endParaRPr>
            </a:p>
          </p:txBody>
        </p:sp>
        <p:sp>
          <p:nvSpPr>
            <p:cNvPr id="31" name="Text Box 11"/>
            <p:cNvSpPr txBox="1">
              <a:spLocks noChangeArrowheads="1"/>
            </p:cNvSpPr>
            <p:nvPr/>
          </p:nvSpPr>
          <p:spPr bwMode="auto">
            <a:xfrm>
              <a:off x="2479676" y="300831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100</a:t>
              </a:r>
              <a:r>
                <a:rPr lang="en-GB" altLang="nl-NL" sz="2800" b="0" dirty="0">
                  <a:latin typeface="Arial" panose="020B0604020202020204" pitchFamily="34" charset="0"/>
                </a:rPr>
                <a:t> </a:t>
              </a:r>
              <a:endParaRPr lang="en-GB" altLang="nl-NL" b="0" dirty="0">
                <a:latin typeface="Arial" panose="020B0604020202020204" pitchFamily="34" charset="0"/>
              </a:endParaRPr>
            </a:p>
          </p:txBody>
        </p:sp>
        <p:sp>
          <p:nvSpPr>
            <p:cNvPr id="33" name="Text Box 11"/>
            <p:cNvSpPr txBox="1">
              <a:spLocks noChangeArrowheads="1"/>
            </p:cNvSpPr>
            <p:nvPr/>
          </p:nvSpPr>
          <p:spPr bwMode="auto">
            <a:xfrm>
              <a:off x="2546352" y="3808413"/>
              <a:ext cx="3040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0</a:t>
              </a:r>
              <a:endParaRPr lang="en-GB" altLang="nl-NL" b="0" dirty="0">
                <a:latin typeface="Arial" panose="020B0604020202020204" pitchFamily="34" charset="0"/>
              </a:endParaRPr>
            </a:p>
          </p:txBody>
        </p:sp>
      </p:grpSp>
      <p:sp>
        <p:nvSpPr>
          <p:cNvPr id="34" name="Text Box 11"/>
          <p:cNvSpPr txBox="1">
            <a:spLocks noChangeArrowheads="1"/>
          </p:cNvSpPr>
          <p:nvPr/>
        </p:nvSpPr>
        <p:spPr bwMode="auto">
          <a:xfrm>
            <a:off x="3603626" y="25701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dirty="0">
                <a:latin typeface="Arial" panose="020B0604020202020204" pitchFamily="34" charset="0"/>
              </a:rPr>
              <a:t>=</a:t>
            </a:r>
            <a:r>
              <a:rPr lang="en-GB" altLang="nl-NL" b="0" dirty="0">
                <a:latin typeface="Arial" panose="020B0604020202020204" pitchFamily="34" charset="0"/>
              </a:rPr>
              <a:t> </a:t>
            </a:r>
          </a:p>
        </p:txBody>
      </p:sp>
      <p:sp>
        <p:nvSpPr>
          <p:cNvPr id="36" name="Freeform 6"/>
          <p:cNvSpPr>
            <a:spLocks/>
          </p:cNvSpPr>
          <p:nvPr/>
        </p:nvSpPr>
        <p:spPr bwMode="auto">
          <a:xfrm>
            <a:off x="4841878" y="2178086"/>
            <a:ext cx="923085" cy="686554"/>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55" name="Text Box 11"/>
          <p:cNvSpPr txBox="1">
            <a:spLocks noChangeArrowheads="1"/>
          </p:cNvSpPr>
          <p:nvPr/>
        </p:nvSpPr>
        <p:spPr bwMode="auto">
          <a:xfrm>
            <a:off x="5708651" y="1960563"/>
            <a:ext cx="6080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200</a:t>
            </a:r>
            <a:endParaRPr lang="en-GB" altLang="nl-NL" b="0" dirty="0">
              <a:latin typeface="Arial" panose="020B0604020202020204" pitchFamily="34" charset="0"/>
            </a:endParaRPr>
          </a:p>
        </p:txBody>
      </p:sp>
      <p:grpSp>
        <p:nvGrpSpPr>
          <p:cNvPr id="14" name="Group 13"/>
          <p:cNvGrpSpPr/>
          <p:nvPr/>
        </p:nvGrpSpPr>
        <p:grpSpPr>
          <a:xfrm>
            <a:off x="4831605" y="2889730"/>
            <a:ext cx="1257253" cy="871118"/>
            <a:chOff x="4831605" y="2889730"/>
            <a:chExt cx="1257253" cy="871118"/>
          </a:xfrm>
        </p:grpSpPr>
        <p:sp>
          <p:nvSpPr>
            <p:cNvPr id="37" name="Freeform 7"/>
            <p:cNvSpPr>
              <a:spLocks/>
            </p:cNvSpPr>
            <p:nvPr/>
          </p:nvSpPr>
          <p:spPr bwMode="auto">
            <a:xfrm flipV="1">
              <a:off x="4831605" y="2889730"/>
              <a:ext cx="923085" cy="686554"/>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58" name="Text Box 11"/>
            <p:cNvSpPr txBox="1">
              <a:spLocks noChangeArrowheads="1"/>
            </p:cNvSpPr>
            <p:nvPr/>
          </p:nvSpPr>
          <p:spPr bwMode="auto">
            <a:xfrm>
              <a:off x="5784852" y="3360738"/>
              <a:ext cx="3040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0</a:t>
              </a:r>
              <a:endParaRPr lang="en-GB" altLang="nl-NL" b="0" dirty="0">
                <a:latin typeface="Arial" panose="020B0604020202020204" pitchFamily="34" charset="0"/>
              </a:endParaRPr>
            </a:p>
          </p:txBody>
        </p:sp>
      </p:grpSp>
      <p:grpSp>
        <p:nvGrpSpPr>
          <p:cNvPr id="13" name="Group 12"/>
          <p:cNvGrpSpPr/>
          <p:nvPr/>
        </p:nvGrpSpPr>
        <p:grpSpPr>
          <a:xfrm>
            <a:off x="4808538" y="2570163"/>
            <a:ext cx="1479551" cy="523220"/>
            <a:chOff x="4808538" y="2570163"/>
            <a:chExt cx="1479551" cy="523220"/>
          </a:xfrm>
        </p:grpSpPr>
        <p:sp>
          <p:nvSpPr>
            <p:cNvPr id="56" name="Text Box 11"/>
            <p:cNvSpPr txBox="1">
              <a:spLocks noChangeArrowheads="1"/>
            </p:cNvSpPr>
            <p:nvPr/>
          </p:nvSpPr>
          <p:spPr bwMode="auto">
            <a:xfrm>
              <a:off x="5680076" y="257016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100</a:t>
              </a:r>
              <a:r>
                <a:rPr lang="en-GB" altLang="nl-NL" sz="2800" b="0" dirty="0">
                  <a:latin typeface="Arial" panose="020B0604020202020204" pitchFamily="34" charset="0"/>
                </a:rPr>
                <a:t> </a:t>
              </a:r>
              <a:endParaRPr lang="en-GB" altLang="nl-NL" b="0" dirty="0">
                <a:latin typeface="Arial" panose="020B0604020202020204" pitchFamily="34" charset="0"/>
              </a:endParaRPr>
            </a:p>
          </p:txBody>
        </p:sp>
        <p:cxnSp>
          <p:nvCxnSpPr>
            <p:cNvPr id="10" name="Straight Connector 9"/>
            <p:cNvCxnSpPr/>
            <p:nvPr/>
          </p:nvCxnSpPr>
          <p:spPr>
            <a:xfrm>
              <a:off x="4808538" y="2884488"/>
              <a:ext cx="92710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Oval 8"/>
          <p:cNvSpPr>
            <a:spLocks noChangeArrowheads="1"/>
          </p:cNvSpPr>
          <p:nvPr/>
        </p:nvSpPr>
        <p:spPr bwMode="auto">
          <a:xfrm>
            <a:off x="4756152" y="2811463"/>
            <a:ext cx="173578" cy="17357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2" name="Text Box 11"/>
          <p:cNvSpPr txBox="1">
            <a:spLocks noChangeArrowheads="1"/>
          </p:cNvSpPr>
          <p:nvPr/>
        </p:nvSpPr>
        <p:spPr bwMode="auto">
          <a:xfrm>
            <a:off x="5041901" y="1760538"/>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b="0" dirty="0">
                <a:latin typeface="Arial" panose="020B0604020202020204" pitchFamily="34" charset="0"/>
              </a:rPr>
              <a:t>1/6</a:t>
            </a:r>
            <a:r>
              <a:rPr lang="en-GB" altLang="nl-NL" sz="2800" b="0" dirty="0">
                <a:latin typeface="Arial" panose="020B0604020202020204" pitchFamily="34" charset="0"/>
              </a:rPr>
              <a:t> </a:t>
            </a:r>
          </a:p>
        </p:txBody>
      </p:sp>
      <p:sp>
        <p:nvSpPr>
          <p:cNvPr id="63" name="Text Box 11"/>
          <p:cNvSpPr txBox="1">
            <a:spLocks noChangeArrowheads="1"/>
          </p:cNvSpPr>
          <p:nvPr/>
        </p:nvSpPr>
        <p:spPr bwMode="auto">
          <a:xfrm>
            <a:off x="5041901" y="2465388"/>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b="0" dirty="0">
                <a:latin typeface="Arial" panose="020B0604020202020204" pitchFamily="34" charset="0"/>
              </a:rPr>
              <a:t>1/6</a:t>
            </a:r>
            <a:r>
              <a:rPr lang="en-GB" altLang="nl-NL" sz="2800" b="0" dirty="0">
                <a:latin typeface="Arial" panose="020B0604020202020204" pitchFamily="34" charset="0"/>
              </a:rPr>
              <a:t> </a:t>
            </a:r>
          </a:p>
        </p:txBody>
      </p:sp>
      <p:sp>
        <p:nvSpPr>
          <p:cNvPr id="64" name="Text Box 11"/>
          <p:cNvSpPr txBox="1">
            <a:spLocks noChangeArrowheads="1"/>
          </p:cNvSpPr>
          <p:nvPr/>
        </p:nvSpPr>
        <p:spPr bwMode="auto">
          <a:xfrm>
            <a:off x="5041901" y="3160713"/>
            <a:ext cx="6080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000" dirty="0">
                <a:latin typeface="Arial" panose="020B0604020202020204" pitchFamily="34" charset="0"/>
              </a:rPr>
              <a:t>2</a:t>
            </a:r>
            <a:r>
              <a:rPr lang="en-GB" altLang="nl-NL" sz="2000" b="0" dirty="0">
                <a:latin typeface="Arial" panose="020B0604020202020204" pitchFamily="34" charset="0"/>
              </a:rPr>
              <a:t>/3</a:t>
            </a:r>
            <a:r>
              <a:rPr lang="en-GB" altLang="nl-NL" sz="2800" b="0" dirty="0">
                <a:latin typeface="Arial" panose="020B0604020202020204" pitchFamily="34" charset="0"/>
              </a:rPr>
              <a:t> </a:t>
            </a:r>
          </a:p>
        </p:txBody>
      </p:sp>
      <p:sp>
        <p:nvSpPr>
          <p:cNvPr id="65" name="Text Box 2"/>
          <p:cNvSpPr txBox="1">
            <a:spLocks noChangeArrowheads="1"/>
          </p:cNvSpPr>
          <p:nvPr/>
        </p:nvSpPr>
        <p:spPr bwMode="auto">
          <a:xfrm>
            <a:off x="447675" y="4776788"/>
            <a:ext cx="8585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Rule:</a:t>
            </a:r>
            <a:r>
              <a:rPr lang="en-US" altLang="en-US" sz="2800" b="0" dirty="0">
                <a:latin typeface="Arial" panose="020B0604020202020204" pitchFamily="34" charset="0"/>
                <a:cs typeface="Times New Roman" panose="02020603050405020304" pitchFamily="18" charset="0"/>
                <a:sym typeface="Math3" panose="00000400000000000000" pitchFamily="2" charset="2"/>
              </a:rPr>
              <a:t> consecutive probabilities should be multiplied.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44" name="Text Box 3">
            <a:extLst>
              <a:ext uri="{FF2B5EF4-FFF2-40B4-BE49-F238E27FC236}">
                <a16:creationId xmlns:a16="http://schemas.microsoft.com/office/drawing/2014/main" id="{88034824-9B7F-4CFB-BDAA-029D16C3733B}"/>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27</a:t>
            </a:fld>
            <a:endParaRPr lang="en-US" altLang="nl-NL" sz="1600"/>
          </a:p>
        </p:txBody>
      </p:sp>
      <p:sp>
        <p:nvSpPr>
          <p:cNvPr id="45" name="Text Box 2">
            <a:extLst>
              <a:ext uri="{FF2B5EF4-FFF2-40B4-BE49-F238E27FC236}">
                <a16:creationId xmlns:a16="http://schemas.microsoft.com/office/drawing/2014/main" id="{F48D6BD6-4254-4AA6-9884-BC826F918FA5}"/>
              </a:ext>
            </a:extLst>
          </p:cNvPr>
          <p:cNvSpPr txBox="1">
            <a:spLocks noChangeArrowheads="1"/>
          </p:cNvSpPr>
          <p:nvPr/>
        </p:nvSpPr>
        <p:spPr bwMode="auto">
          <a:xfrm>
            <a:off x="-66664" y="-46519"/>
            <a:ext cx="9869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p>
        </p:txBody>
      </p:sp>
    </p:spTree>
    <p:extLst>
      <p:ext uri="{BB962C8B-B14F-4D97-AF65-F5344CB8AC3E}">
        <p14:creationId xmlns:p14="http://schemas.microsoft.com/office/powerpoint/2010/main" val="289659472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0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3"/>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1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64"/>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build="p" autoUpdateAnimBg="0"/>
      <p:bldP spid="8" grpId="0" animBg="1"/>
      <p:bldP spid="26" grpId="0" animBg="1"/>
      <p:bldP spid="30" grpId="0"/>
      <p:bldP spid="32" grpId="0"/>
      <p:bldP spid="34" grpId="0"/>
      <p:bldP spid="36" grpId="0" animBg="1"/>
      <p:bldP spid="55" grpId="0"/>
      <p:bldP spid="59" grpId="0" animBg="1"/>
      <p:bldP spid="62" grpId="0"/>
      <p:bldP spid="63" grpId="0"/>
      <p:bldP spid="64" grpId="0"/>
      <p:bldP spid="65" grpId="0" build="p" autoUpdateAnimBg="0"/>
      <p:bldP spid="45" grpId="0"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396876" y="1014273"/>
            <a:ext cx="52848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latin typeface="Arial" panose="020B0604020202020204" pitchFamily="34" charset="0"/>
                <a:cs typeface="Times New Roman" panose="02020603050405020304" pitchFamily="18" charset="0"/>
                <a:sym typeface="Math3" panose="00000400000000000000" pitchFamily="2" charset="2"/>
              </a:rPr>
              <a:t>McCord &amp; de </a:t>
            </a:r>
            <a:r>
              <a:rPr lang="en-US" altLang="en-US" sz="2800" b="0" dirty="0" err="1">
                <a:latin typeface="Arial" panose="020B0604020202020204" pitchFamily="34" charset="0"/>
                <a:cs typeface="Times New Roman" panose="02020603050405020304" pitchFamily="18" charset="0"/>
                <a:sym typeface="Math3" panose="00000400000000000000" pitchFamily="2" charset="2"/>
              </a:rPr>
              <a:t>Neufville</a:t>
            </a:r>
            <a:r>
              <a:rPr lang="en-US" altLang="en-US" sz="2800" b="0" dirty="0">
                <a:latin typeface="Arial" panose="020B0604020202020204" pitchFamily="34" charset="0"/>
                <a:cs typeface="Times New Roman" panose="02020603050405020304" pitchFamily="18" charset="0"/>
                <a:sym typeface="Math3" panose="00000400000000000000" pitchFamily="2" charset="2"/>
              </a:rPr>
              <a:t> (1986):</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0" name="Group 9"/>
          <p:cNvGrpSpPr/>
          <p:nvPr/>
        </p:nvGrpSpPr>
        <p:grpSpPr>
          <a:xfrm>
            <a:off x="458383" y="2205102"/>
            <a:ext cx="2343151" cy="1552635"/>
            <a:chOff x="433438" y="2816005"/>
            <a:chExt cx="2343151" cy="1552635"/>
          </a:xfrm>
        </p:grpSpPr>
        <mc:AlternateContent xmlns:mc="http://schemas.openxmlformats.org/markup-compatibility/2006" xmlns:a14="http://schemas.microsoft.com/office/drawing/2010/main">
          <mc:Choice Requires="a14">
            <p:sp>
              <p:nvSpPr>
                <p:cNvPr id="4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 name="Group 3"/>
            <p:cNvGrpSpPr/>
            <p:nvPr/>
          </p:nvGrpSpPr>
          <p:grpSpPr>
            <a:xfrm>
              <a:off x="1081124" y="2816005"/>
              <a:ext cx="1695465" cy="1552635"/>
              <a:chOff x="1081124" y="1930180"/>
              <a:chExt cx="1695465" cy="1552635"/>
            </a:xfrm>
          </p:grpSpPr>
          <p:grpSp>
            <p:nvGrpSpPr>
              <p:cNvPr id="43" name="Group 42"/>
              <p:cNvGrpSpPr/>
              <p:nvPr/>
            </p:nvGrpSpPr>
            <p:grpSpPr>
              <a:xfrm>
                <a:off x="1197644" y="2359010"/>
                <a:ext cx="835518" cy="774670"/>
                <a:chOff x="7298832" y="2832445"/>
                <a:chExt cx="835518" cy="774670"/>
              </a:xfrm>
            </p:grpSpPr>
            <p:sp>
              <p:nvSpPr>
                <p:cNvPr id="48" name="Freeform 47"/>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9" name="Freeform 48"/>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44" name="Oval 43"/>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45"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4"/>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6"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6"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5"/>
                    <a:stretch>
                      <a:fillRect b="-90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47"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6"/>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50" name="Text Box 2"/>
                <p:cNvSpPr txBox="1">
                  <a:spLocks noChangeArrowheads="1"/>
                </p:cNvSpPr>
                <p:nvPr/>
              </p:nvSpPr>
              <p:spPr bwMode="auto">
                <a:xfrm>
                  <a:off x="1989240" y="3778030"/>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0" name="Text Box 2"/>
                <p:cNvSpPr txBox="1">
                  <a:spLocks noRot="1" noChangeAspect="1" noMove="1" noResize="1" noEditPoints="1" noAdjustHandles="1" noChangeArrowheads="1" noChangeShapeType="1" noTextEdit="1"/>
                </p:cNvSpPr>
                <p:nvPr/>
              </p:nvSpPr>
              <p:spPr bwMode="auto">
                <a:xfrm>
                  <a:off x="1989240" y="3778030"/>
                  <a:ext cx="495457"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76" name="Text Box 2"/>
          <p:cNvSpPr txBox="1">
            <a:spLocks noChangeArrowheads="1"/>
          </p:cNvSpPr>
          <p:nvPr/>
        </p:nvSpPr>
        <p:spPr bwMode="auto">
          <a:xfrm>
            <a:off x="2509642" y="2779186"/>
            <a:ext cx="3700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latin typeface="Arial" panose="020B0604020202020204" pitchFamily="34" charset="0"/>
                <a:cs typeface="Times New Roman" panose="02020603050405020304" pitchFamily="18" charset="0"/>
                <a:sym typeface="Math3" panose="00000400000000000000" pitchFamily="2" charset="2"/>
              </a:rPr>
              <a:t>has “certainty effect.”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77" name="Text Box 2"/>
          <p:cNvSpPr txBox="1">
            <a:spLocks noChangeArrowheads="1"/>
          </p:cNvSpPr>
          <p:nvPr/>
        </p:nvSpPr>
        <p:spPr bwMode="auto">
          <a:xfrm>
            <a:off x="520702" y="4376598"/>
            <a:ext cx="70516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latin typeface="Arial" panose="020B0604020202020204" pitchFamily="34" charset="0"/>
                <a:cs typeface="Times New Roman" panose="02020603050405020304" pitchFamily="18" charset="0"/>
                <a:sym typeface="Math3" panose="00000400000000000000" pitchFamily="2" charset="2"/>
              </a:rPr>
              <a:t>Violates EU much! </a:t>
            </a:r>
          </a:p>
          <a:p>
            <a:pPr>
              <a:spcBef>
                <a:spcPct val="0"/>
              </a:spcBef>
              <a:buFont typeface="Math3" panose="00000400000000000000" pitchFamily="2" charset="2"/>
              <a:buNone/>
            </a:pPr>
            <a:r>
              <a:rPr lang="en-US" altLang="en-US" sz="2800" b="0" dirty="0">
                <a:latin typeface="Arial" panose="020B0604020202020204" pitchFamily="34" charset="0"/>
                <a:cs typeface="Times New Roman" panose="02020603050405020304" pitchFamily="18" charset="0"/>
                <a:sym typeface="Math3" panose="00000400000000000000" pitchFamily="2" charset="2"/>
              </a:rPr>
              <a:t>Better take stimuli where EU less vio</a:t>
            </a:r>
            <a:r>
              <a:rPr lang="en-US" altLang="en-US" sz="2800" dirty="0">
                <a:latin typeface="Arial" panose="020B0604020202020204" pitchFamily="34" charset="0"/>
                <a:cs typeface="Times New Roman" panose="02020603050405020304" pitchFamily="18" charset="0"/>
                <a:sym typeface="Math3" panose="00000400000000000000" pitchFamily="2" charset="2"/>
              </a:rPr>
              <a:t>lated.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7" name="Group 16">
            <a:extLst>
              <a:ext uri="{FF2B5EF4-FFF2-40B4-BE49-F238E27FC236}">
                <a16:creationId xmlns:a16="http://schemas.microsoft.com/office/drawing/2014/main" id="{D858C238-AB35-466B-BEA9-8EF4FAA336A8}"/>
              </a:ext>
            </a:extLst>
          </p:cNvPr>
          <p:cNvGrpSpPr/>
          <p:nvPr/>
        </p:nvGrpSpPr>
        <p:grpSpPr>
          <a:xfrm>
            <a:off x="6131426" y="2826004"/>
            <a:ext cx="840591" cy="506027"/>
            <a:chOff x="4385574" y="2608273"/>
            <a:chExt cx="2672174" cy="1608620"/>
          </a:xfrm>
        </p:grpSpPr>
        <p:pic>
          <p:nvPicPr>
            <p:cNvPr id="18" name="Picture 17">
              <a:extLst>
                <a:ext uri="{FF2B5EF4-FFF2-40B4-BE49-F238E27FC236}">
                  <a16:creationId xmlns:a16="http://schemas.microsoft.com/office/drawing/2014/main" id="{6CB8B435-C617-43BE-A9D9-222231CC80E4}"/>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20590" t="10131" r="18931" b="13236"/>
            <a:stretch/>
          </p:blipFill>
          <p:spPr>
            <a:xfrm>
              <a:off x="4385574" y="2608273"/>
              <a:ext cx="1269506" cy="1608620"/>
            </a:xfrm>
            <a:prstGeom prst="rect">
              <a:avLst/>
            </a:prstGeom>
          </p:spPr>
        </p:pic>
        <p:pic>
          <p:nvPicPr>
            <p:cNvPr id="19" name="Picture 18">
              <a:extLst>
                <a:ext uri="{FF2B5EF4-FFF2-40B4-BE49-F238E27FC236}">
                  <a16:creationId xmlns:a16="http://schemas.microsoft.com/office/drawing/2014/main" id="{DDB1E0ED-6795-4071-91D4-8FCDE6A72AF7}"/>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16247" t="17586" r="17766" b="17793"/>
            <a:stretch/>
          </p:blipFill>
          <p:spPr>
            <a:xfrm>
              <a:off x="5643562" y="2734322"/>
              <a:ext cx="1414186" cy="1384917"/>
            </a:xfrm>
            <a:prstGeom prst="rect">
              <a:avLst/>
            </a:prstGeom>
          </p:spPr>
        </p:pic>
      </p:grpSp>
      <p:sp>
        <p:nvSpPr>
          <p:cNvPr id="20" name="Text Box 3">
            <a:extLst>
              <a:ext uri="{FF2B5EF4-FFF2-40B4-BE49-F238E27FC236}">
                <a16:creationId xmlns:a16="http://schemas.microsoft.com/office/drawing/2014/main" id="{CE458A98-F48C-43FB-8211-5AE44F73D40C}"/>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28</a:t>
            </a:fld>
            <a:endParaRPr lang="en-US" altLang="nl-NL" sz="1600"/>
          </a:p>
        </p:txBody>
      </p:sp>
      <p:pic>
        <p:nvPicPr>
          <p:cNvPr id="21" name="Picture 20">
            <a:extLst>
              <a:ext uri="{FF2B5EF4-FFF2-40B4-BE49-F238E27FC236}">
                <a16:creationId xmlns:a16="http://schemas.microsoft.com/office/drawing/2014/main" id="{48666925-2D8E-42BA-84EB-70A21D3F2819}"/>
              </a:ext>
            </a:extLst>
          </p:cNvPr>
          <p:cNvPicPr>
            <a:picLocks noChangeAspect="1"/>
          </p:cNvPicPr>
          <p:nvPr/>
        </p:nvPicPr>
        <p:blipFill rotWithShape="1">
          <a:blip r:embed="rId10">
            <a:extLst>
              <a:ext uri="{28A0092B-C50C-407E-A947-70E740481C1C}">
                <a14:useLocalDpi xmlns:a14="http://schemas.microsoft.com/office/drawing/2010/main" val="0"/>
              </a:ext>
            </a:extLst>
          </a:blip>
          <a:srcRect l="23903" t="10544" r="23902" b="16964"/>
          <a:stretch/>
        </p:blipFill>
        <p:spPr>
          <a:xfrm>
            <a:off x="896638" y="76878"/>
            <a:ext cx="730849" cy="1015069"/>
          </a:xfrm>
          <a:prstGeom prst="rect">
            <a:avLst/>
          </a:prstGeom>
        </p:spPr>
      </p:pic>
      <p:pic>
        <p:nvPicPr>
          <p:cNvPr id="22" name="Picture 21">
            <a:extLst>
              <a:ext uri="{FF2B5EF4-FFF2-40B4-BE49-F238E27FC236}">
                <a16:creationId xmlns:a16="http://schemas.microsoft.com/office/drawing/2014/main" id="{0E7000B9-8E0E-4A50-B877-9108BD5AB58F}"/>
              </a:ext>
            </a:extLst>
          </p:cNvPr>
          <p:cNvPicPr>
            <a:picLocks noChangeAspect="1"/>
          </p:cNvPicPr>
          <p:nvPr/>
        </p:nvPicPr>
        <p:blipFill rotWithShape="1">
          <a:blip r:embed="rId11">
            <a:extLst>
              <a:ext uri="{28A0092B-C50C-407E-A947-70E740481C1C}">
                <a14:useLocalDpi xmlns:a14="http://schemas.microsoft.com/office/drawing/2010/main" val="0"/>
              </a:ext>
            </a:extLst>
          </a:blip>
          <a:srcRect l="8920" r="15103" b="12659"/>
          <a:stretch/>
        </p:blipFill>
        <p:spPr>
          <a:xfrm>
            <a:off x="2991775" y="94634"/>
            <a:ext cx="772740" cy="1006196"/>
          </a:xfrm>
          <a:prstGeom prst="rect">
            <a:avLst/>
          </a:prstGeom>
        </p:spPr>
      </p:pic>
      <p:sp>
        <p:nvSpPr>
          <p:cNvPr id="23" name="Text Box 2">
            <a:extLst>
              <a:ext uri="{FF2B5EF4-FFF2-40B4-BE49-F238E27FC236}">
                <a16:creationId xmlns:a16="http://schemas.microsoft.com/office/drawing/2014/main" id="{5686DDB8-2956-440B-AC40-2D63AB3449FC}"/>
              </a:ext>
            </a:extLst>
          </p:cNvPr>
          <p:cNvSpPr txBox="1">
            <a:spLocks noChangeArrowheads="1"/>
          </p:cNvSpPr>
          <p:nvPr/>
        </p:nvSpPr>
        <p:spPr bwMode="auto">
          <a:xfrm>
            <a:off x="396876" y="1345702"/>
            <a:ext cx="609122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we are not in experimental heaven!</a:t>
            </a:r>
          </a:p>
          <a:p>
            <a:pPr>
              <a:spcBef>
                <a:spcPct val="0"/>
              </a:spcBef>
              <a:buFont typeface="Math3" panose="00000400000000000000" pitchFamily="2" charset="2"/>
              <a:buNone/>
            </a:pPr>
            <a:r>
              <a:rPr lang="en-US" altLang="en-US" sz="2800" dirty="0">
                <a:latin typeface="Arial" panose="020B0604020202020204" pitchFamily="34" charset="0"/>
                <a:cs typeface="Times New Roman" panose="02020603050405020304" pitchFamily="18" charset="0"/>
                <a:sym typeface="Math3" panose="00000400000000000000" pitchFamily="2" charset="2"/>
              </a:rPr>
              <a:t>Standard gamble measurement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275423069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23">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76">
                                            <p:txEl>
                                              <p:pRg st="0" end="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77">
                                            <p:txEl>
                                              <p:pRg st="0" end="0"/>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499"/>
                                          </p:stCondLst>
                                        </p:cTn>
                                        <p:tgtEl>
                                          <p:spTgt spid="7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P spid="76" grpId="0" build="p" autoUpdateAnimBg="0"/>
      <p:bldP spid="77" grpId="0" build="p" autoUpdateAnimBg="0"/>
      <p:bldP spid="23"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396876" y="188649"/>
            <a:ext cx="68516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latin typeface="Arial" panose="020B0604020202020204" pitchFamily="34" charset="0"/>
                <a:cs typeface="Times New Roman" panose="02020603050405020304" pitchFamily="18" charset="0"/>
                <a:sym typeface="Math3" panose="00000400000000000000" pitchFamily="2" charset="2"/>
              </a:rPr>
              <a:t>McCord &amp; de </a:t>
            </a:r>
            <a:r>
              <a:rPr lang="en-US" altLang="en-US" sz="2800" b="0" dirty="0" err="1">
                <a:latin typeface="Arial" panose="020B0604020202020204" pitchFamily="34" charset="0"/>
                <a:cs typeface="Times New Roman" panose="02020603050405020304" pitchFamily="18" charset="0"/>
                <a:sym typeface="Math3" panose="00000400000000000000" pitchFamily="2" charset="2"/>
              </a:rPr>
              <a:t>Neufville</a:t>
            </a:r>
            <a:r>
              <a:rPr lang="en-US" altLang="en-US" sz="2800" b="0" dirty="0">
                <a:latin typeface="Arial" panose="020B0604020202020204" pitchFamily="34" charset="0"/>
                <a:cs typeface="Times New Roman" panose="02020603050405020304" pitchFamily="18" charset="0"/>
                <a:sym typeface="Math3" panose="00000400000000000000" pitchFamily="2" charset="2"/>
              </a:rPr>
              <a:t> (1986) proposed: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57" name="Text Box 2"/>
              <p:cNvSpPr txBox="1">
                <a:spLocks noChangeArrowheads="1"/>
              </p:cNvSpPr>
              <p:nvPr/>
            </p:nvSpPr>
            <p:spPr bwMode="auto">
              <a:xfrm>
                <a:off x="463551" y="4217724"/>
                <a:ext cx="6851649" cy="150810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Claim:</a:t>
                </a:r>
                <a:r>
                  <a:rPr lang="en-US" altLang="en-US" sz="2800" b="0" dirty="0">
                    <a:latin typeface="Arial" panose="020B0604020202020204" pitchFamily="34" charset="0"/>
                    <a:cs typeface="Times New Roman" panose="02020603050405020304" pitchFamily="18" charset="0"/>
                    <a:sym typeface="Math3" panose="00000400000000000000" pitchFamily="2" charset="2"/>
                  </a:rPr>
                  <a:t> under EU,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𝛼</m:t>
                        </m:r>
                      </m:e>
                    </m:d>
                    <m:r>
                      <a:rPr lang="en-US" altLang="en-US" sz="2800" b="0" i="1" smtClean="0">
                        <a:latin typeface="Cambria Math"/>
                        <a:cs typeface="Times New Roman" panose="02020603050405020304" pitchFamily="18" charset="0"/>
                        <a:sym typeface="Math3" panose="00000400000000000000" pitchFamily="2" charset="2"/>
                      </a:rPr>
                      <m:t>=</m:t>
                    </m:r>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a:t>
                </a:r>
                <a:br>
                  <a:rPr lang="en-GB" altLang="en-US" b="0" dirty="0">
                    <a:latin typeface="Arial" panose="020B0604020202020204" pitchFamily="34" charset="0"/>
                    <a:cs typeface="Times New Roman" panose="02020603050405020304" pitchFamily="18" charset="0"/>
                    <a:sym typeface="Math3" panose="00000400000000000000" pitchFamily="2" charset="2"/>
                  </a:rPr>
                </a:br>
                <a:endParaRPr lang="en-GB" altLang="en-US"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Here no certainty effect.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7" name="Text Box 2"/>
              <p:cNvSpPr txBox="1">
                <a:spLocks noRot="1" noChangeAspect="1" noMove="1" noResize="1" noEditPoints="1" noAdjustHandles="1" noChangeArrowheads="1" noChangeShapeType="1" noTextEdit="1"/>
              </p:cNvSpPr>
              <p:nvPr/>
            </p:nvSpPr>
            <p:spPr bwMode="auto">
              <a:xfrm>
                <a:off x="463551" y="4217724"/>
                <a:ext cx="6851649" cy="1508105"/>
              </a:xfrm>
              <a:prstGeom prst="rect">
                <a:avLst/>
              </a:prstGeom>
              <a:blipFill>
                <a:blip r:embed="rId3"/>
                <a:stretch>
                  <a:fillRect l="-1779" t="-5263"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2" name="Group 11"/>
          <p:cNvGrpSpPr/>
          <p:nvPr/>
        </p:nvGrpSpPr>
        <p:grpSpPr>
          <a:xfrm>
            <a:off x="1323975" y="1063405"/>
            <a:ext cx="5281664" cy="2738658"/>
            <a:chOff x="1323975" y="1063405"/>
            <a:chExt cx="5281664" cy="2738658"/>
          </a:xfrm>
        </p:grpSpPr>
        <p:grpSp>
          <p:nvGrpSpPr>
            <p:cNvPr id="3" name="Group 2"/>
            <p:cNvGrpSpPr/>
            <p:nvPr/>
          </p:nvGrpSpPr>
          <p:grpSpPr>
            <a:xfrm>
              <a:off x="1323975" y="1398588"/>
              <a:ext cx="1562100" cy="2403475"/>
              <a:chOff x="1323975" y="1398588"/>
              <a:chExt cx="1562100" cy="2403475"/>
            </a:xfrm>
          </p:grpSpPr>
          <p:grpSp>
            <p:nvGrpSpPr>
              <p:cNvPr id="59" name="Group 58"/>
              <p:cNvGrpSpPr/>
              <p:nvPr/>
            </p:nvGrpSpPr>
            <p:grpSpPr>
              <a:xfrm>
                <a:off x="1457326" y="1868487"/>
                <a:ext cx="1001713" cy="1517297"/>
                <a:chOff x="762001" y="2792413"/>
                <a:chExt cx="1001713" cy="973136"/>
              </a:xfrm>
            </p:grpSpPr>
            <p:sp>
              <p:nvSpPr>
                <p:cNvPr id="60"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61"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62" name="Text Box 11"/>
              <p:cNvSpPr txBox="1">
                <a:spLocks noChangeArrowheads="1"/>
              </p:cNvSpPr>
              <p:nvPr/>
            </p:nvSpPr>
            <p:spPr bwMode="auto">
              <a:xfrm>
                <a:off x="1736726"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63" name="Text Box 11"/>
              <p:cNvSpPr txBox="1">
                <a:spLocks noChangeArrowheads="1"/>
              </p:cNvSpPr>
              <p:nvPr/>
            </p:nvSpPr>
            <p:spPr bwMode="auto">
              <a:xfrm>
                <a:off x="1736726"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73" name="Oval 8"/>
              <p:cNvSpPr>
                <a:spLocks noChangeArrowheads="1"/>
              </p:cNvSpPr>
              <p:nvPr/>
            </p:nvSpPr>
            <p:spPr bwMode="auto">
              <a:xfrm>
                <a:off x="1323975"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74" name="Text Box 2"/>
                  <p:cNvSpPr txBox="1">
                    <a:spLocks noChangeArrowheads="1"/>
                  </p:cNvSpPr>
                  <p:nvPr/>
                </p:nvSpPr>
                <p:spPr bwMode="auto">
                  <a:xfrm>
                    <a:off x="2427390" y="3130330"/>
                    <a:ext cx="4586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4" name="Text Box 2"/>
                  <p:cNvSpPr txBox="1">
                    <a:spLocks noRot="1" noChangeAspect="1" noMove="1" noResize="1" noEditPoints="1" noAdjustHandles="1" noChangeArrowheads="1" noChangeShapeType="1" noTextEdit="1"/>
                  </p:cNvSpPr>
                  <p:nvPr/>
                </p:nvSpPr>
                <p:spPr bwMode="auto">
                  <a:xfrm>
                    <a:off x="2427390" y="3130330"/>
                    <a:ext cx="458685"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75" name="Text Box 2"/>
                  <p:cNvSpPr txBox="1">
                    <a:spLocks noChangeArrowheads="1"/>
                  </p:cNvSpPr>
                  <p:nvPr/>
                </p:nvSpPr>
                <p:spPr bwMode="auto">
                  <a:xfrm>
                    <a:off x="2414638" y="1597452"/>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5" name="Text Box 2"/>
                  <p:cNvSpPr txBox="1">
                    <a:spLocks noRot="1" noChangeAspect="1" noMove="1" noResize="1" noEditPoints="1" noAdjustHandles="1" noChangeArrowheads="1" noChangeShapeType="1" noTextEdit="1"/>
                  </p:cNvSpPr>
                  <p:nvPr/>
                </p:nvSpPr>
                <p:spPr bwMode="auto">
                  <a:xfrm>
                    <a:off x="2414638" y="1597452"/>
                    <a:ext cx="401664" cy="461665"/>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42" name="Text Box 2"/>
                <p:cNvSpPr txBox="1">
                  <a:spLocks noChangeArrowheads="1"/>
                </p:cNvSpPr>
                <p:nvPr/>
              </p:nvSpPr>
              <p:spPr bwMode="auto">
                <a:xfrm>
                  <a:off x="3035301" y="2303199"/>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2" name="Text Box 2"/>
                <p:cNvSpPr txBox="1">
                  <a:spLocks noRot="1" noChangeAspect="1" noMove="1" noResize="1" noEditPoints="1" noAdjustHandles="1" noChangeArrowheads="1" noChangeShapeType="1" noTextEdit="1"/>
                </p:cNvSpPr>
                <p:nvPr/>
              </p:nvSpPr>
              <p:spPr bwMode="auto">
                <a:xfrm>
                  <a:off x="3035301" y="2303199"/>
                  <a:ext cx="431799" cy="523220"/>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0" name="Group 9"/>
            <p:cNvGrpSpPr/>
            <p:nvPr/>
          </p:nvGrpSpPr>
          <p:grpSpPr>
            <a:xfrm>
              <a:off x="3800475" y="1063405"/>
              <a:ext cx="2805164" cy="2738658"/>
              <a:chOff x="3800475" y="1063405"/>
              <a:chExt cx="2805164" cy="2738658"/>
            </a:xfrm>
          </p:grpSpPr>
          <p:grpSp>
            <p:nvGrpSpPr>
              <p:cNvPr id="2" name="Group 1"/>
              <p:cNvGrpSpPr/>
              <p:nvPr/>
            </p:nvGrpSpPr>
            <p:grpSpPr>
              <a:xfrm>
                <a:off x="3933826" y="1868487"/>
                <a:ext cx="1001713" cy="1517297"/>
                <a:chOff x="762001" y="2792413"/>
                <a:chExt cx="1001713" cy="973136"/>
              </a:xfrm>
            </p:grpSpPr>
            <p:sp>
              <p:nvSpPr>
                <p:cNvPr id="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1" name="Text Box 11"/>
              <p:cNvSpPr txBox="1">
                <a:spLocks noChangeArrowheads="1"/>
              </p:cNvSpPr>
              <p:nvPr/>
            </p:nvSpPr>
            <p:spPr bwMode="auto">
              <a:xfrm>
                <a:off x="4213226"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 name="Text Box 11"/>
              <p:cNvSpPr txBox="1">
                <a:spLocks noChangeArrowheads="1"/>
              </p:cNvSpPr>
              <p:nvPr/>
            </p:nvSpPr>
            <p:spPr bwMode="auto">
              <a:xfrm>
                <a:off x="4213226"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grpSp>
            <p:nvGrpSpPr>
              <p:cNvPr id="39" name="Group 38"/>
              <p:cNvGrpSpPr/>
              <p:nvPr/>
            </p:nvGrpSpPr>
            <p:grpSpPr>
              <a:xfrm>
                <a:off x="4910174" y="1063405"/>
                <a:ext cx="1695465" cy="1552635"/>
                <a:chOff x="1081124" y="1930180"/>
                <a:chExt cx="1695465" cy="1552635"/>
              </a:xfrm>
            </p:grpSpPr>
            <p:grpSp>
              <p:nvGrpSpPr>
                <p:cNvPr id="40" name="Group 39"/>
                <p:cNvGrpSpPr/>
                <p:nvPr/>
              </p:nvGrpSpPr>
              <p:grpSpPr>
                <a:xfrm>
                  <a:off x="1197644" y="2359010"/>
                  <a:ext cx="835518" cy="774670"/>
                  <a:chOff x="7298832" y="2832445"/>
                  <a:chExt cx="835518" cy="774670"/>
                </a:xfrm>
              </p:grpSpPr>
              <p:sp>
                <p:nvSpPr>
                  <p:cNvPr id="55" name="Freeform 54"/>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6" name="Freeform 55"/>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51" name="Oval 50"/>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12"/>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3"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3"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4"/>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4"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4"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5"/>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8" name="Oval 8"/>
              <p:cNvSpPr>
                <a:spLocks noChangeArrowheads="1"/>
              </p:cNvSpPr>
              <p:nvPr/>
            </p:nvSpPr>
            <p:spPr bwMode="auto">
              <a:xfrm>
                <a:off x="3800475"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58" name="Text Box 2"/>
                  <p:cNvSpPr txBox="1">
                    <a:spLocks noChangeArrowheads="1"/>
                  </p:cNvSpPr>
                  <p:nvPr/>
                </p:nvSpPr>
                <p:spPr bwMode="auto">
                  <a:xfrm>
                    <a:off x="4903890"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8" name="Text Box 2"/>
                  <p:cNvSpPr txBox="1">
                    <a:spLocks noRot="1" noChangeAspect="1" noMove="1" noResize="1" noEditPoints="1" noAdjustHandles="1" noChangeArrowheads="1" noChangeShapeType="1" noTextEdit="1"/>
                  </p:cNvSpPr>
                  <p:nvPr/>
                </p:nvSpPr>
                <p:spPr bwMode="auto">
                  <a:xfrm>
                    <a:off x="4903890" y="3130330"/>
                    <a:ext cx="777824" cy="461665"/>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2" name="Text Box 2"/>
                  <p:cNvSpPr txBox="1">
                    <a:spLocks noChangeArrowheads="1"/>
                  </p:cNvSpPr>
                  <p:nvPr/>
                </p:nvSpPr>
                <p:spPr bwMode="auto">
                  <a:xfrm>
                    <a:off x="5814660" y="2008128"/>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32" name="Text Box 2"/>
                  <p:cNvSpPr txBox="1">
                    <a:spLocks noRot="1" noChangeAspect="1" noMove="1" noResize="1" noEditPoints="1" noAdjustHandles="1" noChangeArrowheads="1" noChangeShapeType="1" noTextEdit="1"/>
                  </p:cNvSpPr>
                  <p:nvPr/>
                </p:nvSpPr>
                <p:spPr bwMode="auto">
                  <a:xfrm>
                    <a:off x="5814660" y="2008128"/>
                    <a:ext cx="495457" cy="461665"/>
                  </a:xfrm>
                  <a:prstGeom prst="rect">
                    <a:avLst/>
                  </a:prstGeom>
                  <a:blipFill rotWithShape="1">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33" name="Text Box 3">
            <a:extLst>
              <a:ext uri="{FF2B5EF4-FFF2-40B4-BE49-F238E27FC236}">
                <a16:creationId xmlns:a16="http://schemas.microsoft.com/office/drawing/2014/main" id="{1E8B56EE-2973-486E-8884-565F56BD4D28}"/>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29</a:t>
            </a:fld>
            <a:endParaRPr lang="en-US" altLang="nl-NL" sz="1600"/>
          </a:p>
        </p:txBody>
      </p:sp>
    </p:spTree>
    <p:extLst>
      <p:ext uri="{BB962C8B-B14F-4D97-AF65-F5344CB8AC3E}">
        <p14:creationId xmlns:p14="http://schemas.microsoft.com/office/powerpoint/2010/main" val="271180817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7">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P spid="57"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3">
            <a:extLst>
              <a:ext uri="{FF2B5EF4-FFF2-40B4-BE49-F238E27FC236}">
                <a16:creationId xmlns:a16="http://schemas.microsoft.com/office/drawing/2014/main" id="{649803DD-E17C-41E8-9EC4-ECA476569BCA}"/>
              </a:ext>
            </a:extLst>
          </p:cNvPr>
          <p:cNvSpPr txBox="1">
            <a:spLocks noChangeArrowheads="1"/>
          </p:cNvSpPr>
          <p:nvPr/>
        </p:nvSpPr>
        <p:spPr bwMode="auto">
          <a:xfrm>
            <a:off x="8908638" y="6583217"/>
            <a:ext cx="2965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a:t>
            </a:fld>
            <a:endParaRPr lang="en-US" altLang="nl-NL" sz="1600" dirty="0"/>
          </a:p>
        </p:txBody>
      </p:sp>
      <p:sp>
        <p:nvSpPr>
          <p:cNvPr id="44" name="Text Box 2">
            <a:extLst>
              <a:ext uri="{FF2B5EF4-FFF2-40B4-BE49-F238E27FC236}">
                <a16:creationId xmlns:a16="http://schemas.microsoft.com/office/drawing/2014/main" id="{6C698D3C-CBD6-4C86-AC77-88904B6489E5}"/>
              </a:ext>
            </a:extLst>
          </p:cNvPr>
          <p:cNvSpPr txBox="1">
            <a:spLocks noChangeArrowheads="1"/>
          </p:cNvSpPr>
          <p:nvPr/>
        </p:nvSpPr>
        <p:spPr bwMode="auto">
          <a:xfrm>
            <a:off x="264333" y="64348"/>
            <a:ext cx="45956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400" dirty="0">
                <a:latin typeface="Arial" panose="020B0604020202020204" pitchFamily="34" charset="0"/>
                <a:cs typeface="Times New Roman" panose="02020603050405020304" pitchFamily="18" charset="0"/>
                <a:sym typeface="Math3" panose="00000400000000000000" pitchFamily="2" charset="2"/>
              </a:rPr>
              <a:t>We continue with street vendor:</a:t>
            </a: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65" name="Text Box 2">
                <a:extLst>
                  <a:ext uri="{FF2B5EF4-FFF2-40B4-BE49-F238E27FC236}">
                    <a16:creationId xmlns:a16="http://schemas.microsoft.com/office/drawing/2014/main" id="{92FF8021-395E-450A-9255-62EA895418EF}"/>
                  </a:ext>
                </a:extLst>
              </p:cNvPr>
              <p:cNvSpPr txBox="1">
                <a:spLocks noChangeArrowheads="1"/>
              </p:cNvSpPr>
              <p:nvPr/>
            </p:nvSpPr>
            <p:spPr bwMode="auto">
              <a:xfrm>
                <a:off x="179512" y="2282930"/>
                <a:ext cx="8964488" cy="46290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What would you do? …</a:t>
                </a:r>
                <a:br>
                  <a:rPr lang="en-US" altLang="nl-NL" sz="2800" dirty="0">
                    <a:latin typeface="Arial" panose="020B0604020202020204" pitchFamily="34" charset="0"/>
                    <a:cs typeface="Times New Roman" panose="02020603050405020304" pitchFamily="18" charset="0"/>
                    <a:sym typeface="Math3" panose="00000400000000000000" pitchFamily="2" charset="2"/>
                  </a:rPr>
                </a:b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Notation:</a:t>
                </a:r>
                <a:r>
                  <a:rPr lang="en-US"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3</m:t>
                            </m:r>
                          </m:sub>
                        </m:sSub>
                      </m:e>
                    </m:d>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m:rPr>
                            <m:nor/>
                          </m:rPr>
                          <a:rPr lang="en-US"/>
                          <m:t>€</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𝑗</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if </a:t>
                </a: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𝑗</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obtains;</a:t>
                </a:r>
              </a:p>
              <a:p>
                <a:pPr>
                  <a:lnSpc>
                    <a:spcPct val="80000"/>
                  </a:lnSpc>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ice cream = </a:t>
                </a: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(400,100,−400)</m:t>
                    </m:r>
                  </m:oMath>
                </a14:m>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Proposal:</a:t>
                </a:r>
                <a:r>
                  <a:rPr lang="en-US" altLang="nl-NL" sz="2800" dirty="0">
                    <a:latin typeface="Arial" panose="020B0604020202020204" pitchFamily="34" charset="0"/>
                    <a:cs typeface="Times New Roman" panose="02020603050405020304" pitchFamily="18" charset="0"/>
                    <a:sym typeface="Math3" panose="00000400000000000000" pitchFamily="2" charset="2"/>
                  </a:rPr>
                  <a:t> do expected value (EV) maximization.</a:t>
                </a:r>
              </a:p>
              <a:p>
                <a:pPr>
                  <a:lnSpc>
                    <a:spcPct val="80000"/>
                  </a:lnSpc>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“Determine” </a:t>
                </a: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3</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a:t>
                </a:r>
                <a:endParaRPr lang="en-US" altLang="nl-NL" sz="2800" i="1" dirty="0">
                  <a:latin typeface="Cambria Math" panose="02040503050406030204" pitchFamily="18"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𝑗</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 subjective probability of </a:t>
                </a: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𝑗</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a:t>
                </a:r>
                <a:br>
                  <a:rPr lang="en-US" altLang="nl-NL" sz="2800" dirty="0">
                    <a:latin typeface="Arial" panose="020B0604020202020204" pitchFamily="34" charset="0"/>
                    <a:cs typeface="Times New Roman" panose="02020603050405020304" pitchFamily="18" charset="0"/>
                    <a:sym typeface="Math3" panose="00000400000000000000" pitchFamily="2" charset="2"/>
                  </a:rPr>
                </a:br>
                <a:r>
                  <a:rPr lang="en-US" altLang="nl-NL" sz="2800" dirty="0">
                    <a:latin typeface="Arial" panose="020B0604020202020204" pitchFamily="34" charset="0"/>
                    <a:cs typeface="Times New Roman" panose="02020603050405020304" pitchFamily="18" charset="0"/>
                    <a:sym typeface="Math3" panose="00000400000000000000" pitchFamily="2" charset="2"/>
                  </a:rPr>
                  <a:t> </a:t>
                </a:r>
              </a:p>
              <a:p>
                <a:pPr>
                  <a:lnSpc>
                    <a:spcPct val="8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Example</a:t>
                </a:r>
                <a:r>
                  <a:rPr lang="en-US" altLang="nl-NL" sz="280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=0.40;</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=0.30.</m:t>
                    </m:r>
                  </m:oMath>
                </a14:m>
                <a:endParaRPr lang="en-US" altLang="nl-NL" sz="2800" b="0" dirty="0">
                  <a:latin typeface="Arial" panose="020B0604020202020204" pitchFamily="34"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𝐸𝑉</m:t>
                    </m:r>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e>
                    </m:d>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=0.40×400+0.30×100+0.30×</m:t>
                    </m:r>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−400</m:t>
                        </m:r>
                      </m:e>
                    </m:d>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=70</m:t>
                    </m:r>
                  </m:oMath>
                </a14:m>
                <a:r>
                  <a:rPr lang="en-US" altLang="nl-NL" sz="2800" b="0" dirty="0">
                    <a:cs typeface="Times New Roman" panose="02020603050405020304" pitchFamily="18" charset="0"/>
                    <a:sym typeface="Math3" panose="00000400000000000000" pitchFamily="2" charset="2"/>
                  </a:rPr>
                  <a:t>;</a:t>
                </a:r>
                <a:endParaRPr lang="en-US" altLang="nl-NL" sz="2800" b="0" i="1" dirty="0">
                  <a:latin typeface="Cambria Math" panose="02040503050406030204" pitchFamily="18" charset="0"/>
                  <a:cs typeface="Times New Roman" panose="02020603050405020304" pitchFamily="18" charset="0"/>
                  <a:sym typeface="Math3" panose="00000400000000000000" pitchFamily="2" charset="2"/>
                </a:endParaRPr>
              </a:p>
              <a:p>
                <a:pPr>
                  <a:lnSpc>
                    <a:spcPct val="80000"/>
                  </a:lnSpc>
                  <a:spcBef>
                    <a:spcPct val="0"/>
                  </a:spcBef>
                  <a:buFont typeface="Math3" panose="00000400000000000000" pitchFamily="2" charset="2"/>
                  <a:buNone/>
                </a:pP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𝐸𝑉</m:t>
                    </m:r>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𝑦</m:t>
                        </m:r>
                      </m:e>
                    </m:d>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=−10;</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𝐸𝑉</m:t>
                    </m:r>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0</m:t>
                        </m:r>
                      </m:e>
                    </m:d>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𝐸𝑉</m:t>
                    </m:r>
                    <m:d>
                      <m:dPr>
                        <m:ctrlP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𝑦</m:t>
                        </m:r>
                      </m:e>
                    </m:d>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=60</m:t>
                    </m:r>
                  </m:oMath>
                </a14:m>
                <a:r>
                  <a:rPr lang="en-US" altLang="nl-NL" sz="2800" b="0" dirty="0">
                    <a:latin typeface="Arial" panose="020B0604020202020204" pitchFamily="34" charset="0"/>
                    <a:cs typeface="Times New Roman" panose="02020603050405020304" pitchFamily="18" charset="0"/>
                    <a:sym typeface="Math3" panose="00000400000000000000" pitchFamily="2" charset="2"/>
                  </a:rPr>
                  <a:t>;</a:t>
                </a:r>
              </a:p>
              <a:p>
                <a:pPr>
                  <a:lnSpc>
                    <a:spcPct val="80000"/>
                  </a:lnSpc>
                  <a:spcBef>
                    <a:spcPct val="0"/>
                  </a:spcBef>
                  <a:buFont typeface="Math3" panose="00000400000000000000" pitchFamily="2" charset="2"/>
                  <a:buNone/>
                </a:pP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𝑥</m:t>
                    </m:r>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 is chosen!</a:t>
                </a:r>
              </a:p>
            </p:txBody>
          </p:sp>
        </mc:Choice>
        <mc:Fallback xmlns="">
          <p:sp>
            <p:nvSpPr>
              <p:cNvPr id="65" name="Text Box 2">
                <a:extLst>
                  <a:ext uri="{FF2B5EF4-FFF2-40B4-BE49-F238E27FC236}">
                    <a16:creationId xmlns:a16="http://schemas.microsoft.com/office/drawing/2014/main" id="{92FF8021-395E-450A-9255-62EA895418EF}"/>
                  </a:ext>
                </a:extLst>
              </p:cNvPr>
              <p:cNvSpPr txBox="1">
                <a:spLocks noRot="1" noChangeAspect="1" noMove="1" noResize="1" noEditPoints="1" noAdjustHandles="1" noChangeArrowheads="1" noChangeShapeType="1" noTextEdit="1"/>
              </p:cNvSpPr>
              <p:nvPr/>
            </p:nvSpPr>
            <p:spPr bwMode="auto">
              <a:xfrm>
                <a:off x="179512" y="2282930"/>
                <a:ext cx="8964488" cy="4629088"/>
              </a:xfrm>
              <a:prstGeom prst="rect">
                <a:avLst/>
              </a:prstGeom>
              <a:blipFill>
                <a:blip r:embed="rId3"/>
                <a:stretch>
                  <a:fillRect l="-1360" t="-3158" r="-1292" b="-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4" name="Group 3">
            <a:extLst>
              <a:ext uri="{FF2B5EF4-FFF2-40B4-BE49-F238E27FC236}">
                <a16:creationId xmlns:a16="http://schemas.microsoft.com/office/drawing/2014/main" id="{0C5CA22D-D46F-4319-B47E-C63307D1D641}"/>
              </a:ext>
            </a:extLst>
          </p:cNvPr>
          <p:cNvGrpSpPr/>
          <p:nvPr/>
        </p:nvGrpSpPr>
        <p:grpSpPr>
          <a:xfrm>
            <a:off x="1017958" y="650305"/>
            <a:ext cx="4763587" cy="1384020"/>
            <a:chOff x="1017958" y="650305"/>
            <a:chExt cx="4763587" cy="1384020"/>
          </a:xfrm>
        </p:grpSpPr>
        <p:pic>
          <p:nvPicPr>
            <p:cNvPr id="49" name="Picture 48">
              <a:extLst>
                <a:ext uri="{FF2B5EF4-FFF2-40B4-BE49-F238E27FC236}">
                  <a16:creationId xmlns:a16="http://schemas.microsoft.com/office/drawing/2014/main" id="{C430FB49-CCDF-41DC-9977-02D0D1A8958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4091" t="16250" r="24090" b="16970"/>
            <a:stretch/>
          </p:blipFill>
          <p:spPr>
            <a:xfrm>
              <a:off x="1228862" y="1199794"/>
              <a:ext cx="294455" cy="284231"/>
            </a:xfrm>
            <a:prstGeom prst="rect">
              <a:avLst/>
            </a:prstGeom>
          </p:spPr>
        </p:pic>
        <p:grpSp>
          <p:nvGrpSpPr>
            <p:cNvPr id="7" name="Group 6">
              <a:extLst>
                <a:ext uri="{FF2B5EF4-FFF2-40B4-BE49-F238E27FC236}">
                  <a16:creationId xmlns:a16="http://schemas.microsoft.com/office/drawing/2014/main" id="{7FF4D043-4169-48A5-B706-67D9BA86CA6B}"/>
                </a:ext>
              </a:extLst>
            </p:cNvPr>
            <p:cNvGrpSpPr/>
            <p:nvPr/>
          </p:nvGrpSpPr>
          <p:grpSpPr>
            <a:xfrm>
              <a:off x="1017958" y="1694753"/>
              <a:ext cx="448788" cy="338554"/>
              <a:chOff x="6516216" y="2618521"/>
              <a:chExt cx="448788" cy="338554"/>
            </a:xfrm>
          </p:grpSpPr>
          <p:sp>
            <p:nvSpPr>
              <p:cNvPr id="54" name="Text Box 2">
                <a:extLst>
                  <a:ext uri="{FF2B5EF4-FFF2-40B4-BE49-F238E27FC236}">
                    <a16:creationId xmlns:a16="http://schemas.microsoft.com/office/drawing/2014/main" id="{4DF6510B-19ED-4BA4-BE18-F8CF77F9FD77}"/>
                  </a:ext>
                </a:extLst>
              </p:cNvPr>
              <p:cNvSpPr txBox="1">
                <a:spLocks noChangeArrowheads="1"/>
              </p:cNvSpPr>
              <p:nvPr/>
            </p:nvSpPr>
            <p:spPr bwMode="auto">
              <a:xfrm>
                <a:off x="6550824" y="2618521"/>
                <a:ext cx="3540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1600" dirty="0"/>
                  <a:t>+</a:t>
                </a:r>
                <a:endParaRPr lang="en-GB" altLang="nl-NL" sz="20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p:pic>
            <p:nvPicPr>
              <p:cNvPr id="56" name="Picture 55">
                <a:extLst>
                  <a:ext uri="{FF2B5EF4-FFF2-40B4-BE49-F238E27FC236}">
                    <a16:creationId xmlns:a16="http://schemas.microsoft.com/office/drawing/2014/main" id="{D0C2148A-85CB-455A-B109-148FDA50503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5925" r="37490"/>
              <a:stretch/>
            </p:blipFill>
            <p:spPr>
              <a:xfrm>
                <a:off x="6516216" y="2666228"/>
                <a:ext cx="114954" cy="245222"/>
              </a:xfrm>
              <a:prstGeom prst="rect">
                <a:avLst/>
              </a:prstGeom>
            </p:spPr>
          </p:pic>
          <p:pic>
            <p:nvPicPr>
              <p:cNvPr id="58" name="Picture 57">
                <a:extLst>
                  <a:ext uri="{FF2B5EF4-FFF2-40B4-BE49-F238E27FC236}">
                    <a16:creationId xmlns:a16="http://schemas.microsoft.com/office/drawing/2014/main" id="{4119582B-9E0B-4643-AD63-67B859F3EC2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4091" t="16250" r="24090" b="16970"/>
              <a:stretch/>
            </p:blipFill>
            <p:spPr>
              <a:xfrm>
                <a:off x="6749488" y="2699155"/>
                <a:ext cx="215516" cy="208033"/>
              </a:xfrm>
              <a:prstGeom prst="rect">
                <a:avLst/>
              </a:prstGeom>
            </p:spPr>
          </p:pic>
        </p:grpSp>
        <mc:AlternateContent xmlns:mc="http://schemas.openxmlformats.org/markup-compatibility/2006" xmlns:a14="http://schemas.microsoft.com/office/drawing/2010/main">
          <mc:Choice Requires="a14">
            <p:sp>
              <p:nvSpPr>
                <p:cNvPr id="36" name="Text Box 4">
                  <a:extLst>
                    <a:ext uri="{FF2B5EF4-FFF2-40B4-BE49-F238E27FC236}">
                      <a16:creationId xmlns:a16="http://schemas.microsoft.com/office/drawing/2014/main" id="{ECA6F527-92DB-4568-ACC9-BD364D0CC977}"/>
                    </a:ext>
                  </a:extLst>
                </p:cNvPr>
                <p:cNvSpPr txBox="1">
                  <a:spLocks noChangeArrowheads="1"/>
                </p:cNvSpPr>
                <p:nvPr/>
              </p:nvSpPr>
              <p:spPr bwMode="auto">
                <a:xfrm>
                  <a:off x="1818924" y="1143267"/>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6" name="Text Box 4">
                  <a:extLst>
                    <a:ext uri="{FF2B5EF4-FFF2-40B4-BE49-F238E27FC236}">
                      <a16:creationId xmlns:a16="http://schemas.microsoft.com/office/drawing/2014/main" id="{ECA6F527-92DB-4568-ACC9-BD364D0CC977}"/>
                    </a:ext>
                  </a:extLst>
                </p:cNvPr>
                <p:cNvSpPr txBox="1">
                  <a:spLocks noRot="1" noChangeAspect="1" noMove="1" noResize="1" noEditPoints="1" noAdjustHandles="1" noChangeArrowheads="1" noChangeShapeType="1" noTextEdit="1"/>
                </p:cNvSpPr>
                <p:nvPr/>
              </p:nvSpPr>
              <p:spPr bwMode="auto">
                <a:xfrm>
                  <a:off x="1818924" y="1143267"/>
                  <a:ext cx="293655" cy="338554"/>
                </a:xfrm>
                <a:prstGeom prst="rect">
                  <a:avLst/>
                </a:prstGeom>
                <a:blipFill>
                  <a:blip r:embed="rId27"/>
                  <a:stretch>
                    <a:fillRect b="-54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9" name="Text Box 4">
                  <a:extLst>
                    <a:ext uri="{FF2B5EF4-FFF2-40B4-BE49-F238E27FC236}">
                      <a16:creationId xmlns:a16="http://schemas.microsoft.com/office/drawing/2014/main" id="{E6B8CAE6-652E-4384-AF17-DE10A6B19A8F}"/>
                    </a:ext>
                  </a:extLst>
                </p:cNvPr>
                <p:cNvSpPr txBox="1">
                  <a:spLocks noChangeArrowheads="1"/>
                </p:cNvSpPr>
                <p:nvPr/>
              </p:nvSpPr>
              <p:spPr bwMode="auto">
                <a:xfrm>
                  <a:off x="1547664" y="1669137"/>
                  <a:ext cx="792088"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4">
                  <a:extLst>
                    <a:ext uri="{FF2B5EF4-FFF2-40B4-BE49-F238E27FC236}">
                      <a16:creationId xmlns:a16="http://schemas.microsoft.com/office/drawing/2014/main" id="{E6B8CAE6-652E-4384-AF17-DE10A6B19A8F}"/>
                    </a:ext>
                  </a:extLst>
                </p:cNvPr>
                <p:cNvSpPr txBox="1">
                  <a:spLocks noRot="1" noChangeAspect="1" noMove="1" noResize="1" noEditPoints="1" noAdjustHandles="1" noChangeArrowheads="1" noChangeShapeType="1" noTextEdit="1"/>
                </p:cNvSpPr>
                <p:nvPr/>
              </p:nvSpPr>
              <p:spPr bwMode="auto">
                <a:xfrm>
                  <a:off x="1547664" y="1669137"/>
                  <a:ext cx="792088" cy="338554"/>
                </a:xfrm>
                <a:prstGeom prst="rect">
                  <a:avLst/>
                </a:prstGeom>
                <a:blipFill>
                  <a:blip r:embed="rId28"/>
                  <a:stretch>
                    <a:fillRect b="-545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4">
                  <a:extLst>
                    <a:ext uri="{FF2B5EF4-FFF2-40B4-BE49-F238E27FC236}">
                      <a16:creationId xmlns:a16="http://schemas.microsoft.com/office/drawing/2014/main" id="{FEDCEBCF-6F8A-41D2-8404-BBEE7D8F790B}"/>
                    </a:ext>
                  </a:extLst>
                </p:cNvPr>
                <p:cNvSpPr txBox="1">
                  <a:spLocks noChangeArrowheads="1"/>
                </p:cNvSpPr>
                <p:nvPr/>
              </p:nvSpPr>
              <p:spPr bwMode="auto">
                <a:xfrm>
                  <a:off x="2067401" y="1153129"/>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 name="Text Box 4">
                  <a:extLst>
                    <a:ext uri="{FF2B5EF4-FFF2-40B4-BE49-F238E27FC236}">
                      <a16:creationId xmlns:a16="http://schemas.microsoft.com/office/drawing/2014/main" id="{FEDCEBCF-6F8A-41D2-8404-BBEE7D8F790B}"/>
                    </a:ext>
                  </a:extLst>
                </p:cNvPr>
                <p:cNvSpPr txBox="1">
                  <a:spLocks noRot="1" noChangeAspect="1" noMove="1" noResize="1" noEditPoints="1" noAdjustHandles="1" noChangeArrowheads="1" noChangeShapeType="1" noTextEdit="1"/>
                </p:cNvSpPr>
                <p:nvPr/>
              </p:nvSpPr>
              <p:spPr bwMode="auto">
                <a:xfrm>
                  <a:off x="2067401" y="1153129"/>
                  <a:ext cx="940944" cy="338554"/>
                </a:xfrm>
                <a:prstGeom prst="rect">
                  <a:avLst/>
                </a:prstGeom>
                <a:blipFill>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0" name="Text Box 4">
                  <a:extLst>
                    <a:ext uri="{FF2B5EF4-FFF2-40B4-BE49-F238E27FC236}">
                      <a16:creationId xmlns:a16="http://schemas.microsoft.com/office/drawing/2014/main" id="{47272F06-D1C2-417F-9578-F47107D45D1A}"/>
                    </a:ext>
                  </a:extLst>
                </p:cNvPr>
                <p:cNvSpPr txBox="1">
                  <a:spLocks noChangeArrowheads="1"/>
                </p:cNvSpPr>
                <p:nvPr/>
              </p:nvSpPr>
              <p:spPr bwMode="auto">
                <a:xfrm>
                  <a:off x="2148190" y="940184"/>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4">
                  <a:extLst>
                    <a:ext uri="{FF2B5EF4-FFF2-40B4-BE49-F238E27FC236}">
                      <a16:creationId xmlns:a16="http://schemas.microsoft.com/office/drawing/2014/main" id="{47272F06-D1C2-417F-9578-F47107D45D1A}"/>
                    </a:ext>
                  </a:extLst>
                </p:cNvPr>
                <p:cNvSpPr txBox="1">
                  <a:spLocks noRot="1" noChangeAspect="1" noMove="1" noResize="1" noEditPoints="1" noAdjustHandles="1" noChangeArrowheads="1" noChangeShapeType="1" noTextEdit="1"/>
                </p:cNvSpPr>
                <p:nvPr/>
              </p:nvSpPr>
              <p:spPr bwMode="auto">
                <a:xfrm>
                  <a:off x="2148190" y="940184"/>
                  <a:ext cx="940944" cy="338554"/>
                </a:xfrm>
                <a:prstGeom prst="rect">
                  <a:avLst/>
                </a:prstGeom>
                <a:blipFill>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1" name="Text Box 4">
                  <a:extLst>
                    <a:ext uri="{FF2B5EF4-FFF2-40B4-BE49-F238E27FC236}">
                      <a16:creationId xmlns:a16="http://schemas.microsoft.com/office/drawing/2014/main" id="{430017D4-5BE8-4BB0-B338-960CD50F5AB8}"/>
                    </a:ext>
                  </a:extLst>
                </p:cNvPr>
                <p:cNvSpPr txBox="1">
                  <a:spLocks noChangeArrowheads="1"/>
                </p:cNvSpPr>
                <p:nvPr/>
              </p:nvSpPr>
              <p:spPr bwMode="auto">
                <a:xfrm>
                  <a:off x="2152146" y="1423102"/>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4">
                  <a:extLst>
                    <a:ext uri="{FF2B5EF4-FFF2-40B4-BE49-F238E27FC236}">
                      <a16:creationId xmlns:a16="http://schemas.microsoft.com/office/drawing/2014/main" id="{430017D4-5BE8-4BB0-B338-960CD50F5AB8}"/>
                    </a:ext>
                  </a:extLst>
                </p:cNvPr>
                <p:cNvSpPr txBox="1">
                  <a:spLocks noRot="1" noChangeAspect="1" noMove="1" noResize="1" noEditPoints="1" noAdjustHandles="1" noChangeArrowheads="1" noChangeShapeType="1" noTextEdit="1"/>
                </p:cNvSpPr>
                <p:nvPr/>
              </p:nvSpPr>
              <p:spPr bwMode="auto">
                <a:xfrm>
                  <a:off x="2152146" y="1423102"/>
                  <a:ext cx="940944" cy="338554"/>
                </a:xfrm>
                <a:prstGeom prst="rect">
                  <a:avLst/>
                </a:prstGeom>
                <a:blipFill>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3" name="Text Box 4">
                  <a:extLst>
                    <a:ext uri="{FF2B5EF4-FFF2-40B4-BE49-F238E27FC236}">
                      <a16:creationId xmlns:a16="http://schemas.microsoft.com/office/drawing/2014/main" id="{9FE1DB92-963E-4AEC-9856-EA2E31DF322A}"/>
                    </a:ext>
                  </a:extLst>
                </p:cNvPr>
                <p:cNvSpPr txBox="1">
                  <a:spLocks noChangeArrowheads="1"/>
                </p:cNvSpPr>
                <p:nvPr/>
              </p:nvSpPr>
              <p:spPr bwMode="auto">
                <a:xfrm>
                  <a:off x="2153611" y="1695771"/>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 name="Text Box 4">
                  <a:extLst>
                    <a:ext uri="{FF2B5EF4-FFF2-40B4-BE49-F238E27FC236}">
                      <a16:creationId xmlns:a16="http://schemas.microsoft.com/office/drawing/2014/main" id="{9FE1DB92-963E-4AEC-9856-EA2E31DF322A}"/>
                    </a:ext>
                  </a:extLst>
                </p:cNvPr>
                <p:cNvSpPr txBox="1">
                  <a:spLocks noRot="1" noChangeAspect="1" noMove="1" noResize="1" noEditPoints="1" noAdjustHandles="1" noChangeArrowheads="1" noChangeShapeType="1" noTextEdit="1"/>
                </p:cNvSpPr>
                <p:nvPr/>
              </p:nvSpPr>
              <p:spPr bwMode="auto">
                <a:xfrm>
                  <a:off x="2153611" y="1695771"/>
                  <a:ext cx="940944" cy="338554"/>
                </a:xfrm>
                <a:prstGeom prst="rect">
                  <a:avLst/>
                </a:prstGeom>
                <a:blipFill>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45" name="Group 44">
              <a:extLst>
                <a:ext uri="{FF2B5EF4-FFF2-40B4-BE49-F238E27FC236}">
                  <a16:creationId xmlns:a16="http://schemas.microsoft.com/office/drawing/2014/main" id="{773D9719-38EE-4AA6-9EAD-1C32DAB9E4B5}"/>
                </a:ext>
              </a:extLst>
            </p:cNvPr>
            <p:cNvGrpSpPr/>
            <p:nvPr/>
          </p:nvGrpSpPr>
          <p:grpSpPr>
            <a:xfrm>
              <a:off x="3318074" y="940184"/>
              <a:ext cx="964708" cy="1085263"/>
              <a:chOff x="5450895" y="1621335"/>
              <a:chExt cx="964708" cy="1085263"/>
            </a:xfrm>
          </p:grpSpPr>
          <mc:AlternateContent xmlns:mc="http://schemas.openxmlformats.org/markup-compatibility/2006" xmlns:a14="http://schemas.microsoft.com/office/drawing/2010/main">
            <mc:Choice Requires="a14">
              <p:sp>
                <p:nvSpPr>
                  <p:cNvPr id="24" name="Text Box 4">
                    <a:extLst>
                      <a:ext uri="{FF2B5EF4-FFF2-40B4-BE49-F238E27FC236}">
                        <a16:creationId xmlns:a16="http://schemas.microsoft.com/office/drawing/2014/main" id="{BE0ECB42-3B6C-4E22-9182-17718319A596}"/>
                      </a:ext>
                    </a:extLst>
                  </p:cNvPr>
                  <p:cNvSpPr txBox="1">
                    <a:spLocks noChangeArrowheads="1"/>
                  </p:cNvSpPr>
                  <p:nvPr/>
                </p:nvSpPr>
                <p:spPr bwMode="auto">
                  <a:xfrm>
                    <a:off x="5455919" y="1834280"/>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 name="Text Box 4">
                    <a:extLst>
                      <a:ext uri="{FF2B5EF4-FFF2-40B4-BE49-F238E27FC236}">
                        <a16:creationId xmlns:a16="http://schemas.microsoft.com/office/drawing/2014/main" id="{BE0ECB42-3B6C-4E22-9182-17718319A596}"/>
                      </a:ext>
                    </a:extLst>
                  </p:cNvPr>
                  <p:cNvSpPr txBox="1">
                    <a:spLocks noRot="1" noChangeAspect="1" noMove="1" noResize="1" noEditPoints="1" noAdjustHandles="1" noChangeArrowheads="1" noChangeShapeType="1" noTextEdit="1"/>
                  </p:cNvSpPr>
                  <p:nvPr/>
                </p:nvSpPr>
                <p:spPr bwMode="auto">
                  <a:xfrm>
                    <a:off x="5455919" y="1834280"/>
                    <a:ext cx="940944" cy="33855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5" name="Text Box 4">
                    <a:extLst>
                      <a:ext uri="{FF2B5EF4-FFF2-40B4-BE49-F238E27FC236}">
                        <a16:creationId xmlns:a16="http://schemas.microsoft.com/office/drawing/2014/main" id="{8A73B20C-7BA8-4A0F-A573-4F321D54D999}"/>
                      </a:ext>
                    </a:extLst>
                  </p:cNvPr>
                  <p:cNvSpPr txBox="1">
                    <a:spLocks noChangeArrowheads="1"/>
                  </p:cNvSpPr>
                  <p:nvPr/>
                </p:nvSpPr>
                <p:spPr bwMode="auto">
                  <a:xfrm>
                    <a:off x="5458299" y="1621335"/>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4">
                    <a:extLst>
                      <a:ext uri="{FF2B5EF4-FFF2-40B4-BE49-F238E27FC236}">
                        <a16:creationId xmlns:a16="http://schemas.microsoft.com/office/drawing/2014/main" id="{8A73B20C-7BA8-4A0F-A573-4F321D54D999}"/>
                      </a:ext>
                    </a:extLst>
                  </p:cNvPr>
                  <p:cNvSpPr txBox="1">
                    <a:spLocks noRot="1" noChangeAspect="1" noMove="1" noResize="1" noEditPoints="1" noAdjustHandles="1" noChangeArrowheads="1" noChangeShapeType="1" noTextEdit="1"/>
                  </p:cNvSpPr>
                  <p:nvPr/>
                </p:nvSpPr>
                <p:spPr bwMode="auto">
                  <a:xfrm>
                    <a:off x="5458299" y="1621335"/>
                    <a:ext cx="940944" cy="338554"/>
                  </a:xfrm>
                  <a:prstGeom prst="rect">
                    <a:avLst/>
                  </a:prstGeom>
                  <a:blipFill>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6" name="Text Box 4">
                    <a:extLst>
                      <a:ext uri="{FF2B5EF4-FFF2-40B4-BE49-F238E27FC236}">
                        <a16:creationId xmlns:a16="http://schemas.microsoft.com/office/drawing/2014/main" id="{AEB63CA6-FF46-4D0B-AD64-6281536E6C4C}"/>
                      </a:ext>
                    </a:extLst>
                  </p:cNvPr>
                  <p:cNvSpPr txBox="1">
                    <a:spLocks noChangeArrowheads="1"/>
                  </p:cNvSpPr>
                  <p:nvPr/>
                </p:nvSpPr>
                <p:spPr bwMode="auto">
                  <a:xfrm>
                    <a:off x="5474659" y="2113132"/>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4">
                    <a:extLst>
                      <a:ext uri="{FF2B5EF4-FFF2-40B4-BE49-F238E27FC236}">
                        <a16:creationId xmlns:a16="http://schemas.microsoft.com/office/drawing/2014/main" id="{AEB63CA6-FF46-4D0B-AD64-6281536E6C4C}"/>
                      </a:ext>
                    </a:extLst>
                  </p:cNvPr>
                  <p:cNvSpPr txBox="1">
                    <a:spLocks noRot="1" noChangeAspect="1" noMove="1" noResize="1" noEditPoints="1" noAdjustHandles="1" noChangeArrowheads="1" noChangeShapeType="1" noTextEdit="1"/>
                  </p:cNvSpPr>
                  <p:nvPr/>
                </p:nvSpPr>
                <p:spPr bwMode="auto">
                  <a:xfrm>
                    <a:off x="5474659" y="2113132"/>
                    <a:ext cx="940944" cy="338554"/>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7" name="Text Box 4">
                    <a:extLst>
                      <a:ext uri="{FF2B5EF4-FFF2-40B4-BE49-F238E27FC236}">
                        <a16:creationId xmlns:a16="http://schemas.microsoft.com/office/drawing/2014/main" id="{125CE30F-44DE-4EA8-8C64-3DFBFC55AE6E}"/>
                      </a:ext>
                    </a:extLst>
                  </p:cNvPr>
                  <p:cNvSpPr txBox="1">
                    <a:spLocks noChangeArrowheads="1"/>
                  </p:cNvSpPr>
                  <p:nvPr/>
                </p:nvSpPr>
                <p:spPr bwMode="auto">
                  <a:xfrm>
                    <a:off x="5450895" y="2368044"/>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7" name="Text Box 4">
                    <a:extLst>
                      <a:ext uri="{FF2B5EF4-FFF2-40B4-BE49-F238E27FC236}">
                        <a16:creationId xmlns:a16="http://schemas.microsoft.com/office/drawing/2014/main" id="{125CE30F-44DE-4EA8-8C64-3DFBFC55AE6E}"/>
                      </a:ext>
                    </a:extLst>
                  </p:cNvPr>
                  <p:cNvSpPr txBox="1">
                    <a:spLocks noRot="1" noChangeAspect="1" noMove="1" noResize="1" noEditPoints="1" noAdjustHandles="1" noChangeArrowheads="1" noChangeShapeType="1" noTextEdit="1"/>
                  </p:cNvSpPr>
                  <p:nvPr/>
                </p:nvSpPr>
                <p:spPr bwMode="auto">
                  <a:xfrm>
                    <a:off x="5450895" y="2368044"/>
                    <a:ext cx="940944" cy="338554"/>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46" name="Group 45">
              <a:extLst>
                <a:ext uri="{FF2B5EF4-FFF2-40B4-BE49-F238E27FC236}">
                  <a16:creationId xmlns:a16="http://schemas.microsoft.com/office/drawing/2014/main" id="{4392ACCA-9500-429C-BB55-FA3F2088CD62}"/>
                </a:ext>
              </a:extLst>
            </p:cNvPr>
            <p:cNvGrpSpPr/>
            <p:nvPr/>
          </p:nvGrpSpPr>
          <p:grpSpPr>
            <a:xfrm>
              <a:off x="4496571" y="921760"/>
              <a:ext cx="1034667" cy="1107612"/>
              <a:chOff x="7531324" y="1621335"/>
              <a:chExt cx="1034667" cy="1107612"/>
            </a:xfrm>
          </p:grpSpPr>
          <mc:AlternateContent xmlns:mc="http://schemas.openxmlformats.org/markup-compatibility/2006" xmlns:a14="http://schemas.microsoft.com/office/drawing/2010/main">
            <mc:Choice Requires="a14">
              <p:sp>
                <p:nvSpPr>
                  <p:cNvPr id="28" name="Text Box 4">
                    <a:extLst>
                      <a:ext uri="{FF2B5EF4-FFF2-40B4-BE49-F238E27FC236}">
                        <a16:creationId xmlns:a16="http://schemas.microsoft.com/office/drawing/2014/main" id="{34AA3220-B4A3-4E30-8F79-A5B181D7838D}"/>
                      </a:ext>
                    </a:extLst>
                  </p:cNvPr>
                  <p:cNvSpPr txBox="1">
                    <a:spLocks noChangeArrowheads="1"/>
                  </p:cNvSpPr>
                  <p:nvPr/>
                </p:nvSpPr>
                <p:spPr bwMode="auto">
                  <a:xfrm>
                    <a:off x="7611226" y="1856629"/>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8" name="Text Box 4">
                    <a:extLst>
                      <a:ext uri="{FF2B5EF4-FFF2-40B4-BE49-F238E27FC236}">
                        <a16:creationId xmlns:a16="http://schemas.microsoft.com/office/drawing/2014/main" id="{34AA3220-B4A3-4E30-8F79-A5B181D7838D}"/>
                      </a:ext>
                    </a:extLst>
                  </p:cNvPr>
                  <p:cNvSpPr txBox="1">
                    <a:spLocks noRot="1" noChangeAspect="1" noMove="1" noResize="1" noEditPoints="1" noAdjustHandles="1" noChangeArrowheads="1" noChangeShapeType="1" noTextEdit="1"/>
                  </p:cNvSpPr>
                  <p:nvPr/>
                </p:nvSpPr>
                <p:spPr bwMode="auto">
                  <a:xfrm>
                    <a:off x="7611226" y="1856629"/>
                    <a:ext cx="940944" cy="338554"/>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9" name="Text Box 4">
                    <a:extLst>
                      <a:ext uri="{FF2B5EF4-FFF2-40B4-BE49-F238E27FC236}">
                        <a16:creationId xmlns:a16="http://schemas.microsoft.com/office/drawing/2014/main" id="{4EB25DC7-8188-4AF7-86F2-99097EFE1A0B}"/>
                      </a:ext>
                    </a:extLst>
                  </p:cNvPr>
                  <p:cNvSpPr txBox="1">
                    <a:spLocks noChangeArrowheads="1"/>
                  </p:cNvSpPr>
                  <p:nvPr/>
                </p:nvSpPr>
                <p:spPr bwMode="auto">
                  <a:xfrm>
                    <a:off x="7531324" y="1621335"/>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−400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9" name="Text Box 4">
                    <a:extLst>
                      <a:ext uri="{FF2B5EF4-FFF2-40B4-BE49-F238E27FC236}">
                        <a16:creationId xmlns:a16="http://schemas.microsoft.com/office/drawing/2014/main" id="{4EB25DC7-8188-4AF7-86F2-99097EFE1A0B}"/>
                      </a:ext>
                    </a:extLst>
                  </p:cNvPr>
                  <p:cNvSpPr txBox="1">
                    <a:spLocks noRot="1" noChangeAspect="1" noMove="1" noResize="1" noEditPoints="1" noAdjustHandles="1" noChangeArrowheads="1" noChangeShapeType="1" noTextEdit="1"/>
                  </p:cNvSpPr>
                  <p:nvPr/>
                </p:nvSpPr>
                <p:spPr bwMode="auto">
                  <a:xfrm>
                    <a:off x="7531324" y="1621335"/>
                    <a:ext cx="940944" cy="338554"/>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0" name="Text Box 4">
                    <a:extLst>
                      <a:ext uri="{FF2B5EF4-FFF2-40B4-BE49-F238E27FC236}">
                        <a16:creationId xmlns:a16="http://schemas.microsoft.com/office/drawing/2014/main" id="{2A46145C-8DFE-4189-99A0-681975F04045}"/>
                      </a:ext>
                    </a:extLst>
                  </p:cNvPr>
                  <p:cNvSpPr txBox="1">
                    <a:spLocks noChangeArrowheads="1"/>
                  </p:cNvSpPr>
                  <p:nvPr/>
                </p:nvSpPr>
                <p:spPr bwMode="auto">
                  <a:xfrm>
                    <a:off x="7620104" y="2135481"/>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4">
                    <a:extLst>
                      <a:ext uri="{FF2B5EF4-FFF2-40B4-BE49-F238E27FC236}">
                        <a16:creationId xmlns:a16="http://schemas.microsoft.com/office/drawing/2014/main" id="{2A46145C-8DFE-4189-99A0-681975F04045}"/>
                      </a:ext>
                    </a:extLst>
                  </p:cNvPr>
                  <p:cNvSpPr txBox="1">
                    <a:spLocks noRot="1" noChangeAspect="1" noMove="1" noResize="1" noEditPoints="1" noAdjustHandles="1" noChangeArrowheads="1" noChangeShapeType="1" noTextEdit="1"/>
                  </p:cNvSpPr>
                  <p:nvPr/>
                </p:nvSpPr>
                <p:spPr bwMode="auto">
                  <a:xfrm>
                    <a:off x="7620104" y="2135481"/>
                    <a:ext cx="940944" cy="338554"/>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31" name="Text Box 4">
                    <a:extLst>
                      <a:ext uri="{FF2B5EF4-FFF2-40B4-BE49-F238E27FC236}">
                        <a16:creationId xmlns:a16="http://schemas.microsoft.com/office/drawing/2014/main" id="{773E877F-A8A1-413D-AE33-7CC3596AA940}"/>
                      </a:ext>
                    </a:extLst>
                  </p:cNvPr>
                  <p:cNvSpPr txBox="1">
                    <a:spLocks noChangeArrowheads="1"/>
                  </p:cNvSpPr>
                  <p:nvPr/>
                </p:nvSpPr>
                <p:spPr bwMode="auto">
                  <a:xfrm>
                    <a:off x="7625047" y="2390393"/>
                    <a:ext cx="940944"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a:extLst>
                      <a:ext uri="{FF2B5EF4-FFF2-40B4-BE49-F238E27FC236}">
                        <a16:creationId xmlns:a16="http://schemas.microsoft.com/office/drawing/2014/main" id="{773E877F-A8A1-413D-AE33-7CC3596AA940}"/>
                      </a:ext>
                    </a:extLst>
                  </p:cNvPr>
                  <p:cNvSpPr txBox="1">
                    <a:spLocks noRot="1" noChangeAspect="1" noMove="1" noResize="1" noEditPoints="1" noAdjustHandles="1" noChangeArrowheads="1" noChangeShapeType="1" noTextEdit="1"/>
                  </p:cNvSpPr>
                  <p:nvPr/>
                </p:nvSpPr>
                <p:spPr bwMode="auto">
                  <a:xfrm>
                    <a:off x="7625047" y="2390393"/>
                    <a:ext cx="940944" cy="338554"/>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5" name="Group 34">
              <a:extLst>
                <a:ext uri="{FF2B5EF4-FFF2-40B4-BE49-F238E27FC236}">
                  <a16:creationId xmlns:a16="http://schemas.microsoft.com/office/drawing/2014/main" id="{589316C4-A7CD-4980-8FD7-9A602CDA1FC0}"/>
                </a:ext>
              </a:extLst>
            </p:cNvPr>
            <p:cNvGrpSpPr/>
            <p:nvPr/>
          </p:nvGrpSpPr>
          <p:grpSpPr>
            <a:xfrm>
              <a:off x="2093938" y="654469"/>
              <a:ext cx="1198533" cy="338554"/>
              <a:chOff x="3017614" y="1196752"/>
              <a:chExt cx="1198533" cy="338554"/>
            </a:xfrm>
          </p:grpSpPr>
          <p:sp>
            <p:nvSpPr>
              <p:cNvPr id="14" name="Text Box 4">
                <a:extLst>
                  <a:ext uri="{FF2B5EF4-FFF2-40B4-BE49-F238E27FC236}">
                    <a16:creationId xmlns:a16="http://schemas.microsoft.com/office/drawing/2014/main" id="{A6591AD5-E4CF-4B1C-ACBF-9539C2F72EEB}"/>
                  </a:ext>
                </a:extLst>
              </p:cNvPr>
              <p:cNvSpPr txBox="1">
                <a:spLocks noChangeArrowheads="1"/>
              </p:cNvSpPr>
              <p:nvPr/>
            </p:nvSpPr>
            <p:spPr bwMode="auto">
              <a:xfrm>
                <a:off x="3017614" y="1196752"/>
                <a:ext cx="9409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rPr>
                  <a:t>no rain</a:t>
                </a:r>
                <a:endParaRPr lang="en-GB"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40" name="Text Box 4">
                    <a:extLst>
                      <a:ext uri="{FF2B5EF4-FFF2-40B4-BE49-F238E27FC236}">
                        <a16:creationId xmlns:a16="http://schemas.microsoft.com/office/drawing/2014/main" id="{168FF63F-B102-46F3-80EB-574358F86E2C}"/>
                      </a:ext>
                    </a:extLst>
                  </p:cNvPr>
                  <p:cNvSpPr txBox="1">
                    <a:spLocks noChangeArrowheads="1"/>
                  </p:cNvSpPr>
                  <p:nvPr/>
                </p:nvSpPr>
                <p:spPr bwMode="auto">
                  <a:xfrm>
                    <a:off x="3715798" y="1196752"/>
                    <a:ext cx="500349"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0" name="Text Box 4">
                    <a:extLst>
                      <a:ext uri="{FF2B5EF4-FFF2-40B4-BE49-F238E27FC236}">
                        <a16:creationId xmlns:a16="http://schemas.microsoft.com/office/drawing/2014/main" id="{168FF63F-B102-46F3-80EB-574358F86E2C}"/>
                      </a:ext>
                    </a:extLst>
                  </p:cNvPr>
                  <p:cNvSpPr txBox="1">
                    <a:spLocks noRot="1" noChangeAspect="1" noMove="1" noResize="1" noEditPoints="1" noAdjustHandles="1" noChangeArrowheads="1" noChangeShapeType="1" noTextEdit="1"/>
                  </p:cNvSpPr>
                  <p:nvPr/>
                </p:nvSpPr>
                <p:spPr bwMode="auto">
                  <a:xfrm>
                    <a:off x="3715798" y="1196752"/>
                    <a:ext cx="500349" cy="338554"/>
                  </a:xfrm>
                  <a:prstGeom prst="rect">
                    <a:avLst/>
                  </a:prstGeom>
                  <a:blipFill>
                    <a:blip r:embed="rId20"/>
                    <a:stretch>
                      <a:fillRect l="-6098" t="-5357" r="-6098" b="-2142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3" name="Group 32">
              <a:extLst>
                <a:ext uri="{FF2B5EF4-FFF2-40B4-BE49-F238E27FC236}">
                  <a16:creationId xmlns:a16="http://schemas.microsoft.com/office/drawing/2014/main" id="{A933D10D-D85F-47C9-BC8B-1729A955E58B}"/>
                </a:ext>
              </a:extLst>
            </p:cNvPr>
            <p:cNvGrpSpPr/>
            <p:nvPr/>
          </p:nvGrpSpPr>
          <p:grpSpPr>
            <a:xfrm>
              <a:off x="3208194" y="654469"/>
              <a:ext cx="1498150" cy="338554"/>
              <a:chOff x="4964798" y="1196752"/>
              <a:chExt cx="1498150" cy="338554"/>
            </a:xfrm>
          </p:grpSpPr>
          <p:sp>
            <p:nvSpPr>
              <p:cNvPr id="15" name="Text Box 4">
                <a:extLst>
                  <a:ext uri="{FF2B5EF4-FFF2-40B4-BE49-F238E27FC236}">
                    <a16:creationId xmlns:a16="http://schemas.microsoft.com/office/drawing/2014/main" id="{F7EB34C1-5EE4-442F-8D86-A0D31DC64DCA}"/>
                  </a:ext>
                </a:extLst>
              </p:cNvPr>
              <p:cNvSpPr txBox="1">
                <a:spLocks noChangeArrowheads="1"/>
              </p:cNvSpPr>
              <p:nvPr/>
            </p:nvSpPr>
            <p:spPr bwMode="auto">
              <a:xfrm>
                <a:off x="4964798" y="1196752"/>
                <a:ext cx="10905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rPr>
                  <a:t>some rain</a:t>
                </a:r>
                <a:endParaRPr lang="en-GB"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41" name="Text Box 4">
                    <a:extLst>
                      <a:ext uri="{FF2B5EF4-FFF2-40B4-BE49-F238E27FC236}">
                        <a16:creationId xmlns:a16="http://schemas.microsoft.com/office/drawing/2014/main" id="{F5AC743B-ECEC-4650-83F1-A7B3703E2C54}"/>
                      </a:ext>
                    </a:extLst>
                  </p:cNvPr>
                  <p:cNvSpPr txBox="1">
                    <a:spLocks noChangeArrowheads="1"/>
                  </p:cNvSpPr>
                  <p:nvPr/>
                </p:nvSpPr>
                <p:spPr bwMode="auto">
                  <a:xfrm>
                    <a:off x="5929061" y="1196752"/>
                    <a:ext cx="533887"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1" name="Text Box 4">
                    <a:extLst>
                      <a:ext uri="{FF2B5EF4-FFF2-40B4-BE49-F238E27FC236}">
                        <a16:creationId xmlns:a16="http://schemas.microsoft.com/office/drawing/2014/main" id="{F5AC743B-ECEC-4650-83F1-A7B3703E2C54}"/>
                      </a:ext>
                    </a:extLst>
                  </p:cNvPr>
                  <p:cNvSpPr txBox="1">
                    <a:spLocks noRot="1" noChangeAspect="1" noMove="1" noResize="1" noEditPoints="1" noAdjustHandles="1" noChangeArrowheads="1" noChangeShapeType="1" noTextEdit="1"/>
                  </p:cNvSpPr>
                  <p:nvPr/>
                </p:nvSpPr>
                <p:spPr bwMode="auto">
                  <a:xfrm>
                    <a:off x="5929061" y="1196752"/>
                    <a:ext cx="533887" cy="338554"/>
                  </a:xfrm>
                  <a:prstGeom prst="rect">
                    <a:avLst/>
                  </a:prstGeom>
                  <a:blipFill>
                    <a:blip r:embed="rId21"/>
                    <a:stretch>
                      <a:fillRect l="-5682" t="-5357" b="-2142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2" name="Group 21">
              <a:extLst>
                <a:ext uri="{FF2B5EF4-FFF2-40B4-BE49-F238E27FC236}">
                  <a16:creationId xmlns:a16="http://schemas.microsoft.com/office/drawing/2014/main" id="{480F9398-FF0A-4016-9262-BC4230EAF936}"/>
                </a:ext>
              </a:extLst>
            </p:cNvPr>
            <p:cNvGrpSpPr/>
            <p:nvPr/>
          </p:nvGrpSpPr>
          <p:grpSpPr>
            <a:xfrm>
              <a:off x="4579690" y="650305"/>
              <a:ext cx="1201855" cy="351596"/>
              <a:chOff x="7278916" y="1192588"/>
              <a:chExt cx="1201855" cy="351596"/>
            </a:xfrm>
          </p:grpSpPr>
          <p:sp>
            <p:nvSpPr>
              <p:cNvPr id="16" name="Text Box 4">
                <a:extLst>
                  <a:ext uri="{FF2B5EF4-FFF2-40B4-BE49-F238E27FC236}">
                    <a16:creationId xmlns:a16="http://schemas.microsoft.com/office/drawing/2014/main" id="{5D97E29E-B98F-415B-A969-81F1E1A420FF}"/>
                  </a:ext>
                </a:extLst>
              </p:cNvPr>
              <p:cNvSpPr txBox="1">
                <a:spLocks noChangeArrowheads="1"/>
              </p:cNvSpPr>
              <p:nvPr/>
            </p:nvSpPr>
            <p:spPr bwMode="auto">
              <a:xfrm>
                <a:off x="7278916" y="1205630"/>
                <a:ext cx="82147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rPr>
                  <a:t>all rain</a:t>
                </a:r>
                <a:endParaRPr lang="en-GB" altLang="nl-NL" sz="1600" i="1"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42" name="Text Box 4">
                    <a:extLst>
                      <a:ext uri="{FF2B5EF4-FFF2-40B4-BE49-F238E27FC236}">
                        <a16:creationId xmlns:a16="http://schemas.microsoft.com/office/drawing/2014/main" id="{BECACEDA-C7FD-4809-B310-B74492047C10}"/>
                      </a:ext>
                    </a:extLst>
                  </p:cNvPr>
                  <p:cNvSpPr txBox="1">
                    <a:spLocks noChangeArrowheads="1"/>
                  </p:cNvSpPr>
                  <p:nvPr/>
                </p:nvSpPr>
                <p:spPr bwMode="auto">
                  <a:xfrm>
                    <a:off x="7938620" y="1192588"/>
                    <a:ext cx="542151"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1600" b="0" dirty="0">
                        <a:solidFill>
                          <a:srgbClr val="000000"/>
                        </a:solidFill>
                        <a:cs typeface="Times New Roman" panose="02020603050405020304" pitchFamily="18" charset="0"/>
                        <a:sym typeface="Math3" panose="00000400000000000000" pitchFamily="2" charset="2"/>
                      </a:rPr>
                      <a:t>(</a:t>
                    </a:r>
                    <a14:m>
                      <m:oMath xmlns:m="http://schemas.openxmlformats.org/officeDocument/2006/math">
                        <m:sSub>
                          <m:sSubPr>
                            <m:ctrlP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𝑠</m:t>
                            </m:r>
                          </m:e>
                          <m:sub>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42" name="Text Box 4">
                    <a:extLst>
                      <a:ext uri="{FF2B5EF4-FFF2-40B4-BE49-F238E27FC236}">
                        <a16:creationId xmlns:a16="http://schemas.microsoft.com/office/drawing/2014/main" id="{BECACEDA-C7FD-4809-B310-B74492047C10}"/>
                      </a:ext>
                    </a:extLst>
                  </p:cNvPr>
                  <p:cNvSpPr txBox="1">
                    <a:spLocks noRot="1" noChangeAspect="1" noMove="1" noResize="1" noEditPoints="1" noAdjustHandles="1" noChangeArrowheads="1" noChangeShapeType="1" noTextEdit="1"/>
                  </p:cNvSpPr>
                  <p:nvPr/>
                </p:nvSpPr>
                <p:spPr bwMode="auto">
                  <a:xfrm>
                    <a:off x="7938620" y="1192588"/>
                    <a:ext cx="542151" cy="338554"/>
                  </a:xfrm>
                  <a:prstGeom prst="rect">
                    <a:avLst/>
                  </a:prstGeom>
                  <a:blipFill>
                    <a:blip r:embed="rId22"/>
                    <a:stretch>
                      <a:fillRect l="-5618" t="-5455" b="-2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 name="Group 1">
              <a:extLst>
                <a:ext uri="{FF2B5EF4-FFF2-40B4-BE49-F238E27FC236}">
                  <a16:creationId xmlns:a16="http://schemas.microsoft.com/office/drawing/2014/main" id="{294C4D58-D6BC-4D2B-ABFA-EF25F43101D2}"/>
                </a:ext>
              </a:extLst>
            </p:cNvPr>
            <p:cNvGrpSpPr/>
            <p:nvPr/>
          </p:nvGrpSpPr>
          <p:grpSpPr>
            <a:xfrm>
              <a:off x="1017958" y="935878"/>
              <a:ext cx="4712931" cy="1052011"/>
              <a:chOff x="688306" y="935878"/>
              <a:chExt cx="5042583" cy="1052011"/>
            </a:xfrm>
          </p:grpSpPr>
          <p:cxnSp>
            <p:nvCxnSpPr>
              <p:cNvPr id="63" name="Straight Connector 62">
                <a:extLst>
                  <a:ext uri="{FF2B5EF4-FFF2-40B4-BE49-F238E27FC236}">
                    <a16:creationId xmlns:a16="http://schemas.microsoft.com/office/drawing/2014/main" id="{94E14A04-D5FF-4444-9FF2-FA273E7A1E8F}"/>
                  </a:ext>
                </a:extLst>
              </p:cNvPr>
              <p:cNvCxnSpPr>
                <a:cxnSpLocks/>
              </p:cNvCxnSpPr>
              <p:nvPr/>
            </p:nvCxnSpPr>
            <p:spPr>
              <a:xfrm>
                <a:off x="688306" y="1199185"/>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41BBFA5F-E503-4D51-82DA-56447F62D1BC}"/>
                  </a:ext>
                </a:extLst>
              </p:cNvPr>
              <p:cNvCxnSpPr>
                <a:cxnSpLocks/>
              </p:cNvCxnSpPr>
              <p:nvPr/>
            </p:nvCxnSpPr>
            <p:spPr>
              <a:xfrm>
                <a:off x="688306" y="935878"/>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F688CAB-D735-479C-84C3-4DA717359EF0}"/>
                  </a:ext>
                </a:extLst>
              </p:cNvPr>
              <p:cNvCxnSpPr>
                <a:cxnSpLocks/>
              </p:cNvCxnSpPr>
              <p:nvPr/>
            </p:nvCxnSpPr>
            <p:spPr>
              <a:xfrm>
                <a:off x="688306" y="1955761"/>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FB18B275-E1FB-4518-961C-2D69D5ADAC05}"/>
                  </a:ext>
                </a:extLst>
              </p:cNvPr>
              <p:cNvCxnSpPr>
                <a:cxnSpLocks/>
              </p:cNvCxnSpPr>
              <p:nvPr/>
            </p:nvCxnSpPr>
            <p:spPr>
              <a:xfrm>
                <a:off x="688306" y="1694363"/>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4E906AA-3629-4F1A-B714-4A48CD3F0E82}"/>
                  </a:ext>
                </a:extLst>
              </p:cNvPr>
              <p:cNvCxnSpPr>
                <a:cxnSpLocks/>
              </p:cNvCxnSpPr>
              <p:nvPr/>
            </p:nvCxnSpPr>
            <p:spPr>
              <a:xfrm>
                <a:off x="688306" y="1442827"/>
                <a:ext cx="5042583" cy="3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57" name="Picture 56">
              <a:extLst>
                <a:ext uri="{FF2B5EF4-FFF2-40B4-BE49-F238E27FC236}">
                  <a16:creationId xmlns:a16="http://schemas.microsoft.com/office/drawing/2014/main" id="{79089955-EBBF-4C71-8B86-DD0C8429A0D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5925" r="37490"/>
            <a:stretch/>
          </p:blipFill>
          <p:spPr>
            <a:xfrm>
              <a:off x="1335398" y="952514"/>
              <a:ext cx="114954" cy="245222"/>
            </a:xfrm>
            <a:prstGeom prst="rect">
              <a:avLst/>
            </a:prstGeom>
          </p:spPr>
        </p:pic>
        <mc:AlternateContent xmlns:mc="http://schemas.openxmlformats.org/markup-compatibility/2006" xmlns:a14="http://schemas.microsoft.com/office/drawing/2010/main">
          <mc:Choice Requires="a14">
            <p:sp>
              <p:nvSpPr>
                <p:cNvPr id="60" name="Text Box 4">
                  <a:extLst>
                    <a:ext uri="{FF2B5EF4-FFF2-40B4-BE49-F238E27FC236}">
                      <a16:creationId xmlns:a16="http://schemas.microsoft.com/office/drawing/2014/main" id="{4D06AD31-62DF-4C29-863D-71AE026C9E45}"/>
                    </a:ext>
                  </a:extLst>
                </p:cNvPr>
                <p:cNvSpPr txBox="1">
                  <a:spLocks noChangeArrowheads="1"/>
                </p:cNvSpPr>
                <p:nvPr/>
              </p:nvSpPr>
              <p:spPr bwMode="auto">
                <a:xfrm>
                  <a:off x="1818924" y="908720"/>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0" name="Text Box 4">
                  <a:extLst>
                    <a:ext uri="{FF2B5EF4-FFF2-40B4-BE49-F238E27FC236}">
                      <a16:creationId xmlns:a16="http://schemas.microsoft.com/office/drawing/2014/main" id="{4D06AD31-62DF-4C29-863D-71AE026C9E45}"/>
                    </a:ext>
                  </a:extLst>
                </p:cNvPr>
                <p:cNvSpPr txBox="1">
                  <a:spLocks noRot="1" noChangeAspect="1" noMove="1" noResize="1" noEditPoints="1" noAdjustHandles="1" noChangeArrowheads="1" noChangeShapeType="1" noTextEdit="1"/>
                </p:cNvSpPr>
                <p:nvPr/>
              </p:nvSpPr>
              <p:spPr bwMode="auto">
                <a:xfrm>
                  <a:off x="1818924" y="908720"/>
                  <a:ext cx="293655" cy="338554"/>
                </a:xfrm>
                <a:prstGeom prst="rect">
                  <a:avLst/>
                </a:prstGeom>
                <a:blipFill>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66" name="Text Box 4">
                  <a:extLst>
                    <a:ext uri="{FF2B5EF4-FFF2-40B4-BE49-F238E27FC236}">
                      <a16:creationId xmlns:a16="http://schemas.microsoft.com/office/drawing/2014/main" id="{D3FCAD83-370B-4745-8AC6-FDB89F0F72DE}"/>
                    </a:ext>
                  </a:extLst>
                </p:cNvPr>
                <p:cNvSpPr txBox="1">
                  <a:spLocks noChangeArrowheads="1"/>
                </p:cNvSpPr>
                <p:nvPr/>
              </p:nvSpPr>
              <p:spPr bwMode="auto">
                <a:xfrm>
                  <a:off x="1818924" y="1415522"/>
                  <a:ext cx="293655" cy="3385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nl-NL" sz="16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m:oMathPara>
                  </a14:m>
                  <a:endParaRPr lang="en-GB" altLang="nl-NL" sz="16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6" name="Text Box 4">
                  <a:extLst>
                    <a:ext uri="{FF2B5EF4-FFF2-40B4-BE49-F238E27FC236}">
                      <a16:creationId xmlns:a16="http://schemas.microsoft.com/office/drawing/2014/main" id="{D3FCAD83-370B-4745-8AC6-FDB89F0F72DE}"/>
                    </a:ext>
                  </a:extLst>
                </p:cNvPr>
                <p:cNvSpPr txBox="1">
                  <a:spLocks noRot="1" noChangeAspect="1" noMove="1" noResize="1" noEditPoints="1" noAdjustHandles="1" noChangeArrowheads="1" noChangeShapeType="1" noTextEdit="1"/>
                </p:cNvSpPr>
                <p:nvPr/>
              </p:nvSpPr>
              <p:spPr bwMode="auto">
                <a:xfrm>
                  <a:off x="1818924" y="1415522"/>
                  <a:ext cx="293655" cy="338554"/>
                </a:xfrm>
                <a:prstGeom prst="rect">
                  <a:avLst/>
                </a:prstGeom>
                <a:blipFill>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Tree>
    <p:extLst>
      <p:ext uri="{BB962C8B-B14F-4D97-AF65-F5344CB8AC3E}">
        <p14:creationId xmlns:p14="http://schemas.microsoft.com/office/powerpoint/2010/main" val="725918473"/>
      </p:ext>
    </p:extLst>
  </p:cSld>
  <p:clrMapOvr>
    <a:masterClrMapping/>
  </p:clrMapOvr>
  <p:transition advTm="2294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5">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5">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5">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5">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5">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5">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5">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5">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uiExpand="1" build="p" autoUpdateAnimBg="0"/>
      <p:bldP spid="65" grpId="0" uiExpand="1" build="p"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396877" y="188649"/>
            <a:ext cx="24194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More general:</a:t>
            </a:r>
            <a:endParaRPr lang="en-GB"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57" name="Text Box 2"/>
              <p:cNvSpPr txBox="1">
                <a:spLocks noChangeArrowheads="1"/>
              </p:cNvSpPr>
              <p:nvPr/>
            </p:nvSpPr>
            <p:spPr bwMode="auto">
              <a:xfrm>
                <a:off x="463551" y="4379649"/>
                <a:ext cx="444033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Claim:</a:t>
                </a:r>
                <a:r>
                  <a:rPr lang="en-US" altLang="en-US" sz="2800" b="0" dirty="0">
                    <a:latin typeface="Arial" panose="020B0604020202020204" pitchFamily="34" charset="0"/>
                    <a:cs typeface="Times New Roman" panose="02020603050405020304" pitchFamily="18" charset="0"/>
                    <a:sym typeface="Math3" panose="00000400000000000000" pitchFamily="2" charset="2"/>
                  </a:rPr>
                  <a:t> then still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𝛼</m:t>
                        </m:r>
                      </m:e>
                    </m:d>
                    <m:r>
                      <a:rPr lang="en-US" altLang="en-US" sz="2800" b="0" i="1" smtClean="0">
                        <a:latin typeface="Cambria Math"/>
                        <a:cs typeface="Times New Roman" panose="02020603050405020304" pitchFamily="18" charset="0"/>
                        <a:sym typeface="Math3" panose="00000400000000000000" pitchFamily="2" charset="2"/>
                      </a:rPr>
                      <m:t>=</m:t>
                    </m:r>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7" name="Text Box 2"/>
              <p:cNvSpPr txBox="1">
                <a:spLocks noRot="1" noChangeAspect="1" noMove="1" noResize="1" noEditPoints="1" noAdjustHandles="1" noChangeArrowheads="1" noChangeShapeType="1" noTextEdit="1"/>
              </p:cNvSpPr>
              <p:nvPr/>
            </p:nvSpPr>
            <p:spPr bwMode="auto">
              <a:xfrm>
                <a:off x="463551" y="4379649"/>
                <a:ext cx="4440339" cy="584775"/>
              </a:xfrm>
              <a:prstGeom prst="rect">
                <a:avLst/>
              </a:prstGeom>
              <a:blipFill rotWithShape="1">
                <a:blip r:embed="rId10"/>
                <a:stretch>
                  <a:fillRect l="-2747" t="-13542"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8" name="Group 17"/>
          <p:cNvGrpSpPr/>
          <p:nvPr/>
        </p:nvGrpSpPr>
        <p:grpSpPr>
          <a:xfrm>
            <a:off x="1323975" y="1063405"/>
            <a:ext cx="5281664" cy="2738658"/>
            <a:chOff x="1323975" y="1063405"/>
            <a:chExt cx="5281664" cy="2738658"/>
          </a:xfrm>
        </p:grpSpPr>
        <p:grpSp>
          <p:nvGrpSpPr>
            <p:cNvPr id="17" name="Group 16"/>
            <p:cNvGrpSpPr/>
            <p:nvPr/>
          </p:nvGrpSpPr>
          <p:grpSpPr>
            <a:xfrm>
              <a:off x="1323975" y="1398588"/>
              <a:ext cx="1881239" cy="2403475"/>
              <a:chOff x="1323975" y="1398588"/>
              <a:chExt cx="1881239" cy="2403475"/>
            </a:xfrm>
          </p:grpSpPr>
          <p:grpSp>
            <p:nvGrpSpPr>
              <p:cNvPr id="59" name="Group 58"/>
              <p:cNvGrpSpPr/>
              <p:nvPr/>
            </p:nvGrpSpPr>
            <p:grpSpPr>
              <a:xfrm>
                <a:off x="1457326" y="1868487"/>
                <a:ext cx="1001713" cy="1517297"/>
                <a:chOff x="762001" y="2792413"/>
                <a:chExt cx="1001713" cy="973136"/>
              </a:xfrm>
            </p:grpSpPr>
            <p:sp>
              <p:nvSpPr>
                <p:cNvPr id="60"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61"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62" name="Text Box 11"/>
              <p:cNvSpPr txBox="1">
                <a:spLocks noChangeArrowheads="1"/>
              </p:cNvSpPr>
              <p:nvPr/>
            </p:nvSpPr>
            <p:spPr bwMode="auto">
              <a:xfrm>
                <a:off x="1736726"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63" name="Text Box 11"/>
              <p:cNvSpPr txBox="1">
                <a:spLocks noChangeArrowheads="1"/>
              </p:cNvSpPr>
              <p:nvPr/>
            </p:nvSpPr>
            <p:spPr bwMode="auto">
              <a:xfrm>
                <a:off x="1736726"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73" name="Oval 8"/>
              <p:cNvSpPr>
                <a:spLocks noChangeArrowheads="1"/>
              </p:cNvSpPr>
              <p:nvPr/>
            </p:nvSpPr>
            <p:spPr bwMode="auto">
              <a:xfrm>
                <a:off x="1323975"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74" name="Text Box 2"/>
                  <p:cNvSpPr txBox="1">
                    <a:spLocks noChangeArrowheads="1"/>
                  </p:cNvSpPr>
                  <p:nvPr/>
                </p:nvSpPr>
                <p:spPr bwMode="auto">
                  <a:xfrm>
                    <a:off x="2427390"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4" name="Text Box 2"/>
                  <p:cNvSpPr txBox="1">
                    <a:spLocks noRot="1" noChangeAspect="1" noMove="1" noResize="1" noEditPoints="1" noAdjustHandles="1" noChangeArrowheads="1" noChangeShapeType="1" noTextEdit="1"/>
                  </p:cNvSpPr>
                  <p:nvPr/>
                </p:nvSpPr>
                <p:spPr bwMode="auto">
                  <a:xfrm>
                    <a:off x="2427390" y="3130330"/>
                    <a:ext cx="777824" cy="46166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75" name="Text Box 2"/>
                  <p:cNvSpPr txBox="1">
                    <a:spLocks noChangeArrowheads="1"/>
                  </p:cNvSpPr>
                  <p:nvPr/>
                </p:nvSpPr>
                <p:spPr bwMode="auto">
                  <a:xfrm>
                    <a:off x="2414638" y="1606330"/>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5" name="Text Box 2"/>
                  <p:cNvSpPr txBox="1">
                    <a:spLocks noRot="1" noChangeAspect="1" noMove="1" noResize="1" noEditPoints="1" noAdjustHandles="1" noChangeArrowheads="1" noChangeShapeType="1" noTextEdit="1"/>
                  </p:cNvSpPr>
                  <p:nvPr/>
                </p:nvSpPr>
                <p:spPr bwMode="auto">
                  <a:xfrm>
                    <a:off x="2414638" y="1606330"/>
                    <a:ext cx="401664" cy="461665"/>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42" name="Text Box 2"/>
                <p:cNvSpPr txBox="1">
                  <a:spLocks noChangeArrowheads="1"/>
                </p:cNvSpPr>
                <p:nvPr/>
              </p:nvSpPr>
              <p:spPr bwMode="auto">
                <a:xfrm>
                  <a:off x="3073401" y="2303199"/>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2" name="Text Box 2"/>
                <p:cNvSpPr txBox="1">
                  <a:spLocks noRot="1" noChangeAspect="1" noMove="1" noResize="1" noEditPoints="1" noAdjustHandles="1" noChangeArrowheads="1" noChangeShapeType="1" noTextEdit="1"/>
                </p:cNvSpPr>
                <p:nvPr/>
              </p:nvSpPr>
              <p:spPr bwMode="auto">
                <a:xfrm>
                  <a:off x="3073401" y="2303199"/>
                  <a:ext cx="431799" cy="523220"/>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6" name="Group 15"/>
            <p:cNvGrpSpPr/>
            <p:nvPr/>
          </p:nvGrpSpPr>
          <p:grpSpPr>
            <a:xfrm>
              <a:off x="3800475" y="1063405"/>
              <a:ext cx="2805164" cy="2738658"/>
              <a:chOff x="3800475" y="1063405"/>
              <a:chExt cx="2805164" cy="2738658"/>
            </a:xfrm>
          </p:grpSpPr>
          <p:grpSp>
            <p:nvGrpSpPr>
              <p:cNvPr id="2" name="Group 1"/>
              <p:cNvGrpSpPr/>
              <p:nvPr/>
            </p:nvGrpSpPr>
            <p:grpSpPr>
              <a:xfrm>
                <a:off x="3933826" y="1868487"/>
                <a:ext cx="1001713" cy="1517297"/>
                <a:chOff x="762001" y="2792413"/>
                <a:chExt cx="1001713" cy="973136"/>
              </a:xfrm>
            </p:grpSpPr>
            <p:sp>
              <p:nvSpPr>
                <p:cNvPr id="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1" name="Text Box 11"/>
              <p:cNvSpPr txBox="1">
                <a:spLocks noChangeArrowheads="1"/>
              </p:cNvSpPr>
              <p:nvPr/>
            </p:nvSpPr>
            <p:spPr bwMode="auto">
              <a:xfrm>
                <a:off x="4213226"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 name="Text Box 11"/>
              <p:cNvSpPr txBox="1">
                <a:spLocks noChangeArrowheads="1"/>
              </p:cNvSpPr>
              <p:nvPr/>
            </p:nvSpPr>
            <p:spPr bwMode="auto">
              <a:xfrm>
                <a:off x="4213226"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grpSp>
            <p:nvGrpSpPr>
              <p:cNvPr id="40" name="Group 39"/>
              <p:cNvGrpSpPr/>
              <p:nvPr/>
            </p:nvGrpSpPr>
            <p:grpSpPr>
              <a:xfrm>
                <a:off x="5026694" y="1492235"/>
                <a:ext cx="835518" cy="774670"/>
                <a:chOff x="7298832" y="2832445"/>
                <a:chExt cx="835518" cy="774670"/>
              </a:xfrm>
            </p:grpSpPr>
            <p:sp>
              <p:nvSpPr>
                <p:cNvPr id="55" name="Freeform 54"/>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6" name="Freeform 55"/>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51" name="Oval 50"/>
              <p:cNvSpPr/>
              <p:nvPr/>
            </p:nvSpPr>
            <p:spPr>
              <a:xfrm>
                <a:off x="4910174" y="176415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5380140" y="10634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5380140" y="1063405"/>
                    <a:ext cx="547637" cy="461665"/>
                  </a:xfrm>
                  <a:prstGeom prst="rect">
                    <a:avLst/>
                  </a:prstGeom>
                  <a:blipFill rotWithShape="1">
                    <a:blip r:embed="rId14"/>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3" name="Text Box 2"/>
                  <p:cNvSpPr txBox="1">
                    <a:spLocks noChangeArrowheads="1"/>
                  </p:cNvSpPr>
                  <p:nvPr/>
                </p:nvSpPr>
                <p:spPr bwMode="auto">
                  <a:xfrm>
                    <a:off x="4951515" y="221593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3" name="Text Box 2"/>
                  <p:cNvSpPr txBox="1">
                    <a:spLocks noRot="1" noChangeAspect="1" noMove="1" noResize="1" noEditPoints="1" noAdjustHandles="1" noChangeArrowheads="1" noChangeShapeType="1" noTextEdit="1"/>
                  </p:cNvSpPr>
                  <p:nvPr/>
                </p:nvSpPr>
                <p:spPr bwMode="auto">
                  <a:xfrm>
                    <a:off x="4951515" y="2215930"/>
                    <a:ext cx="1112018" cy="400110"/>
                  </a:xfrm>
                  <a:prstGeom prst="rect">
                    <a:avLst/>
                  </a:prstGeom>
                  <a:blipFill rotWithShape="1">
                    <a:blip r:embed="rId15"/>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4" name="Text Box 2"/>
                  <p:cNvSpPr txBox="1">
                    <a:spLocks noChangeArrowheads="1"/>
                  </p:cNvSpPr>
                  <p:nvPr/>
                </p:nvSpPr>
                <p:spPr bwMode="auto">
                  <a:xfrm>
                    <a:off x="5827815" y="125390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4" name="Text Box 2"/>
                  <p:cNvSpPr txBox="1">
                    <a:spLocks noRot="1" noChangeAspect="1" noMove="1" noResize="1" noEditPoints="1" noAdjustHandles="1" noChangeArrowheads="1" noChangeShapeType="1" noTextEdit="1"/>
                  </p:cNvSpPr>
                  <p:nvPr/>
                </p:nvSpPr>
                <p:spPr bwMode="auto">
                  <a:xfrm>
                    <a:off x="5827815" y="1253905"/>
                    <a:ext cx="777824" cy="461665"/>
                  </a:xfrm>
                  <a:prstGeom prst="rect">
                    <a:avLst/>
                  </a:prstGeom>
                  <a:blipFill rotWithShape="1">
                    <a:blip r:embed="rId16"/>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8" name="Oval 8"/>
              <p:cNvSpPr>
                <a:spLocks noChangeArrowheads="1"/>
              </p:cNvSpPr>
              <p:nvPr/>
            </p:nvSpPr>
            <p:spPr bwMode="auto">
              <a:xfrm>
                <a:off x="3800475"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58" name="Text Box 2"/>
                  <p:cNvSpPr txBox="1">
                    <a:spLocks noChangeArrowheads="1"/>
                  </p:cNvSpPr>
                  <p:nvPr/>
                </p:nvSpPr>
                <p:spPr bwMode="auto">
                  <a:xfrm>
                    <a:off x="4903890"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58" name="Text Box 2"/>
                  <p:cNvSpPr txBox="1">
                    <a:spLocks noRot="1" noChangeAspect="1" noMove="1" noResize="1" noEditPoints="1" noAdjustHandles="1" noChangeArrowheads="1" noChangeShapeType="1" noTextEdit="1"/>
                  </p:cNvSpPr>
                  <p:nvPr/>
                </p:nvSpPr>
                <p:spPr bwMode="auto">
                  <a:xfrm>
                    <a:off x="4903890" y="3130330"/>
                    <a:ext cx="777824" cy="461665"/>
                  </a:xfrm>
                  <a:prstGeom prst="rect">
                    <a:avLst/>
                  </a:prstGeom>
                  <a:blipFill rotWithShape="1">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5814660" y="2008128"/>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9" name="Text Box 2"/>
                  <p:cNvSpPr txBox="1">
                    <a:spLocks noRot="1" noChangeAspect="1" noMove="1" noResize="1" noEditPoints="1" noAdjustHandles="1" noChangeArrowheads="1" noChangeShapeType="1" noTextEdit="1"/>
                  </p:cNvSpPr>
                  <p:nvPr/>
                </p:nvSpPr>
                <p:spPr bwMode="auto">
                  <a:xfrm>
                    <a:off x="5814660" y="2008128"/>
                    <a:ext cx="495457" cy="461665"/>
                  </a:xfrm>
                  <a:prstGeom prst="rect">
                    <a:avLst/>
                  </a:prstGeom>
                  <a:blipFill rotWithShape="1">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9" name="Group 8"/>
          <p:cNvGrpSpPr/>
          <p:nvPr/>
        </p:nvGrpSpPr>
        <p:grpSpPr>
          <a:xfrm>
            <a:off x="2427390" y="3140500"/>
            <a:ext cx="2855887" cy="471190"/>
            <a:chOff x="2427390" y="3140500"/>
            <a:chExt cx="2855887" cy="471190"/>
          </a:xfrm>
        </p:grpSpPr>
        <p:grpSp>
          <p:nvGrpSpPr>
            <p:cNvPr id="10" name="Group 9"/>
            <p:cNvGrpSpPr/>
            <p:nvPr/>
          </p:nvGrpSpPr>
          <p:grpSpPr>
            <a:xfrm>
              <a:off x="4894365" y="3140500"/>
              <a:ext cx="388912" cy="461665"/>
              <a:chOff x="5923065" y="3264325"/>
              <a:chExt cx="388912" cy="461665"/>
            </a:xfrm>
          </p:grpSpPr>
          <p:sp>
            <p:nvSpPr>
              <p:cNvPr id="3" name="Rectangle 2"/>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9"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9"/>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7" name="Group 36"/>
            <p:cNvGrpSpPr/>
            <p:nvPr/>
          </p:nvGrpSpPr>
          <p:grpSpPr>
            <a:xfrm>
              <a:off x="2427390" y="3150025"/>
              <a:ext cx="388912" cy="461665"/>
              <a:chOff x="5923065" y="3264325"/>
              <a:chExt cx="388912" cy="461665"/>
            </a:xfrm>
          </p:grpSpPr>
          <p:sp>
            <p:nvSpPr>
              <p:cNvPr id="38" name="Rectangle 37"/>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41"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20"/>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14" name="Group 13"/>
          <p:cNvGrpSpPr/>
          <p:nvPr/>
        </p:nvGrpSpPr>
        <p:grpSpPr>
          <a:xfrm>
            <a:off x="1524000" y="3302425"/>
            <a:ext cx="3419475" cy="490240"/>
            <a:chOff x="1524000" y="3921550"/>
            <a:chExt cx="3419475" cy="490240"/>
          </a:xfrm>
        </p:grpSpPr>
        <p:grpSp>
          <p:nvGrpSpPr>
            <p:cNvPr id="49" name="Group 48"/>
            <p:cNvGrpSpPr/>
            <p:nvPr/>
          </p:nvGrpSpPr>
          <p:grpSpPr>
            <a:xfrm>
              <a:off x="1524000" y="3950125"/>
              <a:ext cx="952500" cy="461665"/>
              <a:chOff x="4124325" y="25825"/>
              <a:chExt cx="952500" cy="461665"/>
            </a:xfrm>
          </p:grpSpPr>
          <p:sp>
            <p:nvSpPr>
              <p:cNvPr id="50" name="Rectangle 49"/>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4" name="Text Box 2"/>
                  <p:cNvSpPr txBox="1">
                    <a:spLocks noChangeArrowheads="1"/>
                  </p:cNvSpPr>
                  <p:nvPr/>
                </p:nvSpPr>
                <p:spPr bwMode="auto">
                  <a:xfrm>
                    <a:off x="4199039" y="25825"/>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4199039" y="25825"/>
                    <a:ext cx="877785" cy="461665"/>
                  </a:xfrm>
                  <a:prstGeom prst="rect">
                    <a:avLst/>
                  </a:prstGeom>
                  <a:blipFill rotWithShape="1">
                    <a:blip r:embed="rId21"/>
                    <a:stretch>
                      <a:fillRect l="-1389" r="-208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66" name="Group 65"/>
            <p:cNvGrpSpPr/>
            <p:nvPr/>
          </p:nvGrpSpPr>
          <p:grpSpPr>
            <a:xfrm>
              <a:off x="3990975" y="3921550"/>
              <a:ext cx="952500" cy="461665"/>
              <a:chOff x="4124325" y="16300"/>
              <a:chExt cx="952500" cy="461665"/>
            </a:xfrm>
          </p:grpSpPr>
          <p:sp>
            <p:nvSpPr>
              <p:cNvPr id="67" name="Rectangle 66"/>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8" name="Text Box 2"/>
                  <p:cNvSpPr txBox="1">
                    <a:spLocks noChangeArrowheads="1"/>
                  </p:cNvSpPr>
                  <p:nvPr/>
                </p:nvSpPr>
                <p:spPr bwMode="auto">
                  <a:xfrm>
                    <a:off x="4199039" y="16300"/>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4199039" y="16300"/>
                    <a:ext cx="877785" cy="461665"/>
                  </a:xfrm>
                  <a:prstGeom prst="rect">
                    <a:avLst/>
                  </a:prstGeom>
                  <a:blipFill rotWithShape="1">
                    <a:blip r:embed="rId22"/>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13" name="Group 12"/>
          <p:cNvGrpSpPr/>
          <p:nvPr/>
        </p:nvGrpSpPr>
        <p:grpSpPr>
          <a:xfrm>
            <a:off x="1838325" y="1483150"/>
            <a:ext cx="2973389" cy="461665"/>
            <a:chOff x="1838325" y="416350"/>
            <a:chExt cx="2973389" cy="461665"/>
          </a:xfrm>
        </p:grpSpPr>
        <p:grpSp>
          <p:nvGrpSpPr>
            <p:cNvPr id="12" name="Group 11"/>
            <p:cNvGrpSpPr/>
            <p:nvPr/>
          </p:nvGrpSpPr>
          <p:grpSpPr>
            <a:xfrm>
              <a:off x="4286250" y="416350"/>
              <a:ext cx="525464" cy="461665"/>
              <a:chOff x="4124325" y="54400"/>
              <a:chExt cx="525464" cy="461665"/>
            </a:xfrm>
          </p:grpSpPr>
          <p:sp>
            <p:nvSpPr>
              <p:cNvPr id="44" name="Rectangle 43"/>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45" name="Text Box 2"/>
                  <p:cNvSpPr txBox="1">
                    <a:spLocks noChangeArrowheads="1"/>
                  </p:cNvSpPr>
                  <p:nvPr/>
                </p:nvSpPr>
                <p:spPr bwMode="auto">
                  <a:xfrm>
                    <a:off x="4199040" y="5440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4199040" y="54400"/>
                    <a:ext cx="388912" cy="461665"/>
                  </a:xfrm>
                  <a:prstGeom prst="rect">
                    <a:avLst/>
                  </a:prstGeom>
                  <a:blipFill rotWithShape="1">
                    <a:blip r:embed="rId23"/>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46" name="Group 45"/>
            <p:cNvGrpSpPr/>
            <p:nvPr/>
          </p:nvGrpSpPr>
          <p:grpSpPr>
            <a:xfrm>
              <a:off x="1838325" y="416350"/>
              <a:ext cx="525464" cy="461665"/>
              <a:chOff x="4124325" y="63925"/>
              <a:chExt cx="525464" cy="461665"/>
            </a:xfrm>
          </p:grpSpPr>
          <p:sp>
            <p:nvSpPr>
              <p:cNvPr id="47" name="Rectangle 46"/>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48" name="Text Box 2"/>
                  <p:cNvSpPr txBox="1">
                    <a:spLocks noChangeArrowheads="1"/>
                  </p:cNvSpPr>
                  <p:nvPr/>
                </p:nvSpPr>
                <p:spPr bwMode="auto">
                  <a:xfrm>
                    <a:off x="4199040" y="639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199040" y="63925"/>
                    <a:ext cx="388912" cy="461665"/>
                  </a:xfrm>
                  <a:prstGeom prst="rect">
                    <a:avLst/>
                  </a:prstGeom>
                  <a:blipFill rotWithShape="1">
                    <a:blip r:embed="rId24"/>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70" name="Text Box 3">
            <a:extLst>
              <a:ext uri="{FF2B5EF4-FFF2-40B4-BE49-F238E27FC236}">
                <a16:creationId xmlns:a16="http://schemas.microsoft.com/office/drawing/2014/main" id="{12885DE5-F269-4290-96E4-FE7894967EC1}"/>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30</a:t>
            </a:fld>
            <a:endParaRPr lang="en-US" altLang="nl-NL" sz="1600"/>
          </a:p>
        </p:txBody>
      </p:sp>
    </p:spTree>
    <p:extLst>
      <p:ext uri="{BB962C8B-B14F-4D97-AF65-F5344CB8AC3E}">
        <p14:creationId xmlns:p14="http://schemas.microsoft.com/office/powerpoint/2010/main" val="12734157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P spid="57"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215902" y="179124"/>
            <a:ext cx="35559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Now imagine</a:t>
            </a:r>
            <a:r>
              <a:rPr lang="en-US" altLang="en-US" sz="2800" b="0" dirty="0">
                <a:latin typeface="Arial" panose="020B0604020202020204" pitchFamily="34" charset="0"/>
                <a:cs typeface="Times New Roman" panose="02020603050405020304" pitchFamily="18" charset="0"/>
                <a:sym typeface="Math3" panose="00000400000000000000" pitchFamily="2" charset="2"/>
              </a:rPr>
              <a:t> both</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80" name="Group 79"/>
          <p:cNvGrpSpPr/>
          <p:nvPr/>
        </p:nvGrpSpPr>
        <p:grpSpPr>
          <a:xfrm>
            <a:off x="258358" y="1350903"/>
            <a:ext cx="2343151" cy="1552635"/>
            <a:chOff x="433438" y="2816005"/>
            <a:chExt cx="2343151" cy="1552635"/>
          </a:xfrm>
        </p:grpSpPr>
        <mc:AlternateContent xmlns:mc="http://schemas.openxmlformats.org/markup-compatibility/2006" xmlns:a14="http://schemas.microsoft.com/office/drawing/2010/main">
          <mc:Choice Requires="a14">
            <p:sp>
              <p:nvSpPr>
                <p:cNvPr id="8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82" name="Group 81"/>
            <p:cNvGrpSpPr/>
            <p:nvPr/>
          </p:nvGrpSpPr>
          <p:grpSpPr>
            <a:xfrm>
              <a:off x="1081124" y="2816005"/>
              <a:ext cx="1695465" cy="1552635"/>
              <a:chOff x="1081124" y="1930180"/>
              <a:chExt cx="1695465" cy="1552635"/>
            </a:xfrm>
          </p:grpSpPr>
          <p:grpSp>
            <p:nvGrpSpPr>
              <p:cNvPr id="84" name="Group 83"/>
              <p:cNvGrpSpPr/>
              <p:nvPr/>
            </p:nvGrpSpPr>
            <p:grpSpPr>
              <a:xfrm>
                <a:off x="1197644" y="2359010"/>
                <a:ext cx="835518" cy="774670"/>
                <a:chOff x="7298832" y="2832445"/>
                <a:chExt cx="835518" cy="774670"/>
              </a:xfrm>
            </p:grpSpPr>
            <p:sp>
              <p:nvSpPr>
                <p:cNvPr id="89" name="Freeform 88"/>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0" name="Freeform 89"/>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85" name="Oval 84"/>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86"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6"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4"/>
                    <a:stretch>
                      <a:fillRect l="-11111" b="-22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7"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7"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5"/>
                    <a:stretch>
                      <a:fillRect b="-2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8"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6"/>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83" name="Text Box 2"/>
                <p:cNvSpPr txBox="1">
                  <a:spLocks noChangeArrowheads="1"/>
                </p:cNvSpPr>
                <p:nvPr/>
              </p:nvSpPr>
              <p:spPr bwMode="auto">
                <a:xfrm>
                  <a:off x="1989240" y="3778030"/>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3" name="Text Box 2"/>
                <p:cNvSpPr txBox="1">
                  <a:spLocks noRot="1" noChangeAspect="1" noMove="1" noResize="1" noEditPoints="1" noAdjustHandles="1" noChangeArrowheads="1" noChangeShapeType="1" noTextEdit="1"/>
                </p:cNvSpPr>
                <p:nvPr/>
              </p:nvSpPr>
              <p:spPr bwMode="auto">
                <a:xfrm>
                  <a:off x="1989240" y="3778030"/>
                  <a:ext cx="495457"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33" name="Text Box 2"/>
          <p:cNvSpPr txBox="1">
            <a:spLocks noChangeArrowheads="1"/>
          </p:cNvSpPr>
          <p:nvPr/>
        </p:nvSpPr>
        <p:spPr bwMode="auto">
          <a:xfrm>
            <a:off x="2768601" y="1836474"/>
            <a:ext cx="8127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cs typeface="Times New Roman" panose="02020603050405020304" pitchFamily="18" charset="0"/>
                <a:sym typeface="Math3" panose="00000400000000000000" pitchFamily="2" charset="2"/>
              </a:rPr>
              <a:t>and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263526" y="3446199"/>
                <a:ext cx="7615723"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b="0" dirty="0">
                    <a:latin typeface="Arial" panose="020B0604020202020204" pitchFamily="34" charset="0"/>
                    <a:cs typeface="Times New Roman" panose="02020603050405020304" pitchFamily="18" charset="0"/>
                    <a:sym typeface="Math3" panose="00000400000000000000" pitchFamily="2" charset="2"/>
                  </a:rPr>
                  <a:t>but  </a:t>
                </a:r>
                <a14:m>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𝑝</m:t>
                        </m:r>
                      </m:e>
                      <m:sup>
                        <m:r>
                          <a:rPr lang="en-US" altLang="en-US" sz="2800" b="0" i="1" smtClean="0">
                            <a:latin typeface="Cambria Math"/>
                            <a:cs typeface="Times New Roman" panose="02020603050405020304" pitchFamily="18" charset="0"/>
                            <a:sym typeface="Math3" panose="00000400000000000000" pitchFamily="2" charset="2"/>
                          </a:rPr>
                          <m:t>′</m:t>
                        </m:r>
                      </m:sup>
                    </m:sSup>
                    <m:r>
                      <a:rPr lang="en-US" altLang="en-US" sz="2800" b="0" i="1" smtClean="0">
                        <a:latin typeface="Cambria Math"/>
                        <a:cs typeface="Times New Roman" panose="02020603050405020304" pitchFamily="18" charset="0"/>
                        <a:sym typeface="Math3" panose="00000400000000000000" pitchFamily="2" charset="2"/>
                      </a:rPr>
                      <m:t>≠</m:t>
                    </m:r>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134" name="Text Box 2"/>
              <p:cNvSpPr txBox="1">
                <a:spLocks noRot="1" noChangeAspect="1" noMove="1" noResize="1" noEditPoints="1" noAdjustHandles="1" noChangeArrowheads="1" noChangeShapeType="1" noTextEdit="1"/>
              </p:cNvSpPr>
              <p:nvPr/>
            </p:nvSpPr>
            <p:spPr bwMode="auto">
              <a:xfrm>
                <a:off x="263526" y="3446199"/>
                <a:ext cx="7615723" cy="523220"/>
              </a:xfrm>
              <a:prstGeom prst="rect">
                <a:avLst/>
              </a:prstGeom>
              <a:blipFill rotWithShape="1">
                <a:blip r:embed="rId21"/>
                <a:stretch>
                  <a:fillRect l="-1600"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1" name="Text Box 2"/>
              <p:cNvSpPr txBox="1">
                <a:spLocks noChangeArrowheads="1"/>
              </p:cNvSpPr>
              <p:nvPr/>
            </p:nvSpPr>
            <p:spPr bwMode="auto">
              <a:xfrm>
                <a:off x="282576" y="3474774"/>
                <a:ext cx="7615723" cy="310854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b="0" dirty="0">
                    <a:latin typeface="Arial" panose="020B0604020202020204" pitchFamily="34" charset="0"/>
                    <a:cs typeface="Times New Roman" panose="02020603050405020304" pitchFamily="18" charset="0"/>
                    <a:sym typeface="Math3" panose="00000400000000000000" pitchFamily="2" charset="2"/>
                  </a:rPr>
                  <a:t>                   What to think?</a:t>
                </a:r>
              </a:p>
              <a:p>
                <a:pPr>
                  <a:spcBef>
                    <a:spcPct val="0"/>
                  </a:spcBef>
                  <a:buFont typeface="Math3" panose="00000400000000000000" pitchFamily="2" charset="2"/>
                  <a:buNone/>
                </a:pP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r>
                  <a:rPr lang="en-GB" altLang="en-US" sz="2800" dirty="0">
                    <a:latin typeface="Arial" panose="020B0604020202020204" pitchFamily="34" charset="0"/>
                    <a:cs typeface="Times New Roman" panose="02020603050405020304" pitchFamily="18" charset="0"/>
                    <a:sym typeface="Math3" panose="00000400000000000000" pitchFamily="2" charset="2"/>
                  </a:rPr>
                  <a:t> EU     . (No surprise.)</a:t>
                </a:r>
                <a:br>
                  <a:rPr lang="en-GB" altLang="en-US" sz="2800" dirty="0">
                    <a:latin typeface="Arial" panose="020B0604020202020204" pitchFamily="34" charset="0"/>
                    <a:cs typeface="Times New Roman" panose="02020603050405020304" pitchFamily="18" charset="0"/>
                    <a:sym typeface="Math3" panose="00000400000000000000" pitchFamily="2" charset="2"/>
                  </a:rPr>
                </a:br>
                <a:endParaRPr lang="en-GB" altLang="en-US" sz="28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GB" altLang="en-US" sz="2800" b="0" dirty="0">
                    <a:latin typeface="Arial" panose="020B0604020202020204" pitchFamily="34" charset="0"/>
                    <a:cs typeface="Times New Roman" panose="02020603050405020304" pitchFamily="18" charset="0"/>
                    <a:sym typeface="Math3" panose="00000400000000000000" pitchFamily="2" charset="2"/>
                  </a:rPr>
                  <a:t> McCord &amp; de </a:t>
                </a:r>
                <a:r>
                  <a:rPr lang="en-GB" altLang="en-US" sz="2800" b="0" dirty="0" err="1">
                    <a:latin typeface="Arial" panose="020B0604020202020204" pitchFamily="34" charset="0"/>
                    <a:cs typeface="Times New Roman" panose="02020603050405020304" pitchFamily="18" charset="0"/>
                    <a:sym typeface="Math3" panose="00000400000000000000" pitchFamily="2" charset="2"/>
                  </a:rPr>
                  <a:t>Neufville</a:t>
                </a:r>
                <a:r>
                  <a:rPr lang="en-GB" altLang="en-US" sz="2800" b="0" dirty="0">
                    <a:latin typeface="Arial" panose="020B0604020202020204" pitchFamily="34" charset="0"/>
                    <a:cs typeface="Times New Roman" panose="02020603050405020304" pitchFamily="18" charset="0"/>
                    <a:sym typeface="Math3" panose="00000400000000000000" pitchFamily="2" charset="2"/>
                  </a:rPr>
                  <a:t> (1986): </a:t>
                </a:r>
                <a:br>
                  <a:rPr lang="en-GB" altLang="en-US" sz="2800" b="0" dirty="0">
                    <a:latin typeface="Arial" panose="020B0604020202020204" pitchFamily="34" charset="0"/>
                    <a:cs typeface="Times New Roman" panose="02020603050405020304" pitchFamily="18" charset="0"/>
                    <a:sym typeface="Math3" panose="00000400000000000000" pitchFamily="2" charset="2"/>
                  </a:rPr>
                </a:br>
                <a:r>
                  <a:rPr lang="en-GB" altLang="en-US" sz="2800" b="0" dirty="0">
                    <a:latin typeface="Arial" panose="020B0604020202020204" pitchFamily="34" charset="0"/>
                    <a:cs typeface="Times New Roman" panose="02020603050405020304" pitchFamily="18" charset="0"/>
                    <a:sym typeface="Math3" panose="00000400000000000000" pitchFamily="2" charset="2"/>
                  </a:rPr>
                  <a:t>    “This is exactly our point! </a:t>
                </a:r>
                <a:br>
                  <a:rPr lang="en-GB" altLang="en-US" sz="2800" b="0" dirty="0">
                    <a:latin typeface="Arial" panose="020B0604020202020204" pitchFamily="34" charset="0"/>
                    <a:cs typeface="Times New Roman" panose="02020603050405020304" pitchFamily="18" charset="0"/>
                    <a:sym typeface="Math3" panose="00000400000000000000" pitchFamily="2" charset="2"/>
                  </a:rPr>
                </a:br>
                <a:r>
                  <a:rPr lang="en-GB" altLang="en-US" sz="2800" b="0" dirty="0">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is better than </a:t>
                </a:r>
                <a14:m>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𝑝</m:t>
                        </m:r>
                      </m:e>
                      <m:sup>
                        <m:r>
                          <a:rPr lang="en-US" altLang="en-US" sz="2800" b="0" i="1" smtClean="0">
                            <a:latin typeface="Cambria Math"/>
                            <a:cs typeface="Times New Roman" panose="02020603050405020304" pitchFamily="18" charset="0"/>
                            <a:sym typeface="Math3" panose="00000400000000000000" pitchFamily="2" charset="2"/>
                          </a:rPr>
                          <m:t>′</m:t>
                        </m:r>
                      </m:sup>
                    </m:sSup>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1" name="Text Box 2"/>
              <p:cNvSpPr txBox="1">
                <a:spLocks noRot="1" noChangeAspect="1" noMove="1" noResize="1" noEditPoints="1" noAdjustHandles="1" noChangeArrowheads="1" noChangeShapeType="1" noTextEdit="1"/>
              </p:cNvSpPr>
              <p:nvPr/>
            </p:nvSpPr>
            <p:spPr bwMode="auto">
              <a:xfrm>
                <a:off x="282576" y="3474774"/>
                <a:ext cx="7615723" cy="3108543"/>
              </a:xfrm>
              <a:prstGeom prst="rect">
                <a:avLst/>
              </a:prstGeom>
              <a:blipFill>
                <a:blip r:embed="rId22"/>
                <a:stretch>
                  <a:fillRect l="-1600" t="-1961" b="-45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64" name="Text Box 3">
            <a:extLst>
              <a:ext uri="{FF2B5EF4-FFF2-40B4-BE49-F238E27FC236}">
                <a16:creationId xmlns:a16="http://schemas.microsoft.com/office/drawing/2014/main" id="{E367668B-E837-4641-910A-E3F952E05B0D}"/>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31</a:t>
            </a:fld>
            <a:endParaRPr lang="en-US" altLang="nl-NL" sz="1600"/>
          </a:p>
        </p:txBody>
      </p:sp>
      <p:grpSp>
        <p:nvGrpSpPr>
          <p:cNvPr id="66" name="Group 65">
            <a:extLst>
              <a:ext uri="{FF2B5EF4-FFF2-40B4-BE49-F238E27FC236}">
                <a16:creationId xmlns:a16="http://schemas.microsoft.com/office/drawing/2014/main" id="{2F6B2E30-BD3C-44E2-BA3D-9D6A00F53B1F}"/>
              </a:ext>
            </a:extLst>
          </p:cNvPr>
          <p:cNvGrpSpPr/>
          <p:nvPr/>
        </p:nvGrpSpPr>
        <p:grpSpPr>
          <a:xfrm>
            <a:off x="1254707" y="4157958"/>
            <a:ext cx="704851" cy="830997"/>
            <a:chOff x="5776913" y="2235528"/>
            <a:chExt cx="704851" cy="830997"/>
          </a:xfrm>
        </p:grpSpPr>
        <p:sp>
          <p:nvSpPr>
            <p:cNvPr id="67" name="Text Box 26">
              <a:extLst>
                <a:ext uri="{FF2B5EF4-FFF2-40B4-BE49-F238E27FC236}">
                  <a16:creationId xmlns:a16="http://schemas.microsoft.com/office/drawing/2014/main" id="{A3253803-CDB6-482F-94D0-150FEF14A8A4}"/>
                </a:ext>
              </a:extLst>
            </p:cNvPr>
            <p:cNvSpPr txBox="1">
              <a:spLocks noChangeArrowheads="1"/>
            </p:cNvSpPr>
            <p:nvPr/>
          </p:nvSpPr>
          <p:spPr bwMode="auto">
            <a:xfrm>
              <a:off x="5776913" y="2235528"/>
              <a:ext cx="6524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en-US" sz="4800" b="0" dirty="0">
                  <a:solidFill>
                    <a:srgbClr val="FF0000"/>
                  </a:solidFill>
                </a:rPr>
                <a:t>&gt;</a:t>
              </a:r>
            </a:p>
          </p:txBody>
        </p:sp>
        <p:sp>
          <p:nvSpPr>
            <p:cNvPr id="68" name="Text Box 27">
              <a:extLst>
                <a:ext uri="{FF2B5EF4-FFF2-40B4-BE49-F238E27FC236}">
                  <a16:creationId xmlns:a16="http://schemas.microsoft.com/office/drawing/2014/main" id="{584DE93D-D88E-4874-AA52-F4A829225545}"/>
                </a:ext>
              </a:extLst>
            </p:cNvPr>
            <p:cNvSpPr txBox="1">
              <a:spLocks noChangeArrowheads="1"/>
            </p:cNvSpPr>
            <p:nvPr/>
          </p:nvSpPr>
          <p:spPr bwMode="auto">
            <a:xfrm>
              <a:off x="5829301" y="2235528"/>
              <a:ext cx="6524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en-US" sz="4800" b="0" dirty="0">
                  <a:solidFill>
                    <a:srgbClr val="FF0000"/>
                  </a:solidFill>
                </a:rPr>
                <a:t>&lt;</a:t>
              </a:r>
            </a:p>
          </p:txBody>
        </p:sp>
      </p:grpSp>
      <p:grpSp>
        <p:nvGrpSpPr>
          <p:cNvPr id="69" name="Group 68">
            <a:extLst>
              <a:ext uri="{FF2B5EF4-FFF2-40B4-BE49-F238E27FC236}">
                <a16:creationId xmlns:a16="http://schemas.microsoft.com/office/drawing/2014/main" id="{BA16CA2A-A75B-4B6C-A16E-21E16F8FEA52}"/>
              </a:ext>
            </a:extLst>
          </p:cNvPr>
          <p:cNvGrpSpPr/>
          <p:nvPr/>
        </p:nvGrpSpPr>
        <p:grpSpPr>
          <a:xfrm>
            <a:off x="4057650" y="568105"/>
            <a:ext cx="4919714" cy="2708001"/>
            <a:chOff x="4057650" y="568105"/>
            <a:chExt cx="4919714" cy="2708001"/>
          </a:xfrm>
        </p:grpSpPr>
        <mc:AlternateContent xmlns:mc="http://schemas.openxmlformats.org/markup-compatibility/2006" xmlns:a14="http://schemas.microsoft.com/office/drawing/2010/main">
          <mc:Choice Requires="a14">
            <p:sp>
              <p:nvSpPr>
                <p:cNvPr id="70" name="Text Box 2">
                  <a:extLst>
                    <a:ext uri="{FF2B5EF4-FFF2-40B4-BE49-F238E27FC236}">
                      <a16:creationId xmlns:a16="http://schemas.microsoft.com/office/drawing/2014/main" id="{567B3F7E-DA25-4C43-ADE5-5326081BF7EF}"/>
                    </a:ext>
                  </a:extLst>
                </p:cNvPr>
                <p:cNvSpPr txBox="1">
                  <a:spLocks noChangeArrowheads="1"/>
                </p:cNvSpPr>
                <p:nvPr/>
              </p:nvSpPr>
              <p:spPr bwMode="auto">
                <a:xfrm>
                  <a:off x="5549901" y="1807899"/>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 name="Text Box 2">
                  <a:extLst>
                    <a:ext uri="{FF2B5EF4-FFF2-40B4-BE49-F238E27FC236}">
                      <a16:creationId xmlns:a16="http://schemas.microsoft.com/office/drawing/2014/main" id="{567B3F7E-DA25-4C43-ADE5-5326081BF7EF}"/>
                    </a:ext>
                  </a:extLst>
                </p:cNvPr>
                <p:cNvSpPr txBox="1">
                  <a:spLocks noRot="1" noChangeAspect="1" noMove="1" noResize="1" noEditPoints="1" noAdjustHandles="1" noChangeArrowheads="1" noChangeShapeType="1" noTextEdit="1"/>
                </p:cNvSpPr>
                <p:nvPr/>
              </p:nvSpPr>
              <p:spPr bwMode="auto">
                <a:xfrm>
                  <a:off x="5549901" y="1807899"/>
                  <a:ext cx="431799" cy="523220"/>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1" name="Group 70">
              <a:extLst>
                <a:ext uri="{FF2B5EF4-FFF2-40B4-BE49-F238E27FC236}">
                  <a16:creationId xmlns:a16="http://schemas.microsoft.com/office/drawing/2014/main" id="{53CD5ED6-1DCE-45BA-950C-ADA30B14FB0F}"/>
                </a:ext>
              </a:extLst>
            </p:cNvPr>
            <p:cNvGrpSpPr/>
            <p:nvPr/>
          </p:nvGrpSpPr>
          <p:grpSpPr>
            <a:xfrm>
              <a:off x="4191001" y="1373187"/>
              <a:ext cx="1001713" cy="1517297"/>
              <a:chOff x="762001" y="2792413"/>
              <a:chExt cx="1001713" cy="973136"/>
            </a:xfrm>
          </p:grpSpPr>
          <p:sp>
            <p:nvSpPr>
              <p:cNvPr id="153" name="Freeform 6">
                <a:extLst>
                  <a:ext uri="{FF2B5EF4-FFF2-40B4-BE49-F238E27FC236}">
                    <a16:creationId xmlns:a16="http://schemas.microsoft.com/office/drawing/2014/main" id="{B400F7A0-F35E-46CD-ABFD-801E28B90285}"/>
                  </a:ext>
                </a:extLst>
              </p:cNvPr>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54" name="Freeform 7">
                <a:extLst>
                  <a:ext uri="{FF2B5EF4-FFF2-40B4-BE49-F238E27FC236}">
                    <a16:creationId xmlns:a16="http://schemas.microsoft.com/office/drawing/2014/main" id="{663B0103-E6B4-446B-9BF5-D4E0CE216776}"/>
                  </a:ext>
                </a:extLst>
              </p:cNvPr>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2" name="Oval 8">
              <a:extLst>
                <a:ext uri="{FF2B5EF4-FFF2-40B4-BE49-F238E27FC236}">
                  <a16:creationId xmlns:a16="http://schemas.microsoft.com/office/drawing/2014/main" id="{C96AA4A4-AA51-4D58-9AAE-13083BFF26EC}"/>
                </a:ext>
              </a:extLst>
            </p:cNvPr>
            <p:cNvSpPr>
              <a:spLocks noChangeArrowheads="1"/>
            </p:cNvSpPr>
            <p:nvPr/>
          </p:nvSpPr>
          <p:spPr bwMode="auto">
            <a:xfrm>
              <a:off x="4057650" y="20002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73" name="Text Box 2">
                  <a:extLst>
                    <a:ext uri="{FF2B5EF4-FFF2-40B4-BE49-F238E27FC236}">
                      <a16:creationId xmlns:a16="http://schemas.microsoft.com/office/drawing/2014/main" id="{3DA84610-4E4C-43BA-9ABF-A832F135D91B}"/>
                    </a:ext>
                  </a:extLst>
                </p:cNvPr>
                <p:cNvSpPr txBox="1">
                  <a:spLocks noChangeArrowheads="1"/>
                </p:cNvSpPr>
                <p:nvPr/>
              </p:nvSpPr>
              <p:spPr bwMode="auto">
                <a:xfrm>
                  <a:off x="5161065" y="26350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3" name="Text Box 2">
                  <a:extLst>
                    <a:ext uri="{FF2B5EF4-FFF2-40B4-BE49-F238E27FC236}">
                      <a16:creationId xmlns:a16="http://schemas.microsoft.com/office/drawing/2014/main" id="{3DA84610-4E4C-43BA-9ABF-A832F135D91B}"/>
                    </a:ext>
                  </a:extLst>
                </p:cNvPr>
                <p:cNvSpPr txBox="1">
                  <a:spLocks noRot="1" noChangeAspect="1" noMove="1" noResize="1" noEditPoints="1" noAdjustHandles="1" noChangeArrowheads="1" noChangeShapeType="1" noTextEdit="1"/>
                </p:cNvSpPr>
                <p:nvPr/>
              </p:nvSpPr>
              <p:spPr bwMode="auto">
                <a:xfrm>
                  <a:off x="5161065" y="2635030"/>
                  <a:ext cx="777824" cy="461665"/>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4" name="Text Box 2">
                  <a:extLst>
                    <a:ext uri="{FF2B5EF4-FFF2-40B4-BE49-F238E27FC236}">
                      <a16:creationId xmlns:a16="http://schemas.microsoft.com/office/drawing/2014/main" id="{3AA82AAD-E911-4142-89F4-B08FE1E2D4EA}"/>
                    </a:ext>
                  </a:extLst>
                </p:cNvPr>
                <p:cNvSpPr txBox="1">
                  <a:spLocks noChangeArrowheads="1"/>
                </p:cNvSpPr>
                <p:nvPr/>
              </p:nvSpPr>
              <p:spPr bwMode="auto">
                <a:xfrm>
                  <a:off x="5148313" y="1111030"/>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4" name="Text Box 2">
                  <a:extLst>
                    <a:ext uri="{FF2B5EF4-FFF2-40B4-BE49-F238E27FC236}">
                      <a16:creationId xmlns:a16="http://schemas.microsoft.com/office/drawing/2014/main" id="{3AA82AAD-E911-4142-89F4-B08FE1E2D4EA}"/>
                    </a:ext>
                  </a:extLst>
                </p:cNvPr>
                <p:cNvSpPr txBox="1">
                  <a:spLocks noRot="1" noChangeAspect="1" noMove="1" noResize="1" noEditPoints="1" noAdjustHandles="1" noChangeArrowheads="1" noChangeShapeType="1" noTextEdit="1"/>
                </p:cNvSpPr>
                <p:nvPr/>
              </p:nvSpPr>
              <p:spPr bwMode="auto">
                <a:xfrm>
                  <a:off x="5148313" y="1111030"/>
                  <a:ext cx="401664" cy="461665"/>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5" name="Group 74">
              <a:extLst>
                <a:ext uri="{FF2B5EF4-FFF2-40B4-BE49-F238E27FC236}">
                  <a16:creationId xmlns:a16="http://schemas.microsoft.com/office/drawing/2014/main" id="{8FA7C8E6-D646-4751-BFC3-3B118427BC7F}"/>
                </a:ext>
              </a:extLst>
            </p:cNvPr>
            <p:cNvGrpSpPr/>
            <p:nvPr/>
          </p:nvGrpSpPr>
          <p:grpSpPr>
            <a:xfrm>
              <a:off x="5161065" y="2645200"/>
              <a:ext cx="388912" cy="461665"/>
              <a:chOff x="5923065" y="3264325"/>
              <a:chExt cx="388912" cy="461665"/>
            </a:xfrm>
          </p:grpSpPr>
          <p:sp>
            <p:nvSpPr>
              <p:cNvPr id="151" name="Rectangle 150">
                <a:extLst>
                  <a:ext uri="{FF2B5EF4-FFF2-40B4-BE49-F238E27FC236}">
                    <a16:creationId xmlns:a16="http://schemas.microsoft.com/office/drawing/2014/main" id="{63C1A458-F0CB-4973-A58F-14302D491D7D}"/>
                  </a:ext>
                </a:extLst>
              </p:cNvPr>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52" name="Text Box 2">
                    <a:extLst>
                      <a:ext uri="{FF2B5EF4-FFF2-40B4-BE49-F238E27FC236}">
                        <a16:creationId xmlns:a16="http://schemas.microsoft.com/office/drawing/2014/main" id="{286F2057-8D2D-4A58-877E-F269B13EAB0E}"/>
                      </a:ext>
                    </a:extLst>
                  </p:cNvPr>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7"/>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76" name="Text Box 2">
                  <a:extLst>
                    <a:ext uri="{FF2B5EF4-FFF2-40B4-BE49-F238E27FC236}">
                      <a16:creationId xmlns:a16="http://schemas.microsoft.com/office/drawing/2014/main" id="{D7BAB770-A009-4CD7-B7C8-653A94FCEA8F}"/>
                    </a:ext>
                  </a:extLst>
                </p:cNvPr>
                <p:cNvSpPr txBox="1">
                  <a:spLocks noChangeArrowheads="1"/>
                </p:cNvSpPr>
                <p:nvPr/>
              </p:nvSpPr>
              <p:spPr bwMode="auto">
                <a:xfrm>
                  <a:off x="4646715" y="98785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6" name="Text Box 2">
                  <a:extLst>
                    <a:ext uri="{FF2B5EF4-FFF2-40B4-BE49-F238E27FC236}">
                      <a16:creationId xmlns:a16="http://schemas.microsoft.com/office/drawing/2014/main" id="{D7BAB770-A009-4CD7-B7C8-653A94FCEA8F}"/>
                    </a:ext>
                  </a:extLst>
                </p:cNvPr>
                <p:cNvSpPr txBox="1">
                  <a:spLocks noRot="1" noChangeAspect="1" noMove="1" noResize="1" noEditPoints="1" noAdjustHandles="1" noChangeArrowheads="1" noChangeShapeType="1" noTextEdit="1"/>
                </p:cNvSpPr>
                <p:nvPr/>
              </p:nvSpPr>
              <p:spPr bwMode="auto">
                <a:xfrm>
                  <a:off x="4646715" y="987850"/>
                  <a:ext cx="388912" cy="461665"/>
                </a:xfrm>
                <a:prstGeom prst="rect">
                  <a:avLst/>
                </a:prstGeom>
                <a:blipFill>
                  <a:blip r:embed="rId26"/>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77" name="Text Box 2">
                  <a:extLst>
                    <a:ext uri="{FF2B5EF4-FFF2-40B4-BE49-F238E27FC236}">
                      <a16:creationId xmlns:a16="http://schemas.microsoft.com/office/drawing/2014/main" id="{FE5769D2-F2FA-4181-A39C-1D25F778FFF3}"/>
                    </a:ext>
                  </a:extLst>
                </p:cNvPr>
                <p:cNvSpPr txBox="1">
                  <a:spLocks noChangeArrowheads="1"/>
                </p:cNvSpPr>
                <p:nvPr/>
              </p:nvSpPr>
              <p:spPr bwMode="auto">
                <a:xfrm>
                  <a:off x="4332389" y="2812451"/>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77" name="Text Box 2">
                  <a:extLst>
                    <a:ext uri="{FF2B5EF4-FFF2-40B4-BE49-F238E27FC236}">
                      <a16:creationId xmlns:a16="http://schemas.microsoft.com/office/drawing/2014/main" id="{FE5769D2-F2FA-4181-A39C-1D25F778FFF3}"/>
                    </a:ext>
                  </a:extLst>
                </p:cNvPr>
                <p:cNvSpPr txBox="1">
                  <a:spLocks noRot="1" noChangeAspect="1" noMove="1" noResize="1" noEditPoints="1" noAdjustHandles="1" noChangeArrowheads="1" noChangeShapeType="1" noTextEdit="1"/>
                </p:cNvSpPr>
                <p:nvPr/>
              </p:nvSpPr>
              <p:spPr bwMode="auto">
                <a:xfrm>
                  <a:off x="4332389" y="2812451"/>
                  <a:ext cx="877785" cy="461665"/>
                </a:xfrm>
                <a:prstGeom prst="rect">
                  <a:avLst/>
                </a:prstGeom>
                <a:blipFill>
                  <a:blip r:embed="rId27"/>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8" name="Group 77">
              <a:extLst>
                <a:ext uri="{FF2B5EF4-FFF2-40B4-BE49-F238E27FC236}">
                  <a16:creationId xmlns:a16="http://schemas.microsoft.com/office/drawing/2014/main" id="{7C606508-59E4-4BF2-8697-76A488E44DD7}"/>
                </a:ext>
              </a:extLst>
            </p:cNvPr>
            <p:cNvGrpSpPr/>
            <p:nvPr/>
          </p:nvGrpSpPr>
          <p:grpSpPr>
            <a:xfrm>
              <a:off x="6305551" y="1373187"/>
              <a:ext cx="1001713" cy="1517297"/>
              <a:chOff x="762001" y="2792413"/>
              <a:chExt cx="1001713" cy="973136"/>
            </a:xfrm>
          </p:grpSpPr>
          <p:sp>
            <p:nvSpPr>
              <p:cNvPr id="149" name="Freeform 6">
                <a:extLst>
                  <a:ext uri="{FF2B5EF4-FFF2-40B4-BE49-F238E27FC236}">
                    <a16:creationId xmlns:a16="http://schemas.microsoft.com/office/drawing/2014/main" id="{FFE0D71A-57CD-4FA0-954A-6AE205AF867A}"/>
                  </a:ext>
                </a:extLst>
              </p:cNvPr>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50" name="Freeform 7">
                <a:extLst>
                  <a:ext uri="{FF2B5EF4-FFF2-40B4-BE49-F238E27FC236}">
                    <a16:creationId xmlns:a16="http://schemas.microsoft.com/office/drawing/2014/main" id="{08D95770-D38C-4A65-83BE-91CEE5020905}"/>
                  </a:ext>
                </a:extLst>
              </p:cNvPr>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9" name="Oval 8">
              <a:extLst>
                <a:ext uri="{FF2B5EF4-FFF2-40B4-BE49-F238E27FC236}">
                  <a16:creationId xmlns:a16="http://schemas.microsoft.com/office/drawing/2014/main" id="{7D3CA4F8-0EC8-46D1-93EB-E926517743CA}"/>
                </a:ext>
              </a:extLst>
            </p:cNvPr>
            <p:cNvSpPr>
              <a:spLocks noChangeArrowheads="1"/>
            </p:cNvSpPr>
            <p:nvPr/>
          </p:nvSpPr>
          <p:spPr bwMode="auto">
            <a:xfrm>
              <a:off x="6172200" y="20002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96" name="Text Box 2">
                  <a:extLst>
                    <a:ext uri="{FF2B5EF4-FFF2-40B4-BE49-F238E27FC236}">
                      <a16:creationId xmlns:a16="http://schemas.microsoft.com/office/drawing/2014/main" id="{C419C4F5-9030-4CB5-9991-832CA4E9AFA0}"/>
                    </a:ext>
                  </a:extLst>
                </p:cNvPr>
                <p:cNvSpPr txBox="1">
                  <a:spLocks noChangeArrowheads="1"/>
                </p:cNvSpPr>
                <p:nvPr/>
              </p:nvSpPr>
              <p:spPr bwMode="auto">
                <a:xfrm>
                  <a:off x="7275615" y="26350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6" name="Text Box 2">
                  <a:extLst>
                    <a:ext uri="{FF2B5EF4-FFF2-40B4-BE49-F238E27FC236}">
                      <a16:creationId xmlns:a16="http://schemas.microsoft.com/office/drawing/2014/main" id="{C419C4F5-9030-4CB5-9991-832CA4E9AFA0}"/>
                    </a:ext>
                  </a:extLst>
                </p:cNvPr>
                <p:cNvSpPr txBox="1">
                  <a:spLocks noRot="1" noChangeAspect="1" noMove="1" noResize="1" noEditPoints="1" noAdjustHandles="1" noChangeArrowheads="1" noChangeShapeType="1" noTextEdit="1"/>
                </p:cNvSpPr>
                <p:nvPr/>
              </p:nvSpPr>
              <p:spPr bwMode="auto">
                <a:xfrm>
                  <a:off x="7275615" y="2635030"/>
                  <a:ext cx="777824" cy="461665"/>
                </a:xfrm>
                <a:prstGeom prst="rect">
                  <a:avLst/>
                </a:prstGeom>
                <a:blipFill>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35" name="Group 134">
              <a:extLst>
                <a:ext uri="{FF2B5EF4-FFF2-40B4-BE49-F238E27FC236}">
                  <a16:creationId xmlns:a16="http://schemas.microsoft.com/office/drawing/2014/main" id="{F62DB348-D823-427C-8EC2-0F01A39889E2}"/>
                </a:ext>
              </a:extLst>
            </p:cNvPr>
            <p:cNvGrpSpPr/>
            <p:nvPr/>
          </p:nvGrpSpPr>
          <p:grpSpPr>
            <a:xfrm>
              <a:off x="7266090" y="2654725"/>
              <a:ext cx="388912" cy="461665"/>
              <a:chOff x="5923065" y="3264325"/>
              <a:chExt cx="388912" cy="461665"/>
            </a:xfrm>
          </p:grpSpPr>
          <p:sp>
            <p:nvSpPr>
              <p:cNvPr id="147" name="Rectangle 146">
                <a:extLst>
                  <a:ext uri="{FF2B5EF4-FFF2-40B4-BE49-F238E27FC236}">
                    <a16:creationId xmlns:a16="http://schemas.microsoft.com/office/drawing/2014/main" id="{ECDDF5EF-8CFA-4D9F-8FDD-6255C5402E23}"/>
                  </a:ext>
                </a:extLst>
              </p:cNvPr>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8" name="Text Box 2">
                    <a:extLst>
                      <a:ext uri="{FF2B5EF4-FFF2-40B4-BE49-F238E27FC236}">
                        <a16:creationId xmlns:a16="http://schemas.microsoft.com/office/drawing/2014/main" id="{FF14062B-A3EB-499B-BBEA-3A49A01EA771}"/>
                      </a:ext>
                    </a:extLst>
                  </p:cNvPr>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3"/>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36" name="Text Box 2">
                  <a:extLst>
                    <a:ext uri="{FF2B5EF4-FFF2-40B4-BE49-F238E27FC236}">
                      <a16:creationId xmlns:a16="http://schemas.microsoft.com/office/drawing/2014/main" id="{0106B61C-5882-4AD2-A735-7477D342E14A}"/>
                    </a:ext>
                  </a:extLst>
                </p:cNvPr>
                <p:cNvSpPr txBox="1">
                  <a:spLocks noChangeArrowheads="1"/>
                </p:cNvSpPr>
                <p:nvPr/>
              </p:nvSpPr>
              <p:spPr bwMode="auto">
                <a:xfrm>
                  <a:off x="6732690" y="98785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6" name="Text Box 2">
                  <a:extLst>
                    <a:ext uri="{FF2B5EF4-FFF2-40B4-BE49-F238E27FC236}">
                      <a16:creationId xmlns:a16="http://schemas.microsoft.com/office/drawing/2014/main" id="{0106B61C-5882-4AD2-A735-7477D342E14A}"/>
                    </a:ext>
                  </a:extLst>
                </p:cNvPr>
                <p:cNvSpPr txBox="1">
                  <a:spLocks noRot="1" noChangeAspect="1" noMove="1" noResize="1" noEditPoints="1" noAdjustHandles="1" noChangeArrowheads="1" noChangeShapeType="1" noTextEdit="1"/>
                </p:cNvSpPr>
                <p:nvPr/>
              </p:nvSpPr>
              <p:spPr bwMode="auto">
                <a:xfrm>
                  <a:off x="6732690" y="987850"/>
                  <a:ext cx="388912" cy="461665"/>
                </a:xfrm>
                <a:prstGeom prst="rect">
                  <a:avLst/>
                </a:prstGeom>
                <a:blipFill>
                  <a:blip r:embed="rId29"/>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37" name="Text Box 2">
                  <a:extLst>
                    <a:ext uri="{FF2B5EF4-FFF2-40B4-BE49-F238E27FC236}">
                      <a16:creationId xmlns:a16="http://schemas.microsoft.com/office/drawing/2014/main" id="{1A35096D-0F27-48ED-91D8-2D33CF0266BF}"/>
                    </a:ext>
                  </a:extLst>
                </p:cNvPr>
                <p:cNvSpPr txBox="1">
                  <a:spLocks noChangeArrowheads="1"/>
                </p:cNvSpPr>
                <p:nvPr/>
              </p:nvSpPr>
              <p:spPr bwMode="auto">
                <a:xfrm>
                  <a:off x="6437414" y="2814441"/>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a:extLst>
                    <a:ext uri="{FF2B5EF4-FFF2-40B4-BE49-F238E27FC236}">
                      <a16:creationId xmlns:a16="http://schemas.microsoft.com/office/drawing/2014/main" id="{1A35096D-0F27-48ED-91D8-2D33CF0266BF}"/>
                    </a:ext>
                  </a:extLst>
                </p:cNvPr>
                <p:cNvSpPr txBox="1">
                  <a:spLocks noRot="1" noChangeAspect="1" noMove="1" noResize="1" noEditPoints="1" noAdjustHandles="1" noChangeArrowheads="1" noChangeShapeType="1" noTextEdit="1"/>
                </p:cNvSpPr>
                <p:nvPr/>
              </p:nvSpPr>
              <p:spPr bwMode="auto">
                <a:xfrm>
                  <a:off x="6437414" y="2814441"/>
                  <a:ext cx="877785" cy="461665"/>
                </a:xfrm>
                <a:prstGeom prst="rect">
                  <a:avLst/>
                </a:prstGeom>
                <a:blipFill>
                  <a:blip r:embed="rId30"/>
                  <a:stretch>
                    <a:fillRect l="-1389"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38" name="Group 137">
              <a:extLst>
                <a:ext uri="{FF2B5EF4-FFF2-40B4-BE49-F238E27FC236}">
                  <a16:creationId xmlns:a16="http://schemas.microsoft.com/office/drawing/2014/main" id="{A18629BE-4C69-4333-98A1-448BAAC201C2}"/>
                </a:ext>
              </a:extLst>
            </p:cNvPr>
            <p:cNvGrpSpPr/>
            <p:nvPr/>
          </p:nvGrpSpPr>
          <p:grpSpPr>
            <a:xfrm>
              <a:off x="7281899" y="568105"/>
              <a:ext cx="1695465" cy="1552635"/>
              <a:chOff x="7281899" y="568105"/>
              <a:chExt cx="1695465" cy="1552635"/>
            </a:xfrm>
          </p:grpSpPr>
          <p:grpSp>
            <p:nvGrpSpPr>
              <p:cNvPr id="139" name="Group 138">
                <a:extLst>
                  <a:ext uri="{FF2B5EF4-FFF2-40B4-BE49-F238E27FC236}">
                    <a16:creationId xmlns:a16="http://schemas.microsoft.com/office/drawing/2014/main" id="{71600E30-5324-4B60-8649-43D1951F895E}"/>
                  </a:ext>
                </a:extLst>
              </p:cNvPr>
              <p:cNvGrpSpPr/>
              <p:nvPr/>
            </p:nvGrpSpPr>
            <p:grpSpPr>
              <a:xfrm>
                <a:off x="7398419" y="996935"/>
                <a:ext cx="835518" cy="774670"/>
                <a:chOff x="7298832" y="2832445"/>
                <a:chExt cx="835518" cy="774670"/>
              </a:xfrm>
            </p:grpSpPr>
            <p:sp>
              <p:nvSpPr>
                <p:cNvPr id="145" name="Freeform 101">
                  <a:extLst>
                    <a:ext uri="{FF2B5EF4-FFF2-40B4-BE49-F238E27FC236}">
                      <a16:creationId xmlns:a16="http://schemas.microsoft.com/office/drawing/2014/main" id="{CBD0661D-0096-4316-B23C-0F4A0F2EB6C2}"/>
                    </a:ext>
                  </a:extLst>
                </p:cNvPr>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6" name="Freeform 102">
                  <a:extLst>
                    <a:ext uri="{FF2B5EF4-FFF2-40B4-BE49-F238E27FC236}">
                      <a16:creationId xmlns:a16="http://schemas.microsoft.com/office/drawing/2014/main" id="{0452BD47-3684-4AFD-9051-A88AF33997E9}"/>
                    </a:ext>
                  </a:extLst>
                </p:cNvPr>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40" name="Oval 139">
                <a:extLst>
                  <a:ext uri="{FF2B5EF4-FFF2-40B4-BE49-F238E27FC236}">
                    <a16:creationId xmlns:a16="http://schemas.microsoft.com/office/drawing/2014/main" id="{5556D294-452B-4C5D-B868-6EECA037E6BE}"/>
                  </a:ext>
                </a:extLst>
              </p:cNvPr>
              <p:cNvSpPr/>
              <p:nvPr/>
            </p:nvSpPr>
            <p:spPr>
              <a:xfrm>
                <a:off x="7281899" y="126885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1" name="Text Box 2">
                    <a:extLst>
                      <a:ext uri="{FF2B5EF4-FFF2-40B4-BE49-F238E27FC236}">
                        <a16:creationId xmlns:a16="http://schemas.microsoft.com/office/drawing/2014/main" id="{E0540498-383A-41AE-8910-00B96AC55202}"/>
                      </a:ext>
                    </a:extLst>
                  </p:cNvPr>
                  <p:cNvSpPr txBox="1">
                    <a:spLocks noChangeArrowheads="1"/>
                  </p:cNvSpPr>
                  <p:nvPr/>
                </p:nvSpPr>
                <p:spPr bwMode="auto">
                  <a:xfrm>
                    <a:off x="7751865" y="56810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9" name="Text Box 2"/>
                  <p:cNvSpPr txBox="1">
                    <a:spLocks noRot="1" noChangeAspect="1" noMove="1" noResize="1" noEditPoints="1" noAdjustHandles="1" noChangeArrowheads="1" noChangeShapeType="1" noTextEdit="1"/>
                  </p:cNvSpPr>
                  <p:nvPr/>
                </p:nvSpPr>
                <p:spPr bwMode="auto">
                  <a:xfrm>
                    <a:off x="7751865" y="568105"/>
                    <a:ext cx="547637" cy="461665"/>
                  </a:xfrm>
                  <a:prstGeom prst="rect">
                    <a:avLst/>
                  </a:prstGeom>
                  <a:blipFill rotWithShape="1">
                    <a:blip r:embed="rId31"/>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2" name="Text Box 2">
                    <a:extLst>
                      <a:ext uri="{FF2B5EF4-FFF2-40B4-BE49-F238E27FC236}">
                        <a16:creationId xmlns:a16="http://schemas.microsoft.com/office/drawing/2014/main" id="{26F5A93A-9E3F-4FF2-AC3A-730D58BCDD29}"/>
                      </a:ext>
                    </a:extLst>
                  </p:cNvPr>
                  <p:cNvSpPr txBox="1">
                    <a:spLocks noChangeArrowheads="1"/>
                  </p:cNvSpPr>
                  <p:nvPr/>
                </p:nvSpPr>
                <p:spPr bwMode="auto">
                  <a:xfrm>
                    <a:off x="7323240" y="172063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0" name="Text Box 2"/>
                  <p:cNvSpPr txBox="1">
                    <a:spLocks noRot="1" noChangeAspect="1" noMove="1" noResize="1" noEditPoints="1" noAdjustHandles="1" noChangeArrowheads="1" noChangeShapeType="1" noTextEdit="1"/>
                  </p:cNvSpPr>
                  <p:nvPr/>
                </p:nvSpPr>
                <p:spPr bwMode="auto">
                  <a:xfrm>
                    <a:off x="7323240" y="1720630"/>
                    <a:ext cx="1112018" cy="400110"/>
                  </a:xfrm>
                  <a:prstGeom prst="rect">
                    <a:avLst/>
                  </a:prstGeom>
                  <a:blipFill rotWithShape="1">
                    <a:blip r:embed="rId32"/>
                    <a:stretch>
                      <a:fillRect b="-90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3" name="Text Box 2">
                    <a:extLst>
                      <a:ext uri="{FF2B5EF4-FFF2-40B4-BE49-F238E27FC236}">
                        <a16:creationId xmlns:a16="http://schemas.microsoft.com/office/drawing/2014/main" id="{8E03C47B-C0C4-4AF8-9460-7160A1890342}"/>
                      </a:ext>
                    </a:extLst>
                  </p:cNvPr>
                  <p:cNvSpPr txBox="1">
                    <a:spLocks noChangeArrowheads="1"/>
                  </p:cNvSpPr>
                  <p:nvPr/>
                </p:nvSpPr>
                <p:spPr bwMode="auto">
                  <a:xfrm>
                    <a:off x="8199540" y="75860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01" name="Text Box 2"/>
                  <p:cNvSpPr txBox="1">
                    <a:spLocks noRot="1" noChangeAspect="1" noMove="1" noResize="1" noEditPoints="1" noAdjustHandles="1" noChangeArrowheads="1" noChangeShapeType="1" noTextEdit="1"/>
                  </p:cNvSpPr>
                  <p:nvPr/>
                </p:nvSpPr>
                <p:spPr bwMode="auto">
                  <a:xfrm>
                    <a:off x="8199540" y="758605"/>
                    <a:ext cx="777824" cy="461665"/>
                  </a:xfrm>
                  <a:prstGeom prst="rect">
                    <a:avLst/>
                  </a:prstGeom>
                  <a:blipFill rotWithShape="1">
                    <a:blip r:embed="rId33"/>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44" name="Text Box 2">
                    <a:extLst>
                      <a:ext uri="{FF2B5EF4-FFF2-40B4-BE49-F238E27FC236}">
                        <a16:creationId xmlns:a16="http://schemas.microsoft.com/office/drawing/2014/main" id="{67F9B07E-573F-4464-868E-02AFD382261E}"/>
                      </a:ext>
                    </a:extLst>
                  </p:cNvPr>
                  <p:cNvSpPr txBox="1">
                    <a:spLocks noChangeArrowheads="1"/>
                  </p:cNvSpPr>
                  <p:nvPr/>
                </p:nvSpPr>
                <p:spPr bwMode="auto">
                  <a:xfrm>
                    <a:off x="8195910" y="1493778"/>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2" name="Text Box 2"/>
                  <p:cNvSpPr txBox="1">
                    <a:spLocks noRot="1" noChangeAspect="1" noMove="1" noResize="1" noEditPoints="1" noAdjustHandles="1" noChangeArrowheads="1" noChangeShapeType="1" noTextEdit="1"/>
                  </p:cNvSpPr>
                  <p:nvPr/>
                </p:nvSpPr>
                <p:spPr bwMode="auto">
                  <a:xfrm>
                    <a:off x="8195910" y="1493778"/>
                    <a:ext cx="495457" cy="461665"/>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Tree>
    <p:extLst>
      <p:ext uri="{BB962C8B-B14F-4D97-AF65-F5344CB8AC3E}">
        <p14:creationId xmlns:p14="http://schemas.microsoft.com/office/powerpoint/2010/main" val="120562528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1">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1">
                                            <p:txEl>
                                              <p:pRg st="2" end="2"/>
                                            </p:txEl>
                                          </p:spTgt>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nodeType="afterEffect">
                                  <p:stCondLst>
                                    <p:cond delay="0"/>
                                  </p:stCondLst>
                                  <p:childTnLst>
                                    <p:set>
                                      <p:cBhvr>
                                        <p:cTn id="33" dur="1" fill="hold">
                                          <p:stCondLst>
                                            <p:cond delay="0"/>
                                          </p:stCondLst>
                                        </p:cTn>
                                        <p:tgtEl>
                                          <p:spTgt spid="6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6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P spid="133" grpId="0"/>
      <p:bldP spid="134" grpId="0" build="p"/>
      <p:bldP spid="61" grpId="0" uiExpand="1"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337352" y="26724"/>
            <a:ext cx="8640012" cy="95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Change of story:</a:t>
            </a:r>
            <a:r>
              <a:rPr lang="en-US" altLang="en-US" sz="2800" b="0" dirty="0">
                <a:latin typeface="Arial" panose="020B0604020202020204" pitchFamily="34" charset="0"/>
                <a:cs typeface="Times New Roman" panose="02020603050405020304" pitchFamily="18" charset="0"/>
                <a:sym typeface="Math3" panose="00000400000000000000" pitchFamily="2" charset="2"/>
              </a:rPr>
              <a:t> so far perspective was descriptive. From now on, </a:t>
            </a:r>
            <a:r>
              <a:rPr lang="en-US" altLang="en-US" sz="2800" b="0" dirty="0">
                <a:solidFill>
                  <a:srgbClr val="FF0000"/>
                </a:solidFill>
                <a:latin typeface="Arial" panose="020B0604020202020204" pitchFamily="34" charset="0"/>
                <a:cs typeface="Times New Roman" panose="02020603050405020304" pitchFamily="18" charset="0"/>
                <a:sym typeface="Math3" panose="00000400000000000000" pitchFamily="2" charset="2"/>
              </a:rPr>
              <a:t>normative</a:t>
            </a:r>
            <a:r>
              <a:rPr lang="en-US" altLang="en-US" sz="2800" b="0" dirty="0">
                <a:latin typeface="Arial" panose="020B0604020202020204" pitchFamily="34" charset="0"/>
                <a:cs typeface="Times New Roman" panose="02020603050405020304" pitchFamily="18" charset="0"/>
                <a:sym typeface="Math3" panose="00000400000000000000" pitchFamily="2" charset="2"/>
              </a:rPr>
              <a:t>. Assume</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134" name="Text Box 2"/>
              <p:cNvSpPr txBox="1">
                <a:spLocks noChangeArrowheads="1"/>
              </p:cNvSpPr>
              <p:nvPr/>
            </p:nvSpPr>
            <p:spPr bwMode="auto">
              <a:xfrm>
                <a:off x="368301" y="3474774"/>
                <a:ext cx="7383564" cy="954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b="0" dirty="0">
                    <a:latin typeface="Arial" panose="020B0604020202020204" pitchFamily="34" charset="0"/>
                    <a:cs typeface="Times New Roman" panose="02020603050405020304" pitchFamily="18" charset="0"/>
                    <a:sym typeface="Math3" panose="00000400000000000000" pitchFamily="2" charset="2"/>
                  </a:rPr>
                  <a:t>but  </a:t>
                </a:r>
                <a14:m>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𝑝</m:t>
                        </m:r>
                      </m:e>
                      <m:sup>
                        <m:r>
                          <a:rPr lang="en-US" altLang="en-US" sz="2800" b="0" i="1" smtClean="0">
                            <a:latin typeface="Cambria Math"/>
                            <a:cs typeface="Times New Roman" panose="02020603050405020304" pitchFamily="18" charset="0"/>
                            <a:sym typeface="Math3" panose="00000400000000000000" pitchFamily="2" charset="2"/>
                          </a:rPr>
                          <m:t>′</m:t>
                        </m:r>
                      </m:sup>
                    </m:sSup>
                    <m:r>
                      <a:rPr lang="en-US" altLang="en-US" sz="2800" b="0" i="1" smtClean="0">
                        <a:latin typeface="Cambria Math"/>
                        <a:cs typeface="Times New Roman" panose="02020603050405020304" pitchFamily="18" charset="0"/>
                        <a:sym typeface="Math3" panose="00000400000000000000" pitchFamily="2" charset="2"/>
                      </a:rPr>
                      <m:t>≠</m:t>
                    </m:r>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a:t>
                </a:r>
                <a:r>
                  <a:rPr lang="en-GB"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What to think normatively?</a:t>
                </a:r>
              </a:p>
              <a:p>
                <a:pPr>
                  <a:spcBef>
                    <a:spcPct val="0"/>
                  </a:spcBef>
                  <a:buFont typeface="Math3" panose="00000400000000000000" pitchFamily="2" charset="2"/>
                  <a:buNone/>
                </a:pPr>
                <a:r>
                  <a:rPr lang="en-GB" altLang="en-US" sz="2800" b="0" dirty="0">
                    <a:latin typeface="Arial" panose="020B0604020202020204" pitchFamily="34" charset="0"/>
                    <a:cs typeface="Times New Roman" panose="02020603050405020304" pitchFamily="18" charset="0"/>
                    <a:sym typeface="Math3" panose="00000400000000000000" pitchFamily="2" charset="2"/>
                  </a:rPr>
                  <a:t>Let’s assume </a:t>
                </a:r>
                <a14:m>
                  <m:oMath xmlns:m="http://schemas.openxmlformats.org/officeDocument/2006/math">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𝑝</m:t>
                        </m:r>
                      </m:e>
                      <m:sup>
                        <m:r>
                          <a:rPr lang="en-US" altLang="en-US" sz="2800" b="0" i="1" smtClean="0">
                            <a:latin typeface="Cambria Math"/>
                            <a:cs typeface="Times New Roman" panose="02020603050405020304" pitchFamily="18" charset="0"/>
                            <a:sym typeface="Math3" panose="00000400000000000000" pitchFamily="2" charset="2"/>
                          </a:rPr>
                          <m:t>′</m:t>
                        </m:r>
                      </m:sup>
                    </m:sSup>
                    <m:r>
                      <a:rPr lang="en-US" altLang="en-US" sz="2800" b="0" i="1" smtClean="0">
                        <a:latin typeface="Cambria Math"/>
                        <a:cs typeface="Times New Roman" panose="02020603050405020304" pitchFamily="18" charset="0"/>
                        <a:sym typeface="Math3" panose="00000400000000000000" pitchFamily="2" charset="2"/>
                      </a:rPr>
                      <m:t>&gt;</m:t>
                    </m:r>
                    <m:r>
                      <a:rPr lang="en-US" altLang="en-US" sz="2800" b="0" i="1" smtClean="0">
                        <a:latin typeface="Cambria Math"/>
                        <a:cs typeface="Times New Roman" panose="02020603050405020304" pitchFamily="18" charset="0"/>
                        <a:sym typeface="Math3" panose="00000400000000000000" pitchFamily="2" charset="2"/>
                      </a:rPr>
                      <m:t>𝑝</m:t>
                    </m:r>
                  </m:oMath>
                </a14:m>
                <a:r>
                  <a:rPr lang="en-GB" altLang="en-US" sz="2800" b="0" dirty="0">
                    <a:latin typeface="Arial" panose="020B0604020202020204" pitchFamily="34" charset="0"/>
                    <a:cs typeface="Times New Roman" panose="02020603050405020304" pitchFamily="18" charset="0"/>
                    <a:sym typeface="Math3" panose="00000400000000000000" pitchFamily="2" charset="2"/>
                  </a:rPr>
                  <a:t>. Then</a:t>
                </a:r>
              </a:p>
            </p:txBody>
          </p:sp>
        </mc:Choice>
        <mc:Fallback xmlns="">
          <p:sp>
            <p:nvSpPr>
              <p:cNvPr id="134" name="Text Box 2"/>
              <p:cNvSpPr txBox="1">
                <a:spLocks noRot="1" noChangeAspect="1" noMove="1" noResize="1" noEditPoints="1" noAdjustHandles="1" noChangeArrowheads="1" noChangeShapeType="1" noTextEdit="1"/>
              </p:cNvSpPr>
              <p:nvPr/>
            </p:nvSpPr>
            <p:spPr bwMode="auto">
              <a:xfrm>
                <a:off x="368301" y="3474774"/>
                <a:ext cx="7383564" cy="954107"/>
              </a:xfrm>
              <a:prstGeom prst="rect">
                <a:avLst/>
              </a:prstGeom>
              <a:blipFill rotWithShape="1">
                <a:blip r:embed="rId21"/>
                <a:stretch>
                  <a:fillRect l="-1650" t="-6369"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0" name="Group 59"/>
          <p:cNvGrpSpPr/>
          <p:nvPr/>
        </p:nvGrpSpPr>
        <p:grpSpPr>
          <a:xfrm>
            <a:off x="239308" y="4960878"/>
            <a:ext cx="2343151" cy="1552635"/>
            <a:chOff x="433438" y="2816005"/>
            <a:chExt cx="2343151" cy="1552635"/>
          </a:xfrm>
        </p:grpSpPr>
        <mc:AlternateContent xmlns:mc="http://schemas.openxmlformats.org/markup-compatibility/2006" xmlns:a14="http://schemas.microsoft.com/office/drawing/2010/main">
          <mc:Choice Requires="a14">
            <p:sp>
              <p:nvSpPr>
                <p:cNvPr id="6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2" name="Group 61"/>
            <p:cNvGrpSpPr/>
            <p:nvPr/>
          </p:nvGrpSpPr>
          <p:grpSpPr>
            <a:xfrm>
              <a:off x="1081124" y="2816005"/>
              <a:ext cx="1695465" cy="1552635"/>
              <a:chOff x="1081124" y="1930180"/>
              <a:chExt cx="1695465" cy="1552635"/>
            </a:xfrm>
          </p:grpSpPr>
          <p:grpSp>
            <p:nvGrpSpPr>
              <p:cNvPr id="64" name="Group 63"/>
              <p:cNvGrpSpPr/>
              <p:nvPr/>
            </p:nvGrpSpPr>
            <p:grpSpPr>
              <a:xfrm>
                <a:off x="1197644" y="2359010"/>
                <a:ext cx="835518" cy="774670"/>
                <a:chOff x="7298832" y="2832445"/>
                <a:chExt cx="835518" cy="774670"/>
              </a:xfrm>
            </p:grpSpPr>
            <p:sp>
              <p:nvSpPr>
                <p:cNvPr id="70" name="Freeform 69"/>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1" name="Freeform 70"/>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6" name="Oval 65"/>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7"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7"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23"/>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8"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24"/>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6"/>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3" name="Text Box 2"/>
                <p:cNvSpPr txBox="1">
                  <a:spLocks noChangeArrowheads="1"/>
                </p:cNvSpPr>
                <p:nvPr/>
              </p:nvSpPr>
              <p:spPr bwMode="auto">
                <a:xfrm>
                  <a:off x="1989240" y="3767639"/>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3" name="Text Box 2"/>
                <p:cNvSpPr txBox="1">
                  <a:spLocks noRot="1" noChangeAspect="1" noMove="1" noResize="1" noEditPoints="1" noAdjustHandles="1" noChangeArrowheads="1" noChangeShapeType="1" noTextEdit="1"/>
                </p:cNvSpPr>
                <p:nvPr/>
              </p:nvSpPr>
              <p:spPr bwMode="auto">
                <a:xfrm>
                  <a:off x="1989240" y="3767639"/>
                  <a:ext cx="495457" cy="461665"/>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grpSp>
      <p:sp>
        <p:nvSpPr>
          <p:cNvPr id="170" name="Text Box 2"/>
          <p:cNvSpPr txBox="1">
            <a:spLocks noChangeArrowheads="1"/>
          </p:cNvSpPr>
          <p:nvPr/>
        </p:nvSpPr>
        <p:spPr bwMode="auto">
          <a:xfrm>
            <a:off x="2749551" y="5446449"/>
            <a:ext cx="8127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cs typeface="Times New Roman" panose="02020603050405020304" pitchFamily="18" charset="0"/>
                <a:sym typeface="Math3" panose="00000400000000000000" pitchFamily="2" charset="2"/>
              </a:rPr>
              <a:t>and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8" name="Group 7"/>
          <p:cNvGrpSpPr/>
          <p:nvPr/>
        </p:nvGrpSpPr>
        <p:grpSpPr>
          <a:xfrm>
            <a:off x="258358" y="625255"/>
            <a:ext cx="8719006" cy="2738658"/>
            <a:chOff x="258358" y="625255"/>
            <a:chExt cx="8719006" cy="2738658"/>
          </a:xfrm>
        </p:grpSpPr>
        <p:grpSp>
          <p:nvGrpSpPr>
            <p:cNvPr id="80" name="Group 79"/>
            <p:cNvGrpSpPr/>
            <p:nvPr/>
          </p:nvGrpSpPr>
          <p:grpSpPr>
            <a:xfrm>
              <a:off x="258358" y="1408053"/>
              <a:ext cx="2343151" cy="1552635"/>
              <a:chOff x="433438" y="2816005"/>
              <a:chExt cx="2343151" cy="1552635"/>
            </a:xfrm>
          </p:grpSpPr>
          <mc:AlternateContent xmlns:mc="http://schemas.openxmlformats.org/markup-compatibility/2006" xmlns:a14="http://schemas.microsoft.com/office/drawing/2010/main">
            <mc:Choice Requires="a14">
              <p:sp>
                <p:nvSpPr>
                  <p:cNvPr id="8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82" name="Group 81"/>
              <p:cNvGrpSpPr/>
              <p:nvPr/>
            </p:nvGrpSpPr>
            <p:grpSpPr>
              <a:xfrm>
                <a:off x="1081124" y="2816005"/>
                <a:ext cx="1695465" cy="1552635"/>
                <a:chOff x="1081124" y="1930180"/>
                <a:chExt cx="1695465" cy="1552635"/>
              </a:xfrm>
            </p:grpSpPr>
            <p:grpSp>
              <p:nvGrpSpPr>
                <p:cNvPr id="84" name="Group 83"/>
                <p:cNvGrpSpPr/>
                <p:nvPr/>
              </p:nvGrpSpPr>
              <p:grpSpPr>
                <a:xfrm>
                  <a:off x="1197644" y="2359010"/>
                  <a:ext cx="835518" cy="774670"/>
                  <a:chOff x="7298832" y="2832445"/>
                  <a:chExt cx="835518" cy="774670"/>
                </a:xfrm>
              </p:grpSpPr>
              <p:sp>
                <p:nvSpPr>
                  <p:cNvPr id="89" name="Freeform 88"/>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0" name="Freeform 89"/>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85" name="Oval 84"/>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86"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6"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4"/>
                      <a:stretch>
                        <a:fillRect l="-11111" b="-2105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7"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7"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5"/>
                      <a:stretch>
                        <a:fillRect b="-181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8"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6"/>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83" name="Text Box 2"/>
                  <p:cNvSpPr txBox="1">
                    <a:spLocks noChangeArrowheads="1"/>
                  </p:cNvSpPr>
                  <p:nvPr/>
                </p:nvSpPr>
                <p:spPr bwMode="auto">
                  <a:xfrm>
                    <a:off x="1989240" y="3746857"/>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3" name="Text Box 2"/>
                  <p:cNvSpPr txBox="1">
                    <a:spLocks noRot="1" noChangeAspect="1" noMove="1" noResize="1" noEditPoints="1" noAdjustHandles="1" noChangeArrowheads="1" noChangeShapeType="1" noTextEdit="1"/>
                  </p:cNvSpPr>
                  <p:nvPr/>
                </p:nvSpPr>
                <p:spPr bwMode="auto">
                  <a:xfrm>
                    <a:off x="1989240" y="3746857"/>
                    <a:ext cx="495457" cy="461665"/>
                  </a:xfrm>
                  <a:prstGeom prst="rect">
                    <a:avLst/>
                  </a:prstGeom>
                  <a:blipFill>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grpSp>
        <p:sp>
          <p:nvSpPr>
            <p:cNvPr id="133" name="Text Box 2"/>
            <p:cNvSpPr txBox="1">
              <a:spLocks noChangeArrowheads="1"/>
            </p:cNvSpPr>
            <p:nvPr/>
          </p:nvSpPr>
          <p:spPr bwMode="auto">
            <a:xfrm>
              <a:off x="2768601" y="1893624"/>
              <a:ext cx="8127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cs typeface="Times New Roman" panose="02020603050405020304" pitchFamily="18" charset="0"/>
                  <a:sym typeface="Math3" panose="00000400000000000000" pitchFamily="2" charset="2"/>
                </a:rPr>
                <a:t>and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7" name="Group 6"/>
            <p:cNvGrpSpPr/>
            <p:nvPr/>
          </p:nvGrpSpPr>
          <p:grpSpPr>
            <a:xfrm>
              <a:off x="4057650" y="625255"/>
              <a:ext cx="4919714" cy="2738658"/>
              <a:chOff x="4057650" y="625255"/>
              <a:chExt cx="4919714" cy="2738658"/>
            </a:xfrm>
          </p:grpSpPr>
          <mc:AlternateContent xmlns:mc="http://schemas.openxmlformats.org/markup-compatibility/2006" xmlns:a14="http://schemas.microsoft.com/office/drawing/2010/main">
            <mc:Choice Requires="a14">
              <p:sp>
                <p:nvSpPr>
                  <p:cNvPr id="114" name="Text Box 2"/>
                  <p:cNvSpPr txBox="1">
                    <a:spLocks noChangeArrowheads="1"/>
                  </p:cNvSpPr>
                  <p:nvPr/>
                </p:nvSpPr>
                <p:spPr bwMode="auto">
                  <a:xfrm>
                    <a:off x="5549901" y="1874574"/>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14" name="Text Box 2"/>
                  <p:cNvSpPr txBox="1">
                    <a:spLocks noRot="1" noChangeAspect="1" noMove="1" noResize="1" noEditPoints="1" noAdjustHandles="1" noChangeArrowheads="1" noChangeShapeType="1" noTextEdit="1"/>
                  </p:cNvSpPr>
                  <p:nvPr/>
                </p:nvSpPr>
                <p:spPr bwMode="auto">
                  <a:xfrm>
                    <a:off x="5549901" y="1874574"/>
                    <a:ext cx="431799" cy="523220"/>
                  </a:xfrm>
                  <a:prstGeom prst="rect">
                    <a:avLst/>
                  </a:prstGeom>
                  <a:blipFill rotWithShape="1">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9" name="Group 8"/>
              <p:cNvGrpSpPr/>
              <p:nvPr/>
            </p:nvGrpSpPr>
            <p:grpSpPr>
              <a:xfrm>
                <a:off x="4057650" y="960438"/>
                <a:ext cx="1881239" cy="2403475"/>
                <a:chOff x="3695700" y="1398588"/>
                <a:chExt cx="1881239" cy="2403475"/>
              </a:xfrm>
            </p:grpSpPr>
            <p:grpSp>
              <p:nvGrpSpPr>
                <p:cNvPr id="106" name="Group 105"/>
                <p:cNvGrpSpPr/>
                <p:nvPr/>
              </p:nvGrpSpPr>
              <p:grpSpPr>
                <a:xfrm>
                  <a:off x="3829051" y="1868487"/>
                  <a:ext cx="1001713" cy="1517297"/>
                  <a:chOff x="762001" y="2792413"/>
                  <a:chExt cx="1001713" cy="973136"/>
                </a:xfrm>
              </p:grpSpPr>
              <p:sp>
                <p:nvSpPr>
                  <p:cNvPr id="107"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08"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09" name="Text Box 11"/>
                <p:cNvSpPr txBox="1">
                  <a:spLocks noChangeArrowheads="1"/>
                </p:cNvSpPr>
                <p:nvPr/>
              </p:nvSpPr>
              <p:spPr bwMode="auto">
                <a:xfrm>
                  <a:off x="4108451"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10" name="Text Box 11"/>
                <p:cNvSpPr txBox="1">
                  <a:spLocks noChangeArrowheads="1"/>
                </p:cNvSpPr>
                <p:nvPr/>
              </p:nvSpPr>
              <p:spPr bwMode="auto">
                <a:xfrm>
                  <a:off x="4108451"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11" name="Oval 8"/>
                <p:cNvSpPr>
                  <a:spLocks noChangeArrowheads="1"/>
                </p:cNvSpPr>
                <p:nvPr/>
              </p:nvSpPr>
              <p:spPr bwMode="auto">
                <a:xfrm>
                  <a:off x="3695700"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12" name="Text Box 2"/>
                    <p:cNvSpPr txBox="1">
                      <a:spLocks noChangeArrowheads="1"/>
                    </p:cNvSpPr>
                    <p:nvPr/>
                  </p:nvSpPr>
                  <p:spPr bwMode="auto">
                    <a:xfrm>
                      <a:off x="4799115"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12" name="Text Box 2"/>
                    <p:cNvSpPr txBox="1">
                      <a:spLocks noRot="1" noChangeAspect="1" noMove="1" noResize="1" noEditPoints="1" noAdjustHandles="1" noChangeArrowheads="1" noChangeShapeType="1" noTextEdit="1"/>
                    </p:cNvSpPr>
                    <p:nvPr/>
                  </p:nvSpPr>
                  <p:spPr bwMode="auto">
                    <a:xfrm>
                      <a:off x="4799115" y="3130330"/>
                      <a:ext cx="777824" cy="461665"/>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13" name="Text Box 2"/>
                    <p:cNvSpPr txBox="1">
                      <a:spLocks noChangeArrowheads="1"/>
                    </p:cNvSpPr>
                    <p:nvPr/>
                  </p:nvSpPr>
                  <p:spPr bwMode="auto">
                    <a:xfrm>
                      <a:off x="4786363" y="1606330"/>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13" name="Text Box 2"/>
                    <p:cNvSpPr txBox="1">
                      <a:spLocks noRot="1" noChangeAspect="1" noMove="1" noResize="1" noEditPoints="1" noAdjustHandles="1" noChangeArrowheads="1" noChangeShapeType="1" noTextEdit="1"/>
                    </p:cNvSpPr>
                    <p:nvPr/>
                  </p:nvSpPr>
                  <p:spPr bwMode="auto">
                    <a:xfrm>
                      <a:off x="4786363" y="1606330"/>
                      <a:ext cx="401664" cy="461665"/>
                    </a:xfrm>
                    <a:prstGeom prst="rect">
                      <a:avLst/>
                    </a:prstGeom>
                    <a:blipFill rotWithShape="1">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18" name="Group 117"/>
                <p:cNvGrpSpPr/>
                <p:nvPr/>
              </p:nvGrpSpPr>
              <p:grpSpPr>
                <a:xfrm>
                  <a:off x="4799115" y="3140500"/>
                  <a:ext cx="388912" cy="461665"/>
                  <a:chOff x="5923065" y="3264325"/>
                  <a:chExt cx="388912" cy="461665"/>
                </a:xfrm>
              </p:grpSpPr>
              <p:sp>
                <p:nvSpPr>
                  <p:cNvPr id="119" name="Rectangle 118"/>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20"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7"/>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24" name="Group 123"/>
                <p:cNvGrpSpPr/>
                <p:nvPr/>
              </p:nvGrpSpPr>
              <p:grpSpPr>
                <a:xfrm>
                  <a:off x="4210050" y="1483150"/>
                  <a:ext cx="525464" cy="461665"/>
                  <a:chOff x="4124325" y="63925"/>
                  <a:chExt cx="525464" cy="461665"/>
                </a:xfrm>
              </p:grpSpPr>
              <p:sp>
                <p:nvSpPr>
                  <p:cNvPr id="125" name="Rectangle 124"/>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26" name="Text Box 2"/>
                      <p:cNvSpPr txBox="1">
                        <a:spLocks noChangeArrowheads="1"/>
                      </p:cNvSpPr>
                      <p:nvPr/>
                    </p:nvSpPr>
                    <p:spPr bwMode="auto">
                      <a:xfrm>
                        <a:off x="4199040" y="639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199040" y="63925"/>
                        <a:ext cx="388912" cy="461665"/>
                      </a:xfrm>
                      <a:prstGeom prst="rect">
                        <a:avLst/>
                      </a:prstGeom>
                      <a:blipFill rotWithShape="1">
                        <a:blip r:embed="rId18"/>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27" name="Group 126"/>
                <p:cNvGrpSpPr/>
                <p:nvPr/>
              </p:nvGrpSpPr>
              <p:grpSpPr>
                <a:xfrm>
                  <a:off x="3895725" y="3292900"/>
                  <a:ext cx="952500" cy="461665"/>
                  <a:chOff x="4124325" y="25825"/>
                  <a:chExt cx="952500" cy="461665"/>
                </a:xfrm>
              </p:grpSpPr>
              <p:sp>
                <p:nvSpPr>
                  <p:cNvPr id="128" name="Rectangle 127"/>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29" name="Text Box 2"/>
                      <p:cNvSpPr txBox="1">
                        <a:spLocks noChangeArrowheads="1"/>
                      </p:cNvSpPr>
                      <p:nvPr/>
                    </p:nvSpPr>
                    <p:spPr bwMode="auto">
                      <a:xfrm>
                        <a:off x="4199039" y="25825"/>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4199039" y="25825"/>
                        <a:ext cx="877785" cy="461665"/>
                      </a:xfrm>
                      <a:prstGeom prst="rect">
                        <a:avLst/>
                      </a:prstGeom>
                      <a:blipFill rotWithShape="1">
                        <a:blip r:embed="rId19"/>
                        <a:stretch>
                          <a:fillRect l="-1389" r="-208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5" name="Group 4"/>
              <p:cNvGrpSpPr/>
              <p:nvPr/>
            </p:nvGrpSpPr>
            <p:grpSpPr>
              <a:xfrm>
                <a:off x="6172200" y="625255"/>
                <a:ext cx="2805164" cy="2738658"/>
                <a:chOff x="6172200" y="625255"/>
                <a:chExt cx="2805164" cy="2738658"/>
              </a:xfrm>
            </p:grpSpPr>
            <p:grpSp>
              <p:nvGrpSpPr>
                <p:cNvPr id="91" name="Group 90"/>
                <p:cNvGrpSpPr/>
                <p:nvPr/>
              </p:nvGrpSpPr>
              <p:grpSpPr>
                <a:xfrm>
                  <a:off x="6305551" y="1430337"/>
                  <a:ext cx="1001713" cy="1517297"/>
                  <a:chOff x="762001" y="2792413"/>
                  <a:chExt cx="1001713" cy="973136"/>
                </a:xfrm>
              </p:grpSpPr>
              <p:sp>
                <p:nvSpPr>
                  <p:cNvPr id="92"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93"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94" name="Text Box 11"/>
                <p:cNvSpPr txBox="1">
                  <a:spLocks noChangeArrowheads="1"/>
                </p:cNvSpPr>
                <p:nvPr/>
              </p:nvSpPr>
              <p:spPr bwMode="auto">
                <a:xfrm>
                  <a:off x="6584951" y="96043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95" name="Text Box 11"/>
                <p:cNvSpPr txBox="1">
                  <a:spLocks noChangeArrowheads="1"/>
                </p:cNvSpPr>
                <p:nvPr/>
              </p:nvSpPr>
              <p:spPr bwMode="auto">
                <a:xfrm>
                  <a:off x="6584951" y="277971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04" name="Oval 8"/>
                <p:cNvSpPr>
                  <a:spLocks noChangeArrowheads="1"/>
                </p:cNvSpPr>
                <p:nvPr/>
              </p:nvSpPr>
              <p:spPr bwMode="auto">
                <a:xfrm>
                  <a:off x="6172200" y="205740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05" name="Text Box 2"/>
                    <p:cNvSpPr txBox="1">
                      <a:spLocks noChangeArrowheads="1"/>
                    </p:cNvSpPr>
                    <p:nvPr/>
                  </p:nvSpPr>
                  <p:spPr bwMode="auto">
                    <a:xfrm>
                      <a:off x="7275615" y="26921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05" name="Text Box 2"/>
                    <p:cNvSpPr txBox="1">
                      <a:spLocks noRot="1" noChangeAspect="1" noMove="1" noResize="1" noEditPoints="1" noAdjustHandles="1" noChangeArrowheads="1" noChangeShapeType="1" noTextEdit="1"/>
                    </p:cNvSpPr>
                    <p:nvPr/>
                  </p:nvSpPr>
                  <p:spPr bwMode="auto">
                    <a:xfrm>
                      <a:off x="7275615" y="2692180"/>
                      <a:ext cx="777824" cy="461665"/>
                    </a:xfrm>
                    <a:prstGeom prst="rect">
                      <a:avLst/>
                    </a:prstGeom>
                    <a:blipFill rotWithShape="1">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15" name="Group 114"/>
                <p:cNvGrpSpPr/>
                <p:nvPr/>
              </p:nvGrpSpPr>
              <p:grpSpPr>
                <a:xfrm>
                  <a:off x="7266090" y="2711875"/>
                  <a:ext cx="388912" cy="461665"/>
                  <a:chOff x="5923065" y="3264325"/>
                  <a:chExt cx="388912" cy="461665"/>
                </a:xfrm>
              </p:grpSpPr>
              <p:sp>
                <p:nvSpPr>
                  <p:cNvPr id="116" name="Rectangle 115"/>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17"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3"/>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21" name="Group 120"/>
                <p:cNvGrpSpPr/>
                <p:nvPr/>
              </p:nvGrpSpPr>
              <p:grpSpPr>
                <a:xfrm>
                  <a:off x="6657975" y="1045000"/>
                  <a:ext cx="525464" cy="461665"/>
                  <a:chOff x="4124325" y="54400"/>
                  <a:chExt cx="525464" cy="461665"/>
                </a:xfrm>
              </p:grpSpPr>
              <p:sp>
                <p:nvSpPr>
                  <p:cNvPr id="122" name="Rectangle 121"/>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23" name="Text Box 2"/>
                      <p:cNvSpPr txBox="1">
                        <a:spLocks noChangeArrowheads="1"/>
                      </p:cNvSpPr>
                      <p:nvPr/>
                    </p:nvSpPr>
                    <p:spPr bwMode="auto">
                      <a:xfrm>
                        <a:off x="4199040" y="5440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4199040" y="54400"/>
                        <a:ext cx="388912" cy="461665"/>
                      </a:xfrm>
                      <a:prstGeom prst="rect">
                        <a:avLst/>
                      </a:prstGeom>
                      <a:blipFill rotWithShape="1">
                        <a:blip r:embed="rId14"/>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30" name="Group 129"/>
                <p:cNvGrpSpPr/>
                <p:nvPr/>
              </p:nvGrpSpPr>
              <p:grpSpPr>
                <a:xfrm>
                  <a:off x="6362700" y="2854750"/>
                  <a:ext cx="952500" cy="461665"/>
                  <a:chOff x="4124325" y="16300"/>
                  <a:chExt cx="952500" cy="461665"/>
                </a:xfrm>
              </p:grpSpPr>
              <p:sp>
                <p:nvSpPr>
                  <p:cNvPr id="131" name="Rectangle 130"/>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32" name="Text Box 2"/>
                      <p:cNvSpPr txBox="1">
                        <a:spLocks noChangeArrowheads="1"/>
                      </p:cNvSpPr>
                      <p:nvPr/>
                    </p:nvSpPr>
                    <p:spPr bwMode="auto">
                      <a:xfrm>
                        <a:off x="4199039" y="16300"/>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4199039" y="16300"/>
                        <a:ext cx="877785" cy="461665"/>
                      </a:xfrm>
                      <a:prstGeom prst="rect">
                        <a:avLst/>
                      </a:prstGeom>
                      <a:blipFill rotWithShape="1">
                        <a:blip r:embed="rId20"/>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4" name="Group 3"/>
                <p:cNvGrpSpPr/>
                <p:nvPr/>
              </p:nvGrpSpPr>
              <p:grpSpPr>
                <a:xfrm>
                  <a:off x="7281899" y="625255"/>
                  <a:ext cx="1695465" cy="1552635"/>
                  <a:chOff x="7281899" y="625255"/>
                  <a:chExt cx="1695465" cy="1552635"/>
                </a:xfrm>
              </p:grpSpPr>
              <p:grpSp>
                <p:nvGrpSpPr>
                  <p:cNvPr id="97" name="Group 96"/>
                  <p:cNvGrpSpPr/>
                  <p:nvPr/>
                </p:nvGrpSpPr>
                <p:grpSpPr>
                  <a:xfrm>
                    <a:off x="7398419" y="1054085"/>
                    <a:ext cx="835518" cy="774670"/>
                    <a:chOff x="7298832" y="2832445"/>
                    <a:chExt cx="835518" cy="774670"/>
                  </a:xfrm>
                </p:grpSpPr>
                <p:sp>
                  <p:nvSpPr>
                    <p:cNvPr id="102" name="Freeform 101"/>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3" name="Freeform 102"/>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98" name="Oval 97"/>
                  <p:cNvSpPr/>
                  <p:nvPr/>
                </p:nvSpPr>
                <p:spPr>
                  <a:xfrm>
                    <a:off x="7281899" y="132600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99" name="Text Box 2"/>
                      <p:cNvSpPr txBox="1">
                        <a:spLocks noChangeArrowheads="1"/>
                      </p:cNvSpPr>
                      <p:nvPr/>
                    </p:nvSpPr>
                    <p:spPr bwMode="auto">
                      <a:xfrm>
                        <a:off x="7751865" y="6252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9" name="Text Box 2"/>
                      <p:cNvSpPr txBox="1">
                        <a:spLocks noRot="1" noChangeAspect="1" noMove="1" noResize="1" noEditPoints="1" noAdjustHandles="1" noChangeArrowheads="1" noChangeShapeType="1" noTextEdit="1"/>
                      </p:cNvSpPr>
                      <p:nvPr/>
                    </p:nvSpPr>
                    <p:spPr bwMode="auto">
                      <a:xfrm>
                        <a:off x="7751865" y="625255"/>
                        <a:ext cx="547637" cy="461665"/>
                      </a:xfrm>
                      <a:prstGeom prst="rect">
                        <a:avLst/>
                      </a:prstGeom>
                      <a:blipFill rotWithShape="1">
                        <a:blip r:embed="rId29"/>
                        <a:stretch>
                          <a:fillRect l="-3371"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0" name="Text Box 2"/>
                      <p:cNvSpPr txBox="1">
                        <a:spLocks noChangeArrowheads="1"/>
                      </p:cNvSpPr>
                      <p:nvPr/>
                    </p:nvSpPr>
                    <p:spPr bwMode="auto">
                      <a:xfrm>
                        <a:off x="7323240" y="177778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0" name="Text Box 2"/>
                      <p:cNvSpPr txBox="1">
                        <a:spLocks noRot="1" noChangeAspect="1" noMove="1" noResize="1" noEditPoints="1" noAdjustHandles="1" noChangeArrowheads="1" noChangeShapeType="1" noTextEdit="1"/>
                      </p:cNvSpPr>
                      <p:nvPr/>
                    </p:nvSpPr>
                    <p:spPr bwMode="auto">
                      <a:xfrm>
                        <a:off x="7323240" y="1777780"/>
                        <a:ext cx="1112018" cy="400110"/>
                      </a:xfrm>
                      <a:prstGeom prst="rect">
                        <a:avLst/>
                      </a:prstGeom>
                      <a:blipFill rotWithShape="1">
                        <a:blip r:embed="rId30"/>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1" name="Text Box 2"/>
                      <p:cNvSpPr txBox="1">
                        <a:spLocks noChangeArrowheads="1"/>
                      </p:cNvSpPr>
                      <p:nvPr/>
                    </p:nvSpPr>
                    <p:spPr bwMode="auto">
                      <a:xfrm>
                        <a:off x="8199540" y="81575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01" name="Text Box 2"/>
                      <p:cNvSpPr txBox="1">
                        <a:spLocks noRot="1" noChangeAspect="1" noMove="1" noResize="1" noEditPoints="1" noAdjustHandles="1" noChangeArrowheads="1" noChangeShapeType="1" noTextEdit="1"/>
                      </p:cNvSpPr>
                      <p:nvPr/>
                    </p:nvSpPr>
                    <p:spPr bwMode="auto">
                      <a:xfrm>
                        <a:off x="8199540" y="815755"/>
                        <a:ext cx="777824" cy="461665"/>
                      </a:xfrm>
                      <a:prstGeom prst="rect">
                        <a:avLst/>
                      </a:prstGeom>
                      <a:blipFill rotWithShape="1">
                        <a:blip r:embed="rId31"/>
                        <a:stretch>
                          <a:fillRect l="-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71" name="Text Box 2"/>
                      <p:cNvSpPr txBox="1">
                        <a:spLocks noChangeArrowheads="1"/>
                      </p:cNvSpPr>
                      <p:nvPr/>
                    </p:nvSpPr>
                    <p:spPr bwMode="auto">
                      <a:xfrm>
                        <a:off x="8195910" y="1560453"/>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71" name="Text Box 2"/>
                      <p:cNvSpPr txBox="1">
                        <a:spLocks noRot="1" noChangeAspect="1" noMove="1" noResize="1" noEditPoints="1" noAdjustHandles="1" noChangeArrowheads="1" noChangeShapeType="1" noTextEdit="1"/>
                      </p:cNvSpPr>
                      <p:nvPr/>
                    </p:nvSpPr>
                    <p:spPr bwMode="auto">
                      <a:xfrm>
                        <a:off x="8195910" y="1560453"/>
                        <a:ext cx="495457" cy="461665"/>
                      </a:xfrm>
                      <a:prstGeom prst="rect">
                        <a:avLst/>
                      </a:prstGeom>
                      <a:blipFill rotWithShape="1">
                        <a:blip r:embed="rId3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grpSp>
      <p:grpSp>
        <p:nvGrpSpPr>
          <p:cNvPr id="12" name="Group 11"/>
          <p:cNvGrpSpPr/>
          <p:nvPr/>
        </p:nvGrpSpPr>
        <p:grpSpPr>
          <a:xfrm>
            <a:off x="4038600" y="4178080"/>
            <a:ext cx="4919714" cy="2738658"/>
            <a:chOff x="4038600" y="4178080"/>
            <a:chExt cx="4919714" cy="2738658"/>
          </a:xfrm>
        </p:grpSpPr>
        <mc:AlternateContent xmlns:mc="http://schemas.openxmlformats.org/markup-compatibility/2006" xmlns:a14="http://schemas.microsoft.com/office/drawing/2010/main">
          <mc:Choice Requires="a14">
            <p:sp>
              <p:nvSpPr>
                <p:cNvPr id="142" name="Text Box 2"/>
                <p:cNvSpPr txBox="1">
                  <a:spLocks noChangeArrowheads="1"/>
                </p:cNvSpPr>
                <p:nvPr/>
              </p:nvSpPr>
              <p:spPr bwMode="auto">
                <a:xfrm>
                  <a:off x="5530851" y="5427399"/>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2" name="Text Box 2"/>
                <p:cNvSpPr txBox="1">
                  <a:spLocks noRot="1" noChangeAspect="1" noMove="1" noResize="1" noEditPoints="1" noAdjustHandles="1" noChangeArrowheads="1" noChangeShapeType="1" noTextEdit="1"/>
                </p:cNvSpPr>
                <p:nvPr/>
              </p:nvSpPr>
              <p:spPr bwMode="auto">
                <a:xfrm>
                  <a:off x="5530851" y="5427399"/>
                  <a:ext cx="431799" cy="523220"/>
                </a:xfrm>
                <a:prstGeom prst="rect">
                  <a:avLst/>
                </a:prstGeom>
                <a:blipFill rotWithShape="1">
                  <a:blip r:embed="rId3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49" name="Group 148"/>
            <p:cNvGrpSpPr/>
            <p:nvPr/>
          </p:nvGrpSpPr>
          <p:grpSpPr>
            <a:xfrm>
              <a:off x="4038600" y="4513263"/>
              <a:ext cx="1881239" cy="2403475"/>
              <a:chOff x="3695700" y="1398588"/>
              <a:chExt cx="1881239" cy="2403475"/>
            </a:xfrm>
          </p:grpSpPr>
          <p:grpSp>
            <p:nvGrpSpPr>
              <p:cNvPr id="150" name="Group 149"/>
              <p:cNvGrpSpPr/>
              <p:nvPr/>
            </p:nvGrpSpPr>
            <p:grpSpPr>
              <a:xfrm>
                <a:off x="3829051" y="1868487"/>
                <a:ext cx="1001713" cy="1517297"/>
                <a:chOff x="762001" y="2792413"/>
                <a:chExt cx="1001713" cy="973136"/>
              </a:xfrm>
            </p:grpSpPr>
            <p:sp>
              <p:nvSpPr>
                <p:cNvPr id="16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66"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51" name="Text Box 11"/>
              <p:cNvSpPr txBox="1">
                <a:spLocks noChangeArrowheads="1"/>
              </p:cNvSpPr>
              <p:nvPr/>
            </p:nvSpPr>
            <p:spPr bwMode="auto">
              <a:xfrm>
                <a:off x="4108451"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2" name="Text Box 11"/>
              <p:cNvSpPr txBox="1">
                <a:spLocks noChangeArrowheads="1"/>
              </p:cNvSpPr>
              <p:nvPr/>
            </p:nvSpPr>
            <p:spPr bwMode="auto">
              <a:xfrm>
                <a:off x="4108451"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3" name="Oval 8"/>
              <p:cNvSpPr>
                <a:spLocks noChangeArrowheads="1"/>
              </p:cNvSpPr>
              <p:nvPr/>
            </p:nvSpPr>
            <p:spPr bwMode="auto">
              <a:xfrm>
                <a:off x="3695700"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54" name="Text Box 2"/>
                  <p:cNvSpPr txBox="1">
                    <a:spLocks noChangeArrowheads="1"/>
                  </p:cNvSpPr>
                  <p:nvPr/>
                </p:nvSpPr>
                <p:spPr bwMode="auto">
                  <a:xfrm>
                    <a:off x="4799115"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4" name="Text Box 2"/>
                  <p:cNvSpPr txBox="1">
                    <a:spLocks noRot="1" noChangeAspect="1" noMove="1" noResize="1" noEditPoints="1" noAdjustHandles="1" noChangeArrowheads="1" noChangeShapeType="1" noTextEdit="1"/>
                  </p:cNvSpPr>
                  <p:nvPr/>
                </p:nvSpPr>
                <p:spPr bwMode="auto">
                  <a:xfrm>
                    <a:off x="4799115" y="3130330"/>
                    <a:ext cx="777824" cy="461665"/>
                  </a:xfrm>
                  <a:prstGeom prst="rect">
                    <a:avLst/>
                  </a:prstGeom>
                  <a:blipFill rotWithShape="1">
                    <a:blip r:embed="rId3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5" name="Text Box 2"/>
                  <p:cNvSpPr txBox="1">
                    <a:spLocks noChangeArrowheads="1"/>
                  </p:cNvSpPr>
                  <p:nvPr/>
                </p:nvSpPr>
                <p:spPr bwMode="auto">
                  <a:xfrm>
                    <a:off x="4786363" y="1606330"/>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5" name="Text Box 2"/>
                  <p:cNvSpPr txBox="1">
                    <a:spLocks noRot="1" noChangeAspect="1" noMove="1" noResize="1" noEditPoints="1" noAdjustHandles="1" noChangeArrowheads="1" noChangeShapeType="1" noTextEdit="1"/>
                  </p:cNvSpPr>
                  <p:nvPr/>
                </p:nvSpPr>
                <p:spPr bwMode="auto">
                  <a:xfrm>
                    <a:off x="4786363" y="1606330"/>
                    <a:ext cx="401664" cy="461665"/>
                  </a:xfrm>
                  <a:prstGeom prst="rect">
                    <a:avLst/>
                  </a:prstGeom>
                  <a:blipFill rotWithShape="1">
                    <a:blip r:embed="rId3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56" name="Group 155"/>
              <p:cNvGrpSpPr/>
              <p:nvPr/>
            </p:nvGrpSpPr>
            <p:grpSpPr>
              <a:xfrm>
                <a:off x="4799115" y="3140500"/>
                <a:ext cx="388912" cy="461665"/>
                <a:chOff x="5923065" y="3264325"/>
                <a:chExt cx="388912" cy="461665"/>
              </a:xfrm>
            </p:grpSpPr>
            <p:sp>
              <p:nvSpPr>
                <p:cNvPr id="163" name="Rectangle 162"/>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4"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7"/>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57" name="Group 156"/>
              <p:cNvGrpSpPr/>
              <p:nvPr/>
            </p:nvGrpSpPr>
            <p:grpSpPr>
              <a:xfrm>
                <a:off x="4210050" y="1483150"/>
                <a:ext cx="525464" cy="461665"/>
                <a:chOff x="4124325" y="63925"/>
                <a:chExt cx="525464" cy="461665"/>
              </a:xfrm>
            </p:grpSpPr>
            <p:sp>
              <p:nvSpPr>
                <p:cNvPr id="161" name="Rectangle 160"/>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2" name="Text Box 2"/>
                    <p:cNvSpPr txBox="1">
                      <a:spLocks noChangeArrowheads="1"/>
                    </p:cNvSpPr>
                    <p:nvPr/>
                  </p:nvSpPr>
                  <p:spPr bwMode="auto">
                    <a:xfrm>
                      <a:off x="4199040" y="639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199040" y="63925"/>
                      <a:ext cx="388912" cy="461665"/>
                    </a:xfrm>
                    <a:prstGeom prst="rect">
                      <a:avLst/>
                    </a:prstGeom>
                    <a:blipFill rotWithShape="1">
                      <a:blip r:embed="rId18"/>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58" name="Group 157"/>
              <p:cNvGrpSpPr/>
              <p:nvPr/>
            </p:nvGrpSpPr>
            <p:grpSpPr>
              <a:xfrm>
                <a:off x="3895725" y="3292900"/>
                <a:ext cx="952500" cy="461665"/>
                <a:chOff x="4124325" y="25825"/>
                <a:chExt cx="952500" cy="461665"/>
              </a:xfrm>
            </p:grpSpPr>
            <p:sp>
              <p:nvSpPr>
                <p:cNvPr id="159" name="Rectangle 158"/>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0" name="Text Box 2"/>
                    <p:cNvSpPr txBox="1">
                      <a:spLocks noChangeArrowheads="1"/>
                    </p:cNvSpPr>
                    <p:nvPr/>
                  </p:nvSpPr>
                  <p:spPr bwMode="auto">
                    <a:xfrm>
                      <a:off x="4199039" y="25825"/>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4199039" y="25825"/>
                      <a:ext cx="877785" cy="461665"/>
                    </a:xfrm>
                    <a:prstGeom prst="rect">
                      <a:avLst/>
                    </a:prstGeom>
                    <a:blipFill rotWithShape="1">
                      <a:blip r:embed="rId19"/>
                      <a:stretch>
                        <a:fillRect l="-1389" r="-208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11" name="Group 10"/>
            <p:cNvGrpSpPr/>
            <p:nvPr/>
          </p:nvGrpSpPr>
          <p:grpSpPr>
            <a:xfrm>
              <a:off x="6153150" y="4178080"/>
              <a:ext cx="2805164" cy="2738658"/>
              <a:chOff x="6153150" y="4178080"/>
              <a:chExt cx="2805164" cy="2738658"/>
            </a:xfrm>
          </p:grpSpPr>
          <p:grpSp>
            <p:nvGrpSpPr>
              <p:cNvPr id="72" name="Group 71"/>
              <p:cNvGrpSpPr/>
              <p:nvPr/>
            </p:nvGrpSpPr>
            <p:grpSpPr>
              <a:xfrm>
                <a:off x="6286501" y="4983162"/>
                <a:ext cx="1001713" cy="1517297"/>
                <a:chOff x="762001" y="2792413"/>
                <a:chExt cx="1001713" cy="973136"/>
              </a:xfrm>
            </p:grpSpPr>
            <p:sp>
              <p:nvSpPr>
                <p:cNvPr id="73"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4"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5" name="Text Box 11"/>
              <p:cNvSpPr txBox="1">
                <a:spLocks noChangeArrowheads="1"/>
              </p:cNvSpPr>
              <p:nvPr/>
            </p:nvSpPr>
            <p:spPr bwMode="auto">
              <a:xfrm>
                <a:off x="6565901" y="45132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76" name="Text Box 11"/>
              <p:cNvSpPr txBox="1">
                <a:spLocks noChangeArrowheads="1"/>
              </p:cNvSpPr>
              <p:nvPr/>
            </p:nvSpPr>
            <p:spPr bwMode="auto">
              <a:xfrm>
                <a:off x="6565901" y="633253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40" name="Oval 8"/>
              <p:cNvSpPr>
                <a:spLocks noChangeArrowheads="1"/>
              </p:cNvSpPr>
              <p:nvPr/>
            </p:nvSpPr>
            <p:spPr bwMode="auto">
              <a:xfrm>
                <a:off x="6153150" y="5610225"/>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41" name="Text Box 2"/>
                  <p:cNvSpPr txBox="1">
                    <a:spLocks noChangeArrowheads="1"/>
                  </p:cNvSpPr>
                  <p:nvPr/>
                </p:nvSpPr>
                <p:spPr bwMode="auto">
                  <a:xfrm>
                    <a:off x="7256565" y="624500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1" name="Text Box 2"/>
                  <p:cNvSpPr txBox="1">
                    <a:spLocks noRot="1" noChangeAspect="1" noMove="1" noResize="1" noEditPoints="1" noAdjustHandles="1" noChangeArrowheads="1" noChangeShapeType="1" noTextEdit="1"/>
                  </p:cNvSpPr>
                  <p:nvPr/>
                </p:nvSpPr>
                <p:spPr bwMode="auto">
                  <a:xfrm>
                    <a:off x="7256565" y="6245005"/>
                    <a:ext cx="777824" cy="461665"/>
                  </a:xfrm>
                  <a:prstGeom prst="rect">
                    <a:avLst/>
                  </a:prstGeom>
                  <a:blipFill rotWithShape="1">
                    <a:blip r:embed="rId3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43" name="Group 142"/>
              <p:cNvGrpSpPr/>
              <p:nvPr/>
            </p:nvGrpSpPr>
            <p:grpSpPr>
              <a:xfrm>
                <a:off x="7247040" y="6264700"/>
                <a:ext cx="388912" cy="461665"/>
                <a:chOff x="5923065" y="3264325"/>
                <a:chExt cx="388912" cy="461665"/>
              </a:xfrm>
            </p:grpSpPr>
            <p:sp>
              <p:nvSpPr>
                <p:cNvPr id="144" name="Rectangle 143"/>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5"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3"/>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46" name="Group 145"/>
              <p:cNvGrpSpPr/>
              <p:nvPr/>
            </p:nvGrpSpPr>
            <p:grpSpPr>
              <a:xfrm>
                <a:off x="6638925" y="4597825"/>
                <a:ext cx="525464" cy="461665"/>
                <a:chOff x="4124325" y="54400"/>
                <a:chExt cx="525464" cy="461665"/>
              </a:xfrm>
            </p:grpSpPr>
            <p:sp>
              <p:nvSpPr>
                <p:cNvPr id="147" name="Rectangle 146"/>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8" name="Text Box 2"/>
                    <p:cNvSpPr txBox="1">
                      <a:spLocks noChangeArrowheads="1"/>
                    </p:cNvSpPr>
                    <p:nvPr/>
                  </p:nvSpPr>
                  <p:spPr bwMode="auto">
                    <a:xfrm>
                      <a:off x="4199040" y="5440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4199040" y="54400"/>
                      <a:ext cx="388912" cy="461665"/>
                    </a:xfrm>
                    <a:prstGeom prst="rect">
                      <a:avLst/>
                    </a:prstGeom>
                    <a:blipFill rotWithShape="1">
                      <a:blip r:embed="rId14"/>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67" name="Group 166"/>
              <p:cNvGrpSpPr/>
              <p:nvPr/>
            </p:nvGrpSpPr>
            <p:grpSpPr>
              <a:xfrm>
                <a:off x="6343650" y="6407575"/>
                <a:ext cx="952500" cy="461665"/>
                <a:chOff x="4124325" y="16300"/>
                <a:chExt cx="952500" cy="461665"/>
              </a:xfrm>
            </p:grpSpPr>
            <p:sp>
              <p:nvSpPr>
                <p:cNvPr id="168" name="Rectangle 167"/>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9" name="Text Box 2"/>
                    <p:cNvSpPr txBox="1">
                      <a:spLocks noChangeArrowheads="1"/>
                    </p:cNvSpPr>
                    <p:nvPr/>
                  </p:nvSpPr>
                  <p:spPr bwMode="auto">
                    <a:xfrm>
                      <a:off x="4199039" y="16300"/>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4199039" y="16300"/>
                      <a:ext cx="877785" cy="461665"/>
                    </a:xfrm>
                    <a:prstGeom prst="rect">
                      <a:avLst/>
                    </a:prstGeom>
                    <a:blipFill rotWithShape="1">
                      <a:blip r:embed="rId20"/>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0" name="Group 9"/>
              <p:cNvGrpSpPr/>
              <p:nvPr/>
            </p:nvGrpSpPr>
            <p:grpSpPr>
              <a:xfrm>
                <a:off x="7262849" y="4178080"/>
                <a:ext cx="1695465" cy="1552635"/>
                <a:chOff x="7262849" y="4178080"/>
                <a:chExt cx="1695465" cy="1552635"/>
              </a:xfrm>
            </p:grpSpPr>
            <p:grpSp>
              <p:nvGrpSpPr>
                <p:cNvPr id="78" name="Group 77"/>
                <p:cNvGrpSpPr/>
                <p:nvPr/>
              </p:nvGrpSpPr>
              <p:grpSpPr>
                <a:xfrm>
                  <a:off x="7379369" y="4606910"/>
                  <a:ext cx="835518" cy="774670"/>
                  <a:chOff x="7298832" y="2832445"/>
                  <a:chExt cx="835518" cy="774670"/>
                </a:xfrm>
              </p:grpSpPr>
              <p:sp>
                <p:nvSpPr>
                  <p:cNvPr id="138" name="Freeform 137"/>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Freeform 138"/>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9" name="Oval 78"/>
                <p:cNvSpPr/>
                <p:nvPr/>
              </p:nvSpPr>
              <p:spPr>
                <a:xfrm>
                  <a:off x="7262849" y="48788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35" name="Text Box 2"/>
                    <p:cNvSpPr txBox="1">
                      <a:spLocks noChangeArrowheads="1"/>
                    </p:cNvSpPr>
                    <p:nvPr/>
                  </p:nvSpPr>
                  <p:spPr bwMode="auto">
                    <a:xfrm>
                      <a:off x="7732815" y="41780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5" name="Text Box 2"/>
                    <p:cNvSpPr txBox="1">
                      <a:spLocks noRot="1" noChangeAspect="1" noMove="1" noResize="1" noEditPoints="1" noAdjustHandles="1" noChangeArrowheads="1" noChangeShapeType="1" noTextEdit="1"/>
                    </p:cNvSpPr>
                    <p:nvPr/>
                  </p:nvSpPr>
                  <p:spPr bwMode="auto">
                    <a:xfrm>
                      <a:off x="7732815" y="4178080"/>
                      <a:ext cx="547637" cy="461665"/>
                    </a:xfrm>
                    <a:prstGeom prst="rect">
                      <a:avLst/>
                    </a:prstGeom>
                    <a:blipFill rotWithShape="1">
                      <a:blip r:embed="rId37"/>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6" name="Text Box 2"/>
                    <p:cNvSpPr txBox="1">
                      <a:spLocks noChangeArrowheads="1"/>
                    </p:cNvSpPr>
                    <p:nvPr/>
                  </p:nvSpPr>
                  <p:spPr bwMode="auto">
                    <a:xfrm>
                      <a:off x="7304190" y="53306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6" name="Text Box 2"/>
                    <p:cNvSpPr txBox="1">
                      <a:spLocks noRot="1" noChangeAspect="1" noMove="1" noResize="1" noEditPoints="1" noAdjustHandles="1" noChangeArrowheads="1" noChangeShapeType="1" noTextEdit="1"/>
                    </p:cNvSpPr>
                    <p:nvPr/>
                  </p:nvSpPr>
                  <p:spPr bwMode="auto">
                    <a:xfrm>
                      <a:off x="7304190" y="5330605"/>
                      <a:ext cx="1112018" cy="400110"/>
                    </a:xfrm>
                    <a:prstGeom prst="rect">
                      <a:avLst/>
                    </a:prstGeom>
                    <a:blipFill rotWithShape="1">
                      <a:blip r:embed="rId38"/>
                      <a:stretch>
                        <a:fillRect b="-90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8180490" y="43685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8180490" y="4368580"/>
                      <a:ext cx="777824" cy="461665"/>
                    </a:xfrm>
                    <a:prstGeom prst="rect">
                      <a:avLst/>
                    </a:prstGeom>
                    <a:blipFill rotWithShape="1">
                      <a:blip r:embed="rId39"/>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72" name="Text Box 2"/>
                    <p:cNvSpPr txBox="1">
                      <a:spLocks noChangeArrowheads="1"/>
                    </p:cNvSpPr>
                    <p:nvPr/>
                  </p:nvSpPr>
                  <p:spPr bwMode="auto">
                    <a:xfrm>
                      <a:off x="8186385" y="5094228"/>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72" name="Text Box 2"/>
                    <p:cNvSpPr txBox="1">
                      <a:spLocks noRot="1" noChangeAspect="1" noMove="1" noResize="1" noEditPoints="1" noAdjustHandles="1" noChangeArrowheads="1" noChangeShapeType="1" noTextEdit="1"/>
                    </p:cNvSpPr>
                    <p:nvPr/>
                  </p:nvSpPr>
                  <p:spPr bwMode="auto">
                    <a:xfrm>
                      <a:off x="8186385" y="5094228"/>
                      <a:ext cx="495457" cy="461665"/>
                    </a:xfrm>
                    <a:prstGeom prst="rect">
                      <a:avLst/>
                    </a:prstGeom>
                    <a:blipFill rotWithShape="1">
                      <a:blip r:embed="rId4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sp>
        <p:nvSpPr>
          <p:cNvPr id="173" name="Text Box 3">
            <a:extLst>
              <a:ext uri="{FF2B5EF4-FFF2-40B4-BE49-F238E27FC236}">
                <a16:creationId xmlns:a16="http://schemas.microsoft.com/office/drawing/2014/main" id="{A25F692F-8FA0-45D0-A22E-CF94E310D2C6}"/>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32</a:t>
            </a:fld>
            <a:endParaRPr lang="en-US" altLang="nl-NL" sz="1600"/>
          </a:p>
        </p:txBody>
      </p:sp>
    </p:spTree>
    <p:extLst>
      <p:ext uri="{BB962C8B-B14F-4D97-AF65-F5344CB8AC3E}">
        <p14:creationId xmlns:p14="http://schemas.microsoft.com/office/powerpoint/2010/main" val="212141560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7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P spid="134" grpId="0" build="p"/>
      <p:bldP spid="17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262706" y="3369999"/>
            <a:ext cx="348061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My claim:</a:t>
            </a:r>
            <a:r>
              <a:rPr lang="en-US" altLang="en-US" sz="2800" b="0" dirty="0">
                <a:latin typeface="Arial" panose="020B0604020202020204" pitchFamily="34" charset="0"/>
                <a:cs typeface="Times New Roman" panose="02020603050405020304" pitchFamily="18" charset="0"/>
                <a:sym typeface="Math3" panose="00000400000000000000" pitchFamily="2" charset="2"/>
              </a:rPr>
              <a:t> irrational!</a:t>
            </a:r>
          </a:p>
          <a:p>
            <a:pPr>
              <a:spcBef>
                <a:spcPct val="0"/>
              </a:spcBef>
              <a:buFont typeface="Math3" panose="00000400000000000000" pitchFamily="2" charset="2"/>
              <a:buNone/>
            </a:pPr>
            <a:r>
              <a:rPr lang="en-US" altLang="en-US" sz="280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7" name="Group 6"/>
          <p:cNvGrpSpPr/>
          <p:nvPr/>
        </p:nvGrpSpPr>
        <p:grpSpPr>
          <a:xfrm>
            <a:off x="239308" y="91855"/>
            <a:ext cx="8719006" cy="2738658"/>
            <a:chOff x="239308" y="91855"/>
            <a:chExt cx="8719006" cy="2738658"/>
          </a:xfrm>
        </p:grpSpPr>
        <p:grpSp>
          <p:nvGrpSpPr>
            <p:cNvPr id="60" name="Group 59"/>
            <p:cNvGrpSpPr/>
            <p:nvPr/>
          </p:nvGrpSpPr>
          <p:grpSpPr>
            <a:xfrm>
              <a:off x="239308" y="874653"/>
              <a:ext cx="2343151" cy="1552635"/>
              <a:chOff x="433438" y="2816005"/>
              <a:chExt cx="2343151" cy="1552635"/>
            </a:xfrm>
          </p:grpSpPr>
          <mc:AlternateContent xmlns:mc="http://schemas.openxmlformats.org/markup-compatibility/2006" xmlns:a14="http://schemas.microsoft.com/office/drawing/2010/main">
            <mc:Choice Requires="a14">
              <p:sp>
                <p:nvSpPr>
                  <p:cNvPr id="6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2" name="Group 61"/>
              <p:cNvGrpSpPr/>
              <p:nvPr/>
            </p:nvGrpSpPr>
            <p:grpSpPr>
              <a:xfrm>
                <a:off x="1081124" y="2816005"/>
                <a:ext cx="1695465" cy="1552635"/>
                <a:chOff x="1081124" y="1930180"/>
                <a:chExt cx="1695465" cy="1552635"/>
              </a:xfrm>
            </p:grpSpPr>
            <p:grpSp>
              <p:nvGrpSpPr>
                <p:cNvPr id="64" name="Group 63"/>
                <p:cNvGrpSpPr/>
                <p:nvPr/>
              </p:nvGrpSpPr>
              <p:grpSpPr>
                <a:xfrm>
                  <a:off x="1197644" y="2359010"/>
                  <a:ext cx="835518" cy="774670"/>
                  <a:chOff x="7298832" y="2832445"/>
                  <a:chExt cx="835518" cy="774670"/>
                </a:xfrm>
              </p:grpSpPr>
              <p:sp>
                <p:nvSpPr>
                  <p:cNvPr id="70" name="Freeform 69"/>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1" name="Freeform 70"/>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6" name="Oval 65"/>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7"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7"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4"/>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8"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5"/>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6"/>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3" name="Text Box 2"/>
                  <p:cNvSpPr txBox="1">
                    <a:spLocks noChangeArrowheads="1"/>
                  </p:cNvSpPr>
                  <p:nvPr/>
                </p:nvSpPr>
                <p:spPr bwMode="auto">
                  <a:xfrm>
                    <a:off x="1989240" y="3778030"/>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3" name="Text Box 2"/>
                  <p:cNvSpPr txBox="1">
                    <a:spLocks noRot="1" noChangeAspect="1" noMove="1" noResize="1" noEditPoints="1" noAdjustHandles="1" noChangeArrowheads="1" noChangeShapeType="1" noTextEdit="1"/>
                  </p:cNvSpPr>
                  <p:nvPr/>
                </p:nvSpPr>
                <p:spPr bwMode="auto">
                  <a:xfrm>
                    <a:off x="1989240" y="3778030"/>
                    <a:ext cx="495457"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70" name="Text Box 2"/>
            <p:cNvSpPr txBox="1">
              <a:spLocks noChangeArrowheads="1"/>
            </p:cNvSpPr>
            <p:nvPr/>
          </p:nvSpPr>
          <p:spPr bwMode="auto">
            <a:xfrm>
              <a:off x="2749551" y="1360224"/>
              <a:ext cx="8127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cs typeface="Times New Roman" panose="02020603050405020304" pitchFamily="18" charset="0"/>
                  <a:sym typeface="Math3" panose="00000400000000000000" pitchFamily="2" charset="2"/>
                </a:rPr>
                <a:t>and</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5" name="Group 4"/>
            <p:cNvGrpSpPr/>
            <p:nvPr/>
          </p:nvGrpSpPr>
          <p:grpSpPr>
            <a:xfrm>
              <a:off x="4038600" y="91855"/>
              <a:ext cx="4919714" cy="2738658"/>
              <a:chOff x="4038600" y="91855"/>
              <a:chExt cx="4919714" cy="2738658"/>
            </a:xfrm>
          </p:grpSpPr>
          <mc:AlternateContent xmlns:mc="http://schemas.openxmlformats.org/markup-compatibility/2006" xmlns:a14="http://schemas.microsoft.com/office/drawing/2010/main">
            <mc:Choice Requires="a14">
              <p:sp>
                <p:nvSpPr>
                  <p:cNvPr id="142" name="Text Box 2"/>
                  <p:cNvSpPr txBox="1">
                    <a:spLocks noChangeArrowheads="1"/>
                  </p:cNvSpPr>
                  <p:nvPr/>
                </p:nvSpPr>
                <p:spPr bwMode="auto">
                  <a:xfrm>
                    <a:off x="5530851" y="1342040"/>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2" name="Text Box 2"/>
                  <p:cNvSpPr txBox="1">
                    <a:spLocks noRot="1" noChangeAspect="1" noMove="1" noResize="1" noEditPoints="1" noAdjustHandles="1" noChangeArrowheads="1" noChangeShapeType="1" noTextEdit="1"/>
                  </p:cNvSpPr>
                  <p:nvPr/>
                </p:nvSpPr>
                <p:spPr bwMode="auto">
                  <a:xfrm>
                    <a:off x="5530851" y="1342040"/>
                    <a:ext cx="431799"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grpSp>
            <p:nvGrpSpPr>
              <p:cNvPr id="149" name="Group 148"/>
              <p:cNvGrpSpPr/>
              <p:nvPr/>
            </p:nvGrpSpPr>
            <p:grpSpPr>
              <a:xfrm>
                <a:off x="4038600" y="427038"/>
                <a:ext cx="1881239" cy="2403475"/>
                <a:chOff x="3695700" y="1398588"/>
                <a:chExt cx="1881239" cy="2403475"/>
              </a:xfrm>
            </p:grpSpPr>
            <p:grpSp>
              <p:nvGrpSpPr>
                <p:cNvPr id="150" name="Group 149"/>
                <p:cNvGrpSpPr/>
                <p:nvPr/>
              </p:nvGrpSpPr>
              <p:grpSpPr>
                <a:xfrm>
                  <a:off x="3829051" y="1868487"/>
                  <a:ext cx="1001713" cy="1517297"/>
                  <a:chOff x="762001" y="2792413"/>
                  <a:chExt cx="1001713" cy="973136"/>
                </a:xfrm>
              </p:grpSpPr>
              <p:sp>
                <p:nvSpPr>
                  <p:cNvPr id="16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66"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51" name="Text Box 11"/>
                <p:cNvSpPr txBox="1">
                  <a:spLocks noChangeArrowheads="1"/>
                </p:cNvSpPr>
                <p:nvPr/>
              </p:nvSpPr>
              <p:spPr bwMode="auto">
                <a:xfrm>
                  <a:off x="4108451" y="139858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2" name="Text Box 11"/>
                <p:cNvSpPr txBox="1">
                  <a:spLocks noChangeArrowheads="1"/>
                </p:cNvSpPr>
                <p:nvPr/>
              </p:nvSpPr>
              <p:spPr bwMode="auto">
                <a:xfrm>
                  <a:off x="4108451" y="321786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153" name="Oval 8"/>
                <p:cNvSpPr>
                  <a:spLocks noChangeArrowheads="1"/>
                </p:cNvSpPr>
                <p:nvPr/>
              </p:nvSpPr>
              <p:spPr bwMode="auto">
                <a:xfrm>
                  <a:off x="3695700" y="249555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54" name="Text Box 2"/>
                    <p:cNvSpPr txBox="1">
                      <a:spLocks noChangeArrowheads="1"/>
                    </p:cNvSpPr>
                    <p:nvPr/>
                  </p:nvSpPr>
                  <p:spPr bwMode="auto">
                    <a:xfrm>
                      <a:off x="4799115" y="31303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4" name="Text Box 2"/>
                    <p:cNvSpPr txBox="1">
                      <a:spLocks noRot="1" noChangeAspect="1" noMove="1" noResize="1" noEditPoints="1" noAdjustHandles="1" noChangeArrowheads="1" noChangeShapeType="1" noTextEdit="1"/>
                    </p:cNvSpPr>
                    <p:nvPr/>
                  </p:nvSpPr>
                  <p:spPr bwMode="auto">
                    <a:xfrm>
                      <a:off x="4799115" y="3130330"/>
                      <a:ext cx="777824" cy="461665"/>
                    </a:xfrm>
                    <a:prstGeom prst="rect">
                      <a:avLst/>
                    </a:prstGeom>
                    <a:blipFill rotWithShape="1">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5" name="Text Box 2"/>
                    <p:cNvSpPr txBox="1">
                      <a:spLocks noChangeArrowheads="1"/>
                    </p:cNvSpPr>
                    <p:nvPr/>
                  </p:nvSpPr>
                  <p:spPr bwMode="auto">
                    <a:xfrm>
                      <a:off x="4786363" y="1597452"/>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5" name="Text Box 2"/>
                    <p:cNvSpPr txBox="1">
                      <a:spLocks noRot="1" noChangeAspect="1" noMove="1" noResize="1" noEditPoints="1" noAdjustHandles="1" noChangeArrowheads="1" noChangeShapeType="1" noTextEdit="1"/>
                    </p:cNvSpPr>
                    <p:nvPr/>
                  </p:nvSpPr>
                  <p:spPr bwMode="auto">
                    <a:xfrm>
                      <a:off x="4786363" y="1597452"/>
                      <a:ext cx="401664" cy="461665"/>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56" name="Group 155"/>
                <p:cNvGrpSpPr/>
                <p:nvPr/>
              </p:nvGrpSpPr>
              <p:grpSpPr>
                <a:xfrm>
                  <a:off x="4799115" y="3140500"/>
                  <a:ext cx="388912" cy="461665"/>
                  <a:chOff x="5923065" y="3264325"/>
                  <a:chExt cx="388912" cy="461665"/>
                </a:xfrm>
              </p:grpSpPr>
              <p:sp>
                <p:nvSpPr>
                  <p:cNvPr id="163" name="Rectangle 162"/>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4"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7"/>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57" name="Group 156"/>
                <p:cNvGrpSpPr/>
                <p:nvPr/>
              </p:nvGrpSpPr>
              <p:grpSpPr>
                <a:xfrm>
                  <a:off x="4210050" y="1483150"/>
                  <a:ext cx="525464" cy="461665"/>
                  <a:chOff x="4124325" y="63925"/>
                  <a:chExt cx="525464" cy="461665"/>
                </a:xfrm>
              </p:grpSpPr>
              <p:sp>
                <p:nvSpPr>
                  <p:cNvPr id="161" name="Rectangle 160"/>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2" name="Text Box 2"/>
                      <p:cNvSpPr txBox="1">
                        <a:spLocks noChangeArrowheads="1"/>
                      </p:cNvSpPr>
                      <p:nvPr/>
                    </p:nvSpPr>
                    <p:spPr bwMode="auto">
                      <a:xfrm>
                        <a:off x="4199040" y="639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4199040" y="63925"/>
                        <a:ext cx="388912" cy="461665"/>
                      </a:xfrm>
                      <a:prstGeom prst="rect">
                        <a:avLst/>
                      </a:prstGeom>
                      <a:blipFill rotWithShape="1">
                        <a:blip r:embed="rId18"/>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58" name="Group 157"/>
                <p:cNvGrpSpPr/>
                <p:nvPr/>
              </p:nvGrpSpPr>
              <p:grpSpPr>
                <a:xfrm>
                  <a:off x="3895725" y="3292900"/>
                  <a:ext cx="952500" cy="461665"/>
                  <a:chOff x="4124325" y="25825"/>
                  <a:chExt cx="952500" cy="461665"/>
                </a:xfrm>
              </p:grpSpPr>
              <p:sp>
                <p:nvSpPr>
                  <p:cNvPr id="159" name="Rectangle 158"/>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0" name="Text Box 2"/>
                      <p:cNvSpPr txBox="1">
                        <a:spLocks noChangeArrowheads="1"/>
                      </p:cNvSpPr>
                      <p:nvPr/>
                    </p:nvSpPr>
                    <p:spPr bwMode="auto">
                      <a:xfrm>
                        <a:off x="4199039" y="25825"/>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4" name="Text Box 2"/>
                      <p:cNvSpPr txBox="1">
                        <a:spLocks noRot="1" noChangeAspect="1" noMove="1" noResize="1" noEditPoints="1" noAdjustHandles="1" noChangeArrowheads="1" noChangeShapeType="1" noTextEdit="1"/>
                      </p:cNvSpPr>
                      <p:nvPr/>
                    </p:nvSpPr>
                    <p:spPr bwMode="auto">
                      <a:xfrm>
                        <a:off x="4199039" y="25825"/>
                        <a:ext cx="877785" cy="461665"/>
                      </a:xfrm>
                      <a:prstGeom prst="rect">
                        <a:avLst/>
                      </a:prstGeom>
                      <a:blipFill rotWithShape="1">
                        <a:blip r:embed="rId19"/>
                        <a:stretch>
                          <a:fillRect l="-1389" r="-208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nvGrpSpPr>
              <p:cNvPr id="4" name="Group 3"/>
              <p:cNvGrpSpPr/>
              <p:nvPr/>
            </p:nvGrpSpPr>
            <p:grpSpPr>
              <a:xfrm>
                <a:off x="6153150" y="91855"/>
                <a:ext cx="2805164" cy="2738658"/>
                <a:chOff x="6153150" y="91855"/>
                <a:chExt cx="2805164" cy="2738658"/>
              </a:xfrm>
            </p:grpSpPr>
            <p:grpSp>
              <p:nvGrpSpPr>
                <p:cNvPr id="72" name="Group 71"/>
                <p:cNvGrpSpPr/>
                <p:nvPr/>
              </p:nvGrpSpPr>
              <p:grpSpPr>
                <a:xfrm>
                  <a:off x="6286501" y="896937"/>
                  <a:ext cx="1001713" cy="1517297"/>
                  <a:chOff x="762001" y="2792413"/>
                  <a:chExt cx="1001713" cy="973136"/>
                </a:xfrm>
              </p:grpSpPr>
              <p:sp>
                <p:nvSpPr>
                  <p:cNvPr id="73"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4"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5" name="Text Box 11"/>
                <p:cNvSpPr txBox="1">
                  <a:spLocks noChangeArrowheads="1"/>
                </p:cNvSpPr>
                <p:nvPr/>
              </p:nvSpPr>
              <p:spPr bwMode="auto">
                <a:xfrm>
                  <a:off x="6565901" y="427038"/>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p:sp>
              <p:nvSpPr>
                <p:cNvPr id="76" name="Text Box 11"/>
                <p:cNvSpPr txBox="1">
                  <a:spLocks noChangeArrowheads="1"/>
                </p:cNvSpPr>
                <p:nvPr/>
              </p:nvSpPr>
              <p:spPr bwMode="auto">
                <a:xfrm>
                  <a:off x="6565901" y="2246313"/>
                  <a:ext cx="608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GB" altLang="nl-NL" sz="2400" b="0" dirty="0">
                      <a:latin typeface="Arial" panose="020B0604020202020204" pitchFamily="34" charset="0"/>
                    </a:rPr>
                    <a:t>1/2</a:t>
                  </a:r>
                  <a:r>
                    <a:rPr lang="en-GB" altLang="nl-NL" b="0" dirty="0">
                      <a:latin typeface="Arial" panose="020B0604020202020204" pitchFamily="34" charset="0"/>
                    </a:rPr>
                    <a:t> </a:t>
                  </a:r>
                </a:p>
              </p:txBody>
            </p:sp>
            <mc:AlternateContent xmlns:mc="http://schemas.openxmlformats.org/markup-compatibility/2006" xmlns:a14="http://schemas.microsoft.com/office/drawing/2010/main">
              <mc:Choice Requires="a14">
                <p:sp>
                  <p:nvSpPr>
                    <p:cNvPr id="135" name="Text Box 2"/>
                    <p:cNvSpPr txBox="1">
                      <a:spLocks noChangeArrowheads="1"/>
                    </p:cNvSpPr>
                    <p:nvPr/>
                  </p:nvSpPr>
                  <p:spPr bwMode="auto">
                    <a:xfrm>
                      <a:off x="7732815" y="91855"/>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5" name="Text Box 2"/>
                    <p:cNvSpPr txBox="1">
                      <a:spLocks noRot="1" noChangeAspect="1" noMove="1" noResize="1" noEditPoints="1" noAdjustHandles="1" noChangeArrowheads="1" noChangeShapeType="1" noTextEdit="1"/>
                    </p:cNvSpPr>
                    <p:nvPr/>
                  </p:nvSpPr>
                  <p:spPr bwMode="auto">
                    <a:xfrm>
                      <a:off x="7732815" y="91855"/>
                      <a:ext cx="547637" cy="461665"/>
                    </a:xfrm>
                    <a:prstGeom prst="rect">
                      <a:avLst/>
                    </a:prstGeom>
                    <a:blipFill rotWithShape="1">
                      <a:blip r:embed="rId20"/>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0" name="Oval 8"/>
                <p:cNvSpPr>
                  <a:spLocks noChangeArrowheads="1"/>
                </p:cNvSpPr>
                <p:nvPr/>
              </p:nvSpPr>
              <p:spPr bwMode="auto">
                <a:xfrm>
                  <a:off x="6153150" y="1524000"/>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41" name="Text Box 2"/>
                    <p:cNvSpPr txBox="1">
                      <a:spLocks noChangeArrowheads="1"/>
                    </p:cNvSpPr>
                    <p:nvPr/>
                  </p:nvSpPr>
                  <p:spPr bwMode="auto">
                    <a:xfrm>
                      <a:off x="7256565" y="21587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1" name="Text Box 2"/>
                    <p:cNvSpPr txBox="1">
                      <a:spLocks noRot="1" noChangeAspect="1" noMove="1" noResize="1" noEditPoints="1" noAdjustHandles="1" noChangeArrowheads="1" noChangeShapeType="1" noTextEdit="1"/>
                    </p:cNvSpPr>
                    <p:nvPr/>
                  </p:nvSpPr>
                  <p:spPr bwMode="auto">
                    <a:xfrm>
                      <a:off x="7256565" y="2158780"/>
                      <a:ext cx="777824" cy="461665"/>
                    </a:xfrm>
                    <a:prstGeom prst="rect">
                      <a:avLst/>
                    </a:prstGeom>
                    <a:blipFill rotWithShape="1">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143" name="Group 142"/>
                <p:cNvGrpSpPr/>
                <p:nvPr/>
              </p:nvGrpSpPr>
              <p:grpSpPr>
                <a:xfrm>
                  <a:off x="7247040" y="2178475"/>
                  <a:ext cx="388912" cy="461665"/>
                  <a:chOff x="5923065" y="3264325"/>
                  <a:chExt cx="388912" cy="461665"/>
                </a:xfrm>
              </p:grpSpPr>
              <p:sp>
                <p:nvSpPr>
                  <p:cNvPr id="144" name="Rectangle 143"/>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5"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3"/>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46" name="Group 145"/>
                <p:cNvGrpSpPr/>
                <p:nvPr/>
              </p:nvGrpSpPr>
              <p:grpSpPr>
                <a:xfrm>
                  <a:off x="6638925" y="511600"/>
                  <a:ext cx="525464" cy="461665"/>
                  <a:chOff x="4124325" y="54400"/>
                  <a:chExt cx="525464" cy="461665"/>
                </a:xfrm>
              </p:grpSpPr>
              <p:sp>
                <p:nvSpPr>
                  <p:cNvPr id="147" name="Rectangle 146"/>
                  <p:cNvSpPr/>
                  <p:nvPr/>
                </p:nvSpPr>
                <p:spPr>
                  <a:xfrm>
                    <a:off x="4124325" y="124470"/>
                    <a:ext cx="525464"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8" name="Text Box 2"/>
                      <p:cNvSpPr txBox="1">
                        <a:spLocks noChangeArrowheads="1"/>
                      </p:cNvSpPr>
                      <p:nvPr/>
                    </p:nvSpPr>
                    <p:spPr bwMode="auto">
                      <a:xfrm>
                        <a:off x="4199040" y="54400"/>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5" name="Text Box 2"/>
                      <p:cNvSpPr txBox="1">
                        <a:spLocks noRot="1" noChangeAspect="1" noMove="1" noResize="1" noEditPoints="1" noAdjustHandles="1" noChangeArrowheads="1" noChangeShapeType="1" noTextEdit="1"/>
                      </p:cNvSpPr>
                      <p:nvPr/>
                    </p:nvSpPr>
                    <p:spPr bwMode="auto">
                      <a:xfrm>
                        <a:off x="4199040" y="54400"/>
                        <a:ext cx="388912" cy="461665"/>
                      </a:xfrm>
                      <a:prstGeom prst="rect">
                        <a:avLst/>
                      </a:prstGeom>
                      <a:blipFill rotWithShape="1">
                        <a:blip r:embed="rId14"/>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67" name="Group 166"/>
                <p:cNvGrpSpPr/>
                <p:nvPr/>
              </p:nvGrpSpPr>
              <p:grpSpPr>
                <a:xfrm>
                  <a:off x="6343650" y="2321350"/>
                  <a:ext cx="952500" cy="461665"/>
                  <a:chOff x="4124325" y="16300"/>
                  <a:chExt cx="952500" cy="461665"/>
                </a:xfrm>
              </p:grpSpPr>
              <p:sp>
                <p:nvSpPr>
                  <p:cNvPr id="168" name="Rectangle 167"/>
                  <p:cNvSpPr/>
                  <p:nvPr/>
                </p:nvSpPr>
                <p:spPr>
                  <a:xfrm>
                    <a:off x="4124325" y="124470"/>
                    <a:ext cx="952500"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9" name="Text Box 2"/>
                      <p:cNvSpPr txBox="1">
                        <a:spLocks noChangeArrowheads="1"/>
                      </p:cNvSpPr>
                      <p:nvPr/>
                    </p:nvSpPr>
                    <p:spPr bwMode="auto">
                      <a:xfrm>
                        <a:off x="4199039" y="16300"/>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4199039" y="16300"/>
                        <a:ext cx="877785" cy="461665"/>
                      </a:xfrm>
                      <a:prstGeom prst="rect">
                        <a:avLst/>
                      </a:prstGeom>
                      <a:blipFill rotWithShape="1">
                        <a:blip r:embed="rId22"/>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 name="Group 2"/>
                <p:cNvGrpSpPr/>
                <p:nvPr/>
              </p:nvGrpSpPr>
              <p:grpSpPr>
                <a:xfrm>
                  <a:off x="7262849" y="282355"/>
                  <a:ext cx="1695465" cy="1362135"/>
                  <a:chOff x="7262849" y="282355"/>
                  <a:chExt cx="1695465" cy="1362135"/>
                </a:xfrm>
              </p:grpSpPr>
              <p:grpSp>
                <p:nvGrpSpPr>
                  <p:cNvPr id="78" name="Group 77"/>
                  <p:cNvGrpSpPr/>
                  <p:nvPr/>
                </p:nvGrpSpPr>
                <p:grpSpPr>
                  <a:xfrm>
                    <a:off x="7379369" y="520685"/>
                    <a:ext cx="835518" cy="774670"/>
                    <a:chOff x="7298832" y="2832445"/>
                    <a:chExt cx="835518" cy="774670"/>
                  </a:xfrm>
                </p:grpSpPr>
                <p:sp>
                  <p:nvSpPr>
                    <p:cNvPr id="138" name="Freeform 137"/>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Freeform 138"/>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9" name="Oval 78"/>
                  <p:cNvSpPr/>
                  <p:nvPr/>
                </p:nvSpPr>
                <p:spPr>
                  <a:xfrm>
                    <a:off x="7262849" y="792609"/>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36" name="Text Box 2"/>
                      <p:cNvSpPr txBox="1">
                        <a:spLocks noChangeArrowheads="1"/>
                      </p:cNvSpPr>
                      <p:nvPr/>
                    </p:nvSpPr>
                    <p:spPr bwMode="auto">
                      <a:xfrm>
                        <a:off x="7304190" y="1244380"/>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6" name="Text Box 2"/>
                      <p:cNvSpPr txBox="1">
                        <a:spLocks noRot="1" noChangeAspect="1" noMove="1" noResize="1" noEditPoints="1" noAdjustHandles="1" noChangeArrowheads="1" noChangeShapeType="1" noTextEdit="1"/>
                      </p:cNvSpPr>
                      <p:nvPr/>
                    </p:nvSpPr>
                    <p:spPr bwMode="auto">
                      <a:xfrm>
                        <a:off x="7304190" y="1244380"/>
                        <a:ext cx="1112018" cy="400110"/>
                      </a:xfrm>
                      <a:prstGeom prst="rect">
                        <a:avLst/>
                      </a:prstGeom>
                      <a:blipFill rotWithShape="1">
                        <a:blip r:embed="rId23"/>
                        <a:stretch>
                          <a:fillRect b="-90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8180490" y="282355"/>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8180490" y="282355"/>
                        <a:ext cx="777824" cy="461665"/>
                      </a:xfrm>
                      <a:prstGeom prst="rect">
                        <a:avLst/>
                      </a:prstGeom>
                      <a:blipFill rotWithShape="1">
                        <a:blip r:embed="rId24"/>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0" name="Text Box 2"/>
                      <p:cNvSpPr txBox="1">
                        <a:spLocks noChangeArrowheads="1"/>
                      </p:cNvSpPr>
                      <p:nvPr/>
                    </p:nvSpPr>
                    <p:spPr bwMode="auto">
                      <a:xfrm>
                        <a:off x="8186385" y="1027053"/>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0" name="Text Box 2"/>
                      <p:cNvSpPr txBox="1">
                        <a:spLocks noRot="1" noChangeAspect="1" noMove="1" noResize="1" noEditPoints="1" noAdjustHandles="1" noChangeArrowheads="1" noChangeShapeType="1" noTextEdit="1"/>
                      </p:cNvSpPr>
                      <p:nvPr/>
                    </p:nvSpPr>
                    <p:spPr bwMode="auto">
                      <a:xfrm>
                        <a:off x="8186385" y="1027053"/>
                        <a:ext cx="495457" cy="461665"/>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grpSp>
      </p:grpSp>
      <p:sp>
        <p:nvSpPr>
          <p:cNvPr id="77" name="Text Box 3">
            <a:extLst>
              <a:ext uri="{FF2B5EF4-FFF2-40B4-BE49-F238E27FC236}">
                <a16:creationId xmlns:a16="http://schemas.microsoft.com/office/drawing/2014/main" id="{7D068C26-1F85-46C1-AEC3-6716CCE19360}"/>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33</a:t>
            </a:fld>
            <a:endParaRPr lang="en-US" altLang="nl-NL" sz="1600"/>
          </a:p>
        </p:txBody>
      </p:sp>
    </p:spTree>
    <p:extLst>
      <p:ext uri="{BB962C8B-B14F-4D97-AF65-F5344CB8AC3E}">
        <p14:creationId xmlns:p14="http://schemas.microsoft.com/office/powerpoint/2010/main" val="2516202004"/>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 Box 2"/>
          <p:cNvSpPr txBox="1">
            <a:spLocks noChangeArrowheads="1"/>
          </p:cNvSpPr>
          <p:nvPr/>
        </p:nvSpPr>
        <p:spPr bwMode="auto">
          <a:xfrm>
            <a:off x="262706" y="195023"/>
            <a:ext cx="49760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Standard gamble consistency:</a:t>
            </a:r>
            <a:endParaRPr lang="en-US"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
            <a:extLst>
              <a:ext uri="{FF2B5EF4-FFF2-40B4-BE49-F238E27FC236}">
                <a16:creationId xmlns:a16="http://schemas.microsoft.com/office/drawing/2014/main" id="{8ABA2FDC-CC76-4042-8DB9-8536585F06A6}"/>
              </a:ext>
            </a:extLst>
          </p:cNvPr>
          <p:cNvGrpSpPr/>
          <p:nvPr/>
        </p:nvGrpSpPr>
        <p:grpSpPr>
          <a:xfrm>
            <a:off x="239308" y="994142"/>
            <a:ext cx="8719006" cy="2689377"/>
            <a:chOff x="239308" y="994142"/>
            <a:chExt cx="8719006" cy="2689377"/>
          </a:xfrm>
        </p:grpSpPr>
        <mc:AlternateContent xmlns:mc="http://schemas.openxmlformats.org/markup-compatibility/2006" xmlns:a14="http://schemas.microsoft.com/office/drawing/2010/main">
          <mc:Choice Requires="a14">
            <p:sp>
              <p:nvSpPr>
                <p:cNvPr id="160" name="Text Box 2"/>
                <p:cNvSpPr txBox="1">
                  <a:spLocks noChangeArrowheads="1"/>
                </p:cNvSpPr>
                <p:nvPr/>
              </p:nvSpPr>
              <p:spPr bwMode="auto">
                <a:xfrm>
                  <a:off x="4313339" y="3221854"/>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60" name="Text Box 2"/>
                <p:cNvSpPr txBox="1">
                  <a:spLocks noRot="1" noChangeAspect="1" noMove="1" noResize="1" noEditPoints="1" noAdjustHandles="1" noChangeArrowheads="1" noChangeShapeType="1" noTextEdit="1"/>
                </p:cNvSpPr>
                <p:nvPr/>
              </p:nvSpPr>
              <p:spPr bwMode="auto">
                <a:xfrm>
                  <a:off x="4313339" y="3221854"/>
                  <a:ext cx="877785" cy="461665"/>
                </a:xfrm>
                <a:prstGeom prst="rect">
                  <a:avLst/>
                </a:prstGeom>
                <a:blipFill>
                  <a:blip r:embed="rId3"/>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60" name="Group 59"/>
            <p:cNvGrpSpPr/>
            <p:nvPr/>
          </p:nvGrpSpPr>
          <p:grpSpPr>
            <a:xfrm>
              <a:off x="239308" y="1776940"/>
              <a:ext cx="2343151" cy="1552635"/>
              <a:chOff x="433438" y="2816005"/>
              <a:chExt cx="2343151" cy="1552635"/>
            </a:xfrm>
          </p:grpSpPr>
          <mc:AlternateContent xmlns:mc="http://schemas.openxmlformats.org/markup-compatibility/2006" xmlns:a14="http://schemas.microsoft.com/office/drawing/2010/main">
            <mc:Choice Requires="a14">
              <p:sp>
                <p:nvSpPr>
                  <p:cNvPr id="61" name="Text Box 2"/>
                  <p:cNvSpPr txBox="1">
                    <a:spLocks noChangeArrowheads="1"/>
                  </p:cNvSpPr>
                  <p:nvPr/>
                </p:nvSpPr>
                <p:spPr bwMode="auto">
                  <a:xfrm>
                    <a:off x="433438" y="33779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r>
                          <a:rPr lang="en-US" altLang="en-US" sz="2400" b="0" i="1" smtClean="0">
                            <a:latin typeface="Cambria Math"/>
                            <a:cs typeface="Times New Roman" panose="02020603050405020304" pitchFamily="18" charset="0"/>
                            <a:sym typeface="Math3" panose="00000400000000000000" pitchFamily="2" charset="2"/>
                          </a:rPr>
                          <m:t> ~</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1" name="Text Box 2"/>
                  <p:cNvSpPr txBox="1">
                    <a:spLocks noRot="1" noChangeAspect="1" noMove="1" noResize="1" noEditPoints="1" noAdjustHandles="1" noChangeArrowheads="1" noChangeShapeType="1" noTextEdit="1"/>
                  </p:cNvSpPr>
                  <p:nvPr/>
                </p:nvSpPr>
                <p:spPr bwMode="auto">
                  <a:xfrm>
                    <a:off x="433438" y="3377980"/>
                    <a:ext cx="777824" cy="46166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62" name="Group 61"/>
              <p:cNvGrpSpPr/>
              <p:nvPr/>
            </p:nvGrpSpPr>
            <p:grpSpPr>
              <a:xfrm>
                <a:off x="1081124" y="2816005"/>
                <a:ext cx="1695465" cy="1552635"/>
                <a:chOff x="1081124" y="1930180"/>
                <a:chExt cx="1695465" cy="1552635"/>
              </a:xfrm>
            </p:grpSpPr>
            <p:grpSp>
              <p:nvGrpSpPr>
                <p:cNvPr id="64" name="Group 63"/>
                <p:cNvGrpSpPr/>
                <p:nvPr/>
              </p:nvGrpSpPr>
              <p:grpSpPr>
                <a:xfrm>
                  <a:off x="1197644" y="2359010"/>
                  <a:ext cx="835518" cy="774670"/>
                  <a:chOff x="7298832" y="2832445"/>
                  <a:chExt cx="835518" cy="774670"/>
                </a:xfrm>
              </p:grpSpPr>
              <p:sp>
                <p:nvSpPr>
                  <p:cNvPr id="70" name="Freeform 69"/>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1" name="Freeform 70"/>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6" name="Oval 65"/>
                <p:cNvSpPr/>
                <p:nvPr/>
              </p:nvSpPr>
              <p:spPr>
                <a:xfrm>
                  <a:off x="1081124" y="263093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67" name="Text Box 2"/>
                    <p:cNvSpPr txBox="1">
                      <a:spLocks noChangeArrowheads="1"/>
                    </p:cNvSpPr>
                    <p:nvPr/>
                  </p:nvSpPr>
                  <p:spPr bwMode="auto">
                    <a:xfrm>
                      <a:off x="1551090" y="193018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7" name="Text Box 2"/>
                    <p:cNvSpPr txBox="1">
                      <a:spLocks noRot="1" noChangeAspect="1" noMove="1" noResize="1" noEditPoints="1" noAdjustHandles="1" noChangeArrowheads="1" noChangeShapeType="1" noTextEdit="1"/>
                    </p:cNvSpPr>
                    <p:nvPr/>
                  </p:nvSpPr>
                  <p:spPr bwMode="auto">
                    <a:xfrm>
                      <a:off x="1551090" y="1930180"/>
                      <a:ext cx="547637" cy="461665"/>
                    </a:xfrm>
                    <a:prstGeom prst="rect">
                      <a:avLst/>
                    </a:prstGeom>
                    <a:blipFill rotWithShape="1">
                      <a:blip r:embed="rId5"/>
                      <a:stretch>
                        <a:fillRect l="-3371" b="-1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8" name="Text Box 2"/>
                    <p:cNvSpPr txBox="1">
                      <a:spLocks noChangeArrowheads="1"/>
                    </p:cNvSpPr>
                    <p:nvPr/>
                  </p:nvSpPr>
                  <p:spPr bwMode="auto">
                    <a:xfrm>
                      <a:off x="1122465" y="308270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8" name="Text Box 2"/>
                    <p:cNvSpPr txBox="1">
                      <a:spLocks noRot="1" noChangeAspect="1" noMove="1" noResize="1" noEditPoints="1" noAdjustHandles="1" noChangeArrowheads="1" noChangeShapeType="1" noTextEdit="1"/>
                    </p:cNvSpPr>
                    <p:nvPr/>
                  </p:nvSpPr>
                  <p:spPr bwMode="auto">
                    <a:xfrm>
                      <a:off x="1122465" y="3082705"/>
                      <a:ext cx="1112018" cy="400110"/>
                    </a:xfrm>
                    <a:prstGeom prst="rect">
                      <a:avLst/>
                    </a:prstGeom>
                    <a:blipFill rotWithShape="1">
                      <a:blip r:embed="rId6"/>
                      <a:stretch>
                        <a:fillRect b="-107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69" name="Text Box 2"/>
                    <p:cNvSpPr txBox="1">
                      <a:spLocks noChangeArrowheads="1"/>
                    </p:cNvSpPr>
                    <p:nvPr/>
                  </p:nvSpPr>
                  <p:spPr bwMode="auto">
                    <a:xfrm>
                      <a:off x="1998765" y="212068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7" name="Text Box 2"/>
                    <p:cNvSpPr txBox="1">
                      <a:spLocks noRot="1" noChangeAspect="1" noMove="1" noResize="1" noEditPoints="1" noAdjustHandles="1" noChangeArrowheads="1" noChangeShapeType="1" noTextEdit="1"/>
                    </p:cNvSpPr>
                    <p:nvPr/>
                  </p:nvSpPr>
                  <p:spPr bwMode="auto">
                    <a:xfrm>
                      <a:off x="1998765" y="2120680"/>
                      <a:ext cx="777824" cy="461665"/>
                    </a:xfrm>
                    <a:prstGeom prst="rect">
                      <a:avLst/>
                    </a:prstGeom>
                    <a:blipFill rotWithShape="1">
                      <a:blip r:embed="rId7"/>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63" name="Text Box 2"/>
                  <p:cNvSpPr txBox="1">
                    <a:spLocks noChangeArrowheads="1"/>
                  </p:cNvSpPr>
                  <p:nvPr/>
                </p:nvSpPr>
                <p:spPr bwMode="auto">
                  <a:xfrm>
                    <a:off x="1989240" y="3778030"/>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63" name="Text Box 2"/>
                  <p:cNvSpPr txBox="1">
                    <a:spLocks noRot="1" noChangeAspect="1" noMove="1" noResize="1" noEditPoints="1" noAdjustHandles="1" noChangeArrowheads="1" noChangeShapeType="1" noTextEdit="1"/>
                  </p:cNvSpPr>
                  <p:nvPr/>
                </p:nvSpPr>
                <p:spPr bwMode="auto">
                  <a:xfrm>
                    <a:off x="1989240" y="3778030"/>
                    <a:ext cx="495457" cy="461665"/>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70" name="Text Box 2"/>
                <p:cNvSpPr txBox="1">
                  <a:spLocks noChangeArrowheads="1"/>
                </p:cNvSpPr>
                <p:nvPr/>
              </p:nvSpPr>
              <p:spPr bwMode="auto">
                <a:xfrm>
                  <a:off x="2749551" y="2262511"/>
                  <a:ext cx="81279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70" name="Text Box 2"/>
                <p:cNvSpPr txBox="1">
                  <a:spLocks noRot="1" noChangeAspect="1" noMove="1" noResize="1" noEditPoints="1" noAdjustHandles="1" noChangeArrowheads="1" noChangeShapeType="1" noTextEdit="1"/>
                </p:cNvSpPr>
                <p:nvPr/>
              </p:nvSpPr>
              <p:spPr bwMode="auto">
                <a:xfrm>
                  <a:off x="2749551" y="2262511"/>
                  <a:ext cx="812799" cy="584775"/>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42" name="Text Box 2"/>
                <p:cNvSpPr txBox="1">
                  <a:spLocks noChangeArrowheads="1"/>
                </p:cNvSpPr>
                <p:nvPr/>
              </p:nvSpPr>
              <p:spPr bwMode="auto">
                <a:xfrm>
                  <a:off x="5530851" y="2233936"/>
                  <a:ext cx="431799"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2" name="Text Box 2"/>
                <p:cNvSpPr txBox="1">
                  <a:spLocks noRot="1" noChangeAspect="1" noMove="1" noResize="1" noEditPoints="1" noAdjustHandles="1" noChangeArrowheads="1" noChangeShapeType="1" noTextEdit="1"/>
                </p:cNvSpPr>
                <p:nvPr/>
              </p:nvSpPr>
              <p:spPr bwMode="auto">
                <a:xfrm>
                  <a:off x="5530851" y="2233936"/>
                  <a:ext cx="431799" cy="523220"/>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50" name="Group 149"/>
            <p:cNvGrpSpPr/>
            <p:nvPr/>
          </p:nvGrpSpPr>
          <p:grpSpPr>
            <a:xfrm>
              <a:off x="4171951" y="1799224"/>
              <a:ext cx="1001713" cy="1517297"/>
              <a:chOff x="762001" y="2792413"/>
              <a:chExt cx="1001713" cy="973136"/>
            </a:xfrm>
          </p:grpSpPr>
          <p:sp>
            <p:nvSpPr>
              <p:cNvPr id="165"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66"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53" name="Oval 8"/>
            <p:cNvSpPr>
              <a:spLocks noChangeArrowheads="1"/>
            </p:cNvSpPr>
            <p:nvPr/>
          </p:nvSpPr>
          <p:spPr bwMode="auto">
            <a:xfrm>
              <a:off x="4038600" y="2426287"/>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54" name="Text Box 2"/>
                <p:cNvSpPr txBox="1">
                  <a:spLocks noChangeArrowheads="1"/>
                </p:cNvSpPr>
                <p:nvPr/>
              </p:nvSpPr>
              <p:spPr bwMode="auto">
                <a:xfrm>
                  <a:off x="5142015" y="3061067"/>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4" name="Text Box 2"/>
                <p:cNvSpPr txBox="1">
                  <a:spLocks noRot="1" noChangeAspect="1" noMove="1" noResize="1" noEditPoints="1" noAdjustHandles="1" noChangeArrowheads="1" noChangeShapeType="1" noTextEdit="1"/>
                </p:cNvSpPr>
                <p:nvPr/>
              </p:nvSpPr>
              <p:spPr bwMode="auto">
                <a:xfrm>
                  <a:off x="5142015" y="3061067"/>
                  <a:ext cx="777824" cy="461665"/>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55" name="Text Box 2"/>
                <p:cNvSpPr txBox="1">
                  <a:spLocks noChangeArrowheads="1"/>
                </p:cNvSpPr>
                <p:nvPr/>
              </p:nvSpPr>
              <p:spPr bwMode="auto">
                <a:xfrm>
                  <a:off x="5129263" y="1537067"/>
                  <a:ext cx="40166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𝛼</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55" name="Text Box 2"/>
                <p:cNvSpPr txBox="1">
                  <a:spLocks noRot="1" noChangeAspect="1" noMove="1" noResize="1" noEditPoints="1" noAdjustHandles="1" noChangeArrowheads="1" noChangeShapeType="1" noTextEdit="1"/>
                </p:cNvSpPr>
                <p:nvPr/>
              </p:nvSpPr>
              <p:spPr bwMode="auto">
                <a:xfrm>
                  <a:off x="5129263" y="1537067"/>
                  <a:ext cx="401664" cy="461665"/>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56" name="Group 155"/>
            <p:cNvGrpSpPr/>
            <p:nvPr/>
          </p:nvGrpSpPr>
          <p:grpSpPr>
            <a:xfrm>
              <a:off x="5142015" y="3071237"/>
              <a:ext cx="388912" cy="461665"/>
              <a:chOff x="5923065" y="3264325"/>
              <a:chExt cx="388912" cy="461665"/>
            </a:xfrm>
          </p:grpSpPr>
          <p:sp>
            <p:nvSpPr>
              <p:cNvPr id="163" name="Rectangle 162"/>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4"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41"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7"/>
                    <a:stretch>
                      <a:fillRect l="-31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62" name="Text Box 2"/>
                <p:cNvSpPr txBox="1">
                  <a:spLocks noChangeArrowheads="1"/>
                </p:cNvSpPr>
                <p:nvPr/>
              </p:nvSpPr>
              <p:spPr bwMode="auto">
                <a:xfrm>
                  <a:off x="4623296" y="1428533"/>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62" name="Text Box 2"/>
                <p:cNvSpPr txBox="1">
                  <a:spLocks noRot="1" noChangeAspect="1" noMove="1" noResize="1" noEditPoints="1" noAdjustHandles="1" noChangeArrowheads="1" noChangeShapeType="1" noTextEdit="1"/>
                </p:cNvSpPr>
                <p:nvPr/>
              </p:nvSpPr>
              <p:spPr bwMode="auto">
                <a:xfrm>
                  <a:off x="4623296" y="1428533"/>
                  <a:ext cx="388912" cy="461665"/>
                </a:xfrm>
                <a:prstGeom prst="rect">
                  <a:avLst/>
                </a:prstGeom>
                <a:blipFill>
                  <a:blip r:embed="rId18"/>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72" name="Group 71"/>
            <p:cNvGrpSpPr/>
            <p:nvPr/>
          </p:nvGrpSpPr>
          <p:grpSpPr>
            <a:xfrm>
              <a:off x="6286501" y="1799224"/>
              <a:ext cx="1001713" cy="1517297"/>
              <a:chOff x="762001" y="2792413"/>
              <a:chExt cx="1001713" cy="973136"/>
            </a:xfrm>
          </p:grpSpPr>
          <p:sp>
            <p:nvSpPr>
              <p:cNvPr id="73" name="Freeform 6"/>
              <p:cNvSpPr>
                <a:spLocks/>
              </p:cNvSpPr>
              <p:nvPr/>
            </p:nvSpPr>
            <p:spPr bwMode="auto">
              <a:xfrm>
                <a:off x="762001" y="2792413"/>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74" name="Freeform 7"/>
              <p:cNvSpPr>
                <a:spLocks/>
              </p:cNvSpPr>
              <p:nvPr/>
            </p:nvSpPr>
            <p:spPr bwMode="auto">
              <a:xfrm flipV="1">
                <a:off x="762001" y="3287712"/>
                <a:ext cx="1001713" cy="477837"/>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140" name="Oval 8"/>
            <p:cNvSpPr>
              <a:spLocks noChangeArrowheads="1"/>
            </p:cNvSpPr>
            <p:nvPr/>
          </p:nvSpPr>
          <p:spPr bwMode="auto">
            <a:xfrm>
              <a:off x="6153150" y="2426287"/>
              <a:ext cx="258651" cy="259925"/>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mc:AlternateContent xmlns:mc="http://schemas.openxmlformats.org/markup-compatibility/2006" xmlns:a14="http://schemas.microsoft.com/office/drawing/2010/main">
          <mc:Choice Requires="a14">
            <p:sp>
              <p:nvSpPr>
                <p:cNvPr id="141" name="Text Box 2"/>
                <p:cNvSpPr txBox="1">
                  <a:spLocks noChangeArrowheads="1"/>
                </p:cNvSpPr>
                <p:nvPr/>
              </p:nvSpPr>
              <p:spPr bwMode="auto">
                <a:xfrm>
                  <a:off x="7256565" y="3061067"/>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1" name="Text Box 2"/>
                <p:cNvSpPr txBox="1">
                  <a:spLocks noRot="1" noChangeAspect="1" noMove="1" noResize="1" noEditPoints="1" noAdjustHandles="1" noChangeArrowheads="1" noChangeShapeType="1" noTextEdit="1"/>
                </p:cNvSpPr>
                <p:nvPr/>
              </p:nvSpPr>
              <p:spPr bwMode="auto">
                <a:xfrm>
                  <a:off x="7256565" y="3061067"/>
                  <a:ext cx="777824" cy="461665"/>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143" name="Group 142"/>
            <p:cNvGrpSpPr/>
            <p:nvPr/>
          </p:nvGrpSpPr>
          <p:grpSpPr>
            <a:xfrm>
              <a:off x="7247040" y="3080762"/>
              <a:ext cx="388912" cy="461665"/>
              <a:chOff x="5923065" y="3264325"/>
              <a:chExt cx="388912" cy="461665"/>
            </a:xfrm>
          </p:grpSpPr>
          <p:sp>
            <p:nvSpPr>
              <p:cNvPr id="144" name="Rectangle 143"/>
              <p:cNvSpPr/>
              <p:nvPr/>
            </p:nvSpPr>
            <p:spPr>
              <a:xfrm>
                <a:off x="6019800" y="3362970"/>
                <a:ext cx="292177" cy="3058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45" name="Text Box 2"/>
                  <p:cNvSpPr txBox="1">
                    <a:spLocks noChangeArrowheads="1"/>
                  </p:cNvSpPr>
                  <p:nvPr/>
                </p:nvSpPr>
                <p:spPr bwMode="auto">
                  <a:xfrm>
                    <a:off x="5923065" y="3264325"/>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𝐶</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9" name="Text Box 2"/>
                  <p:cNvSpPr txBox="1">
                    <a:spLocks noRot="1" noChangeAspect="1" noMove="1" noResize="1" noEditPoints="1" noAdjustHandles="1" noChangeArrowheads="1" noChangeShapeType="1" noTextEdit="1"/>
                  </p:cNvSpPr>
                  <p:nvPr/>
                </p:nvSpPr>
                <p:spPr bwMode="auto">
                  <a:xfrm>
                    <a:off x="5923065" y="3264325"/>
                    <a:ext cx="388912" cy="461665"/>
                  </a:xfrm>
                  <a:prstGeom prst="rect">
                    <a:avLst/>
                  </a:prstGeom>
                  <a:blipFill rotWithShape="1">
                    <a:blip r:embed="rId13"/>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148" name="Text Box 2"/>
                <p:cNvSpPr txBox="1">
                  <a:spLocks noChangeArrowheads="1"/>
                </p:cNvSpPr>
                <p:nvPr/>
              </p:nvSpPr>
              <p:spPr bwMode="auto">
                <a:xfrm>
                  <a:off x="6713640" y="1428533"/>
                  <a:ext cx="388912"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48" name="Text Box 2"/>
                <p:cNvSpPr txBox="1">
                  <a:spLocks noRot="1" noChangeAspect="1" noMove="1" noResize="1" noEditPoints="1" noAdjustHandles="1" noChangeArrowheads="1" noChangeShapeType="1" noTextEdit="1"/>
                </p:cNvSpPr>
                <p:nvPr/>
              </p:nvSpPr>
              <p:spPr bwMode="auto">
                <a:xfrm>
                  <a:off x="6713640" y="1428533"/>
                  <a:ext cx="388912" cy="461665"/>
                </a:xfrm>
                <a:prstGeom prst="rect">
                  <a:avLst/>
                </a:prstGeom>
                <a:blipFill>
                  <a:blip r:embed="rId20"/>
                  <a:stretch>
                    <a:fillRect l="-46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69" name="Text Box 2"/>
                <p:cNvSpPr txBox="1">
                  <a:spLocks noChangeArrowheads="1"/>
                </p:cNvSpPr>
                <p:nvPr/>
              </p:nvSpPr>
              <p:spPr bwMode="auto">
                <a:xfrm>
                  <a:off x="6436404" y="3221854"/>
                  <a:ext cx="87778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m:t>
                      </m:r>
                      <m:r>
                        <a:rPr lang="en-US" altLang="en-US" sz="2400" b="0" i="1" smtClean="0">
                          <a:latin typeface="Cambria Math"/>
                          <a:cs typeface="Times New Roman" panose="02020603050405020304" pitchFamily="18" charset="0"/>
                          <a:sym typeface="Math3" panose="00000400000000000000" pitchFamily="2" charset="2"/>
                        </a:rPr>
                        <m:t>𝜆</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69" name="Text Box 2"/>
                <p:cNvSpPr txBox="1">
                  <a:spLocks noRot="1" noChangeAspect="1" noMove="1" noResize="1" noEditPoints="1" noAdjustHandles="1" noChangeArrowheads="1" noChangeShapeType="1" noTextEdit="1"/>
                </p:cNvSpPr>
                <p:nvPr/>
              </p:nvSpPr>
              <p:spPr bwMode="auto">
                <a:xfrm>
                  <a:off x="6436404" y="3221854"/>
                  <a:ext cx="877785" cy="461665"/>
                </a:xfrm>
                <a:prstGeom prst="rect">
                  <a:avLst/>
                </a:prstGeom>
                <a:blipFill>
                  <a:blip r:embed="rId21"/>
                  <a:stretch>
                    <a:fillRect l="-2083" r="-1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nvGrpSpPr>
            <p:cNvPr id="3" name="Group 2"/>
            <p:cNvGrpSpPr/>
            <p:nvPr/>
          </p:nvGrpSpPr>
          <p:grpSpPr>
            <a:xfrm>
              <a:off x="7262849" y="994142"/>
              <a:ext cx="1695465" cy="1552635"/>
              <a:chOff x="7262849" y="958630"/>
              <a:chExt cx="1695465" cy="1552635"/>
            </a:xfrm>
          </p:grpSpPr>
          <p:grpSp>
            <p:nvGrpSpPr>
              <p:cNvPr id="78" name="Group 77"/>
              <p:cNvGrpSpPr/>
              <p:nvPr/>
            </p:nvGrpSpPr>
            <p:grpSpPr>
              <a:xfrm>
                <a:off x="7379369" y="1387460"/>
                <a:ext cx="835518" cy="774670"/>
                <a:chOff x="7298832" y="2832445"/>
                <a:chExt cx="835518" cy="774670"/>
              </a:xfrm>
            </p:grpSpPr>
            <p:sp>
              <p:nvSpPr>
                <p:cNvPr id="138" name="Freeform 137"/>
                <p:cNvSpPr/>
                <p:nvPr/>
              </p:nvSpPr>
              <p:spPr>
                <a:xfrm flipV="1">
                  <a:off x="7298832" y="3222970"/>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Freeform 138"/>
                <p:cNvSpPr/>
                <p:nvPr/>
              </p:nvSpPr>
              <p:spPr>
                <a:xfrm>
                  <a:off x="7298832" y="2832445"/>
                  <a:ext cx="835518" cy="384145"/>
                </a:xfrm>
                <a:custGeom>
                  <a:avLst/>
                  <a:gdLst>
                    <a:gd name="connsiteX0" fmla="*/ 0 w 1731695"/>
                    <a:gd name="connsiteY0" fmla="*/ 687823 h 687823"/>
                    <a:gd name="connsiteX1" fmla="*/ 687823 w 1731695"/>
                    <a:gd name="connsiteY1" fmla="*/ 0 h 687823"/>
                    <a:gd name="connsiteX2" fmla="*/ 1731695 w 1731695"/>
                    <a:gd name="connsiteY2" fmla="*/ 0 h 687823"/>
                    <a:gd name="connsiteX0" fmla="*/ 0 w 1731695"/>
                    <a:gd name="connsiteY0" fmla="*/ 938676 h 938676"/>
                    <a:gd name="connsiteX1" fmla="*/ 525982 w 1731695"/>
                    <a:gd name="connsiteY1" fmla="*/ 0 h 938676"/>
                    <a:gd name="connsiteX2" fmla="*/ 1731695 w 1731695"/>
                    <a:gd name="connsiteY2" fmla="*/ 250853 h 938676"/>
                    <a:gd name="connsiteX0" fmla="*/ 0 w 1731695"/>
                    <a:gd name="connsiteY0" fmla="*/ 687823 h 687823"/>
                    <a:gd name="connsiteX1" fmla="*/ 161840 w 1731695"/>
                    <a:gd name="connsiteY1" fmla="*/ 129473 h 687823"/>
                    <a:gd name="connsiteX2" fmla="*/ 1731695 w 1731695"/>
                    <a:gd name="connsiteY2" fmla="*/ 0 h 687823"/>
                    <a:gd name="connsiteX0" fmla="*/ 0 w 946768"/>
                    <a:gd name="connsiteY0" fmla="*/ 566442 h 566442"/>
                    <a:gd name="connsiteX1" fmla="*/ 161840 w 946768"/>
                    <a:gd name="connsiteY1" fmla="*/ 8092 h 566442"/>
                    <a:gd name="connsiteX2" fmla="*/ 946768 w 946768"/>
                    <a:gd name="connsiteY2" fmla="*/ 0 h 566442"/>
                    <a:gd name="connsiteX0" fmla="*/ 0 w 942006"/>
                    <a:gd name="connsiteY0" fmla="*/ 558350 h 558350"/>
                    <a:gd name="connsiteX1" fmla="*/ 161840 w 942006"/>
                    <a:gd name="connsiteY1" fmla="*/ 0 h 558350"/>
                    <a:gd name="connsiteX2" fmla="*/ 942006 w 942006"/>
                    <a:gd name="connsiteY2" fmla="*/ 15721 h 558350"/>
                    <a:gd name="connsiteX0" fmla="*/ 0 w 942006"/>
                    <a:gd name="connsiteY0" fmla="*/ 551206 h 551206"/>
                    <a:gd name="connsiteX1" fmla="*/ 161840 w 942006"/>
                    <a:gd name="connsiteY1" fmla="*/ 0 h 551206"/>
                    <a:gd name="connsiteX2" fmla="*/ 942006 w 942006"/>
                    <a:gd name="connsiteY2" fmla="*/ 8577 h 551206"/>
                    <a:gd name="connsiteX0" fmla="*/ 0 w 934862"/>
                    <a:gd name="connsiteY0" fmla="*/ 552154 h 552154"/>
                    <a:gd name="connsiteX1" fmla="*/ 161840 w 934862"/>
                    <a:gd name="connsiteY1" fmla="*/ 948 h 552154"/>
                    <a:gd name="connsiteX2" fmla="*/ 934862 w 934862"/>
                    <a:gd name="connsiteY2" fmla="*/ 0 h 552154"/>
                  </a:gdLst>
                  <a:ahLst/>
                  <a:cxnLst>
                    <a:cxn ang="0">
                      <a:pos x="connsiteX0" y="connsiteY0"/>
                    </a:cxn>
                    <a:cxn ang="0">
                      <a:pos x="connsiteX1" y="connsiteY1"/>
                    </a:cxn>
                    <a:cxn ang="0">
                      <a:pos x="connsiteX2" y="connsiteY2"/>
                    </a:cxn>
                  </a:cxnLst>
                  <a:rect l="l" t="t" r="r" b="b"/>
                  <a:pathLst>
                    <a:path w="934862" h="552154">
                      <a:moveTo>
                        <a:pt x="0" y="552154"/>
                      </a:moveTo>
                      <a:lnTo>
                        <a:pt x="161840" y="948"/>
                      </a:lnTo>
                      <a:lnTo>
                        <a:pt x="93486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9" name="Oval 78"/>
              <p:cNvSpPr/>
              <p:nvPr/>
            </p:nvSpPr>
            <p:spPr>
              <a:xfrm>
                <a:off x="7262849" y="1659384"/>
                <a:ext cx="230820" cy="23082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35" name="Text Box 2"/>
                  <p:cNvSpPr txBox="1">
                    <a:spLocks noChangeArrowheads="1"/>
                  </p:cNvSpPr>
                  <p:nvPr/>
                </p:nvSpPr>
                <p:spPr bwMode="auto">
                  <a:xfrm>
                    <a:off x="7732815" y="958630"/>
                    <a:ext cx="54763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𝑝</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5" name="Text Box 2"/>
                  <p:cNvSpPr txBox="1">
                    <a:spLocks noRot="1" noChangeAspect="1" noMove="1" noResize="1" noEditPoints="1" noAdjustHandles="1" noChangeArrowheads="1" noChangeShapeType="1" noTextEdit="1"/>
                  </p:cNvSpPr>
                  <p:nvPr/>
                </p:nvSpPr>
                <p:spPr bwMode="auto">
                  <a:xfrm>
                    <a:off x="7732815" y="958630"/>
                    <a:ext cx="547637" cy="461665"/>
                  </a:xfrm>
                  <a:prstGeom prst="rect">
                    <a:avLst/>
                  </a:prstGeom>
                  <a:blipFill rotWithShape="1">
                    <a:blip r:embed="rId22"/>
                    <a:stretch>
                      <a:fillRect l="-3371" b="-1184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6" name="Text Box 2"/>
                  <p:cNvSpPr txBox="1">
                    <a:spLocks noChangeArrowheads="1"/>
                  </p:cNvSpPr>
                  <p:nvPr/>
                </p:nvSpPr>
                <p:spPr bwMode="auto">
                  <a:xfrm>
                    <a:off x="7304190" y="2111155"/>
                    <a:ext cx="1112018"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1−</m:t>
                          </m:r>
                          <m:r>
                            <a:rPr lang="en-US" altLang="en-US" sz="2000" b="0" i="1" smtClean="0">
                              <a:latin typeface="Cambria Math"/>
                              <a:cs typeface="Times New Roman" panose="02020603050405020304" pitchFamily="18" charset="0"/>
                              <a:sym typeface="Math3" panose="00000400000000000000" pitchFamily="2" charset="2"/>
                            </a:rPr>
                            <m:t>𝑝</m:t>
                          </m:r>
                        </m:oMath>
                      </m:oMathPara>
                    </a14:m>
                    <a:endParaRPr lang="en-US" altLang="en-US" sz="20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6" name="Text Box 2"/>
                  <p:cNvSpPr txBox="1">
                    <a:spLocks noRot="1" noChangeAspect="1" noMove="1" noResize="1" noEditPoints="1" noAdjustHandles="1" noChangeArrowheads="1" noChangeShapeType="1" noTextEdit="1"/>
                  </p:cNvSpPr>
                  <p:nvPr/>
                </p:nvSpPr>
                <p:spPr bwMode="auto">
                  <a:xfrm>
                    <a:off x="7304190" y="2111155"/>
                    <a:ext cx="1112018" cy="400110"/>
                  </a:xfrm>
                  <a:prstGeom prst="rect">
                    <a:avLst/>
                  </a:prstGeom>
                  <a:blipFill rotWithShape="1">
                    <a:blip r:embed="rId23"/>
                    <a:stretch>
                      <a:fillRect b="-90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37" name="Text Box 2"/>
                  <p:cNvSpPr txBox="1">
                    <a:spLocks noChangeArrowheads="1"/>
                  </p:cNvSpPr>
                  <p:nvPr/>
                </p:nvSpPr>
                <p:spPr bwMode="auto">
                  <a:xfrm>
                    <a:off x="8180490" y="1149130"/>
                    <a:ext cx="777824"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𝑀</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37" name="Text Box 2"/>
                  <p:cNvSpPr txBox="1">
                    <a:spLocks noRot="1" noChangeAspect="1" noMove="1" noResize="1" noEditPoints="1" noAdjustHandles="1" noChangeArrowheads="1" noChangeShapeType="1" noTextEdit="1"/>
                  </p:cNvSpPr>
                  <p:nvPr/>
                </p:nvSpPr>
                <p:spPr bwMode="auto">
                  <a:xfrm>
                    <a:off x="8180490" y="1149130"/>
                    <a:ext cx="777824" cy="461665"/>
                  </a:xfrm>
                  <a:prstGeom prst="rect">
                    <a:avLst/>
                  </a:prstGeom>
                  <a:blipFill rotWithShape="1">
                    <a:blip r:embed="rId24"/>
                    <a:stretch>
                      <a:fillRect l="-23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80" name="Text Box 2"/>
                  <p:cNvSpPr txBox="1">
                    <a:spLocks noChangeArrowheads="1"/>
                  </p:cNvSpPr>
                  <p:nvPr/>
                </p:nvSpPr>
                <p:spPr bwMode="auto">
                  <a:xfrm>
                    <a:off x="8186385" y="1884303"/>
                    <a:ext cx="49545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𝑚</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80" name="Text Box 2"/>
                  <p:cNvSpPr txBox="1">
                    <a:spLocks noRot="1" noChangeAspect="1" noMove="1" noResize="1" noEditPoints="1" noAdjustHandles="1" noChangeArrowheads="1" noChangeShapeType="1" noTextEdit="1"/>
                  </p:cNvSpPr>
                  <p:nvPr/>
                </p:nvSpPr>
                <p:spPr bwMode="auto">
                  <a:xfrm>
                    <a:off x="8186385" y="1884303"/>
                    <a:ext cx="495457" cy="461665"/>
                  </a:xfrm>
                  <a:prstGeom prst="rect">
                    <a:avLst/>
                  </a:prstGeom>
                  <a:blipFill rotWithShape="1">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77" name="Text Box 3">
            <a:extLst>
              <a:ext uri="{FF2B5EF4-FFF2-40B4-BE49-F238E27FC236}">
                <a16:creationId xmlns:a16="http://schemas.microsoft.com/office/drawing/2014/main" id="{0F85473C-4262-47FB-879B-F334F2721462}"/>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34</a:t>
            </a:fld>
            <a:endParaRPr lang="en-US" altLang="nl-NL" sz="1600"/>
          </a:p>
        </p:txBody>
      </p:sp>
    </p:spTree>
    <p:extLst>
      <p:ext uri="{BB962C8B-B14F-4D97-AF65-F5344CB8AC3E}">
        <p14:creationId xmlns:p14="http://schemas.microsoft.com/office/powerpoint/2010/main" val="189787767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Text Box 2"/>
          <p:cNvSpPr txBox="1">
            <a:spLocks noChangeArrowheads="1"/>
          </p:cNvSpPr>
          <p:nvPr/>
        </p:nvSpPr>
        <p:spPr bwMode="auto">
          <a:xfrm>
            <a:off x="180625" y="345725"/>
            <a:ext cx="8855871"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cap="small" dirty="0">
                <a:latin typeface="Arial" panose="020B0604020202020204" pitchFamily="34" charset="0"/>
                <a:cs typeface="Times New Roman" panose="02020603050405020304" pitchFamily="18" charset="0"/>
                <a:sym typeface="Math3" panose="00000400000000000000" pitchFamily="2" charset="2"/>
              </a:rPr>
              <a:t>Theorem</a:t>
            </a:r>
            <a:r>
              <a:rPr lang="en-US" altLang="en-US" b="0" dirty="0">
                <a:latin typeface="Arial" panose="020B0604020202020204" pitchFamily="34" charset="0"/>
                <a:cs typeface="Times New Roman" panose="02020603050405020304" pitchFamily="18" charset="0"/>
                <a:sym typeface="Math3" panose="00000400000000000000" pitchFamily="2" charset="2"/>
              </a:rPr>
              <a:t> (</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von Neumann-Morgenstern’s surprise</a:t>
            </a:r>
            <a:r>
              <a:rPr lang="en-US" altLang="en-US" b="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The following two statements are logically equivalent for your preferences:</a:t>
            </a:r>
            <a:br>
              <a:rPr lang="en-US" altLang="en-US" dirty="0">
                <a:latin typeface="Arial" panose="020B0604020202020204" pitchFamily="34" charset="0"/>
                <a:cs typeface="Times New Roman" panose="02020603050405020304" pitchFamily="18" charset="0"/>
                <a:sym typeface="Math3" panose="00000400000000000000" pitchFamily="2" charset="2"/>
              </a:rPr>
            </a:br>
            <a:endParaRPr lang="en-US" altLang="en-US" dirty="0">
              <a:latin typeface="Arial" panose="020B0604020202020204" pitchFamily="34" charset="0"/>
              <a:cs typeface="Times New Roman" panose="02020603050405020304" pitchFamily="18" charset="0"/>
              <a:sym typeface="Math3" panose="00000400000000000000" pitchFamily="2" charset="2"/>
            </a:endParaRPr>
          </a:p>
          <a:p>
            <a:pPr marL="571500" indent="-571500">
              <a:spcBef>
                <a:spcPct val="0"/>
              </a:spcBef>
              <a:buClr>
                <a:srgbClr val="0000FF"/>
              </a:buClr>
              <a:buAutoNum type="romanLcParenR"/>
            </a:pPr>
            <a:r>
              <a:rPr lang="en-US" altLang="en-US" dirty="0">
                <a:latin typeface="Arial" panose="020B0604020202020204" pitchFamily="34" charset="0"/>
                <a:cs typeface="Times New Roman" panose="02020603050405020304" pitchFamily="18" charset="0"/>
                <a:sym typeface="Math3" panose="00000400000000000000" pitchFamily="2" charset="2"/>
              </a:rPr>
              <a:t>Expected utility holds;</a:t>
            </a:r>
          </a:p>
          <a:p>
            <a:pPr marL="571500" indent="-571500">
              <a:spcBef>
                <a:spcPct val="0"/>
              </a:spcBef>
              <a:buClr>
                <a:srgbClr val="0000FF"/>
              </a:buClr>
              <a:buAutoNum type="romanLcParenR"/>
            </a:pPr>
            <a:r>
              <a:rPr lang="en-US" altLang="en-US" dirty="0">
                <a:latin typeface="Arial" panose="020B0604020202020204" pitchFamily="34" charset="0"/>
                <a:cs typeface="Times New Roman" panose="02020603050405020304" pitchFamily="18" charset="0"/>
                <a:sym typeface="Math3" panose="00000400000000000000" pitchFamily="2" charset="2"/>
              </a:rPr>
              <a:t>Transitivity, completeness, SG dominance, SG solvability, &amp; </a:t>
            </a:r>
            <a:r>
              <a:rPr lang="en-US" altLang="en-US" dirty="0">
                <a:solidFill>
                  <a:srgbClr val="FF0000"/>
                </a:solidFill>
                <a:latin typeface="Arial" panose="020B0604020202020204" pitchFamily="34" charset="0"/>
                <a:cs typeface="Times New Roman" panose="02020603050405020304" pitchFamily="18" charset="0"/>
                <a:sym typeface="Math3" panose="00000400000000000000" pitchFamily="2" charset="2"/>
              </a:rPr>
              <a:t>SG consistency</a:t>
            </a:r>
            <a:r>
              <a:rPr lang="en-US" altLang="en-US" dirty="0">
                <a:latin typeface="Arial" panose="020B0604020202020204" pitchFamily="34" charset="0"/>
                <a:cs typeface="Times New Roman" panose="02020603050405020304" pitchFamily="18" charset="0"/>
                <a:sym typeface="Math3" panose="00000400000000000000" pitchFamily="2" charset="2"/>
              </a:rPr>
              <a:t> hold.</a:t>
            </a:r>
            <a:endParaRPr lang="en-GB" altLang="en-US" dirty="0">
              <a:latin typeface="Arial" panose="020B0604020202020204" pitchFamily="34" charset="0"/>
              <a:cs typeface="Times New Roman" panose="02020603050405020304" pitchFamily="18" charset="0"/>
              <a:sym typeface="Math3" panose="00000400000000000000" pitchFamily="2" charset="2"/>
            </a:endParaRPr>
          </a:p>
        </p:txBody>
      </p:sp>
      <p:sp>
        <p:nvSpPr>
          <p:cNvPr id="4" name="Text Box 3">
            <a:extLst>
              <a:ext uri="{FF2B5EF4-FFF2-40B4-BE49-F238E27FC236}">
                <a16:creationId xmlns:a16="http://schemas.microsoft.com/office/drawing/2014/main" id="{E8252B9E-65A2-419D-BBF5-07AD93C018C6}"/>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35</a:t>
            </a:fld>
            <a:endParaRPr lang="en-US" altLang="nl-NL" sz="1600"/>
          </a:p>
        </p:txBody>
      </p:sp>
    </p:spTree>
    <p:extLst>
      <p:ext uri="{BB962C8B-B14F-4D97-AF65-F5344CB8AC3E}">
        <p14:creationId xmlns:p14="http://schemas.microsoft.com/office/powerpoint/2010/main" val="240588642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1270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1270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1270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1270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06"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36</a:t>
            </a:fld>
            <a:endParaRPr lang="en-US" altLang="nl-NL" sz="1600"/>
          </a:p>
        </p:txBody>
      </p:sp>
      <p:sp>
        <p:nvSpPr>
          <p:cNvPr id="4" name="Text Box 2">
            <a:extLst>
              <a:ext uri="{FF2B5EF4-FFF2-40B4-BE49-F238E27FC236}">
                <a16:creationId xmlns:a16="http://schemas.microsoft.com/office/drawing/2014/main" id="{C9E16175-3F33-45C2-AD0C-B81F5CA5F172}"/>
              </a:ext>
            </a:extLst>
          </p:cNvPr>
          <p:cNvSpPr txBox="1">
            <a:spLocks noChangeArrowheads="1"/>
          </p:cNvSpPr>
          <p:nvPr/>
        </p:nvSpPr>
        <p:spPr bwMode="auto">
          <a:xfrm>
            <a:off x="-66664" y="-46519"/>
            <a:ext cx="9869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3</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p>
        </p:txBody>
      </p:sp>
    </p:spTree>
    <p:extLst>
      <p:ext uri="{BB962C8B-B14F-4D97-AF65-F5344CB8AC3E}">
        <p14:creationId xmlns:p14="http://schemas.microsoft.com/office/powerpoint/2010/main" val="4282098403"/>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66738" y="2347913"/>
            <a:ext cx="1546225" cy="1309687"/>
            <a:chOff x="312" y="1524"/>
            <a:chExt cx="974" cy="825"/>
          </a:xfrm>
        </p:grpSpPr>
        <p:sp>
          <p:nvSpPr>
            <p:cNvPr id="2149" name="Freeform 3"/>
            <p:cNvSpPr>
              <a:spLocks/>
            </p:cNvSpPr>
            <p:nvPr/>
          </p:nvSpPr>
          <p:spPr bwMode="auto">
            <a:xfrm>
              <a:off x="312" y="1524"/>
              <a:ext cx="974" cy="598"/>
            </a:xfrm>
            <a:custGeom>
              <a:avLst/>
              <a:gdLst>
                <a:gd name="T0" fmla="*/ 0 w 974"/>
                <a:gd name="T1" fmla="*/ 0 h 598"/>
                <a:gd name="T2" fmla="*/ 309 w 974"/>
                <a:gd name="T3" fmla="*/ 598 h 598"/>
                <a:gd name="T4" fmla="*/ 974 w 974"/>
                <a:gd name="T5" fmla="*/ 597 h 598"/>
                <a:gd name="T6" fmla="*/ 0 60000 65536"/>
                <a:gd name="T7" fmla="*/ 0 60000 65536"/>
                <a:gd name="T8" fmla="*/ 0 60000 65536"/>
                <a:gd name="T9" fmla="*/ 0 w 974"/>
                <a:gd name="T10" fmla="*/ 0 h 598"/>
                <a:gd name="T11" fmla="*/ 974 w 974"/>
                <a:gd name="T12" fmla="*/ 598 h 598"/>
              </a:gdLst>
              <a:ahLst/>
              <a:cxnLst>
                <a:cxn ang="T6">
                  <a:pos x="T0" y="T1"/>
                </a:cxn>
                <a:cxn ang="T7">
                  <a:pos x="T2" y="T3"/>
                </a:cxn>
                <a:cxn ang="T8">
                  <a:pos x="T4" y="T5"/>
                </a:cxn>
              </a:cxnLst>
              <a:rect l="T9" t="T10" r="T11" b="T12"/>
              <a:pathLst>
                <a:path w="974" h="598">
                  <a:moveTo>
                    <a:pt x="0" y="0"/>
                  </a:moveTo>
                  <a:lnTo>
                    <a:pt x="309" y="598"/>
                  </a:lnTo>
                  <a:lnTo>
                    <a:pt x="974" y="597"/>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50" name="Text Box 4"/>
            <p:cNvSpPr txBox="1">
              <a:spLocks noChangeArrowheads="1"/>
            </p:cNvSpPr>
            <p:nvPr/>
          </p:nvSpPr>
          <p:spPr bwMode="auto">
            <a:xfrm>
              <a:off x="441" y="2073"/>
              <a:ext cx="767"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surgery</a:t>
              </a:r>
            </a:p>
          </p:txBody>
        </p:sp>
      </p:grpSp>
      <p:sp>
        <p:nvSpPr>
          <p:cNvPr id="62469" name="Text Box 5"/>
          <p:cNvSpPr txBox="1">
            <a:spLocks noChangeArrowheads="1"/>
          </p:cNvSpPr>
          <p:nvPr/>
        </p:nvSpPr>
        <p:spPr bwMode="auto">
          <a:xfrm>
            <a:off x="6884988" y="4848225"/>
            <a:ext cx="2178050" cy="142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5000"/>
              </a:lnSpc>
            </a:pPr>
            <a:r>
              <a:rPr lang="en-US" altLang="nl-NL" sz="2400" dirty="0"/>
              <a:t>Patient with larynx-cancer (stage T3).</a:t>
            </a:r>
          </a:p>
          <a:p>
            <a:pPr>
              <a:lnSpc>
                <a:spcPct val="75000"/>
              </a:lnSpc>
            </a:pPr>
            <a:r>
              <a:rPr lang="en-US" altLang="nl-NL" sz="2400" dirty="0">
                <a:solidFill>
                  <a:srgbClr val="0066FF"/>
                </a:solidFill>
              </a:rPr>
              <a:t>Radio-therapy or surgery?</a:t>
            </a:r>
          </a:p>
        </p:txBody>
      </p:sp>
      <p:sp>
        <p:nvSpPr>
          <p:cNvPr id="2052" name="Text Box 6"/>
          <p:cNvSpPr txBox="1">
            <a:spLocks noChangeArrowheads="1"/>
          </p:cNvSpPr>
          <p:nvPr/>
        </p:nvSpPr>
        <p:spPr bwMode="auto">
          <a:xfrm>
            <a:off x="6873875" y="4838700"/>
            <a:ext cx="2151063"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5000"/>
              </a:lnSpc>
            </a:pPr>
            <a:endParaRPr lang="en-GB" altLang="nl-NL" sz="2400">
              <a:solidFill>
                <a:srgbClr val="EAEAEA"/>
              </a:solidFill>
            </a:endParaRPr>
          </a:p>
        </p:txBody>
      </p:sp>
      <p:grpSp>
        <p:nvGrpSpPr>
          <p:cNvPr id="3" name="Group 7"/>
          <p:cNvGrpSpPr>
            <a:grpSpLocks/>
          </p:cNvGrpSpPr>
          <p:nvPr/>
        </p:nvGrpSpPr>
        <p:grpSpPr bwMode="auto">
          <a:xfrm>
            <a:off x="528638" y="469900"/>
            <a:ext cx="1590675" cy="1801813"/>
            <a:chOff x="288" y="341"/>
            <a:chExt cx="1002" cy="1135"/>
          </a:xfrm>
        </p:grpSpPr>
        <p:sp>
          <p:nvSpPr>
            <p:cNvPr id="2147" name="Text Box 8"/>
            <p:cNvSpPr txBox="1">
              <a:spLocks noChangeArrowheads="1"/>
            </p:cNvSpPr>
            <p:nvPr/>
          </p:nvSpPr>
          <p:spPr bwMode="auto">
            <a:xfrm>
              <a:off x="407" y="341"/>
              <a:ext cx="779" cy="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80000"/>
                </a:lnSpc>
              </a:pPr>
              <a:r>
                <a:rPr lang="en-US" altLang="nl-NL" sz="2400" dirty="0"/>
                <a:t> radio-</a:t>
              </a:r>
            </a:p>
            <a:p>
              <a:pPr>
                <a:lnSpc>
                  <a:spcPct val="80000"/>
                </a:lnSpc>
              </a:pPr>
              <a:r>
                <a:rPr lang="en-US" altLang="nl-NL" sz="2400" dirty="0"/>
                <a:t>therapy</a:t>
              </a:r>
            </a:p>
          </p:txBody>
        </p:sp>
        <p:sp>
          <p:nvSpPr>
            <p:cNvPr id="2148" name="Freeform 9"/>
            <p:cNvSpPr>
              <a:spLocks/>
            </p:cNvSpPr>
            <p:nvPr/>
          </p:nvSpPr>
          <p:spPr bwMode="auto">
            <a:xfrm>
              <a:off x="288" y="755"/>
              <a:ext cx="1002" cy="721"/>
            </a:xfrm>
            <a:custGeom>
              <a:avLst/>
              <a:gdLst>
                <a:gd name="T0" fmla="*/ 0 w 1002"/>
                <a:gd name="T1" fmla="*/ 721 h 721"/>
                <a:gd name="T2" fmla="*/ 333 w 1002"/>
                <a:gd name="T3" fmla="*/ 1 h 721"/>
                <a:gd name="T4" fmla="*/ 1002 w 1002"/>
                <a:gd name="T5" fmla="*/ 0 h 721"/>
                <a:gd name="T6" fmla="*/ 0 60000 65536"/>
                <a:gd name="T7" fmla="*/ 0 60000 65536"/>
                <a:gd name="T8" fmla="*/ 0 60000 65536"/>
                <a:gd name="T9" fmla="*/ 0 w 1002"/>
                <a:gd name="T10" fmla="*/ 0 h 721"/>
                <a:gd name="T11" fmla="*/ 1002 w 1002"/>
                <a:gd name="T12" fmla="*/ 721 h 721"/>
              </a:gdLst>
              <a:ahLst/>
              <a:cxnLst>
                <a:cxn ang="T6">
                  <a:pos x="T0" y="T1"/>
                </a:cxn>
                <a:cxn ang="T7">
                  <a:pos x="T2" y="T3"/>
                </a:cxn>
                <a:cxn ang="T8">
                  <a:pos x="T4" y="T5"/>
                </a:cxn>
              </a:cxnLst>
              <a:rect l="T9" t="T10" r="T11" b="T12"/>
              <a:pathLst>
                <a:path w="1002" h="721">
                  <a:moveTo>
                    <a:pt x="0" y="721"/>
                  </a:moveTo>
                  <a:lnTo>
                    <a:pt x="333" y="1"/>
                  </a:lnTo>
                  <a:lnTo>
                    <a:pt x="1002"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474" name="Text Box 10"/>
          <p:cNvSpPr txBox="1">
            <a:spLocks noChangeArrowheads="1"/>
          </p:cNvSpPr>
          <p:nvPr/>
        </p:nvSpPr>
        <p:spPr bwMode="auto">
          <a:xfrm rot="3412576">
            <a:off x="2008188" y="1493837"/>
            <a:ext cx="844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0.4</a:t>
            </a:r>
          </a:p>
        </p:txBody>
      </p:sp>
      <p:sp>
        <p:nvSpPr>
          <p:cNvPr id="62475" name="Text Box 11"/>
          <p:cNvSpPr txBox="1">
            <a:spLocks noChangeArrowheads="1"/>
          </p:cNvSpPr>
          <p:nvPr/>
        </p:nvSpPr>
        <p:spPr bwMode="auto">
          <a:xfrm>
            <a:off x="4518025" y="1861993"/>
            <a:ext cx="796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0.6</a:t>
            </a:r>
          </a:p>
        </p:txBody>
      </p:sp>
      <p:sp>
        <p:nvSpPr>
          <p:cNvPr id="62476" name="Text Box 12"/>
          <p:cNvSpPr txBox="1">
            <a:spLocks noChangeArrowheads="1"/>
          </p:cNvSpPr>
          <p:nvPr/>
        </p:nvSpPr>
        <p:spPr bwMode="auto">
          <a:xfrm>
            <a:off x="4510088" y="1016000"/>
            <a:ext cx="85248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0.4</a:t>
            </a:r>
          </a:p>
        </p:txBody>
      </p:sp>
      <p:grpSp>
        <p:nvGrpSpPr>
          <p:cNvPr id="4" name="Group 13"/>
          <p:cNvGrpSpPr>
            <a:grpSpLocks/>
          </p:cNvGrpSpPr>
          <p:nvPr/>
        </p:nvGrpSpPr>
        <p:grpSpPr bwMode="auto">
          <a:xfrm>
            <a:off x="4244975" y="1104901"/>
            <a:ext cx="2109788" cy="706437"/>
            <a:chOff x="2629" y="741"/>
            <a:chExt cx="1329" cy="445"/>
          </a:xfrm>
        </p:grpSpPr>
        <p:sp>
          <p:nvSpPr>
            <p:cNvPr id="2145" name="Text Box 14"/>
            <p:cNvSpPr txBox="1">
              <a:spLocks noChangeArrowheads="1"/>
            </p:cNvSpPr>
            <p:nvPr/>
          </p:nvSpPr>
          <p:spPr bwMode="auto">
            <a:xfrm>
              <a:off x="3157" y="741"/>
              <a:ext cx="801"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2146" name="Freeform 15"/>
            <p:cNvSpPr>
              <a:spLocks/>
            </p:cNvSpPr>
            <p:nvPr/>
          </p:nvSpPr>
          <p:spPr bwMode="auto">
            <a:xfrm flipV="1">
              <a:off x="2629" y="901"/>
              <a:ext cx="529" cy="162"/>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5" name="Group 108"/>
          <p:cNvGrpSpPr>
            <a:grpSpLocks/>
          </p:cNvGrpSpPr>
          <p:nvPr/>
        </p:nvGrpSpPr>
        <p:grpSpPr bwMode="auto">
          <a:xfrm>
            <a:off x="4233863" y="1658938"/>
            <a:ext cx="1328737" cy="466725"/>
            <a:chOff x="2667" y="1045"/>
            <a:chExt cx="837" cy="294"/>
          </a:xfrm>
        </p:grpSpPr>
        <p:sp>
          <p:nvSpPr>
            <p:cNvPr id="2143" name="Freeform 17"/>
            <p:cNvSpPr>
              <a:spLocks/>
            </p:cNvSpPr>
            <p:nvPr/>
          </p:nvSpPr>
          <p:spPr bwMode="auto">
            <a:xfrm>
              <a:off x="2667" y="1045"/>
              <a:ext cx="529" cy="163"/>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44" name="Text Box 18"/>
            <p:cNvSpPr txBox="1">
              <a:spLocks noChangeArrowheads="1"/>
            </p:cNvSpPr>
            <p:nvPr/>
          </p:nvSpPr>
          <p:spPr bwMode="auto">
            <a:xfrm>
              <a:off x="3206" y="1063"/>
              <a:ext cx="298"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endParaRPr lang="en-US" altLang="nl-NL" dirty="0">
                <a:cs typeface="Times New Roman" charset="0"/>
                <a:sym typeface="Math3" pitchFamily="2" charset="2"/>
              </a:endParaRPr>
            </a:p>
          </p:txBody>
        </p:sp>
      </p:grpSp>
      <p:sp>
        <p:nvSpPr>
          <p:cNvPr id="62483" name="Text Box 19"/>
          <p:cNvSpPr txBox="1">
            <a:spLocks noChangeArrowheads="1"/>
          </p:cNvSpPr>
          <p:nvPr/>
        </p:nvSpPr>
        <p:spPr bwMode="auto">
          <a:xfrm rot="-3437722">
            <a:off x="1982788" y="531813"/>
            <a:ext cx="58102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0.6</a:t>
            </a:r>
          </a:p>
        </p:txBody>
      </p:sp>
      <p:grpSp>
        <p:nvGrpSpPr>
          <p:cNvPr id="6" name="Group 20"/>
          <p:cNvGrpSpPr>
            <a:grpSpLocks/>
          </p:cNvGrpSpPr>
          <p:nvPr/>
        </p:nvGrpSpPr>
        <p:grpSpPr bwMode="auto">
          <a:xfrm>
            <a:off x="2178050" y="1136650"/>
            <a:ext cx="1912938" cy="871538"/>
            <a:chOff x="1327" y="761"/>
            <a:chExt cx="1205" cy="549"/>
          </a:xfrm>
        </p:grpSpPr>
        <p:sp>
          <p:nvSpPr>
            <p:cNvPr id="2141" name="Text Box 21"/>
            <p:cNvSpPr txBox="1">
              <a:spLocks noChangeArrowheads="1"/>
            </p:cNvSpPr>
            <p:nvPr/>
          </p:nvSpPr>
          <p:spPr bwMode="auto">
            <a:xfrm>
              <a:off x="1586" y="858"/>
              <a:ext cx="926"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err="1"/>
                <a:t>recurrency</a:t>
              </a:r>
              <a:r>
                <a:rPr lang="en-US" altLang="nl-NL" sz="2000" dirty="0"/>
                <a:t>, surgery</a:t>
              </a:r>
            </a:p>
          </p:txBody>
        </p:sp>
        <p:sp>
          <p:nvSpPr>
            <p:cNvPr id="2142" name="Freeform 22"/>
            <p:cNvSpPr>
              <a:spLocks/>
            </p:cNvSpPr>
            <p:nvPr/>
          </p:nvSpPr>
          <p:spPr bwMode="auto">
            <a:xfrm>
              <a:off x="1327" y="761"/>
              <a:ext cx="1205" cy="343"/>
            </a:xfrm>
            <a:custGeom>
              <a:avLst/>
              <a:gdLst>
                <a:gd name="T0" fmla="*/ 0 w 1205"/>
                <a:gd name="T1" fmla="*/ 0 h 343"/>
                <a:gd name="T2" fmla="*/ 253 w 1205"/>
                <a:gd name="T3" fmla="*/ 343 h 343"/>
                <a:gd name="T4" fmla="*/ 1205 w 1205"/>
                <a:gd name="T5" fmla="*/ 343 h 343"/>
                <a:gd name="T6" fmla="*/ 0 60000 65536"/>
                <a:gd name="T7" fmla="*/ 0 60000 65536"/>
                <a:gd name="T8" fmla="*/ 0 60000 65536"/>
                <a:gd name="T9" fmla="*/ 0 w 1205"/>
                <a:gd name="T10" fmla="*/ 0 h 343"/>
                <a:gd name="T11" fmla="*/ 1205 w 1205"/>
                <a:gd name="T12" fmla="*/ 343 h 343"/>
              </a:gdLst>
              <a:ahLst/>
              <a:cxnLst>
                <a:cxn ang="T6">
                  <a:pos x="T0" y="T1"/>
                </a:cxn>
                <a:cxn ang="T7">
                  <a:pos x="T2" y="T3"/>
                </a:cxn>
                <a:cxn ang="T8">
                  <a:pos x="T4" y="T5"/>
                </a:cxn>
              </a:cxnLst>
              <a:rect l="T9" t="T10" r="T11" b="T12"/>
              <a:pathLst>
                <a:path w="1205" h="343">
                  <a:moveTo>
                    <a:pt x="0" y="0"/>
                  </a:moveTo>
                  <a:lnTo>
                    <a:pt x="253" y="343"/>
                  </a:lnTo>
                  <a:lnTo>
                    <a:pt x="1205" y="343"/>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7" name="Group 23"/>
          <p:cNvGrpSpPr>
            <a:grpSpLocks/>
          </p:cNvGrpSpPr>
          <p:nvPr/>
        </p:nvGrpSpPr>
        <p:grpSpPr bwMode="auto">
          <a:xfrm>
            <a:off x="2189163" y="222250"/>
            <a:ext cx="2928937" cy="895350"/>
            <a:chOff x="1334" y="185"/>
            <a:chExt cx="1845" cy="564"/>
          </a:xfrm>
        </p:grpSpPr>
        <p:sp>
          <p:nvSpPr>
            <p:cNvPr id="2139" name="Text Box 24"/>
            <p:cNvSpPr txBox="1">
              <a:spLocks noChangeArrowheads="1"/>
            </p:cNvSpPr>
            <p:nvPr/>
          </p:nvSpPr>
          <p:spPr bwMode="auto">
            <a:xfrm>
              <a:off x="1818" y="185"/>
              <a:ext cx="51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cure</a:t>
              </a:r>
            </a:p>
          </p:txBody>
        </p:sp>
        <p:sp>
          <p:nvSpPr>
            <p:cNvPr id="2140" name="Freeform 25"/>
            <p:cNvSpPr>
              <a:spLocks/>
            </p:cNvSpPr>
            <p:nvPr/>
          </p:nvSpPr>
          <p:spPr bwMode="auto">
            <a:xfrm>
              <a:off x="1334" y="416"/>
              <a:ext cx="1845" cy="333"/>
            </a:xfrm>
            <a:custGeom>
              <a:avLst/>
              <a:gdLst>
                <a:gd name="T0" fmla="*/ 0 w 1845"/>
                <a:gd name="T1" fmla="*/ 333 h 333"/>
                <a:gd name="T2" fmla="*/ 255 w 1845"/>
                <a:gd name="T3" fmla="*/ 0 h 333"/>
                <a:gd name="T4" fmla="*/ 1845 w 1845"/>
                <a:gd name="T5" fmla="*/ 1 h 333"/>
                <a:gd name="T6" fmla="*/ 0 60000 65536"/>
                <a:gd name="T7" fmla="*/ 0 60000 65536"/>
                <a:gd name="T8" fmla="*/ 0 60000 65536"/>
                <a:gd name="T9" fmla="*/ 0 w 1845"/>
                <a:gd name="T10" fmla="*/ 0 h 333"/>
                <a:gd name="T11" fmla="*/ 1845 w 1845"/>
                <a:gd name="T12" fmla="*/ 333 h 333"/>
              </a:gdLst>
              <a:ahLst/>
              <a:cxnLst>
                <a:cxn ang="T6">
                  <a:pos x="T0" y="T1"/>
                </a:cxn>
                <a:cxn ang="T7">
                  <a:pos x="T2" y="T3"/>
                </a:cxn>
                <a:cxn ang="T8">
                  <a:pos x="T4" y="T5"/>
                </a:cxn>
              </a:cxnLst>
              <a:rect l="T9" t="T10" r="T11" b="T12"/>
              <a:pathLst>
                <a:path w="1845" h="333">
                  <a:moveTo>
                    <a:pt x="0" y="333"/>
                  </a:moveTo>
                  <a:lnTo>
                    <a:pt x="255" y="0"/>
                  </a:lnTo>
                  <a:lnTo>
                    <a:pt x="1845" y="1"/>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490" name="Text Box 26"/>
          <p:cNvSpPr txBox="1">
            <a:spLocks noChangeArrowheads="1"/>
          </p:cNvSpPr>
          <p:nvPr/>
        </p:nvSpPr>
        <p:spPr bwMode="auto">
          <a:xfrm>
            <a:off x="5094288" y="265257"/>
            <a:ext cx="13096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normal</a:t>
            </a:r>
          </a:p>
          <a:p>
            <a:pPr>
              <a:lnSpc>
                <a:spcPct val="70000"/>
              </a:lnSpc>
            </a:pPr>
            <a:r>
              <a:rPr lang="en-US" altLang="nl-NL" sz="2400" dirty="0"/>
              <a:t>voice</a:t>
            </a:r>
          </a:p>
        </p:txBody>
      </p:sp>
      <p:sp>
        <p:nvSpPr>
          <p:cNvPr id="62491" name="Oval 27"/>
          <p:cNvSpPr>
            <a:spLocks noChangeArrowheads="1"/>
          </p:cNvSpPr>
          <p:nvPr/>
        </p:nvSpPr>
        <p:spPr bwMode="auto">
          <a:xfrm>
            <a:off x="2072296" y="995363"/>
            <a:ext cx="271463"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492" name="Oval 28"/>
          <p:cNvSpPr>
            <a:spLocks noChangeArrowheads="1"/>
          </p:cNvSpPr>
          <p:nvPr/>
        </p:nvSpPr>
        <p:spPr bwMode="auto">
          <a:xfrm>
            <a:off x="4096359" y="1531938"/>
            <a:ext cx="271462"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493" name="Text Box 29"/>
          <p:cNvSpPr txBox="1">
            <a:spLocks noChangeArrowheads="1"/>
          </p:cNvSpPr>
          <p:nvPr/>
        </p:nvSpPr>
        <p:spPr bwMode="auto">
          <a:xfrm>
            <a:off x="1621034" y="6129828"/>
            <a:ext cx="715962"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1</a:t>
            </a:r>
            <a:r>
              <a:rPr lang="en-US" altLang="nl-NL" sz="2400" dirty="0">
                <a:sym typeface="Symbol" pitchFamily="18" charset="2"/>
              </a:rPr>
              <a:t></a:t>
            </a:r>
            <a:r>
              <a:rPr lang="en-US" altLang="nl-NL" sz="2400" dirty="0"/>
              <a:t>p</a:t>
            </a:r>
          </a:p>
        </p:txBody>
      </p:sp>
      <p:sp>
        <p:nvSpPr>
          <p:cNvPr id="62494" name="Text Box 30"/>
          <p:cNvSpPr txBox="1">
            <a:spLocks noChangeArrowheads="1"/>
          </p:cNvSpPr>
          <p:nvPr/>
        </p:nvSpPr>
        <p:spPr bwMode="auto">
          <a:xfrm>
            <a:off x="1839913" y="5195790"/>
            <a:ext cx="5254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p</a:t>
            </a:r>
          </a:p>
        </p:txBody>
      </p:sp>
      <p:grpSp>
        <p:nvGrpSpPr>
          <p:cNvPr id="8" name="Group 31"/>
          <p:cNvGrpSpPr>
            <a:grpSpLocks/>
          </p:cNvGrpSpPr>
          <p:nvPr/>
        </p:nvGrpSpPr>
        <p:grpSpPr bwMode="auto">
          <a:xfrm>
            <a:off x="1487488" y="5210175"/>
            <a:ext cx="1920875" cy="688975"/>
            <a:chOff x="1000" y="3210"/>
            <a:chExt cx="1210" cy="434"/>
          </a:xfrm>
        </p:grpSpPr>
        <p:sp>
          <p:nvSpPr>
            <p:cNvPr id="2137" name="Freeform 32"/>
            <p:cNvSpPr>
              <a:spLocks/>
            </p:cNvSpPr>
            <p:nvPr/>
          </p:nvSpPr>
          <p:spPr bwMode="auto">
            <a:xfrm flipV="1">
              <a:off x="1000" y="3468"/>
              <a:ext cx="494" cy="176"/>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p>
              <a:endParaRPr lang="nl-NL"/>
            </a:p>
          </p:txBody>
        </p:sp>
        <p:sp>
          <p:nvSpPr>
            <p:cNvPr id="2138" name="Text Box 33"/>
            <p:cNvSpPr txBox="1">
              <a:spLocks noChangeArrowheads="1"/>
            </p:cNvSpPr>
            <p:nvPr/>
          </p:nvSpPr>
          <p:spPr bwMode="auto">
            <a:xfrm>
              <a:off x="1472" y="3210"/>
              <a:ext cx="73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nor-mal</a:t>
              </a:r>
            </a:p>
            <a:p>
              <a:pPr>
                <a:lnSpc>
                  <a:spcPct val="70000"/>
                </a:lnSpc>
              </a:pPr>
              <a:r>
                <a:rPr lang="en-US" altLang="nl-NL" sz="2400" dirty="0"/>
                <a:t>voice</a:t>
              </a:r>
            </a:p>
          </p:txBody>
        </p:sp>
      </p:grpSp>
      <p:grpSp>
        <p:nvGrpSpPr>
          <p:cNvPr id="9" name="Group 110"/>
          <p:cNvGrpSpPr>
            <a:grpSpLocks/>
          </p:cNvGrpSpPr>
          <p:nvPr/>
        </p:nvGrpSpPr>
        <p:grpSpPr bwMode="auto">
          <a:xfrm>
            <a:off x="1487390" y="5942013"/>
            <a:ext cx="1143000" cy="446087"/>
            <a:chOff x="931" y="3743"/>
            <a:chExt cx="720" cy="281"/>
          </a:xfrm>
        </p:grpSpPr>
        <p:sp>
          <p:nvSpPr>
            <p:cNvPr id="2135" name="Freeform 35"/>
            <p:cNvSpPr>
              <a:spLocks/>
            </p:cNvSpPr>
            <p:nvPr/>
          </p:nvSpPr>
          <p:spPr bwMode="auto">
            <a:xfrm>
              <a:off x="931" y="3743"/>
              <a:ext cx="494" cy="176"/>
            </a:xfrm>
            <a:custGeom>
              <a:avLst/>
              <a:gdLst>
                <a:gd name="T0" fmla="*/ 0 w 1236"/>
                <a:gd name="T1" fmla="*/ 0 h 440"/>
                <a:gd name="T2" fmla="*/ 24 w 1236"/>
                <a:gd name="T3" fmla="*/ 28 h 440"/>
                <a:gd name="T4" fmla="*/ 79 w 1236"/>
                <a:gd name="T5" fmla="*/ 28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solidFill>
              <a:srgbClr val="FFFFFF"/>
            </a:solidFill>
            <a:ln w="9525">
              <a:solidFill>
                <a:schemeClr val="tx1"/>
              </a:solidFill>
              <a:round/>
              <a:headEnd/>
              <a:tailEnd/>
            </a:ln>
          </p:spPr>
          <p:txBody>
            <a:bodyPr/>
            <a:lstStyle/>
            <a:p>
              <a:endParaRPr lang="nl-NL"/>
            </a:p>
          </p:txBody>
        </p:sp>
        <p:sp>
          <p:nvSpPr>
            <p:cNvPr id="2136" name="Text Box 36"/>
            <p:cNvSpPr txBox="1">
              <a:spLocks noChangeArrowheads="1"/>
            </p:cNvSpPr>
            <p:nvPr/>
          </p:nvSpPr>
          <p:spPr bwMode="auto">
            <a:xfrm>
              <a:off x="1409" y="3779"/>
              <a:ext cx="242"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endParaRPr lang="en-US" altLang="nl-NL" dirty="0">
                <a:cs typeface="Times New Roman" charset="0"/>
                <a:sym typeface="Math3" pitchFamily="2" charset="2"/>
              </a:endParaRPr>
            </a:p>
          </p:txBody>
        </p:sp>
      </p:grpSp>
      <p:sp>
        <p:nvSpPr>
          <p:cNvPr id="62501" name="Oval 37"/>
          <p:cNvSpPr>
            <a:spLocks noChangeArrowheads="1"/>
          </p:cNvSpPr>
          <p:nvPr/>
        </p:nvSpPr>
        <p:spPr bwMode="auto">
          <a:xfrm>
            <a:off x="1372209" y="5799746"/>
            <a:ext cx="241300" cy="24130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02" name="Text Box 38"/>
          <p:cNvSpPr txBox="1">
            <a:spLocks noChangeArrowheads="1"/>
          </p:cNvSpPr>
          <p:nvPr/>
        </p:nvSpPr>
        <p:spPr bwMode="auto">
          <a:xfrm>
            <a:off x="890588" y="5646738"/>
            <a:ext cx="4794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600" dirty="0">
                <a:solidFill>
                  <a:srgbClr val="0066FF"/>
                </a:solidFill>
              </a:rPr>
              <a:t>or</a:t>
            </a:r>
            <a:endParaRPr lang="en-US" altLang="nl-NL" sz="1200" dirty="0">
              <a:solidFill>
                <a:srgbClr val="0066FF"/>
              </a:solidFill>
            </a:endParaRPr>
          </a:p>
        </p:txBody>
      </p:sp>
      <p:sp>
        <p:nvSpPr>
          <p:cNvPr id="62503" name="Text Box 39"/>
          <p:cNvSpPr txBox="1">
            <a:spLocks noChangeArrowheads="1"/>
          </p:cNvSpPr>
          <p:nvPr/>
        </p:nvSpPr>
        <p:spPr bwMode="auto">
          <a:xfrm>
            <a:off x="176213" y="5581650"/>
            <a:ext cx="122872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80000"/>
              </a:lnSpc>
            </a:pPr>
            <a:r>
              <a:rPr lang="en-US" altLang="nl-NL" sz="2400" dirty="0" err="1"/>
              <a:t>artifi-cial</a:t>
            </a:r>
            <a:r>
              <a:rPr lang="en-US" altLang="nl-NL" sz="2400" dirty="0"/>
              <a:t> </a:t>
            </a:r>
            <a:br>
              <a:rPr lang="en-US" altLang="nl-NL" sz="2400" dirty="0"/>
            </a:br>
            <a:r>
              <a:rPr lang="en-US" altLang="nl-NL" sz="2400" dirty="0"/>
              <a:t>sp</a:t>
            </a:r>
            <a:r>
              <a:rPr lang="en-US" altLang="nl-NL" sz="2000" u="sng" baseline="30000" dirty="0"/>
              <a:t>eech</a:t>
            </a:r>
          </a:p>
        </p:txBody>
      </p:sp>
      <p:sp>
        <p:nvSpPr>
          <p:cNvPr id="62504" name="Text Box 40"/>
          <p:cNvSpPr txBox="1">
            <a:spLocks noChangeArrowheads="1"/>
          </p:cNvSpPr>
          <p:nvPr/>
        </p:nvSpPr>
        <p:spPr bwMode="auto">
          <a:xfrm>
            <a:off x="100013" y="4498975"/>
            <a:ext cx="3233737"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80000"/>
              </a:lnSpc>
            </a:pPr>
            <a:r>
              <a:rPr lang="en-US" altLang="nl-NL" sz="2400" dirty="0"/>
              <a:t>Hypothetical</a:t>
            </a:r>
            <a:r>
              <a:rPr lang="en-US" altLang="nl-NL" sz="2400" dirty="0">
                <a:solidFill>
                  <a:srgbClr val="00FFFF"/>
                </a:solidFill>
              </a:rPr>
              <a:t> </a:t>
            </a:r>
            <a:r>
              <a:rPr lang="en-US" altLang="nl-NL" sz="2400" dirty="0">
                <a:solidFill>
                  <a:srgbClr val="FF0000"/>
                </a:solidFill>
              </a:rPr>
              <a:t>standard gamble</a:t>
            </a:r>
            <a:r>
              <a:rPr lang="en-US" altLang="nl-NL" sz="2400" dirty="0">
                <a:solidFill>
                  <a:srgbClr val="00FFFF"/>
                </a:solidFill>
              </a:rPr>
              <a:t> </a:t>
            </a:r>
            <a:r>
              <a:rPr lang="en-US" altLang="nl-NL" sz="2400" dirty="0"/>
              <a:t>question:</a:t>
            </a:r>
          </a:p>
        </p:txBody>
      </p:sp>
      <p:sp>
        <p:nvSpPr>
          <p:cNvPr id="62505" name="Text Box 41"/>
          <p:cNvSpPr txBox="1">
            <a:spLocks noChangeArrowheads="1"/>
          </p:cNvSpPr>
          <p:nvPr/>
        </p:nvSpPr>
        <p:spPr bwMode="auto">
          <a:xfrm rot="3412576">
            <a:off x="2008188" y="3684587"/>
            <a:ext cx="844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0.3</a:t>
            </a:r>
          </a:p>
        </p:txBody>
      </p:sp>
      <p:sp>
        <p:nvSpPr>
          <p:cNvPr id="62506" name="Text Box 42"/>
          <p:cNvSpPr txBox="1">
            <a:spLocks noChangeArrowheads="1"/>
          </p:cNvSpPr>
          <p:nvPr/>
        </p:nvSpPr>
        <p:spPr bwMode="auto">
          <a:xfrm>
            <a:off x="4518025" y="4064000"/>
            <a:ext cx="796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0.7</a:t>
            </a:r>
          </a:p>
        </p:txBody>
      </p:sp>
      <p:sp>
        <p:nvSpPr>
          <p:cNvPr id="62507" name="Text Box 43"/>
          <p:cNvSpPr txBox="1">
            <a:spLocks noChangeArrowheads="1"/>
          </p:cNvSpPr>
          <p:nvPr/>
        </p:nvSpPr>
        <p:spPr bwMode="auto">
          <a:xfrm>
            <a:off x="4510088" y="3206750"/>
            <a:ext cx="85248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0.3</a:t>
            </a:r>
          </a:p>
        </p:txBody>
      </p:sp>
      <p:grpSp>
        <p:nvGrpSpPr>
          <p:cNvPr id="10" name="Group 44"/>
          <p:cNvGrpSpPr>
            <a:grpSpLocks/>
          </p:cNvGrpSpPr>
          <p:nvPr/>
        </p:nvGrpSpPr>
        <p:grpSpPr bwMode="auto">
          <a:xfrm>
            <a:off x="4244975" y="3306763"/>
            <a:ext cx="2109788" cy="706437"/>
            <a:chOff x="2629" y="2128"/>
            <a:chExt cx="1329" cy="445"/>
          </a:xfrm>
        </p:grpSpPr>
        <p:sp>
          <p:nvSpPr>
            <p:cNvPr id="2133" name="Text Box 45"/>
            <p:cNvSpPr txBox="1">
              <a:spLocks noChangeArrowheads="1"/>
            </p:cNvSpPr>
            <p:nvPr/>
          </p:nvSpPr>
          <p:spPr bwMode="auto">
            <a:xfrm>
              <a:off x="3157" y="2128"/>
              <a:ext cx="801"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2134" name="Freeform 46"/>
            <p:cNvSpPr>
              <a:spLocks/>
            </p:cNvSpPr>
            <p:nvPr/>
          </p:nvSpPr>
          <p:spPr bwMode="auto">
            <a:xfrm flipV="1">
              <a:off x="2629" y="2281"/>
              <a:ext cx="529" cy="162"/>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11" name="Group 109"/>
          <p:cNvGrpSpPr>
            <a:grpSpLocks/>
          </p:cNvGrpSpPr>
          <p:nvPr/>
        </p:nvGrpSpPr>
        <p:grpSpPr bwMode="auto">
          <a:xfrm>
            <a:off x="4233863" y="3814763"/>
            <a:ext cx="1316037" cy="438150"/>
            <a:chOff x="2667" y="2403"/>
            <a:chExt cx="829" cy="276"/>
          </a:xfrm>
        </p:grpSpPr>
        <p:sp>
          <p:nvSpPr>
            <p:cNvPr id="2131" name="Freeform 48"/>
            <p:cNvSpPr>
              <a:spLocks/>
            </p:cNvSpPr>
            <p:nvPr/>
          </p:nvSpPr>
          <p:spPr bwMode="auto">
            <a:xfrm>
              <a:off x="2667" y="2433"/>
              <a:ext cx="529" cy="163"/>
            </a:xfrm>
            <a:custGeom>
              <a:avLst/>
              <a:gdLst>
                <a:gd name="T0" fmla="*/ 0 w 1236"/>
                <a:gd name="T1" fmla="*/ 0 h 440"/>
                <a:gd name="T2" fmla="*/ 30 w 1236"/>
                <a:gd name="T3" fmla="*/ 22 h 440"/>
                <a:gd name="T4" fmla="*/ 97 w 1236"/>
                <a:gd name="T5" fmla="*/ 22 h 440"/>
                <a:gd name="T6" fmla="*/ 0 60000 65536"/>
                <a:gd name="T7" fmla="*/ 0 60000 65536"/>
                <a:gd name="T8" fmla="*/ 0 60000 65536"/>
                <a:gd name="T9" fmla="*/ 0 w 1236"/>
                <a:gd name="T10" fmla="*/ 0 h 440"/>
                <a:gd name="T11" fmla="*/ 1236 w 1236"/>
                <a:gd name="T12" fmla="*/ 440 h 440"/>
              </a:gdLst>
              <a:ahLst/>
              <a:cxnLst>
                <a:cxn ang="T6">
                  <a:pos x="T0" y="T1"/>
                </a:cxn>
                <a:cxn ang="T7">
                  <a:pos x="T2" y="T3"/>
                </a:cxn>
                <a:cxn ang="T8">
                  <a:pos x="T4" y="T5"/>
                </a:cxn>
              </a:cxnLst>
              <a:rect l="T9" t="T10" r="T11" b="T12"/>
              <a:pathLst>
                <a:path w="1236" h="440">
                  <a:moveTo>
                    <a:pt x="0" y="0"/>
                  </a:moveTo>
                  <a:lnTo>
                    <a:pt x="381" y="440"/>
                  </a:lnTo>
                  <a:lnTo>
                    <a:pt x="1236" y="44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sp>
          <p:nvSpPr>
            <p:cNvPr id="2132" name="Text Box 49"/>
            <p:cNvSpPr txBox="1">
              <a:spLocks noChangeArrowheads="1"/>
            </p:cNvSpPr>
            <p:nvPr/>
          </p:nvSpPr>
          <p:spPr bwMode="auto">
            <a:xfrm>
              <a:off x="3198" y="2403"/>
              <a:ext cx="298"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dirty="0">
                  <a:cs typeface="Times New Roman" charset="0"/>
                  <a:sym typeface="Wingdings" pitchFamily="2" charset="2"/>
                </a:rPr>
                <a:t></a:t>
              </a:r>
              <a:r>
                <a:rPr lang="nl-NL" altLang="nl-NL" sz="3200" dirty="0">
                  <a:solidFill>
                    <a:srgbClr val="EAEAEA"/>
                  </a:solidFill>
                  <a:cs typeface="Times New Roman" charset="0"/>
                  <a:sym typeface="Math3" pitchFamily="2" charset="2"/>
                </a:rPr>
                <a:t> </a:t>
              </a:r>
              <a:endParaRPr lang="en-US" altLang="nl-NL" sz="3200" dirty="0">
                <a:solidFill>
                  <a:srgbClr val="EAEAEA"/>
                </a:solidFill>
                <a:cs typeface="Times New Roman" charset="0"/>
                <a:sym typeface="Math3" pitchFamily="2" charset="2"/>
              </a:endParaRPr>
            </a:p>
          </p:txBody>
        </p:sp>
      </p:grpSp>
      <p:grpSp>
        <p:nvGrpSpPr>
          <p:cNvPr id="12" name="Group 50"/>
          <p:cNvGrpSpPr>
            <a:grpSpLocks/>
          </p:cNvGrpSpPr>
          <p:nvPr/>
        </p:nvGrpSpPr>
        <p:grpSpPr bwMode="auto">
          <a:xfrm>
            <a:off x="2178050" y="3327400"/>
            <a:ext cx="1912938" cy="890588"/>
            <a:chOff x="1327" y="2141"/>
            <a:chExt cx="1205" cy="561"/>
          </a:xfrm>
        </p:grpSpPr>
        <p:sp>
          <p:nvSpPr>
            <p:cNvPr id="2129" name="Text Box 51"/>
            <p:cNvSpPr txBox="1">
              <a:spLocks noChangeArrowheads="1"/>
            </p:cNvSpPr>
            <p:nvPr/>
          </p:nvSpPr>
          <p:spPr bwMode="auto">
            <a:xfrm>
              <a:off x="1586" y="2430"/>
              <a:ext cx="926"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err="1"/>
                <a:t>recurrency</a:t>
              </a:r>
              <a:endParaRPr lang="en-US" altLang="nl-NL" sz="2000" dirty="0"/>
            </a:p>
          </p:txBody>
        </p:sp>
        <p:sp>
          <p:nvSpPr>
            <p:cNvPr id="2130" name="Freeform 52"/>
            <p:cNvSpPr>
              <a:spLocks/>
            </p:cNvSpPr>
            <p:nvPr/>
          </p:nvSpPr>
          <p:spPr bwMode="auto">
            <a:xfrm>
              <a:off x="1327" y="2141"/>
              <a:ext cx="1205" cy="343"/>
            </a:xfrm>
            <a:custGeom>
              <a:avLst/>
              <a:gdLst>
                <a:gd name="T0" fmla="*/ 0 w 1205"/>
                <a:gd name="T1" fmla="*/ 0 h 343"/>
                <a:gd name="T2" fmla="*/ 253 w 1205"/>
                <a:gd name="T3" fmla="*/ 343 h 343"/>
                <a:gd name="T4" fmla="*/ 1205 w 1205"/>
                <a:gd name="T5" fmla="*/ 343 h 343"/>
                <a:gd name="T6" fmla="*/ 0 60000 65536"/>
                <a:gd name="T7" fmla="*/ 0 60000 65536"/>
                <a:gd name="T8" fmla="*/ 0 60000 65536"/>
                <a:gd name="T9" fmla="*/ 0 w 1205"/>
                <a:gd name="T10" fmla="*/ 0 h 343"/>
                <a:gd name="T11" fmla="*/ 1205 w 1205"/>
                <a:gd name="T12" fmla="*/ 343 h 343"/>
              </a:gdLst>
              <a:ahLst/>
              <a:cxnLst>
                <a:cxn ang="T6">
                  <a:pos x="T0" y="T1"/>
                </a:cxn>
                <a:cxn ang="T7">
                  <a:pos x="T2" y="T3"/>
                </a:cxn>
                <a:cxn ang="T8">
                  <a:pos x="T4" y="T5"/>
                </a:cxn>
              </a:cxnLst>
              <a:rect l="T9" t="T10" r="T11" b="T12"/>
              <a:pathLst>
                <a:path w="1205" h="343">
                  <a:moveTo>
                    <a:pt x="0" y="0"/>
                  </a:moveTo>
                  <a:lnTo>
                    <a:pt x="253" y="343"/>
                  </a:lnTo>
                  <a:lnTo>
                    <a:pt x="1205" y="343"/>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grpSp>
        <p:nvGrpSpPr>
          <p:cNvPr id="13" name="Group 53"/>
          <p:cNvGrpSpPr>
            <a:grpSpLocks/>
          </p:cNvGrpSpPr>
          <p:nvPr/>
        </p:nvGrpSpPr>
        <p:grpSpPr bwMode="auto">
          <a:xfrm>
            <a:off x="2189163" y="2413000"/>
            <a:ext cx="2938462" cy="895350"/>
            <a:chOff x="1334" y="1565"/>
            <a:chExt cx="1851" cy="564"/>
          </a:xfrm>
        </p:grpSpPr>
        <p:sp>
          <p:nvSpPr>
            <p:cNvPr id="2127" name="Text Box 54"/>
            <p:cNvSpPr txBox="1">
              <a:spLocks noChangeArrowheads="1"/>
            </p:cNvSpPr>
            <p:nvPr/>
          </p:nvSpPr>
          <p:spPr bwMode="auto">
            <a:xfrm>
              <a:off x="1818" y="1565"/>
              <a:ext cx="51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cure</a:t>
              </a:r>
            </a:p>
          </p:txBody>
        </p:sp>
        <p:sp>
          <p:nvSpPr>
            <p:cNvPr id="2128" name="Freeform 55"/>
            <p:cNvSpPr>
              <a:spLocks/>
            </p:cNvSpPr>
            <p:nvPr/>
          </p:nvSpPr>
          <p:spPr bwMode="auto">
            <a:xfrm>
              <a:off x="1334" y="1796"/>
              <a:ext cx="1851" cy="333"/>
            </a:xfrm>
            <a:custGeom>
              <a:avLst/>
              <a:gdLst>
                <a:gd name="T0" fmla="*/ 0 w 1851"/>
                <a:gd name="T1" fmla="*/ 333 h 333"/>
                <a:gd name="T2" fmla="*/ 255 w 1851"/>
                <a:gd name="T3" fmla="*/ 0 h 333"/>
                <a:gd name="T4" fmla="*/ 1851 w 1851"/>
                <a:gd name="T5" fmla="*/ 0 h 333"/>
                <a:gd name="T6" fmla="*/ 0 60000 65536"/>
                <a:gd name="T7" fmla="*/ 0 60000 65536"/>
                <a:gd name="T8" fmla="*/ 0 60000 65536"/>
                <a:gd name="T9" fmla="*/ 0 w 1851"/>
                <a:gd name="T10" fmla="*/ 0 h 333"/>
                <a:gd name="T11" fmla="*/ 1851 w 1851"/>
                <a:gd name="T12" fmla="*/ 333 h 333"/>
              </a:gdLst>
              <a:ahLst/>
              <a:cxnLst>
                <a:cxn ang="T6">
                  <a:pos x="T0" y="T1"/>
                </a:cxn>
                <a:cxn ang="T7">
                  <a:pos x="T2" y="T3"/>
                </a:cxn>
                <a:cxn ang="T8">
                  <a:pos x="T4" y="T5"/>
                </a:cxn>
              </a:cxnLst>
              <a:rect l="T9" t="T10" r="T11" b="T12"/>
              <a:pathLst>
                <a:path w="1851" h="333">
                  <a:moveTo>
                    <a:pt x="0" y="333"/>
                  </a:moveTo>
                  <a:lnTo>
                    <a:pt x="255" y="0"/>
                  </a:lnTo>
                  <a:lnTo>
                    <a:pt x="1851"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nl-NL"/>
            </a:p>
          </p:txBody>
        </p:sp>
      </p:grpSp>
      <p:sp>
        <p:nvSpPr>
          <p:cNvPr id="62520" name="Text Box 56"/>
          <p:cNvSpPr txBox="1">
            <a:spLocks noChangeArrowheads="1"/>
          </p:cNvSpPr>
          <p:nvPr/>
        </p:nvSpPr>
        <p:spPr bwMode="auto">
          <a:xfrm>
            <a:off x="5094288" y="2466398"/>
            <a:ext cx="13096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t>artificial speech</a:t>
            </a:r>
          </a:p>
        </p:txBody>
      </p:sp>
      <p:sp>
        <p:nvSpPr>
          <p:cNvPr id="62521" name="Oval 57"/>
          <p:cNvSpPr>
            <a:spLocks noChangeArrowheads="1"/>
          </p:cNvSpPr>
          <p:nvPr/>
        </p:nvSpPr>
        <p:spPr bwMode="auto">
          <a:xfrm>
            <a:off x="2072296" y="3180289"/>
            <a:ext cx="271463"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2" name="Oval 58"/>
          <p:cNvSpPr>
            <a:spLocks noChangeArrowheads="1"/>
          </p:cNvSpPr>
          <p:nvPr/>
        </p:nvSpPr>
        <p:spPr bwMode="auto">
          <a:xfrm>
            <a:off x="4096359" y="3741738"/>
            <a:ext cx="271462" cy="273050"/>
          </a:xfrm>
          <a:prstGeom prst="ellipse">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3" name="Rectangle 59"/>
          <p:cNvSpPr>
            <a:spLocks noChangeArrowheads="1"/>
          </p:cNvSpPr>
          <p:nvPr/>
        </p:nvSpPr>
        <p:spPr bwMode="auto">
          <a:xfrm>
            <a:off x="357188" y="138113"/>
            <a:ext cx="5905500" cy="4286250"/>
          </a:xfrm>
          <a:prstGeom prst="rect">
            <a:avLst/>
          </a:prstGeom>
          <a:noFill/>
          <a:ln w="2857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4" name="Text Box 60"/>
          <p:cNvSpPr txBox="1">
            <a:spLocks noChangeArrowheads="1"/>
          </p:cNvSpPr>
          <p:nvPr/>
        </p:nvSpPr>
        <p:spPr bwMode="auto">
          <a:xfrm>
            <a:off x="3109913" y="4721225"/>
            <a:ext cx="3786187"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400" dirty="0"/>
              <a:t>For which p equivalence?</a:t>
            </a:r>
          </a:p>
        </p:txBody>
      </p:sp>
      <p:sp>
        <p:nvSpPr>
          <p:cNvPr id="62525" name="Text Box 61"/>
          <p:cNvSpPr txBox="1">
            <a:spLocks noChangeArrowheads="1"/>
          </p:cNvSpPr>
          <p:nvPr/>
        </p:nvSpPr>
        <p:spPr bwMode="auto">
          <a:xfrm>
            <a:off x="3128963" y="5165725"/>
            <a:ext cx="3595687" cy="164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lnSpc>
                <a:spcPct val="70000"/>
              </a:lnSpc>
            </a:pPr>
            <a:r>
              <a:rPr lang="en-US" altLang="nl-NL" sz="2400" dirty="0">
                <a:solidFill>
                  <a:srgbClr val="0066FF"/>
                </a:solidFill>
              </a:rPr>
              <a:t>Patient answers:</a:t>
            </a:r>
            <a:r>
              <a:rPr lang="en-US" altLang="nl-NL" sz="2400" dirty="0"/>
              <a:t> p = 0.9.</a:t>
            </a:r>
          </a:p>
          <a:p>
            <a:pPr>
              <a:lnSpc>
                <a:spcPct val="70000"/>
              </a:lnSpc>
            </a:pPr>
            <a:r>
              <a:rPr lang="en-US" altLang="nl-NL" sz="2400" dirty="0">
                <a:solidFill>
                  <a:srgbClr val="0066FF"/>
                </a:solidFill>
              </a:rPr>
              <a:t>Expected utility:</a:t>
            </a:r>
            <a:r>
              <a:rPr lang="en-US" altLang="nl-NL" sz="2400" dirty="0"/>
              <a:t> U(</a:t>
            </a:r>
            <a:r>
              <a:rPr lang="en-US" altLang="nl-NL" sz="2400" dirty="0">
                <a:cs typeface="Times New Roman" charset="0"/>
                <a:sym typeface="Wingdings" pitchFamily="2" charset="2"/>
              </a:rPr>
              <a:t></a:t>
            </a:r>
            <a:r>
              <a:rPr lang="en-US" altLang="nl-NL" sz="2400" dirty="0">
                <a:sym typeface="Math3" pitchFamily="2" charset="2"/>
              </a:rPr>
              <a:t>) = 0; U(normal voice) = 1;</a:t>
            </a:r>
            <a:endParaRPr lang="en-US" altLang="nl-NL" sz="2400" dirty="0"/>
          </a:p>
          <a:p>
            <a:pPr>
              <a:lnSpc>
                <a:spcPct val="70000"/>
              </a:lnSpc>
            </a:pPr>
            <a:r>
              <a:rPr lang="en-US" altLang="nl-NL" sz="2400" dirty="0">
                <a:solidFill>
                  <a:srgbClr val="FF0000"/>
                </a:solidFill>
              </a:rPr>
              <a:t>U(artificial speech)</a:t>
            </a:r>
            <a:r>
              <a:rPr lang="en-US" altLang="nl-NL" sz="2400" dirty="0"/>
              <a:t> = </a:t>
            </a:r>
          </a:p>
          <a:p>
            <a:pPr>
              <a:lnSpc>
                <a:spcPct val="70000"/>
              </a:lnSpc>
            </a:pPr>
            <a:r>
              <a:rPr lang="en-US" altLang="nl-NL" sz="2400" dirty="0"/>
              <a:t>0.9 </a:t>
            </a:r>
            <a:r>
              <a:rPr lang="en-AU" altLang="nl-NL" sz="2400" dirty="0">
                <a:cs typeface="Times New Roman" charset="0"/>
                <a:sym typeface="Symbol" pitchFamily="18" charset="2"/>
              </a:rPr>
              <a:t></a:t>
            </a:r>
            <a:r>
              <a:rPr lang="en-GB" altLang="nl-NL" sz="2400" dirty="0"/>
              <a:t> </a:t>
            </a:r>
            <a:r>
              <a:rPr lang="en-US" altLang="nl-NL" sz="2400" dirty="0"/>
              <a:t>1  +  0.1 </a:t>
            </a:r>
            <a:r>
              <a:rPr lang="en-AU" altLang="nl-NL" sz="2400" dirty="0">
                <a:cs typeface="Times New Roman" charset="0"/>
                <a:sym typeface="Symbol" pitchFamily="18" charset="2"/>
              </a:rPr>
              <a:t></a:t>
            </a:r>
            <a:r>
              <a:rPr lang="en-GB" altLang="nl-NL" sz="2400" dirty="0"/>
              <a:t> </a:t>
            </a:r>
            <a:r>
              <a:rPr lang="en-US" altLang="nl-NL" sz="2400" dirty="0"/>
              <a:t>0 = </a:t>
            </a:r>
          </a:p>
          <a:p>
            <a:pPr>
              <a:lnSpc>
                <a:spcPct val="70000"/>
              </a:lnSpc>
            </a:pPr>
            <a:r>
              <a:rPr lang="en-US" altLang="nl-NL" sz="2400" dirty="0">
                <a:solidFill>
                  <a:srgbClr val="FF0000"/>
                </a:solidFill>
              </a:rPr>
              <a:t>0.9.</a:t>
            </a:r>
          </a:p>
        </p:txBody>
      </p:sp>
      <p:sp>
        <p:nvSpPr>
          <p:cNvPr id="62526" name="Rectangle 62"/>
          <p:cNvSpPr>
            <a:spLocks noChangeArrowheads="1"/>
          </p:cNvSpPr>
          <p:nvPr/>
        </p:nvSpPr>
        <p:spPr bwMode="auto">
          <a:xfrm>
            <a:off x="185738" y="5200650"/>
            <a:ext cx="2876550" cy="1447800"/>
          </a:xfrm>
          <a:prstGeom prst="rect">
            <a:avLst/>
          </a:prstGeom>
          <a:noFill/>
          <a:ln w="9525">
            <a:solidFill>
              <a:srgbClr val="0000FF"/>
            </a:solidFill>
            <a:prstDash val="dash"/>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27" name="Text Box 63"/>
          <p:cNvSpPr txBox="1">
            <a:spLocks noChangeArrowheads="1"/>
          </p:cNvSpPr>
          <p:nvPr/>
        </p:nvSpPr>
        <p:spPr bwMode="auto">
          <a:xfrm>
            <a:off x="6765925" y="-11113"/>
            <a:ext cx="404813" cy="457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dirty="0">
                <a:cs typeface="Times New Roman" charset="0"/>
                <a:sym typeface="Math3" pitchFamily="2" charset="2"/>
              </a:rPr>
              <a:t>U</a:t>
            </a:r>
            <a:endParaRPr lang="en-GB" altLang="nl-NL" sz="2400" dirty="0">
              <a:cs typeface="Times New Roman" charset="0"/>
              <a:sym typeface="Math3" pitchFamily="2" charset="2"/>
            </a:endParaRPr>
          </a:p>
        </p:txBody>
      </p:sp>
      <p:sp>
        <p:nvSpPr>
          <p:cNvPr id="62528" name="Text Box 64"/>
          <p:cNvSpPr txBox="1">
            <a:spLocks noChangeArrowheads="1"/>
          </p:cNvSpPr>
          <p:nvPr/>
        </p:nvSpPr>
        <p:spPr bwMode="auto">
          <a:xfrm>
            <a:off x="6811963" y="388938"/>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1</a:t>
            </a:r>
            <a:endParaRPr lang="en-GB" altLang="nl-NL" sz="2000" dirty="0">
              <a:cs typeface="Times New Roman" charset="0"/>
              <a:sym typeface="Math3" pitchFamily="2" charset="2"/>
            </a:endParaRPr>
          </a:p>
        </p:txBody>
      </p:sp>
      <p:sp>
        <p:nvSpPr>
          <p:cNvPr id="62529" name="Text Box 65"/>
          <p:cNvSpPr txBox="1">
            <a:spLocks noChangeArrowheads="1"/>
          </p:cNvSpPr>
          <p:nvPr/>
        </p:nvSpPr>
        <p:spPr bwMode="auto">
          <a:xfrm>
            <a:off x="6727825" y="2655888"/>
            <a:ext cx="395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.9</a:t>
            </a:r>
            <a:endParaRPr lang="en-GB" altLang="nl-NL" sz="2000">
              <a:cs typeface="Times New Roman" charset="0"/>
              <a:sym typeface="Math3" pitchFamily="2" charset="2"/>
            </a:endParaRPr>
          </a:p>
        </p:txBody>
      </p:sp>
      <p:sp>
        <p:nvSpPr>
          <p:cNvPr id="62530" name="Text Box 66"/>
          <p:cNvSpPr txBox="1">
            <a:spLocks noChangeArrowheads="1"/>
          </p:cNvSpPr>
          <p:nvPr/>
        </p:nvSpPr>
        <p:spPr bwMode="auto">
          <a:xfrm>
            <a:off x="6727825" y="1227138"/>
            <a:ext cx="395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.9</a:t>
            </a:r>
            <a:endParaRPr lang="en-GB" altLang="nl-NL" sz="2000">
              <a:cs typeface="Times New Roman" charset="0"/>
              <a:sym typeface="Math3" pitchFamily="2" charset="2"/>
            </a:endParaRPr>
          </a:p>
        </p:txBody>
      </p:sp>
      <p:sp>
        <p:nvSpPr>
          <p:cNvPr id="62531" name="Text Box 67"/>
          <p:cNvSpPr txBox="1">
            <a:spLocks noChangeArrowheads="1"/>
          </p:cNvSpPr>
          <p:nvPr/>
        </p:nvSpPr>
        <p:spPr bwMode="auto">
          <a:xfrm>
            <a:off x="6811963" y="1722438"/>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0</a:t>
            </a:r>
            <a:endParaRPr lang="en-GB" altLang="nl-NL" sz="2000">
              <a:cs typeface="Times New Roman" charset="0"/>
              <a:sym typeface="Math3" pitchFamily="2" charset="2"/>
            </a:endParaRPr>
          </a:p>
        </p:txBody>
      </p:sp>
      <p:sp>
        <p:nvSpPr>
          <p:cNvPr id="62532" name="Text Box 68"/>
          <p:cNvSpPr txBox="1">
            <a:spLocks noChangeArrowheads="1"/>
          </p:cNvSpPr>
          <p:nvPr/>
        </p:nvSpPr>
        <p:spPr bwMode="auto">
          <a:xfrm>
            <a:off x="6727825" y="3341688"/>
            <a:ext cx="395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.9</a:t>
            </a:r>
            <a:endParaRPr lang="en-GB" altLang="nl-NL" sz="2000">
              <a:cs typeface="Times New Roman" charset="0"/>
              <a:sym typeface="Math3" pitchFamily="2" charset="2"/>
            </a:endParaRPr>
          </a:p>
        </p:txBody>
      </p:sp>
      <p:sp>
        <p:nvSpPr>
          <p:cNvPr id="62533" name="Text Box 69"/>
          <p:cNvSpPr txBox="1">
            <a:spLocks noChangeArrowheads="1"/>
          </p:cNvSpPr>
          <p:nvPr/>
        </p:nvSpPr>
        <p:spPr bwMode="auto">
          <a:xfrm>
            <a:off x="6811963" y="3951288"/>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0</a:t>
            </a:r>
            <a:endParaRPr lang="en-GB" altLang="nl-NL" sz="2000">
              <a:cs typeface="Times New Roman" charset="0"/>
              <a:sym typeface="Math3" pitchFamily="2" charset="2"/>
            </a:endParaRPr>
          </a:p>
        </p:txBody>
      </p:sp>
      <p:sp>
        <p:nvSpPr>
          <p:cNvPr id="62534" name="Text Box 70"/>
          <p:cNvSpPr txBox="1">
            <a:spLocks noChangeArrowheads="1"/>
          </p:cNvSpPr>
          <p:nvPr/>
        </p:nvSpPr>
        <p:spPr bwMode="auto">
          <a:xfrm>
            <a:off x="7165975" y="-11113"/>
            <a:ext cx="354013" cy="457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dirty="0">
                <a:cs typeface="Times New Roman" charset="0"/>
                <a:sym typeface="Math3" pitchFamily="2" charset="2"/>
              </a:rPr>
              <a:t>p</a:t>
            </a:r>
            <a:endParaRPr lang="en-GB" altLang="nl-NL" sz="2400" dirty="0">
              <a:cs typeface="Times New Roman" charset="0"/>
              <a:sym typeface="Math3" pitchFamily="2" charset="2"/>
            </a:endParaRPr>
          </a:p>
        </p:txBody>
      </p:sp>
      <p:sp>
        <p:nvSpPr>
          <p:cNvPr id="62535" name="Text Box 71"/>
          <p:cNvSpPr txBox="1">
            <a:spLocks noChangeArrowheads="1"/>
          </p:cNvSpPr>
          <p:nvPr/>
        </p:nvSpPr>
        <p:spPr bwMode="auto">
          <a:xfrm>
            <a:off x="7070725" y="388938"/>
            <a:ext cx="54053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.60</a:t>
            </a:r>
            <a:endParaRPr lang="en-GB" altLang="nl-NL" sz="2000" dirty="0">
              <a:cs typeface="Times New Roman" charset="0"/>
              <a:sym typeface="Math3" pitchFamily="2" charset="2"/>
            </a:endParaRPr>
          </a:p>
        </p:txBody>
      </p:sp>
      <p:sp>
        <p:nvSpPr>
          <p:cNvPr id="62536" name="Text Box 72"/>
          <p:cNvSpPr txBox="1">
            <a:spLocks noChangeArrowheads="1"/>
          </p:cNvSpPr>
          <p:nvPr/>
        </p:nvSpPr>
        <p:spPr bwMode="auto">
          <a:xfrm>
            <a:off x="7070725" y="2655888"/>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.70</a:t>
            </a:r>
            <a:endParaRPr lang="en-GB" altLang="nl-NL" sz="2000">
              <a:cs typeface="Times New Roman" charset="0"/>
              <a:sym typeface="Math3" pitchFamily="2" charset="2"/>
            </a:endParaRPr>
          </a:p>
        </p:txBody>
      </p:sp>
      <p:sp>
        <p:nvSpPr>
          <p:cNvPr id="62537" name="Text Box 73"/>
          <p:cNvSpPr txBox="1">
            <a:spLocks noChangeArrowheads="1"/>
          </p:cNvSpPr>
          <p:nvPr/>
        </p:nvSpPr>
        <p:spPr bwMode="auto">
          <a:xfrm>
            <a:off x="7070725" y="1227138"/>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.16</a:t>
            </a:r>
            <a:endParaRPr lang="en-GB" altLang="nl-NL" sz="2000">
              <a:cs typeface="Times New Roman" charset="0"/>
              <a:sym typeface="Math3" pitchFamily="2" charset="2"/>
            </a:endParaRPr>
          </a:p>
        </p:txBody>
      </p:sp>
      <p:sp>
        <p:nvSpPr>
          <p:cNvPr id="62538" name="Text Box 74"/>
          <p:cNvSpPr txBox="1">
            <a:spLocks noChangeArrowheads="1"/>
          </p:cNvSpPr>
          <p:nvPr/>
        </p:nvSpPr>
        <p:spPr bwMode="auto">
          <a:xfrm>
            <a:off x="7070725" y="1722438"/>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.24</a:t>
            </a:r>
            <a:endParaRPr lang="en-GB" altLang="nl-NL" sz="2000">
              <a:cs typeface="Times New Roman" charset="0"/>
              <a:sym typeface="Math3" pitchFamily="2" charset="2"/>
            </a:endParaRPr>
          </a:p>
        </p:txBody>
      </p:sp>
      <p:sp>
        <p:nvSpPr>
          <p:cNvPr id="62539" name="Text Box 75"/>
          <p:cNvSpPr txBox="1">
            <a:spLocks noChangeArrowheads="1"/>
          </p:cNvSpPr>
          <p:nvPr/>
        </p:nvSpPr>
        <p:spPr bwMode="auto">
          <a:xfrm>
            <a:off x="7070725" y="3341688"/>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.09</a:t>
            </a:r>
            <a:endParaRPr lang="en-GB" altLang="nl-NL" sz="2000">
              <a:cs typeface="Times New Roman" charset="0"/>
              <a:sym typeface="Math3" pitchFamily="2" charset="2"/>
            </a:endParaRPr>
          </a:p>
        </p:txBody>
      </p:sp>
      <p:sp>
        <p:nvSpPr>
          <p:cNvPr id="62540" name="Text Box 76"/>
          <p:cNvSpPr txBox="1">
            <a:spLocks noChangeArrowheads="1"/>
          </p:cNvSpPr>
          <p:nvPr/>
        </p:nvSpPr>
        <p:spPr bwMode="auto">
          <a:xfrm>
            <a:off x="7070725" y="3951288"/>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.21</a:t>
            </a:r>
            <a:endParaRPr lang="en-GB" altLang="nl-NL" sz="2000">
              <a:cs typeface="Times New Roman" charset="0"/>
              <a:sym typeface="Math3" pitchFamily="2" charset="2"/>
            </a:endParaRPr>
          </a:p>
        </p:txBody>
      </p:sp>
      <p:sp>
        <p:nvSpPr>
          <p:cNvPr id="62541" name="Text Box 77"/>
          <p:cNvSpPr txBox="1">
            <a:spLocks noChangeArrowheads="1"/>
          </p:cNvSpPr>
          <p:nvPr/>
        </p:nvSpPr>
        <p:spPr bwMode="auto">
          <a:xfrm rot="-3437722">
            <a:off x="1982788" y="2722563"/>
            <a:ext cx="58102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r>
              <a:rPr lang="en-US" altLang="nl-NL" sz="2000" dirty="0"/>
              <a:t>0.7</a:t>
            </a:r>
          </a:p>
        </p:txBody>
      </p:sp>
      <p:sp>
        <p:nvSpPr>
          <p:cNvPr id="62542" name="Text Box 78"/>
          <p:cNvSpPr txBox="1">
            <a:spLocks noChangeArrowheads="1"/>
          </p:cNvSpPr>
          <p:nvPr/>
        </p:nvSpPr>
        <p:spPr bwMode="auto">
          <a:xfrm>
            <a:off x="7546975" y="-11113"/>
            <a:ext cx="741363" cy="457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u="sng" dirty="0">
                <a:cs typeface="Times New Roman" charset="0"/>
                <a:sym typeface="Math3" pitchFamily="2" charset="2"/>
              </a:rPr>
              <a:t>U</a:t>
            </a:r>
            <a:r>
              <a:rPr lang="en-AU" altLang="nl-NL" sz="2400" u="sng" dirty="0">
                <a:cs typeface="Times New Roman" charset="0"/>
                <a:sym typeface="Symbol" pitchFamily="18" charset="2"/>
              </a:rPr>
              <a:t></a:t>
            </a:r>
            <a:r>
              <a:rPr lang="en-US" altLang="nl-NL" sz="2400" u="sng" dirty="0">
                <a:cs typeface="Times New Roman" charset="0"/>
                <a:sym typeface="Math3" pitchFamily="2" charset="2"/>
              </a:rPr>
              <a:t>p</a:t>
            </a:r>
            <a:endParaRPr lang="en-GB" altLang="nl-NL" sz="2400" u="sng" dirty="0">
              <a:cs typeface="Times New Roman" charset="0"/>
              <a:sym typeface="Math3" pitchFamily="2" charset="2"/>
            </a:endParaRPr>
          </a:p>
        </p:txBody>
      </p:sp>
      <p:sp>
        <p:nvSpPr>
          <p:cNvPr id="62543" name="Text Box 79"/>
          <p:cNvSpPr txBox="1">
            <a:spLocks noChangeArrowheads="1"/>
          </p:cNvSpPr>
          <p:nvPr/>
        </p:nvSpPr>
        <p:spPr bwMode="auto">
          <a:xfrm>
            <a:off x="7623175" y="369888"/>
            <a:ext cx="54053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.60</a:t>
            </a:r>
            <a:endParaRPr lang="en-GB" altLang="nl-NL" sz="2000" dirty="0">
              <a:cs typeface="Times New Roman" charset="0"/>
              <a:sym typeface="Math3" pitchFamily="2" charset="2"/>
            </a:endParaRPr>
          </a:p>
        </p:txBody>
      </p:sp>
      <p:sp>
        <p:nvSpPr>
          <p:cNvPr id="62544" name="Text Box 80"/>
          <p:cNvSpPr txBox="1">
            <a:spLocks noChangeArrowheads="1"/>
          </p:cNvSpPr>
          <p:nvPr/>
        </p:nvSpPr>
        <p:spPr bwMode="auto">
          <a:xfrm>
            <a:off x="7624763" y="2645002"/>
            <a:ext cx="536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.63</a:t>
            </a:r>
            <a:endParaRPr lang="en-GB" altLang="nl-NL" sz="2000">
              <a:cs typeface="Times New Roman" charset="0"/>
              <a:sym typeface="Math3" pitchFamily="2" charset="2"/>
            </a:endParaRPr>
          </a:p>
        </p:txBody>
      </p:sp>
      <p:sp>
        <p:nvSpPr>
          <p:cNvPr id="62545" name="Text Box 81"/>
          <p:cNvSpPr txBox="1">
            <a:spLocks noChangeArrowheads="1"/>
          </p:cNvSpPr>
          <p:nvPr/>
        </p:nvSpPr>
        <p:spPr bwMode="auto">
          <a:xfrm>
            <a:off x="7623175" y="1208088"/>
            <a:ext cx="677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.144</a:t>
            </a:r>
            <a:endParaRPr lang="en-GB" altLang="nl-NL" sz="2000">
              <a:cs typeface="Times New Roman" charset="0"/>
              <a:sym typeface="Math3" pitchFamily="2" charset="2"/>
            </a:endParaRPr>
          </a:p>
        </p:txBody>
      </p:sp>
      <p:sp>
        <p:nvSpPr>
          <p:cNvPr id="62546" name="Text Box 82"/>
          <p:cNvSpPr txBox="1">
            <a:spLocks noChangeArrowheads="1"/>
          </p:cNvSpPr>
          <p:nvPr/>
        </p:nvSpPr>
        <p:spPr bwMode="auto">
          <a:xfrm>
            <a:off x="7737475" y="1703388"/>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0</a:t>
            </a:r>
            <a:endParaRPr lang="en-GB" altLang="nl-NL" sz="2000">
              <a:cs typeface="Times New Roman" charset="0"/>
              <a:sym typeface="Math3" pitchFamily="2" charset="2"/>
            </a:endParaRPr>
          </a:p>
        </p:txBody>
      </p:sp>
      <p:sp>
        <p:nvSpPr>
          <p:cNvPr id="62547" name="Text Box 83"/>
          <p:cNvSpPr txBox="1">
            <a:spLocks noChangeArrowheads="1"/>
          </p:cNvSpPr>
          <p:nvPr/>
        </p:nvSpPr>
        <p:spPr bwMode="auto">
          <a:xfrm>
            <a:off x="7624763" y="3330802"/>
            <a:ext cx="683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.081</a:t>
            </a:r>
            <a:endParaRPr lang="en-GB" altLang="nl-NL" sz="2000" dirty="0">
              <a:cs typeface="Times New Roman" charset="0"/>
              <a:sym typeface="Math3" pitchFamily="2" charset="2"/>
            </a:endParaRPr>
          </a:p>
        </p:txBody>
      </p:sp>
      <p:sp>
        <p:nvSpPr>
          <p:cNvPr id="62548" name="Text Box 84"/>
          <p:cNvSpPr txBox="1">
            <a:spLocks noChangeArrowheads="1"/>
          </p:cNvSpPr>
          <p:nvPr/>
        </p:nvSpPr>
        <p:spPr bwMode="auto">
          <a:xfrm>
            <a:off x="7700963" y="3948566"/>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0</a:t>
            </a:r>
            <a:endParaRPr lang="en-GB" altLang="nl-NL" sz="2000" dirty="0">
              <a:cs typeface="Times New Roman" charset="0"/>
              <a:sym typeface="Math3" pitchFamily="2" charset="2"/>
            </a:endParaRPr>
          </a:p>
        </p:txBody>
      </p:sp>
      <p:grpSp>
        <p:nvGrpSpPr>
          <p:cNvPr id="14" name="Group 85"/>
          <p:cNvGrpSpPr>
            <a:grpSpLocks/>
          </p:cNvGrpSpPr>
          <p:nvPr/>
        </p:nvGrpSpPr>
        <p:grpSpPr bwMode="auto">
          <a:xfrm>
            <a:off x="7753350" y="1816100"/>
            <a:ext cx="898525" cy="457200"/>
            <a:chOff x="4884" y="1189"/>
            <a:chExt cx="566" cy="288"/>
          </a:xfrm>
        </p:grpSpPr>
        <p:sp>
          <p:nvSpPr>
            <p:cNvPr id="2125" name="Line 86"/>
            <p:cNvSpPr>
              <a:spLocks noChangeShapeType="1"/>
            </p:cNvSpPr>
            <p:nvPr/>
          </p:nvSpPr>
          <p:spPr bwMode="auto">
            <a:xfrm>
              <a:off x="4884" y="1320"/>
              <a:ext cx="252" cy="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spAutoFit/>
            </a:bodyPr>
            <a:lstStyle/>
            <a:p>
              <a:endParaRPr lang="nl-NL">
                <a:ln>
                  <a:solidFill>
                    <a:srgbClr val="0066FF"/>
                  </a:solidFill>
                </a:ln>
              </a:endParaRPr>
            </a:p>
          </p:txBody>
        </p:sp>
        <p:sp>
          <p:nvSpPr>
            <p:cNvPr id="2126" name="Text Box 87"/>
            <p:cNvSpPr txBox="1">
              <a:spLocks noChangeArrowheads="1"/>
            </p:cNvSpPr>
            <p:nvPr/>
          </p:nvSpPr>
          <p:spPr bwMode="auto">
            <a:xfrm>
              <a:off x="5222" y="1189"/>
              <a:ext cx="2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dirty="0">
                  <a:cs typeface="Times New Roman" charset="0"/>
                  <a:sym typeface="Math3" pitchFamily="2" charset="2"/>
                </a:rPr>
                <a:t>+</a:t>
              </a:r>
              <a:endParaRPr lang="en-GB" altLang="nl-NL" sz="2400" dirty="0">
                <a:cs typeface="Times New Roman" charset="0"/>
                <a:sym typeface="Math3" pitchFamily="2" charset="2"/>
              </a:endParaRPr>
            </a:p>
          </p:txBody>
        </p:sp>
      </p:grpSp>
      <p:sp>
        <p:nvSpPr>
          <p:cNvPr id="62552" name="Text Box 88"/>
          <p:cNvSpPr txBox="1">
            <a:spLocks noChangeArrowheads="1"/>
          </p:cNvSpPr>
          <p:nvPr/>
        </p:nvSpPr>
        <p:spPr bwMode="auto">
          <a:xfrm>
            <a:off x="8308975" y="46038"/>
            <a:ext cx="608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dirty="0">
                <a:cs typeface="Times New Roman" charset="0"/>
                <a:sym typeface="Math3" pitchFamily="2" charset="2"/>
              </a:rPr>
              <a:t>EU</a:t>
            </a:r>
            <a:endParaRPr lang="en-GB" altLang="nl-NL" sz="2400" dirty="0">
              <a:cs typeface="Times New Roman" charset="0"/>
              <a:sym typeface="Math3" pitchFamily="2" charset="2"/>
            </a:endParaRPr>
          </a:p>
        </p:txBody>
      </p:sp>
      <p:sp>
        <p:nvSpPr>
          <p:cNvPr id="62553" name="Text Box 89"/>
          <p:cNvSpPr txBox="1">
            <a:spLocks noChangeArrowheads="1"/>
          </p:cNvSpPr>
          <p:nvPr/>
        </p:nvSpPr>
        <p:spPr bwMode="auto">
          <a:xfrm>
            <a:off x="7585075" y="2054225"/>
            <a:ext cx="677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.744</a:t>
            </a:r>
            <a:endParaRPr lang="en-GB" altLang="nl-NL" sz="2000">
              <a:cs typeface="Times New Roman" charset="0"/>
              <a:sym typeface="Math3" pitchFamily="2" charset="2"/>
            </a:endParaRPr>
          </a:p>
        </p:txBody>
      </p:sp>
      <p:sp>
        <p:nvSpPr>
          <p:cNvPr id="62554" name="Text Box 90"/>
          <p:cNvSpPr txBox="1">
            <a:spLocks noChangeArrowheads="1"/>
          </p:cNvSpPr>
          <p:nvPr/>
        </p:nvSpPr>
        <p:spPr bwMode="auto">
          <a:xfrm>
            <a:off x="7586663" y="4321175"/>
            <a:ext cx="677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.711</a:t>
            </a:r>
            <a:endParaRPr lang="en-GB" altLang="nl-NL" sz="2000">
              <a:cs typeface="Times New Roman" charset="0"/>
              <a:sym typeface="Math3" pitchFamily="2" charset="2"/>
            </a:endParaRPr>
          </a:p>
        </p:txBody>
      </p:sp>
      <p:grpSp>
        <p:nvGrpSpPr>
          <p:cNvPr id="15" name="Group 91"/>
          <p:cNvGrpSpPr>
            <a:grpSpLocks/>
          </p:cNvGrpSpPr>
          <p:nvPr/>
        </p:nvGrpSpPr>
        <p:grpSpPr bwMode="auto">
          <a:xfrm>
            <a:off x="7715250" y="4044950"/>
            <a:ext cx="917575" cy="457200"/>
            <a:chOff x="4860" y="2593"/>
            <a:chExt cx="578" cy="288"/>
          </a:xfrm>
        </p:grpSpPr>
        <p:sp>
          <p:nvSpPr>
            <p:cNvPr id="2123" name="Line 92"/>
            <p:cNvSpPr>
              <a:spLocks noChangeShapeType="1"/>
            </p:cNvSpPr>
            <p:nvPr/>
          </p:nvSpPr>
          <p:spPr bwMode="auto">
            <a:xfrm>
              <a:off x="4860" y="2748"/>
              <a:ext cx="276"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nl-NL">
                <a:ln>
                  <a:solidFill>
                    <a:srgbClr val="0066FF"/>
                  </a:solidFill>
                </a:ln>
              </a:endParaRPr>
            </a:p>
          </p:txBody>
        </p:sp>
        <p:sp>
          <p:nvSpPr>
            <p:cNvPr id="2124" name="Text Box 93"/>
            <p:cNvSpPr txBox="1">
              <a:spLocks noChangeArrowheads="1"/>
            </p:cNvSpPr>
            <p:nvPr/>
          </p:nvSpPr>
          <p:spPr bwMode="auto">
            <a:xfrm>
              <a:off x="5210" y="2593"/>
              <a:ext cx="2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400" dirty="0">
                  <a:cs typeface="Times New Roman" charset="0"/>
                  <a:sym typeface="Math3" pitchFamily="2" charset="2"/>
                </a:rPr>
                <a:t>+</a:t>
              </a:r>
              <a:endParaRPr lang="en-GB" altLang="nl-NL" sz="2400" dirty="0">
                <a:cs typeface="Times New Roman" charset="0"/>
                <a:sym typeface="Math3" pitchFamily="2" charset="2"/>
              </a:endParaRPr>
            </a:p>
          </p:txBody>
        </p:sp>
      </p:grpSp>
      <p:sp>
        <p:nvSpPr>
          <p:cNvPr id="62558" name="AutoShape 94"/>
          <p:cNvSpPr>
            <a:spLocks/>
          </p:cNvSpPr>
          <p:nvPr/>
        </p:nvSpPr>
        <p:spPr bwMode="auto">
          <a:xfrm>
            <a:off x="8267700" y="404813"/>
            <a:ext cx="114300" cy="1562100"/>
          </a:xfrm>
          <a:prstGeom prst="rightBrace">
            <a:avLst>
              <a:gd name="adj1" fmla="val 113889"/>
              <a:gd name="adj2" fmla="val 50000"/>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59" name="Text Box 95"/>
          <p:cNvSpPr txBox="1">
            <a:spLocks noChangeArrowheads="1"/>
          </p:cNvSpPr>
          <p:nvPr/>
        </p:nvSpPr>
        <p:spPr bwMode="auto">
          <a:xfrm>
            <a:off x="8328025" y="1044575"/>
            <a:ext cx="677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dirty="0">
                <a:cs typeface="Times New Roman" charset="0"/>
                <a:sym typeface="Math3" pitchFamily="2" charset="2"/>
              </a:rPr>
              <a:t>.744</a:t>
            </a:r>
            <a:endParaRPr lang="en-GB" altLang="nl-NL" sz="2000" dirty="0">
              <a:cs typeface="Times New Roman" charset="0"/>
              <a:sym typeface="Math3" pitchFamily="2" charset="2"/>
            </a:endParaRPr>
          </a:p>
        </p:txBody>
      </p:sp>
      <p:sp>
        <p:nvSpPr>
          <p:cNvPr id="62560" name="AutoShape 96"/>
          <p:cNvSpPr>
            <a:spLocks/>
          </p:cNvSpPr>
          <p:nvPr/>
        </p:nvSpPr>
        <p:spPr bwMode="auto">
          <a:xfrm>
            <a:off x="8248650" y="2633663"/>
            <a:ext cx="114300" cy="1562100"/>
          </a:xfrm>
          <a:prstGeom prst="rightBrace">
            <a:avLst>
              <a:gd name="adj1" fmla="val 113889"/>
              <a:gd name="adj2" fmla="val 50000"/>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61" name="Text Box 97"/>
          <p:cNvSpPr txBox="1">
            <a:spLocks noChangeArrowheads="1"/>
          </p:cNvSpPr>
          <p:nvPr/>
        </p:nvSpPr>
        <p:spPr bwMode="auto">
          <a:xfrm>
            <a:off x="8347075" y="3273425"/>
            <a:ext cx="677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sz="2000">
                <a:cs typeface="Times New Roman" charset="0"/>
                <a:sym typeface="Math3" pitchFamily="2" charset="2"/>
              </a:rPr>
              <a:t>.711</a:t>
            </a:r>
            <a:endParaRPr lang="en-GB" altLang="nl-NL" sz="2000">
              <a:cs typeface="Times New Roman" charset="0"/>
              <a:sym typeface="Math3" pitchFamily="2" charset="2"/>
            </a:endParaRPr>
          </a:p>
        </p:txBody>
      </p:sp>
      <p:sp>
        <p:nvSpPr>
          <p:cNvPr id="62562" name="Line 98"/>
          <p:cNvSpPr>
            <a:spLocks noChangeShapeType="1"/>
          </p:cNvSpPr>
          <p:nvPr/>
        </p:nvSpPr>
        <p:spPr bwMode="auto">
          <a:xfrm flipV="1">
            <a:off x="6767513" y="114300"/>
            <a:ext cx="0" cy="6629400"/>
          </a:xfrm>
          <a:prstGeom prst="line">
            <a:avLst/>
          </a:prstGeom>
          <a:noFill/>
          <a:ln w="28575" cap="rnd">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nl-NL"/>
          </a:p>
        </p:txBody>
      </p:sp>
      <p:sp>
        <p:nvSpPr>
          <p:cNvPr id="62564" name="Text Box 100"/>
          <p:cNvSpPr txBox="1">
            <a:spLocks noChangeArrowheads="1"/>
          </p:cNvSpPr>
          <p:nvPr/>
        </p:nvSpPr>
        <p:spPr bwMode="auto">
          <a:xfrm>
            <a:off x="6804025" y="6237288"/>
            <a:ext cx="218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pPr>
              <a:buFont typeface="Math3" pitchFamily="2" charset="2"/>
              <a:buNone/>
            </a:pPr>
            <a:r>
              <a:rPr lang="en-US" altLang="nl-NL">
                <a:solidFill>
                  <a:srgbClr val="FF0000"/>
                </a:solidFill>
                <a:cs typeface="Times New Roman" charset="0"/>
                <a:sym typeface="Math3" pitchFamily="2" charset="2"/>
              </a:rPr>
              <a:t>Answer: r.th!</a:t>
            </a:r>
            <a:endParaRPr lang="en-GB" altLang="nl-NL">
              <a:solidFill>
                <a:srgbClr val="FF0000"/>
              </a:solidFill>
              <a:cs typeface="Times New Roman" charset="0"/>
              <a:sym typeface="Math3" pitchFamily="2" charset="2"/>
            </a:endParaRPr>
          </a:p>
        </p:txBody>
      </p:sp>
      <p:sp>
        <p:nvSpPr>
          <p:cNvPr id="62565" name="Rectangle 101"/>
          <p:cNvSpPr>
            <a:spLocks noChangeArrowheads="1"/>
          </p:cNvSpPr>
          <p:nvPr/>
        </p:nvSpPr>
        <p:spPr bwMode="auto">
          <a:xfrm>
            <a:off x="6915150" y="4838700"/>
            <a:ext cx="1981200" cy="1454150"/>
          </a:xfrm>
          <a:prstGeom prst="rect">
            <a:avLst/>
          </a:prstGeom>
          <a:noFill/>
          <a:ln w="2857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66" name="Rectangle 102"/>
          <p:cNvSpPr>
            <a:spLocks noChangeArrowheads="1"/>
          </p:cNvSpPr>
          <p:nvPr/>
        </p:nvSpPr>
        <p:spPr bwMode="auto">
          <a:xfrm>
            <a:off x="442913" y="2139724"/>
            <a:ext cx="301625" cy="304800"/>
          </a:xfrm>
          <a:prstGeom prst="rect">
            <a:avLst/>
          </a:prstGeom>
          <a:solidFill>
            <a:schemeClr val="tx1"/>
          </a:solidFill>
          <a:ln>
            <a:noFill/>
          </a:ln>
        </p:spPr>
        <p:txBody>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62567" name="Rectangle 103"/>
          <p:cNvSpPr>
            <a:spLocks noChangeArrowheads="1"/>
          </p:cNvSpPr>
          <p:nvPr/>
        </p:nvSpPr>
        <p:spPr bwMode="auto">
          <a:xfrm>
            <a:off x="100013" y="4502150"/>
            <a:ext cx="6623050" cy="2284413"/>
          </a:xfrm>
          <a:prstGeom prst="rect">
            <a:avLst/>
          </a:prstGeom>
          <a:noFill/>
          <a:ln w="28575" cap="rnd">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800">
                <a:solidFill>
                  <a:schemeClr val="tx1"/>
                </a:solidFill>
                <a:latin typeface="Arial" charset="0"/>
              </a:defRPr>
            </a:lvl1pPr>
            <a:lvl2pPr marL="742950" indent="-285750">
              <a:defRPr sz="2800">
                <a:solidFill>
                  <a:schemeClr val="tx1"/>
                </a:solidFill>
                <a:latin typeface="Arial" charset="0"/>
              </a:defRPr>
            </a:lvl2pPr>
            <a:lvl3pPr marL="1143000" indent="-228600">
              <a:defRPr sz="2800">
                <a:solidFill>
                  <a:schemeClr val="tx1"/>
                </a:solidFill>
                <a:latin typeface="Arial" charset="0"/>
              </a:defRPr>
            </a:lvl3pPr>
            <a:lvl4pPr marL="1600200" indent="-228600">
              <a:defRPr sz="2800">
                <a:solidFill>
                  <a:schemeClr val="tx1"/>
                </a:solidFill>
                <a:latin typeface="Arial" charset="0"/>
              </a:defRPr>
            </a:lvl4pPr>
            <a:lvl5pPr marL="2057400" indent="-228600">
              <a:defRPr sz="2800">
                <a:solidFill>
                  <a:schemeClr val="tx1"/>
                </a:solidFill>
                <a:latin typeface="Arial" charset="0"/>
              </a:defRPr>
            </a:lvl5pPr>
            <a:lvl6pPr marL="2514600" indent="-228600" eaLnBrk="0" fontAlgn="base" hangingPunct="0">
              <a:spcBef>
                <a:spcPct val="0"/>
              </a:spcBef>
              <a:spcAft>
                <a:spcPct val="0"/>
              </a:spcAft>
              <a:defRPr sz="2800">
                <a:solidFill>
                  <a:schemeClr val="tx1"/>
                </a:solidFill>
                <a:latin typeface="Arial" charset="0"/>
              </a:defRPr>
            </a:lvl6pPr>
            <a:lvl7pPr marL="2971800" indent="-228600" eaLnBrk="0" fontAlgn="base" hangingPunct="0">
              <a:spcBef>
                <a:spcPct val="0"/>
              </a:spcBef>
              <a:spcAft>
                <a:spcPct val="0"/>
              </a:spcAft>
              <a:defRPr sz="2800">
                <a:solidFill>
                  <a:schemeClr val="tx1"/>
                </a:solidFill>
                <a:latin typeface="Arial" charset="0"/>
              </a:defRPr>
            </a:lvl7pPr>
            <a:lvl8pPr marL="3429000" indent="-228600" eaLnBrk="0" fontAlgn="base" hangingPunct="0">
              <a:spcBef>
                <a:spcPct val="0"/>
              </a:spcBef>
              <a:spcAft>
                <a:spcPct val="0"/>
              </a:spcAft>
              <a:defRPr sz="2800">
                <a:solidFill>
                  <a:schemeClr val="tx1"/>
                </a:solidFill>
                <a:latin typeface="Arial" charset="0"/>
              </a:defRPr>
            </a:lvl8pPr>
            <a:lvl9pPr marL="3886200" indent="-228600" eaLnBrk="0" fontAlgn="base" hangingPunct="0">
              <a:spcBef>
                <a:spcPct val="0"/>
              </a:spcBef>
              <a:spcAft>
                <a:spcPct val="0"/>
              </a:spcAft>
              <a:defRPr sz="2800">
                <a:solidFill>
                  <a:schemeClr val="tx1"/>
                </a:solidFill>
                <a:latin typeface="Arial" charset="0"/>
              </a:defRPr>
            </a:lvl9pPr>
          </a:lstStyle>
          <a:p>
            <a:endParaRPr lang="nl-NL" altLang="nl-NL"/>
          </a:p>
        </p:txBody>
      </p:sp>
      <p:sp>
        <p:nvSpPr>
          <p:cNvPr id="105" name="Text Box 3">
            <a:extLst>
              <a:ext uri="{FF2B5EF4-FFF2-40B4-BE49-F238E27FC236}">
                <a16:creationId xmlns:a16="http://schemas.microsoft.com/office/drawing/2014/main" id="{6478E4B6-2EF7-4C45-839B-E08570B28316}"/>
              </a:ext>
            </a:extLst>
          </p:cNvPr>
          <p:cNvSpPr txBox="1">
            <a:spLocks noChangeArrowheads="1"/>
          </p:cNvSpPr>
          <p:nvPr/>
        </p:nvSpPr>
        <p:spPr bwMode="auto">
          <a:xfrm>
            <a:off x="8847834" y="6609851"/>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37</a:t>
            </a:fld>
            <a:endParaRPr lang="en-US" altLang="nl-NL" sz="1600"/>
          </a:p>
        </p:txBody>
      </p:sp>
    </p:spTree>
    <p:extLst>
      <p:ext uri="{BB962C8B-B14F-4D97-AF65-F5344CB8AC3E}">
        <p14:creationId xmlns:p14="http://schemas.microsoft.com/office/powerpoint/2010/main" val="219845036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56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56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2491"/>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499"/>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249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248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499"/>
                                          </p:stCondLst>
                                        </p:cTn>
                                        <p:tgtEl>
                                          <p:spTgt spid="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2474"/>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2492"/>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5"/>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62475"/>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62476"/>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6252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499"/>
                                          </p:stCondLst>
                                        </p:cTn>
                                        <p:tgtEl>
                                          <p:spTgt spid="1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6252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6254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499"/>
                                          </p:stCondLst>
                                        </p:cTn>
                                        <p:tgtEl>
                                          <p:spTgt spid="1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62505"/>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62522"/>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nodeType="clickEffect">
                                  <p:stCondLst>
                                    <p:cond delay="0"/>
                                  </p:stCondLst>
                                  <p:childTnLst>
                                    <p:set>
                                      <p:cBhvr>
                                        <p:cTn id="98" dur="1" fill="hold">
                                          <p:stCondLst>
                                            <p:cond delay="0"/>
                                          </p:stCondLst>
                                        </p:cTn>
                                        <p:tgtEl>
                                          <p:spTgt spid="11"/>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62506"/>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nodeType="clickEffect">
                                  <p:stCondLst>
                                    <p:cond delay="0"/>
                                  </p:stCondLst>
                                  <p:childTnLst>
                                    <p:set>
                                      <p:cBhvr>
                                        <p:cTn id="106" dur="1" fill="hold">
                                          <p:stCondLst>
                                            <p:cond delay="499"/>
                                          </p:stCondLst>
                                        </p:cTn>
                                        <p:tgtEl>
                                          <p:spTgt spid="1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499"/>
                                          </p:stCondLst>
                                        </p:cTn>
                                        <p:tgtEl>
                                          <p:spTgt spid="62507"/>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499"/>
                                          </p:stCondLst>
                                        </p:cTn>
                                        <p:tgtEl>
                                          <p:spTgt spid="62523"/>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499"/>
                                          </p:stCondLst>
                                        </p:cTn>
                                        <p:tgtEl>
                                          <p:spTgt spid="62567"/>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499"/>
                                          </p:stCondLst>
                                        </p:cTn>
                                        <p:tgtEl>
                                          <p:spTgt spid="6250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499"/>
                                          </p:stCondLst>
                                        </p:cTn>
                                        <p:tgtEl>
                                          <p:spTgt spid="62503"/>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499"/>
                                          </p:stCondLst>
                                        </p:cTn>
                                        <p:tgtEl>
                                          <p:spTgt spid="62502"/>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62501"/>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nodeType="clickEffect">
                                  <p:stCondLst>
                                    <p:cond delay="0"/>
                                  </p:stCondLst>
                                  <p:childTnLst>
                                    <p:set>
                                      <p:cBhvr>
                                        <p:cTn id="138" dur="1" fill="hold">
                                          <p:stCondLst>
                                            <p:cond delay="499"/>
                                          </p:stCondLst>
                                        </p:cTn>
                                        <p:tgtEl>
                                          <p:spTgt spid="8"/>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62494"/>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nodeType="clickEffect">
                                  <p:stCondLst>
                                    <p:cond delay="0"/>
                                  </p:stCondLst>
                                  <p:childTnLst>
                                    <p:set>
                                      <p:cBhvr>
                                        <p:cTn id="146" dur="1" fill="hold">
                                          <p:stCondLst>
                                            <p:cond delay="0"/>
                                          </p:stCondLst>
                                        </p:cTn>
                                        <p:tgtEl>
                                          <p:spTgt spid="9"/>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499"/>
                                          </p:stCondLst>
                                        </p:cTn>
                                        <p:tgtEl>
                                          <p:spTgt spid="62493"/>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499"/>
                                          </p:stCondLst>
                                        </p:cTn>
                                        <p:tgtEl>
                                          <p:spTgt spid="6252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499"/>
                                          </p:stCondLst>
                                        </p:cTn>
                                        <p:tgtEl>
                                          <p:spTgt spid="6252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499"/>
                                          </p:stCondLst>
                                        </p:cTn>
                                        <p:tgtEl>
                                          <p:spTgt spid="62525">
                                            <p:txEl>
                                              <p:pRg st="0" end="0"/>
                                            </p:txEl>
                                          </p:spTgt>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499"/>
                                          </p:stCondLst>
                                        </p:cTn>
                                        <p:tgtEl>
                                          <p:spTgt spid="62525">
                                            <p:txEl>
                                              <p:pRg st="1" end="1"/>
                                            </p:txEl>
                                          </p:spTgt>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499"/>
                                          </p:stCondLst>
                                        </p:cTn>
                                        <p:tgtEl>
                                          <p:spTgt spid="62525">
                                            <p:txEl>
                                              <p:pRg st="2" end="2"/>
                                            </p:txEl>
                                          </p:spTgt>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499"/>
                                          </p:stCondLst>
                                        </p:cTn>
                                        <p:tgtEl>
                                          <p:spTgt spid="62525">
                                            <p:txEl>
                                              <p:pRg st="3" end="3"/>
                                            </p:txEl>
                                          </p:spTgt>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499"/>
                                          </p:stCondLst>
                                        </p:cTn>
                                        <p:tgtEl>
                                          <p:spTgt spid="62525">
                                            <p:txEl>
                                              <p:pRg st="4" end="4"/>
                                            </p:txEl>
                                          </p:spTgt>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499"/>
                                          </p:stCondLst>
                                        </p:cTn>
                                        <p:tgtEl>
                                          <p:spTgt spid="62562"/>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499"/>
                                          </p:stCondLst>
                                        </p:cTn>
                                        <p:tgtEl>
                                          <p:spTgt spid="62527"/>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499"/>
                                          </p:stCondLst>
                                        </p:cTn>
                                        <p:tgtEl>
                                          <p:spTgt spid="62528"/>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499"/>
                                          </p:stCondLst>
                                        </p:cTn>
                                        <p:tgtEl>
                                          <p:spTgt spid="6253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499"/>
                                          </p:stCondLst>
                                        </p:cTn>
                                        <p:tgtEl>
                                          <p:spTgt spid="62531"/>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499"/>
                                          </p:stCondLst>
                                        </p:cTn>
                                        <p:tgtEl>
                                          <p:spTgt spid="62529"/>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499"/>
                                          </p:stCondLst>
                                        </p:cTn>
                                        <p:tgtEl>
                                          <p:spTgt spid="62532"/>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499"/>
                                          </p:stCondLst>
                                        </p:cTn>
                                        <p:tgtEl>
                                          <p:spTgt spid="62533"/>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499"/>
                                          </p:stCondLst>
                                        </p:cTn>
                                        <p:tgtEl>
                                          <p:spTgt spid="62534"/>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499"/>
                                          </p:stCondLst>
                                        </p:cTn>
                                        <p:tgtEl>
                                          <p:spTgt spid="62535"/>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499"/>
                                          </p:stCondLst>
                                        </p:cTn>
                                        <p:tgtEl>
                                          <p:spTgt spid="62537"/>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499"/>
                                          </p:stCondLst>
                                        </p:cTn>
                                        <p:tgtEl>
                                          <p:spTgt spid="62538"/>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499"/>
                                          </p:stCondLst>
                                        </p:cTn>
                                        <p:tgtEl>
                                          <p:spTgt spid="62536"/>
                                        </p:tgtEl>
                                        <p:attrNameLst>
                                          <p:attrName>style.visibility</p:attrName>
                                        </p:attrNameLst>
                                      </p:cBhvr>
                                      <p:to>
                                        <p:strVal val="visible"/>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0" nodeType="clickEffect">
                                  <p:stCondLst>
                                    <p:cond delay="0"/>
                                  </p:stCondLst>
                                  <p:childTnLst>
                                    <p:set>
                                      <p:cBhvr>
                                        <p:cTn id="234" dur="1" fill="hold">
                                          <p:stCondLst>
                                            <p:cond delay="499"/>
                                          </p:stCondLst>
                                        </p:cTn>
                                        <p:tgtEl>
                                          <p:spTgt spid="62539"/>
                                        </p:tgtEl>
                                        <p:attrNameLst>
                                          <p:attrName>style.visibility</p:attrName>
                                        </p:attrNameLst>
                                      </p:cBhvr>
                                      <p:to>
                                        <p:strVal val="visible"/>
                                      </p:to>
                                    </p:se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1" presetClass="entr" presetSubtype="0" fill="hold" grpId="0" nodeType="clickEffect">
                                  <p:stCondLst>
                                    <p:cond delay="0"/>
                                  </p:stCondLst>
                                  <p:childTnLst>
                                    <p:set>
                                      <p:cBhvr>
                                        <p:cTn id="238" dur="1" fill="hold">
                                          <p:stCondLst>
                                            <p:cond delay="499"/>
                                          </p:stCondLst>
                                        </p:cTn>
                                        <p:tgtEl>
                                          <p:spTgt spid="62540"/>
                                        </p:tgtEl>
                                        <p:attrNameLst>
                                          <p:attrName>style.visibility</p:attrName>
                                        </p:attrNameLst>
                                      </p:cBhvr>
                                      <p:to>
                                        <p:strVal val="visible"/>
                                      </p:to>
                                    </p:set>
                                  </p:childTnLst>
                                </p:cTn>
                              </p:par>
                            </p:childTnLst>
                          </p:cTn>
                        </p:par>
                      </p:childTnLst>
                    </p:cTn>
                  </p:par>
                  <p:par>
                    <p:cTn id="239" fill="hold" nodeType="clickPar">
                      <p:stCondLst>
                        <p:cond delay="indefinite"/>
                      </p:stCondLst>
                      <p:childTnLst>
                        <p:par>
                          <p:cTn id="240" fill="hold" nodeType="withGroup">
                            <p:stCondLst>
                              <p:cond delay="0"/>
                            </p:stCondLst>
                            <p:childTnLst>
                              <p:par>
                                <p:cTn id="241" presetID="1" presetClass="entr" presetSubtype="0" fill="hold" grpId="0" nodeType="clickEffect">
                                  <p:stCondLst>
                                    <p:cond delay="0"/>
                                  </p:stCondLst>
                                  <p:childTnLst>
                                    <p:set>
                                      <p:cBhvr>
                                        <p:cTn id="242" dur="1" fill="hold">
                                          <p:stCondLst>
                                            <p:cond delay="499"/>
                                          </p:stCondLst>
                                        </p:cTn>
                                        <p:tgtEl>
                                          <p:spTgt spid="62542"/>
                                        </p:tgtEl>
                                        <p:attrNameLst>
                                          <p:attrName>style.visibility</p:attrName>
                                        </p:attrNameLst>
                                      </p:cBhvr>
                                      <p:to>
                                        <p:strVal val="visible"/>
                                      </p:to>
                                    </p:se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1" presetClass="entr" presetSubtype="0" fill="hold" grpId="0" nodeType="clickEffect">
                                  <p:stCondLst>
                                    <p:cond delay="0"/>
                                  </p:stCondLst>
                                  <p:childTnLst>
                                    <p:set>
                                      <p:cBhvr>
                                        <p:cTn id="246" dur="1" fill="hold">
                                          <p:stCondLst>
                                            <p:cond delay="499"/>
                                          </p:stCondLst>
                                        </p:cTn>
                                        <p:tgtEl>
                                          <p:spTgt spid="62543"/>
                                        </p:tgtEl>
                                        <p:attrNameLst>
                                          <p:attrName>style.visibility</p:attrName>
                                        </p:attrNameLst>
                                      </p:cBhvr>
                                      <p:to>
                                        <p:strVal val="visible"/>
                                      </p:to>
                                    </p:set>
                                  </p:childTnLst>
                                </p:cTn>
                              </p:par>
                            </p:childTnLst>
                          </p:cTn>
                        </p:par>
                      </p:childTnLst>
                    </p:cTn>
                  </p:par>
                  <p:par>
                    <p:cTn id="247" fill="hold" nodeType="clickPar">
                      <p:stCondLst>
                        <p:cond delay="indefinite"/>
                      </p:stCondLst>
                      <p:childTnLst>
                        <p:par>
                          <p:cTn id="248" fill="hold" nodeType="withGroup">
                            <p:stCondLst>
                              <p:cond delay="0"/>
                            </p:stCondLst>
                            <p:childTnLst>
                              <p:par>
                                <p:cTn id="249" presetID="1" presetClass="entr" presetSubtype="0" fill="hold" grpId="0" nodeType="clickEffect">
                                  <p:stCondLst>
                                    <p:cond delay="0"/>
                                  </p:stCondLst>
                                  <p:childTnLst>
                                    <p:set>
                                      <p:cBhvr>
                                        <p:cTn id="250" dur="1" fill="hold">
                                          <p:stCondLst>
                                            <p:cond delay="499"/>
                                          </p:stCondLst>
                                        </p:cTn>
                                        <p:tgtEl>
                                          <p:spTgt spid="62545"/>
                                        </p:tgtEl>
                                        <p:attrNameLst>
                                          <p:attrName>style.visibility</p:attrName>
                                        </p:attrNameLst>
                                      </p:cBhvr>
                                      <p:to>
                                        <p:strVal val="visible"/>
                                      </p:to>
                                    </p:set>
                                  </p:childTnLst>
                                </p:cTn>
                              </p:par>
                            </p:childTnLst>
                          </p:cTn>
                        </p:par>
                      </p:childTnLst>
                    </p:cTn>
                  </p:par>
                  <p:par>
                    <p:cTn id="251" fill="hold" nodeType="clickPar">
                      <p:stCondLst>
                        <p:cond delay="indefinite"/>
                      </p:stCondLst>
                      <p:childTnLst>
                        <p:par>
                          <p:cTn id="252" fill="hold" nodeType="withGroup">
                            <p:stCondLst>
                              <p:cond delay="0"/>
                            </p:stCondLst>
                            <p:childTnLst>
                              <p:par>
                                <p:cTn id="253" presetID="1" presetClass="entr" presetSubtype="0" fill="hold" grpId="0" nodeType="clickEffect">
                                  <p:stCondLst>
                                    <p:cond delay="0"/>
                                  </p:stCondLst>
                                  <p:childTnLst>
                                    <p:set>
                                      <p:cBhvr>
                                        <p:cTn id="254" dur="1" fill="hold">
                                          <p:stCondLst>
                                            <p:cond delay="499"/>
                                          </p:stCondLst>
                                        </p:cTn>
                                        <p:tgtEl>
                                          <p:spTgt spid="62546"/>
                                        </p:tgtEl>
                                        <p:attrNameLst>
                                          <p:attrName>style.visibility</p:attrName>
                                        </p:attrNameLst>
                                      </p:cBhvr>
                                      <p:to>
                                        <p:strVal val="visible"/>
                                      </p:to>
                                    </p:se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ntr" presetSubtype="0" fill="hold" grpId="0" nodeType="clickEffect">
                                  <p:stCondLst>
                                    <p:cond delay="0"/>
                                  </p:stCondLst>
                                  <p:childTnLst>
                                    <p:set>
                                      <p:cBhvr>
                                        <p:cTn id="258" dur="1" fill="hold">
                                          <p:stCondLst>
                                            <p:cond delay="499"/>
                                          </p:stCondLst>
                                        </p:cTn>
                                        <p:tgtEl>
                                          <p:spTgt spid="62552"/>
                                        </p:tgtEl>
                                        <p:attrNameLst>
                                          <p:attrName>style.visibility</p:attrName>
                                        </p:attrNameLst>
                                      </p:cBhvr>
                                      <p:to>
                                        <p:strVal val="visible"/>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1" presetClass="entr" presetSubtype="0" fill="hold" nodeType="clickEffect">
                                  <p:stCondLst>
                                    <p:cond delay="0"/>
                                  </p:stCondLst>
                                  <p:childTnLst>
                                    <p:set>
                                      <p:cBhvr>
                                        <p:cTn id="262" dur="1" fill="hold">
                                          <p:stCondLst>
                                            <p:cond delay="499"/>
                                          </p:stCondLst>
                                        </p:cTn>
                                        <p:tgtEl>
                                          <p:spTgt spid="14"/>
                                        </p:tgtEl>
                                        <p:attrNameLst>
                                          <p:attrName>style.visibility</p:attrName>
                                        </p:attrNameLst>
                                      </p:cBhvr>
                                      <p:to>
                                        <p:strVal val="visible"/>
                                      </p:to>
                                    </p:set>
                                  </p:childTnLst>
                                </p:cTn>
                              </p:par>
                            </p:childTnLst>
                          </p:cTn>
                        </p:par>
                      </p:childTnLst>
                    </p:cTn>
                  </p:par>
                  <p:par>
                    <p:cTn id="263" fill="hold" nodeType="clickPar">
                      <p:stCondLst>
                        <p:cond delay="indefinite"/>
                      </p:stCondLst>
                      <p:childTnLst>
                        <p:par>
                          <p:cTn id="264" fill="hold" nodeType="withGroup">
                            <p:stCondLst>
                              <p:cond delay="0"/>
                            </p:stCondLst>
                            <p:childTnLst>
                              <p:par>
                                <p:cTn id="265" presetID="1" presetClass="entr" presetSubtype="0" fill="hold" grpId="0" nodeType="clickEffect">
                                  <p:stCondLst>
                                    <p:cond delay="0"/>
                                  </p:stCondLst>
                                  <p:childTnLst>
                                    <p:set>
                                      <p:cBhvr>
                                        <p:cTn id="266" dur="1" fill="hold">
                                          <p:stCondLst>
                                            <p:cond delay="499"/>
                                          </p:stCondLst>
                                        </p:cTn>
                                        <p:tgtEl>
                                          <p:spTgt spid="62553"/>
                                        </p:tgtEl>
                                        <p:attrNameLst>
                                          <p:attrName>style.visibility</p:attrName>
                                        </p:attrNameLst>
                                      </p:cBhvr>
                                      <p:to>
                                        <p:strVal val="visible"/>
                                      </p:to>
                                    </p:set>
                                  </p:childTnLst>
                                </p:cTn>
                              </p:par>
                            </p:childTnLst>
                          </p:cTn>
                        </p:par>
                      </p:childTnLst>
                    </p:cTn>
                  </p:par>
                  <p:par>
                    <p:cTn id="267" fill="hold" nodeType="clickPar">
                      <p:stCondLst>
                        <p:cond delay="indefinite"/>
                      </p:stCondLst>
                      <p:childTnLst>
                        <p:par>
                          <p:cTn id="268" fill="hold" nodeType="withGroup">
                            <p:stCondLst>
                              <p:cond delay="0"/>
                            </p:stCondLst>
                            <p:childTnLst>
                              <p:par>
                                <p:cTn id="269" presetID="1" presetClass="entr" presetSubtype="0" fill="hold" grpId="0" nodeType="clickEffect">
                                  <p:stCondLst>
                                    <p:cond delay="0"/>
                                  </p:stCondLst>
                                  <p:childTnLst>
                                    <p:set>
                                      <p:cBhvr>
                                        <p:cTn id="270" dur="1" fill="hold">
                                          <p:stCondLst>
                                            <p:cond delay="499"/>
                                          </p:stCondLst>
                                        </p:cTn>
                                        <p:tgtEl>
                                          <p:spTgt spid="62558"/>
                                        </p:tgtEl>
                                        <p:attrNameLst>
                                          <p:attrName>style.visibility</p:attrName>
                                        </p:attrNameLst>
                                      </p:cBhvr>
                                      <p:to>
                                        <p:strVal val="visible"/>
                                      </p:to>
                                    </p:set>
                                  </p:childTnLst>
                                </p:cTn>
                              </p:par>
                            </p:childTnLst>
                          </p:cTn>
                        </p:par>
                      </p:childTnLst>
                    </p:cTn>
                  </p:par>
                  <p:par>
                    <p:cTn id="271" fill="hold" nodeType="clickPar">
                      <p:stCondLst>
                        <p:cond delay="indefinite"/>
                      </p:stCondLst>
                      <p:childTnLst>
                        <p:par>
                          <p:cTn id="272" fill="hold" nodeType="withGroup">
                            <p:stCondLst>
                              <p:cond delay="0"/>
                            </p:stCondLst>
                            <p:childTnLst>
                              <p:par>
                                <p:cTn id="273" presetID="1" presetClass="entr" presetSubtype="0" fill="hold" grpId="0" nodeType="clickEffect">
                                  <p:stCondLst>
                                    <p:cond delay="0"/>
                                  </p:stCondLst>
                                  <p:childTnLst>
                                    <p:set>
                                      <p:cBhvr>
                                        <p:cTn id="274" dur="1" fill="hold">
                                          <p:stCondLst>
                                            <p:cond delay="499"/>
                                          </p:stCondLst>
                                        </p:cTn>
                                        <p:tgtEl>
                                          <p:spTgt spid="62559"/>
                                        </p:tgtEl>
                                        <p:attrNameLst>
                                          <p:attrName>style.visibility</p:attrName>
                                        </p:attrNameLst>
                                      </p:cBhvr>
                                      <p:to>
                                        <p:strVal val="visible"/>
                                      </p:to>
                                    </p:set>
                                  </p:childTnLst>
                                </p:cTn>
                              </p:par>
                            </p:childTnLst>
                          </p:cTn>
                        </p:par>
                      </p:childTnLst>
                    </p:cTn>
                  </p:par>
                  <p:par>
                    <p:cTn id="275" fill="hold" nodeType="clickPar">
                      <p:stCondLst>
                        <p:cond delay="indefinite"/>
                      </p:stCondLst>
                      <p:childTnLst>
                        <p:par>
                          <p:cTn id="276" fill="hold" nodeType="withGroup">
                            <p:stCondLst>
                              <p:cond delay="0"/>
                            </p:stCondLst>
                            <p:childTnLst>
                              <p:par>
                                <p:cTn id="277" presetID="1" presetClass="entr" presetSubtype="0" fill="hold" grpId="0" nodeType="clickEffect">
                                  <p:stCondLst>
                                    <p:cond delay="0"/>
                                  </p:stCondLst>
                                  <p:childTnLst>
                                    <p:set>
                                      <p:cBhvr>
                                        <p:cTn id="278" dur="1" fill="hold">
                                          <p:stCondLst>
                                            <p:cond delay="499"/>
                                          </p:stCondLst>
                                        </p:cTn>
                                        <p:tgtEl>
                                          <p:spTgt spid="62544"/>
                                        </p:tgtEl>
                                        <p:attrNameLst>
                                          <p:attrName>style.visibility</p:attrName>
                                        </p:attrNameLst>
                                      </p:cBhvr>
                                      <p:to>
                                        <p:strVal val="visible"/>
                                      </p:to>
                                    </p:set>
                                  </p:childTnLst>
                                </p:cTn>
                              </p:par>
                            </p:childTnLst>
                          </p:cTn>
                        </p:par>
                      </p:childTnLst>
                    </p:cTn>
                  </p:par>
                  <p:par>
                    <p:cTn id="279" fill="hold" nodeType="clickPar">
                      <p:stCondLst>
                        <p:cond delay="indefinite"/>
                      </p:stCondLst>
                      <p:childTnLst>
                        <p:par>
                          <p:cTn id="280" fill="hold" nodeType="withGroup">
                            <p:stCondLst>
                              <p:cond delay="0"/>
                            </p:stCondLst>
                            <p:childTnLst>
                              <p:par>
                                <p:cTn id="281" presetID="1" presetClass="entr" presetSubtype="0" fill="hold" grpId="0" nodeType="clickEffect">
                                  <p:stCondLst>
                                    <p:cond delay="0"/>
                                  </p:stCondLst>
                                  <p:childTnLst>
                                    <p:set>
                                      <p:cBhvr>
                                        <p:cTn id="282" dur="1" fill="hold">
                                          <p:stCondLst>
                                            <p:cond delay="499"/>
                                          </p:stCondLst>
                                        </p:cTn>
                                        <p:tgtEl>
                                          <p:spTgt spid="62547"/>
                                        </p:tgtEl>
                                        <p:attrNameLst>
                                          <p:attrName>style.visibility</p:attrName>
                                        </p:attrNameLst>
                                      </p:cBhvr>
                                      <p:to>
                                        <p:strVal val="visible"/>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ntr" presetSubtype="0" fill="hold" grpId="0" nodeType="clickEffect">
                                  <p:stCondLst>
                                    <p:cond delay="0"/>
                                  </p:stCondLst>
                                  <p:childTnLst>
                                    <p:set>
                                      <p:cBhvr>
                                        <p:cTn id="286" dur="1" fill="hold">
                                          <p:stCondLst>
                                            <p:cond delay="499"/>
                                          </p:stCondLst>
                                        </p:cTn>
                                        <p:tgtEl>
                                          <p:spTgt spid="62548"/>
                                        </p:tgtEl>
                                        <p:attrNameLst>
                                          <p:attrName>style.visibility</p:attrName>
                                        </p:attrNameLst>
                                      </p:cBhvr>
                                      <p:to>
                                        <p:strVal val="visible"/>
                                      </p:to>
                                    </p:set>
                                  </p:childTnLst>
                                </p:cTn>
                              </p:par>
                            </p:childTnLst>
                          </p:cTn>
                        </p:par>
                      </p:childTnLst>
                    </p:cTn>
                  </p:par>
                  <p:par>
                    <p:cTn id="287" fill="hold" nodeType="clickPar">
                      <p:stCondLst>
                        <p:cond delay="indefinite"/>
                      </p:stCondLst>
                      <p:childTnLst>
                        <p:par>
                          <p:cTn id="288" fill="hold" nodeType="withGroup">
                            <p:stCondLst>
                              <p:cond delay="0"/>
                            </p:stCondLst>
                            <p:childTnLst>
                              <p:par>
                                <p:cTn id="289" presetID="1" presetClass="entr" presetSubtype="0" fill="hold" nodeType="clickEffect">
                                  <p:stCondLst>
                                    <p:cond delay="0"/>
                                  </p:stCondLst>
                                  <p:childTnLst>
                                    <p:set>
                                      <p:cBhvr>
                                        <p:cTn id="290" dur="1" fill="hold">
                                          <p:stCondLst>
                                            <p:cond delay="499"/>
                                          </p:stCondLst>
                                        </p:cTn>
                                        <p:tgtEl>
                                          <p:spTgt spid="15"/>
                                        </p:tgtEl>
                                        <p:attrNameLst>
                                          <p:attrName>style.visibility</p:attrName>
                                        </p:attrNameLst>
                                      </p:cBhvr>
                                      <p:to>
                                        <p:strVal val="visible"/>
                                      </p:to>
                                    </p:set>
                                  </p:childTnLst>
                                </p:cTn>
                              </p:par>
                            </p:childTnLst>
                          </p:cTn>
                        </p:par>
                      </p:childTnLst>
                    </p:cTn>
                  </p:par>
                  <p:par>
                    <p:cTn id="291" fill="hold" nodeType="clickPar">
                      <p:stCondLst>
                        <p:cond delay="indefinite"/>
                      </p:stCondLst>
                      <p:childTnLst>
                        <p:par>
                          <p:cTn id="292" fill="hold" nodeType="withGroup">
                            <p:stCondLst>
                              <p:cond delay="0"/>
                            </p:stCondLst>
                            <p:childTnLst>
                              <p:par>
                                <p:cTn id="293" presetID="1" presetClass="entr" presetSubtype="0" fill="hold" grpId="0" nodeType="clickEffect">
                                  <p:stCondLst>
                                    <p:cond delay="0"/>
                                  </p:stCondLst>
                                  <p:childTnLst>
                                    <p:set>
                                      <p:cBhvr>
                                        <p:cTn id="294" dur="1" fill="hold">
                                          <p:stCondLst>
                                            <p:cond delay="499"/>
                                          </p:stCondLst>
                                        </p:cTn>
                                        <p:tgtEl>
                                          <p:spTgt spid="62554"/>
                                        </p:tgtEl>
                                        <p:attrNameLst>
                                          <p:attrName>style.visibility</p:attrName>
                                        </p:attrNameLst>
                                      </p:cBhvr>
                                      <p:to>
                                        <p:strVal val="visible"/>
                                      </p:to>
                                    </p:set>
                                  </p:childTnLst>
                                </p:cTn>
                              </p:par>
                            </p:childTnLst>
                          </p:cTn>
                        </p:par>
                      </p:childTnLst>
                    </p:cTn>
                  </p:par>
                  <p:par>
                    <p:cTn id="295" fill="hold" nodeType="clickPar">
                      <p:stCondLst>
                        <p:cond delay="indefinite"/>
                      </p:stCondLst>
                      <p:childTnLst>
                        <p:par>
                          <p:cTn id="296" fill="hold" nodeType="withGroup">
                            <p:stCondLst>
                              <p:cond delay="0"/>
                            </p:stCondLst>
                            <p:childTnLst>
                              <p:par>
                                <p:cTn id="297" presetID="1" presetClass="entr" presetSubtype="0" fill="hold" grpId="0" nodeType="clickEffect">
                                  <p:stCondLst>
                                    <p:cond delay="0"/>
                                  </p:stCondLst>
                                  <p:childTnLst>
                                    <p:set>
                                      <p:cBhvr>
                                        <p:cTn id="298" dur="1" fill="hold">
                                          <p:stCondLst>
                                            <p:cond delay="499"/>
                                          </p:stCondLst>
                                        </p:cTn>
                                        <p:tgtEl>
                                          <p:spTgt spid="62560"/>
                                        </p:tgtEl>
                                        <p:attrNameLst>
                                          <p:attrName>style.visibility</p:attrName>
                                        </p:attrNameLst>
                                      </p:cBhvr>
                                      <p:to>
                                        <p:strVal val="visible"/>
                                      </p:to>
                                    </p:set>
                                  </p:childTnLst>
                                </p:cTn>
                              </p:par>
                            </p:childTnLst>
                          </p:cTn>
                        </p:par>
                      </p:childTnLst>
                    </p:cTn>
                  </p:par>
                  <p:par>
                    <p:cTn id="299" fill="hold" nodeType="clickPar">
                      <p:stCondLst>
                        <p:cond delay="indefinite"/>
                      </p:stCondLst>
                      <p:childTnLst>
                        <p:par>
                          <p:cTn id="300" fill="hold" nodeType="withGroup">
                            <p:stCondLst>
                              <p:cond delay="0"/>
                            </p:stCondLst>
                            <p:childTnLst>
                              <p:par>
                                <p:cTn id="301" presetID="1" presetClass="entr" presetSubtype="0" fill="hold" grpId="0" nodeType="clickEffect">
                                  <p:stCondLst>
                                    <p:cond delay="0"/>
                                  </p:stCondLst>
                                  <p:childTnLst>
                                    <p:set>
                                      <p:cBhvr>
                                        <p:cTn id="302" dur="1" fill="hold">
                                          <p:stCondLst>
                                            <p:cond delay="499"/>
                                          </p:stCondLst>
                                        </p:cTn>
                                        <p:tgtEl>
                                          <p:spTgt spid="62561"/>
                                        </p:tgtEl>
                                        <p:attrNameLst>
                                          <p:attrName>style.visibility</p:attrName>
                                        </p:attrNameLst>
                                      </p:cBhvr>
                                      <p:to>
                                        <p:strVal val="visible"/>
                                      </p:to>
                                    </p:set>
                                  </p:childTnLst>
                                </p:cTn>
                              </p:par>
                            </p:childTnLst>
                          </p:cTn>
                        </p:par>
                      </p:childTnLst>
                    </p:cTn>
                  </p:par>
                  <p:par>
                    <p:cTn id="303" fill="hold" nodeType="clickPar">
                      <p:stCondLst>
                        <p:cond delay="indefinite"/>
                      </p:stCondLst>
                      <p:childTnLst>
                        <p:par>
                          <p:cTn id="304" fill="hold" nodeType="withGroup">
                            <p:stCondLst>
                              <p:cond delay="0"/>
                            </p:stCondLst>
                            <p:childTnLst>
                              <p:par>
                                <p:cTn id="305" presetID="1" presetClass="entr" presetSubtype="0" fill="hold" grpId="0" nodeType="clickEffect">
                                  <p:stCondLst>
                                    <p:cond delay="0"/>
                                  </p:stCondLst>
                                  <p:childTnLst>
                                    <p:set>
                                      <p:cBhvr>
                                        <p:cTn id="306" dur="1" fill="hold">
                                          <p:stCondLst>
                                            <p:cond delay="499"/>
                                          </p:stCondLst>
                                        </p:cTn>
                                        <p:tgtEl>
                                          <p:spTgt spid="625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9" grpId="0" autoUpdateAnimBg="0"/>
      <p:bldP spid="62474" grpId="0" autoUpdateAnimBg="0"/>
      <p:bldP spid="62475" grpId="0" autoUpdateAnimBg="0"/>
      <p:bldP spid="62476" grpId="0" autoUpdateAnimBg="0"/>
      <p:bldP spid="62483" grpId="0" autoUpdateAnimBg="0"/>
      <p:bldP spid="62490" grpId="0" autoUpdateAnimBg="0"/>
      <p:bldP spid="62491" grpId="0" animBg="1"/>
      <p:bldP spid="62492" grpId="0" animBg="1"/>
      <p:bldP spid="62493" grpId="0" autoUpdateAnimBg="0"/>
      <p:bldP spid="62494" grpId="0" autoUpdateAnimBg="0"/>
      <p:bldP spid="62501" grpId="0" animBg="1"/>
      <p:bldP spid="62502" grpId="0" autoUpdateAnimBg="0"/>
      <p:bldP spid="62503" grpId="0" autoUpdateAnimBg="0"/>
      <p:bldP spid="62504" grpId="0" autoUpdateAnimBg="0"/>
      <p:bldP spid="62505" grpId="0" autoUpdateAnimBg="0"/>
      <p:bldP spid="62506" grpId="0" autoUpdateAnimBg="0"/>
      <p:bldP spid="62507" grpId="0" autoUpdateAnimBg="0"/>
      <p:bldP spid="62520" grpId="0" autoUpdateAnimBg="0"/>
      <p:bldP spid="62521" grpId="0" animBg="1"/>
      <p:bldP spid="62522" grpId="0" animBg="1"/>
      <p:bldP spid="62523" grpId="0" animBg="1"/>
      <p:bldP spid="62524" grpId="0" autoUpdateAnimBg="0"/>
      <p:bldP spid="62525" grpId="0" build="p" autoUpdateAnimBg="0"/>
      <p:bldP spid="62526" grpId="0" animBg="1"/>
      <p:bldP spid="62527" grpId="0" autoUpdateAnimBg="0"/>
      <p:bldP spid="62528" grpId="0" autoUpdateAnimBg="0"/>
      <p:bldP spid="62529" grpId="0" autoUpdateAnimBg="0"/>
      <p:bldP spid="62530" grpId="0" autoUpdateAnimBg="0"/>
      <p:bldP spid="62531" grpId="0" autoUpdateAnimBg="0"/>
      <p:bldP spid="62532" grpId="0" autoUpdateAnimBg="0"/>
      <p:bldP spid="62533" grpId="0" autoUpdateAnimBg="0"/>
      <p:bldP spid="62534" grpId="0" autoUpdateAnimBg="0"/>
      <p:bldP spid="62535" grpId="0" autoUpdateAnimBg="0"/>
      <p:bldP spid="62536" grpId="0" autoUpdateAnimBg="0"/>
      <p:bldP spid="62537" grpId="0" autoUpdateAnimBg="0"/>
      <p:bldP spid="62538" grpId="0" autoUpdateAnimBg="0"/>
      <p:bldP spid="62539" grpId="0" autoUpdateAnimBg="0"/>
      <p:bldP spid="62540" grpId="0" autoUpdateAnimBg="0"/>
      <p:bldP spid="62541" grpId="0" autoUpdateAnimBg="0"/>
      <p:bldP spid="62542" grpId="0" autoUpdateAnimBg="0"/>
      <p:bldP spid="62543" grpId="0" autoUpdateAnimBg="0"/>
      <p:bldP spid="62544" grpId="0" autoUpdateAnimBg="0"/>
      <p:bldP spid="62545" grpId="0" autoUpdateAnimBg="0"/>
      <p:bldP spid="62546" grpId="0" autoUpdateAnimBg="0"/>
      <p:bldP spid="62547" grpId="0" autoUpdateAnimBg="0"/>
      <p:bldP spid="62548" grpId="0" autoUpdateAnimBg="0"/>
      <p:bldP spid="62552" grpId="0" autoUpdateAnimBg="0"/>
      <p:bldP spid="62553" grpId="0" autoUpdateAnimBg="0"/>
      <p:bldP spid="62554" grpId="0" autoUpdateAnimBg="0"/>
      <p:bldP spid="62558" grpId="0" animBg="1"/>
      <p:bldP spid="62559" grpId="0" autoUpdateAnimBg="0"/>
      <p:bldP spid="62560" grpId="0" animBg="1"/>
      <p:bldP spid="62561" grpId="0" autoUpdateAnimBg="0"/>
      <p:bldP spid="62562" grpId="0" animBg="1"/>
      <p:bldP spid="62564" grpId="0" autoUpdateAnimBg="0"/>
      <p:bldP spid="62565" grpId="0" animBg="1"/>
      <p:bldP spid="62566" grpId="0" animBg="1"/>
      <p:bldP spid="6256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555092" y="191521"/>
                <a:ext cx="7588908" cy="66300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 3.2.1. </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Assume EU.</a:t>
                </a:r>
              </a:p>
              <a:p>
                <a:pPr>
                  <a:lnSpc>
                    <a:spcPct val="90000"/>
                  </a:lnSpc>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Risk aversion </a:t>
                </a:r>
                <a14:m>
                  <m:oMath xmlns:m="http://schemas.openxmlformats.org/officeDocument/2006/math">
                    <m:r>
                      <a:rPr lang="en-US" altLang="nl-NL"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concave.</a:t>
                </a:r>
              </a:p>
              <a:p>
                <a:pPr>
                  <a:lnSpc>
                    <a:spcPct val="90000"/>
                  </a:lnSpc>
                  <a:spcBef>
                    <a:spcPct val="0"/>
                  </a:spcBef>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Risk neutrality </a:t>
                </a:r>
                <a14:m>
                  <m:oMath xmlns:m="http://schemas.openxmlformats.org/officeDocument/2006/math">
                    <m:r>
                      <a:rPr lang="en-US" altLang="nl-NL" sz="2800" i="1">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linear.</a:t>
                </a:r>
              </a:p>
              <a:p>
                <a:pPr>
                  <a:lnSpc>
                    <a:spcPct val="90000"/>
                  </a:lnSpc>
                  <a:spcBef>
                    <a:spcPct val="0"/>
                  </a:spcBef>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Risk seeking </a:t>
                </a:r>
                <a14:m>
                  <m:oMath xmlns:m="http://schemas.openxmlformats.org/officeDocument/2006/math">
                    <m:r>
                      <a:rPr lang="en-US" altLang="nl-NL" sz="2800" i="1">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convex.</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Comparisons:</a:t>
                </a:r>
              </a:p>
              <a:p>
                <a:pPr>
                  <a:lnSpc>
                    <a:spcPct val="90000"/>
                  </a:lnSpc>
                  <a:spcBef>
                    <a:spcPct val="0"/>
                  </a:spcBef>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MRA than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 3.4.1.</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Under EU, </a:t>
                </a:r>
              </a:p>
              <a:p>
                <a:pPr>
                  <a:lnSpc>
                    <a:spcPct val="90000"/>
                  </a:lnSpc>
                  <a:spcBef>
                    <a:spcPct val="0"/>
                  </a:spcBef>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MRA than </a:t>
                </a: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dirty="0"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𝜑</m:t>
                    </m:r>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 concave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𝜑</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Holds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iff</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f>
                      <m:f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bSup>
                      </m:num>
                      <m:den>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bSup>
                      </m:den>
                    </m:f>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f>
                      <m:f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Sup>
                          <m:sSubSup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bSup>
                      </m:num>
                      <m:den>
                        <m:sSubSup>
                          <m:sSubSup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Sup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𝑈</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up>
                            <m:r>
                              <a:rPr lang="en-US" altLang="nl-NL" sz="2800" b="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up>
                        </m:sSubSup>
                      </m:den>
                    </m:f>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0000"/>
                  </a:lnSpc>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Holds </a:t>
                </a:r>
                <a:r>
                  <a:rPr lang="en-GB"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iff</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has bigger risk premiums than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Decreasing absolute risk aversion:</a:t>
                </a:r>
              </a:p>
              <a:p>
                <a:pPr>
                  <a:lnSpc>
                    <a:spcPct val="90000"/>
                  </a:lnSpc>
                  <a:spcBef>
                    <a:spcPct val="0"/>
                  </a:spcBef>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FF"/>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𝜀</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𝜀</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for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𝜀</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555092" y="191521"/>
                <a:ext cx="7588908" cy="6630085"/>
              </a:xfrm>
              <a:prstGeom prst="rect">
                <a:avLst/>
              </a:prstGeom>
              <a:blipFill>
                <a:blip r:embed="rId3"/>
                <a:stretch>
                  <a:fillRect l="-1606" t="-1563" r="-723" b="-1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38</a:t>
            </a:fld>
            <a:endParaRPr lang="en-US" altLang="nl-NL" sz="1600" dirty="0"/>
          </a:p>
        </p:txBody>
      </p:sp>
      <p:sp>
        <p:nvSpPr>
          <p:cNvPr id="5" name="Text Box 2">
            <a:extLst>
              <a:ext uri="{FF2B5EF4-FFF2-40B4-BE49-F238E27FC236}">
                <a16:creationId xmlns:a16="http://schemas.microsoft.com/office/drawing/2014/main" id="{6DF1A5F1-AF2A-4FEB-9B49-EE4B6D1EE6F2}"/>
              </a:ext>
            </a:extLst>
          </p:cNvPr>
          <p:cNvSpPr txBox="1">
            <a:spLocks noChangeArrowheads="1"/>
          </p:cNvSpPr>
          <p:nvPr/>
        </p:nvSpPr>
        <p:spPr bwMode="auto">
          <a:xfrm>
            <a:off x="-66664" y="-46519"/>
            <a:ext cx="17583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3</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3.5</a:t>
            </a:r>
          </a:p>
        </p:txBody>
      </p:sp>
    </p:spTree>
    <p:extLst>
      <p:ext uri="{BB962C8B-B14F-4D97-AF65-F5344CB8AC3E}">
        <p14:creationId xmlns:p14="http://schemas.microsoft.com/office/powerpoint/2010/main" val="13422393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5" grpId="0" build="p"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323528" y="714845"/>
                <a:ext cx="8489516" cy="241912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(S)EU:</a:t>
                </a:r>
              </a:p>
              <a:p>
                <a:pPr>
                  <a:lnSpc>
                    <a:spcPct val="90000"/>
                  </a:lnSpc>
                  <a:spcBef>
                    <a:spcPct val="0"/>
                  </a:spcBef>
                  <a:buFont typeface="Math3" panose="00000400000000000000" pitchFamily="2" charset="2"/>
                  <a:buNone/>
                </a:pPr>
                <a:r>
                  <a:rPr lang="en-US" altLang="nl-NL" sz="2800" dirty="0">
                    <a:latin typeface="Cambria Math" panose="02040503050406030204" pitchFamily="18" charset="0"/>
                    <a:cs typeface="Times New Roman" panose="02020603050405020304" pitchFamily="18" charset="0"/>
                    <a:sym typeface="Math3" panose="00000400000000000000" pitchFamily="2" charset="2"/>
                  </a:rPr>
                  <a:t>There exists </a:t>
                </a:r>
                <a14:m>
                  <m:oMath xmlns:m="http://schemas.openxmlformats.org/officeDocument/2006/math">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𝑃</m:t>
                    </m:r>
                  </m:oMath>
                </a14:m>
                <a:r>
                  <a:rPr lang="en-US" altLang="nl-NL" sz="2800" b="0" dirty="0">
                    <a:solidFill>
                      <a:schemeClr val="tx1"/>
                    </a:solidFill>
                    <a:latin typeface="Cambria Math" panose="02040503050406030204" pitchFamily="18" charset="0"/>
                    <a:cs typeface="Times New Roman" panose="02020603050405020304" pitchFamily="18" charset="0"/>
                    <a:sym typeface="Math3" panose="00000400000000000000" pitchFamily="2" charset="2"/>
                  </a:rPr>
                  <a:t> on events AND </a:t>
                </a: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𝑈</m:t>
                    </m:r>
                  </m:oMath>
                </a14:m>
                <a:r>
                  <a:rPr lang="en-US" altLang="nl-NL" sz="2800" b="0" dirty="0">
                    <a:solidFill>
                      <a:schemeClr val="tx1"/>
                    </a:solidFill>
                    <a:latin typeface="Cambria Math" panose="02040503050406030204" pitchFamily="18" charset="0"/>
                    <a:cs typeface="Times New Roman" panose="02020603050405020304" pitchFamily="18" charset="0"/>
                    <a:sym typeface="Math3" panose="00000400000000000000" pitchFamily="2" charset="2"/>
                  </a:rPr>
                  <a:t> on outcomes, </a:t>
                </a:r>
                <a:r>
                  <a:rPr lang="en-US" altLang="nl-NL" sz="2800" b="0" dirty="0" err="1">
                    <a:solidFill>
                      <a:schemeClr val="tx1"/>
                    </a:solidFill>
                    <a:latin typeface="Cambria Math" panose="02040503050406030204" pitchFamily="18" charset="0"/>
                    <a:cs typeface="Times New Roman" panose="02020603050405020304" pitchFamily="18" charset="0"/>
                    <a:sym typeface="Math3" panose="00000400000000000000" pitchFamily="2" charset="2"/>
                  </a:rPr>
                  <a:t>s.t.</a:t>
                </a:r>
                <a:br>
                  <a:rPr lang="en-US" altLang="nl-NL" sz="2800" b="0" dirty="0">
                    <a:solidFill>
                      <a:schemeClr val="tx1"/>
                    </a:solidFill>
                    <a:latin typeface="Cambria Math" panose="02040503050406030204" pitchFamily="18" charset="0"/>
                    <a:cs typeface="Times New Roman" panose="02020603050405020304" pitchFamily="18" charset="0"/>
                    <a:sym typeface="Math3" panose="00000400000000000000" pitchFamily="2" charset="2"/>
                  </a:rPr>
                </a:br>
                <a:endParaRPr lang="en-US" altLang="nl-NL" sz="2800" b="0" dirty="0">
                  <a:solidFill>
                    <a:schemeClr val="tx1"/>
                  </a:solidFill>
                  <a:latin typeface="Cambria Math" panose="02040503050406030204" pitchFamily="18"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14:m>
                  <m:oMath xmlns:m="http://schemas.openxmlformats.org/officeDocument/2006/math">
                    <m:d>
                      <m:d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𝑈</m:t>
                    </m:r>
                    <m:d>
                      <m:d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𝐸</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𝑛</m:t>
                            </m:r>
                          </m:sub>
                        </m:sSub>
                      </m:e>
                    </m:d>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𝑈</m:t>
                    </m:r>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𝑛</m:t>
                        </m:r>
                      </m:sub>
                    </m:sSub>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b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br>
                <a:b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br>
                <a: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represents </a:t>
                </a:r>
                <a14:m>
                  <m:oMath xmlns:m="http://schemas.openxmlformats.org/officeDocument/2006/math">
                    <m:r>
                      <a:rPr lang="en-US" altLang="nl-NL" sz="28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a14:m>
                <a:r>
                  <a:rPr lang="en-US" altLang="nl-NL" sz="28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323528" y="714845"/>
                <a:ext cx="8489516" cy="2419124"/>
              </a:xfrm>
              <a:prstGeom prst="rect">
                <a:avLst/>
              </a:prstGeom>
              <a:blipFill>
                <a:blip r:embed="rId3"/>
                <a:stretch>
                  <a:fillRect l="-1436" t="-4282" b="-60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39</a:t>
            </a:fld>
            <a:endParaRPr lang="en-US" altLang="nl-NL" sz="1600" dirty="0"/>
          </a:p>
        </p:txBody>
      </p:sp>
      <p:sp>
        <p:nvSpPr>
          <p:cNvPr id="5" name="Text Box 2">
            <a:extLst>
              <a:ext uri="{FF2B5EF4-FFF2-40B4-BE49-F238E27FC236}">
                <a16:creationId xmlns:a16="http://schemas.microsoft.com/office/drawing/2014/main" id="{6DF1A5F1-AF2A-4FEB-9B49-EE4B6D1EE6F2}"/>
              </a:ext>
            </a:extLst>
          </p:cNvPr>
          <p:cNvSpPr txBox="1">
            <a:spLocks noChangeArrowheads="1"/>
          </p:cNvSpPr>
          <p:nvPr/>
        </p:nvSpPr>
        <p:spPr bwMode="auto">
          <a:xfrm>
            <a:off x="-66664" y="-46519"/>
            <a:ext cx="38465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4</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4.3</a:t>
            </a:r>
            <a:r>
              <a:rPr lang="en-GB" altLang="nl-NL" sz="2000" dirty="0">
                <a:latin typeface="Arial" panose="020B0604020202020204" pitchFamily="34" charset="0"/>
                <a:cs typeface="Times New Roman" panose="02020603050405020304" pitchFamily="18" charset="0"/>
                <a:sym typeface="Math3" panose="00000400000000000000" pitchFamily="2" charset="2"/>
              </a:rPr>
              <a:t> (3</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rd</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236913365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5" grpId="0" build="p"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640655" y="-99392"/>
            <a:ext cx="23471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1.2</a:t>
            </a:r>
            <a:r>
              <a:rPr lang="en-US" altLang="nl-NL" sz="2800" dirty="0">
                <a:solidFill>
                  <a:srgbClr val="0000FF"/>
                </a:solidFill>
                <a:sym typeface="Math3" panose="00000400000000000000" pitchFamily="2" charset="2"/>
              </a:rPr>
              <a:t>-</a:t>
            </a: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1.3</a:t>
            </a:r>
          </a:p>
        </p:txBody>
      </p:sp>
      <mc:AlternateContent xmlns:mc="http://schemas.openxmlformats.org/markup-compatibility/2006" xmlns:a14="http://schemas.microsoft.com/office/drawing/2010/main">
        <mc:Choice Requires="a14">
          <p:sp>
            <p:nvSpPr>
              <p:cNvPr id="64516" name="Text Box 4"/>
              <p:cNvSpPr txBox="1">
                <a:spLocks noChangeArrowheads="1"/>
              </p:cNvSpPr>
              <p:nvPr/>
            </p:nvSpPr>
            <p:spPr bwMode="auto">
              <a:xfrm>
                <a:off x="615900" y="971571"/>
                <a:ext cx="7844532" cy="585166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Story change</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(now descriptive).</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Street vendor </a:t>
                </a:r>
                <a:r>
                  <a:rPr lang="en-US" dirty="0">
                    <a:sym typeface="Symbol" panose="05050102010706020507" pitchFamily="18" charset="2"/>
                  </a:rPr>
                  <a: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you.  EV holds.</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What are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dirty="0">
                    <a:solidFill>
                      <a:srgbClr val="CC9900"/>
                    </a:solidFill>
                    <a:latin typeface="Arial" panose="020B0604020202020204" pitchFamily="34" charset="0"/>
                    <a:cs typeface="Times New Roman" panose="02020603050405020304" pitchFamily="18" charset="0"/>
                    <a:sym typeface="Math3" panose="00000400000000000000" pitchFamily="2" charset="2"/>
                  </a:rPr>
                  <a:t>Elicitation method</a:t>
                </a:r>
                <a:endParaRPr lang="en-GB"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1.3.3</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300, 0, 0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0,0,300</m:t>
                        </m:r>
                      </m:e>
                    </m:d>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Show </a:t>
                </a:r>
                <a14:m>
                  <m:oMath xmlns:m="http://schemas.openxmlformats.org/officeDocument/2006/math">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dirty="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×300</m:t>
                    </m:r>
                    <m:r>
                      <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×300⇒</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b="0" dirty="0">
                    <a:solidFill>
                      <a:srgbClr val="0000FF"/>
                    </a:solidFill>
                    <a:cs typeface="Times New Roman" panose="02020603050405020304" pitchFamily="18" charset="0"/>
                    <a:sym typeface="Math3" panose="00000400000000000000" pitchFamily="2" charset="2"/>
                  </a:rPr>
                  <a:t>Also:</a:t>
                </a:r>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&gt;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6" name="Text Box 4"/>
              <p:cNvSpPr txBox="1">
                <a:spLocks noRot="1" noChangeAspect="1" noMove="1" noResize="1" noEditPoints="1" noAdjustHandles="1" noChangeArrowheads="1" noChangeShapeType="1" noTextEdit="1"/>
              </p:cNvSpPr>
              <p:nvPr/>
            </p:nvSpPr>
            <p:spPr bwMode="auto">
              <a:xfrm>
                <a:off x="615900" y="971571"/>
                <a:ext cx="7844532" cy="5851667"/>
              </a:xfrm>
              <a:prstGeom prst="rect">
                <a:avLst/>
              </a:prstGeom>
              <a:blipFill rotWithShape="1">
                <a:blip r:embed="rId4"/>
                <a:stretch>
                  <a:fillRect l="-1943" t="-1042" b="-197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 name="Text Box 3"/>
          <p:cNvSpPr txBox="1">
            <a:spLocks noChangeArrowheads="1"/>
          </p:cNvSpPr>
          <p:nvPr/>
        </p:nvSpPr>
        <p:spPr bwMode="auto">
          <a:xfrm>
            <a:off x="8926675"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smtClean="0"/>
              <a:pPr>
                <a:spcBef>
                  <a:spcPct val="50000"/>
                </a:spcBef>
                <a:buFontTx/>
                <a:buNone/>
              </a:pPr>
              <a:t>4</a:t>
            </a:fld>
            <a:endParaRPr lang="en-US" altLang="nl-NL" sz="1600" dirty="0"/>
          </a:p>
        </p:txBody>
      </p:sp>
    </p:spTree>
    <p:extLst>
      <p:ext uri="{BB962C8B-B14F-4D97-AF65-F5344CB8AC3E}">
        <p14:creationId xmlns:p14="http://schemas.microsoft.com/office/powerpoint/2010/main" val="1038986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6">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6">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6">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6">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P spid="64516" grpId="0" build="p"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40</a:t>
            </a:fld>
            <a:endParaRPr lang="en-US" altLang="nl-NL" sz="1600" dirty="0"/>
          </a:p>
        </p:txBody>
      </p:sp>
      <p:sp>
        <p:nvSpPr>
          <p:cNvPr id="7" name="Text Box 30867">
            <a:extLst>
              <a:ext uri="{FF2B5EF4-FFF2-40B4-BE49-F238E27FC236}">
                <a16:creationId xmlns:a16="http://schemas.microsoft.com/office/drawing/2014/main" id="{671B71D0-C2DE-4658-BB19-40147BFD8ED0}"/>
              </a:ext>
            </a:extLst>
          </p:cNvPr>
          <p:cNvSpPr txBox="1">
            <a:spLocks noChangeArrowheads="1"/>
          </p:cNvSpPr>
          <p:nvPr/>
        </p:nvSpPr>
        <p:spPr bwMode="auto">
          <a:xfrm>
            <a:off x="145076" y="6534790"/>
            <a:ext cx="4498932" cy="320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4.1.1</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TO Upwards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 …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100" dirty="0">
                <a:effectLst/>
                <a:latin typeface="Times New Roman" panose="02020603050405020304" pitchFamily="18" charset="0"/>
                <a:ea typeface="Times New Roman" panose="02020603050405020304" pitchFamily="18" charset="0"/>
              </a:rPr>
              <a:t> for unknown probabilities</a:t>
            </a:r>
            <a:endParaRPr lang="x-none" sz="1100" dirty="0">
              <a:effectLst/>
              <a:latin typeface="Times New Roman" panose="02020603050405020304" pitchFamily="18" charset="0"/>
              <a:ea typeface="Times New Roman" panose="02020603050405020304" pitchFamily="18" charset="0"/>
            </a:endParaRPr>
          </a:p>
        </p:txBody>
      </p:sp>
      <p:sp>
        <p:nvSpPr>
          <p:cNvPr id="5" name="Text Box 30865">
            <a:extLst>
              <a:ext uri="{FF2B5EF4-FFF2-40B4-BE49-F238E27FC236}">
                <a16:creationId xmlns:a16="http://schemas.microsoft.com/office/drawing/2014/main" id="{DE4E5B95-1864-46F3-AD61-1DF5E6A81644}"/>
              </a:ext>
            </a:extLst>
          </p:cNvPr>
          <p:cNvSpPr txBox="1">
            <a:spLocks noChangeArrowheads="1"/>
          </p:cNvSpPr>
          <p:nvPr/>
        </p:nvSpPr>
        <p:spPr bwMode="auto">
          <a:xfrm>
            <a:off x="755575" y="5983956"/>
            <a:ext cx="3766527" cy="493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dirty="0">
                <a:effectLst/>
                <a:latin typeface="Times New Roman" panose="02020603050405020304" pitchFamily="18" charset="0"/>
                <a:ea typeface="Times New Roman" panose="02020603050405020304" pitchFamily="18" charset="0"/>
              </a:rPr>
              <a:t>Indicate in each Fig. which outcome on the dotted line  </a:t>
            </a:r>
            <a:r>
              <a:rPr lang="en-US" sz="14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makes the two prospects indifferent (the switching value).</a:t>
            </a:r>
            <a:endParaRPr lang="x-none" sz="1100" dirty="0">
              <a:effectLst/>
              <a:latin typeface="Times New Roman" panose="02020603050405020304" pitchFamily="18" charset="0"/>
              <a:ea typeface="Times New Roman" panose="02020603050405020304" pitchFamily="18" charset="0"/>
            </a:endParaRPr>
          </a:p>
        </p:txBody>
      </p:sp>
      <p:sp>
        <p:nvSpPr>
          <p:cNvPr id="10" name="Text Box 30872">
            <a:extLst>
              <a:ext uri="{FF2B5EF4-FFF2-40B4-BE49-F238E27FC236}">
                <a16:creationId xmlns:a16="http://schemas.microsoft.com/office/drawing/2014/main" id="{3B490642-444D-4745-967F-244D576935CE}"/>
              </a:ext>
            </a:extLst>
          </p:cNvPr>
          <p:cNvSpPr txBox="1">
            <a:spLocks noChangeArrowheads="1"/>
          </p:cNvSpPr>
          <p:nvPr/>
        </p:nvSpPr>
        <p:spPr bwMode="auto">
          <a:xfrm>
            <a:off x="1078127" y="17296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4" name="Text Box 30837">
            <a:extLst>
              <a:ext uri="{FF2B5EF4-FFF2-40B4-BE49-F238E27FC236}">
                <a16:creationId xmlns:a16="http://schemas.microsoft.com/office/drawing/2014/main" id="{F273F6D4-5F31-4819-BC45-EC8708AB51BC}"/>
              </a:ext>
            </a:extLst>
          </p:cNvPr>
          <p:cNvSpPr txBox="1">
            <a:spLocks noChangeArrowheads="1"/>
          </p:cNvSpPr>
          <p:nvPr/>
        </p:nvSpPr>
        <p:spPr bwMode="auto">
          <a:xfrm>
            <a:off x="1790409" y="192914"/>
            <a:ext cx="370885"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5" name="Text Box 47320">
            <a:extLst>
              <a:ext uri="{FF2B5EF4-FFF2-40B4-BE49-F238E27FC236}">
                <a16:creationId xmlns:a16="http://schemas.microsoft.com/office/drawing/2014/main" id="{C39E7ADC-0D85-422F-A07A-B46A13D70353}"/>
              </a:ext>
            </a:extLst>
          </p:cNvPr>
          <p:cNvSpPr txBox="1">
            <a:spLocks noChangeArrowheads="1"/>
          </p:cNvSpPr>
          <p:nvPr/>
        </p:nvSpPr>
        <p:spPr bwMode="auto">
          <a:xfrm>
            <a:off x="1079421" y="31026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3" name="Text Box 47316">
            <a:extLst>
              <a:ext uri="{FF2B5EF4-FFF2-40B4-BE49-F238E27FC236}">
                <a16:creationId xmlns:a16="http://schemas.microsoft.com/office/drawing/2014/main" id="{D25ACDC4-8B08-4F4A-868A-DC5B025C26C9}"/>
              </a:ext>
            </a:extLst>
          </p:cNvPr>
          <p:cNvSpPr txBox="1">
            <a:spLocks noChangeArrowheads="1"/>
          </p:cNvSpPr>
          <p:nvPr/>
        </p:nvSpPr>
        <p:spPr bwMode="auto">
          <a:xfrm>
            <a:off x="1359265" y="4228649"/>
            <a:ext cx="3285080"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88" name="Group 87">
            <a:extLst>
              <a:ext uri="{FF2B5EF4-FFF2-40B4-BE49-F238E27FC236}">
                <a16:creationId xmlns:a16="http://schemas.microsoft.com/office/drawing/2014/main" id="{8C4126BF-533A-44DA-A135-2D46F78A85FA}"/>
              </a:ext>
            </a:extLst>
          </p:cNvPr>
          <p:cNvGrpSpPr/>
          <p:nvPr/>
        </p:nvGrpSpPr>
        <p:grpSpPr>
          <a:xfrm>
            <a:off x="1028861" y="3389192"/>
            <a:ext cx="806716" cy="558744"/>
            <a:chOff x="1028861" y="3223745"/>
            <a:chExt cx="806716" cy="558744"/>
          </a:xfrm>
        </p:grpSpPr>
        <p:grpSp>
          <p:nvGrpSpPr>
            <p:cNvPr id="36" name="Group 35">
              <a:extLst>
                <a:ext uri="{FF2B5EF4-FFF2-40B4-BE49-F238E27FC236}">
                  <a16:creationId xmlns:a16="http://schemas.microsoft.com/office/drawing/2014/main" id="{EC9B2897-C151-4747-9E5C-527878157C82}"/>
                </a:ext>
              </a:extLst>
            </p:cNvPr>
            <p:cNvGrpSpPr>
              <a:grpSpLocks/>
            </p:cNvGrpSpPr>
            <p:nvPr/>
          </p:nvGrpSpPr>
          <p:grpSpPr bwMode="auto">
            <a:xfrm>
              <a:off x="1085218" y="3223745"/>
              <a:ext cx="750359" cy="558744"/>
              <a:chOff x="3237" y="3062"/>
              <a:chExt cx="1398" cy="1041"/>
            </a:xfrm>
          </p:grpSpPr>
          <p:sp>
            <p:nvSpPr>
              <p:cNvPr id="71" name="Freeform 47322">
                <a:extLst>
                  <a:ext uri="{FF2B5EF4-FFF2-40B4-BE49-F238E27FC236}">
                    <a16:creationId xmlns:a16="http://schemas.microsoft.com/office/drawing/2014/main" id="{1AC2D6A9-AF8A-4CC9-BBB9-E4A07622F55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2" name="Freeform 47323">
                <a:extLst>
                  <a:ext uri="{FF2B5EF4-FFF2-40B4-BE49-F238E27FC236}">
                    <a16:creationId xmlns:a16="http://schemas.microsoft.com/office/drawing/2014/main" id="{698A8030-ED4E-4ED5-925B-8270DCC7E52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7" name="Oval 36">
              <a:extLst>
                <a:ext uri="{FF2B5EF4-FFF2-40B4-BE49-F238E27FC236}">
                  <a16:creationId xmlns:a16="http://schemas.microsoft.com/office/drawing/2014/main" id="{0CB91D5C-44BD-43B0-B301-3DA572502F17}"/>
                </a:ext>
              </a:extLst>
            </p:cNvPr>
            <p:cNvSpPr>
              <a:spLocks noChangeArrowheads="1"/>
            </p:cNvSpPr>
            <p:nvPr/>
          </p:nvSpPr>
          <p:spPr bwMode="auto">
            <a:xfrm>
              <a:off x="1028861" y="3435219"/>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8" name="Text Box 47325">
            <a:extLst>
              <a:ext uri="{FF2B5EF4-FFF2-40B4-BE49-F238E27FC236}">
                <a16:creationId xmlns:a16="http://schemas.microsoft.com/office/drawing/2014/main" id="{0BB2BEFA-25CD-44F4-AF99-6C368B15FF75}"/>
              </a:ext>
            </a:extLst>
          </p:cNvPr>
          <p:cNvSpPr txBox="1">
            <a:spLocks noChangeArrowheads="1"/>
          </p:cNvSpPr>
          <p:nvPr/>
        </p:nvSpPr>
        <p:spPr bwMode="auto">
          <a:xfrm>
            <a:off x="1074773" y="3835147"/>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9" name="Text Box 47326">
            <a:extLst>
              <a:ext uri="{FF2B5EF4-FFF2-40B4-BE49-F238E27FC236}">
                <a16:creationId xmlns:a16="http://schemas.microsoft.com/office/drawing/2014/main" id="{EAF49D83-8681-435A-BFB1-C254A0E6A69A}"/>
              </a:ext>
            </a:extLst>
          </p:cNvPr>
          <p:cNvSpPr txBox="1">
            <a:spLocks noChangeArrowheads="1"/>
          </p:cNvSpPr>
          <p:nvPr/>
        </p:nvSpPr>
        <p:spPr bwMode="auto">
          <a:xfrm>
            <a:off x="1790409" y="3107430"/>
            <a:ext cx="370885"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0" name="Text Box 47327">
            <a:extLst>
              <a:ext uri="{FF2B5EF4-FFF2-40B4-BE49-F238E27FC236}">
                <a16:creationId xmlns:a16="http://schemas.microsoft.com/office/drawing/2014/main" id="{0C607F76-7103-4AED-A0AA-58C432C969FC}"/>
              </a:ext>
            </a:extLst>
          </p:cNvPr>
          <p:cNvSpPr txBox="1">
            <a:spLocks noChangeArrowheads="1"/>
          </p:cNvSpPr>
          <p:nvPr/>
        </p:nvSpPr>
        <p:spPr bwMode="auto">
          <a:xfrm>
            <a:off x="1774607" y="3822166"/>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34" name="Rectangle 33">
            <a:extLst>
              <a:ext uri="{FF2B5EF4-FFF2-40B4-BE49-F238E27FC236}">
                <a16:creationId xmlns:a16="http://schemas.microsoft.com/office/drawing/2014/main" id="{3BE37DA8-6BC4-484D-9BC3-D122CA4718E3}"/>
              </a:ext>
            </a:extLst>
          </p:cNvPr>
          <p:cNvSpPr>
            <a:spLocks noChangeArrowheads="1"/>
          </p:cNvSpPr>
          <p:nvPr/>
        </p:nvSpPr>
        <p:spPr bwMode="auto">
          <a:xfrm>
            <a:off x="810797" y="3206920"/>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Rectangle 43">
            <a:extLst>
              <a:ext uri="{FF2B5EF4-FFF2-40B4-BE49-F238E27FC236}">
                <a16:creationId xmlns:a16="http://schemas.microsoft.com/office/drawing/2014/main" id="{A41A0259-CB92-411D-A6BF-392C789E3C64}"/>
              </a:ext>
            </a:extLst>
          </p:cNvPr>
          <p:cNvSpPr>
            <a:spLocks noChangeArrowheads="1"/>
          </p:cNvSpPr>
          <p:nvPr/>
        </p:nvSpPr>
        <p:spPr bwMode="auto">
          <a:xfrm>
            <a:off x="810797" y="4685639"/>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1" name="Text Box 47328">
            <a:extLst>
              <a:ext uri="{FF2B5EF4-FFF2-40B4-BE49-F238E27FC236}">
                <a16:creationId xmlns:a16="http://schemas.microsoft.com/office/drawing/2014/main" id="{E6F54966-3428-4077-BF2C-4C3E292A386C}"/>
              </a:ext>
            </a:extLst>
          </p:cNvPr>
          <p:cNvSpPr txBox="1">
            <a:spLocks noChangeArrowheads="1"/>
          </p:cNvSpPr>
          <p:nvPr/>
        </p:nvSpPr>
        <p:spPr bwMode="auto">
          <a:xfrm>
            <a:off x="2507401" y="3392890"/>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51" name="Text Box 47351">
            <a:extLst>
              <a:ext uri="{FF2B5EF4-FFF2-40B4-BE49-F238E27FC236}">
                <a16:creationId xmlns:a16="http://schemas.microsoft.com/office/drawing/2014/main" id="{66EFBE20-62E3-447A-B0E2-F9A250D6110B}"/>
              </a:ext>
            </a:extLst>
          </p:cNvPr>
          <p:cNvSpPr txBox="1">
            <a:spLocks noChangeArrowheads="1"/>
          </p:cNvSpPr>
          <p:nvPr/>
        </p:nvSpPr>
        <p:spPr bwMode="auto">
          <a:xfrm>
            <a:off x="2507401" y="4853861"/>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43" name="Text Box 47339">
            <a:extLst>
              <a:ext uri="{FF2B5EF4-FFF2-40B4-BE49-F238E27FC236}">
                <a16:creationId xmlns:a16="http://schemas.microsoft.com/office/drawing/2014/main" id="{C3B5A492-E75C-47FD-ADE2-3060D7E19128}"/>
              </a:ext>
            </a:extLst>
          </p:cNvPr>
          <p:cNvSpPr txBox="1">
            <a:spLocks noChangeArrowheads="1"/>
          </p:cNvSpPr>
          <p:nvPr/>
        </p:nvSpPr>
        <p:spPr bwMode="auto">
          <a:xfrm>
            <a:off x="1360249" y="5707368"/>
            <a:ext cx="321307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5" name="Text Box 47343">
            <a:extLst>
              <a:ext uri="{FF2B5EF4-FFF2-40B4-BE49-F238E27FC236}">
                <a16:creationId xmlns:a16="http://schemas.microsoft.com/office/drawing/2014/main" id="{0075A84A-1285-4C59-88D7-22DF98BDD14E}"/>
              </a:ext>
            </a:extLst>
          </p:cNvPr>
          <p:cNvSpPr txBox="1">
            <a:spLocks noChangeArrowheads="1"/>
          </p:cNvSpPr>
          <p:nvPr/>
        </p:nvSpPr>
        <p:spPr bwMode="auto">
          <a:xfrm>
            <a:off x="1080655" y="45661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0" name="Group 89">
            <a:extLst>
              <a:ext uri="{FF2B5EF4-FFF2-40B4-BE49-F238E27FC236}">
                <a16:creationId xmlns:a16="http://schemas.microsoft.com/office/drawing/2014/main" id="{E9E37BDE-DCF4-40AD-8C8F-8008C7E98E75}"/>
              </a:ext>
            </a:extLst>
          </p:cNvPr>
          <p:cNvGrpSpPr/>
          <p:nvPr/>
        </p:nvGrpSpPr>
        <p:grpSpPr>
          <a:xfrm>
            <a:off x="1028861" y="4867911"/>
            <a:ext cx="806716" cy="558744"/>
            <a:chOff x="1028861" y="4587058"/>
            <a:chExt cx="806716" cy="558744"/>
          </a:xfrm>
        </p:grpSpPr>
        <p:grpSp>
          <p:nvGrpSpPr>
            <p:cNvPr id="46" name="Group 45">
              <a:extLst>
                <a:ext uri="{FF2B5EF4-FFF2-40B4-BE49-F238E27FC236}">
                  <a16:creationId xmlns:a16="http://schemas.microsoft.com/office/drawing/2014/main" id="{18533AEA-88E7-4A32-A620-596BDD434E82}"/>
                </a:ext>
              </a:extLst>
            </p:cNvPr>
            <p:cNvGrpSpPr>
              <a:grpSpLocks/>
            </p:cNvGrpSpPr>
            <p:nvPr/>
          </p:nvGrpSpPr>
          <p:grpSpPr bwMode="auto">
            <a:xfrm>
              <a:off x="1085218" y="4587058"/>
              <a:ext cx="750359" cy="558744"/>
              <a:chOff x="3237" y="3062"/>
              <a:chExt cx="1398" cy="1041"/>
            </a:xfrm>
          </p:grpSpPr>
          <p:sp>
            <p:nvSpPr>
              <p:cNvPr id="61" name="Freeform 47345">
                <a:extLst>
                  <a:ext uri="{FF2B5EF4-FFF2-40B4-BE49-F238E27FC236}">
                    <a16:creationId xmlns:a16="http://schemas.microsoft.com/office/drawing/2014/main" id="{DF98A21F-6538-4ADC-9AB3-02EEA7120BD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2" name="Freeform 47346">
                <a:extLst>
                  <a:ext uri="{FF2B5EF4-FFF2-40B4-BE49-F238E27FC236}">
                    <a16:creationId xmlns:a16="http://schemas.microsoft.com/office/drawing/2014/main" id="{EC536DE7-476A-4DC4-87B4-71840053A812}"/>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dirty="0"/>
              </a:p>
            </p:txBody>
          </p:sp>
        </p:grpSp>
        <p:sp>
          <p:nvSpPr>
            <p:cNvPr id="47" name="Oval 46">
              <a:extLst>
                <a:ext uri="{FF2B5EF4-FFF2-40B4-BE49-F238E27FC236}">
                  <a16:creationId xmlns:a16="http://schemas.microsoft.com/office/drawing/2014/main" id="{7A9127E8-06C2-468A-A1A0-B96B1C56119B}"/>
                </a:ext>
              </a:extLst>
            </p:cNvPr>
            <p:cNvSpPr>
              <a:spLocks noChangeArrowheads="1"/>
            </p:cNvSpPr>
            <p:nvPr/>
          </p:nvSpPr>
          <p:spPr bwMode="auto">
            <a:xfrm>
              <a:off x="1028861" y="4798533"/>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8" name="Text Box 47348">
            <a:extLst>
              <a:ext uri="{FF2B5EF4-FFF2-40B4-BE49-F238E27FC236}">
                <a16:creationId xmlns:a16="http://schemas.microsoft.com/office/drawing/2014/main" id="{606D9418-88C5-4EEC-B171-E26A52224AE0}"/>
              </a:ext>
            </a:extLst>
          </p:cNvPr>
          <p:cNvSpPr txBox="1">
            <a:spLocks noChangeArrowheads="1"/>
          </p:cNvSpPr>
          <p:nvPr/>
        </p:nvSpPr>
        <p:spPr bwMode="auto">
          <a:xfrm>
            <a:off x="1082357" y="5301166"/>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9" name="Text Box 47349">
            <a:extLst>
              <a:ext uri="{FF2B5EF4-FFF2-40B4-BE49-F238E27FC236}">
                <a16:creationId xmlns:a16="http://schemas.microsoft.com/office/drawing/2014/main" id="{AE246C0B-0BBD-4757-B4D6-F2062373F081}"/>
              </a:ext>
            </a:extLst>
          </p:cNvPr>
          <p:cNvSpPr txBox="1">
            <a:spLocks noChangeArrowheads="1"/>
          </p:cNvSpPr>
          <p:nvPr/>
        </p:nvSpPr>
        <p:spPr bwMode="auto">
          <a:xfrm>
            <a:off x="1790409" y="4586149"/>
            <a:ext cx="39450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50" name="Text Box 47350">
            <a:extLst>
              <a:ext uri="{FF2B5EF4-FFF2-40B4-BE49-F238E27FC236}">
                <a16:creationId xmlns:a16="http://schemas.microsoft.com/office/drawing/2014/main" id="{BBF3872B-2D48-4DD9-A0FA-18939C0DCBFF}"/>
              </a:ext>
            </a:extLst>
          </p:cNvPr>
          <p:cNvSpPr txBox="1">
            <a:spLocks noChangeArrowheads="1"/>
          </p:cNvSpPr>
          <p:nvPr/>
        </p:nvSpPr>
        <p:spPr bwMode="auto">
          <a:xfrm>
            <a:off x="1774607" y="5300885"/>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17" name="Text Box 47280">
            <a:extLst>
              <a:ext uri="{FF2B5EF4-FFF2-40B4-BE49-F238E27FC236}">
                <a16:creationId xmlns:a16="http://schemas.microsoft.com/office/drawing/2014/main" id="{47BA3FBC-5CFB-48F0-B47B-AE14F7DE80F8}"/>
              </a:ext>
            </a:extLst>
          </p:cNvPr>
          <p:cNvSpPr txBox="1">
            <a:spLocks noChangeArrowheads="1"/>
          </p:cNvSpPr>
          <p:nvPr/>
        </p:nvSpPr>
        <p:spPr bwMode="auto">
          <a:xfrm>
            <a:off x="3506258" y="17296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3" name="Text Box 47330">
            <a:extLst>
              <a:ext uri="{FF2B5EF4-FFF2-40B4-BE49-F238E27FC236}">
                <a16:creationId xmlns:a16="http://schemas.microsoft.com/office/drawing/2014/main" id="{9365DC8B-7262-4267-B478-4836E4EF23C7}"/>
              </a:ext>
            </a:extLst>
          </p:cNvPr>
          <p:cNvSpPr txBox="1">
            <a:spLocks noChangeArrowheads="1"/>
          </p:cNvSpPr>
          <p:nvPr/>
        </p:nvSpPr>
        <p:spPr bwMode="auto">
          <a:xfrm>
            <a:off x="3516430" y="31026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89" name="Group 88">
            <a:extLst>
              <a:ext uri="{FF2B5EF4-FFF2-40B4-BE49-F238E27FC236}">
                <a16:creationId xmlns:a16="http://schemas.microsoft.com/office/drawing/2014/main" id="{73E2FE2E-CFFF-4D92-8726-75AF95A95E2F}"/>
              </a:ext>
            </a:extLst>
          </p:cNvPr>
          <p:cNvGrpSpPr/>
          <p:nvPr/>
        </p:nvGrpSpPr>
        <p:grpSpPr>
          <a:xfrm>
            <a:off x="3465869" y="3389192"/>
            <a:ext cx="806716" cy="558744"/>
            <a:chOff x="2553195" y="3223745"/>
            <a:chExt cx="806716" cy="558744"/>
          </a:xfrm>
        </p:grpSpPr>
        <p:grpSp>
          <p:nvGrpSpPr>
            <p:cNvPr id="64" name="Group 63">
              <a:extLst>
                <a:ext uri="{FF2B5EF4-FFF2-40B4-BE49-F238E27FC236}">
                  <a16:creationId xmlns:a16="http://schemas.microsoft.com/office/drawing/2014/main" id="{D875D605-A700-4B9E-8B99-E2727D47DA76}"/>
                </a:ext>
              </a:extLst>
            </p:cNvPr>
            <p:cNvGrpSpPr>
              <a:grpSpLocks/>
            </p:cNvGrpSpPr>
            <p:nvPr/>
          </p:nvGrpSpPr>
          <p:grpSpPr bwMode="auto">
            <a:xfrm>
              <a:off x="2609552" y="3223745"/>
              <a:ext cx="750359" cy="558744"/>
              <a:chOff x="3237" y="3062"/>
              <a:chExt cx="1398" cy="1041"/>
            </a:xfrm>
          </p:grpSpPr>
          <p:sp>
            <p:nvSpPr>
              <p:cNvPr id="69" name="Freeform 47332">
                <a:extLst>
                  <a:ext uri="{FF2B5EF4-FFF2-40B4-BE49-F238E27FC236}">
                    <a16:creationId xmlns:a16="http://schemas.microsoft.com/office/drawing/2014/main" id="{45ED2905-EE9D-4A3D-8078-D5C47C7D2D3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0" name="Freeform 47333">
                <a:extLst>
                  <a:ext uri="{FF2B5EF4-FFF2-40B4-BE49-F238E27FC236}">
                    <a16:creationId xmlns:a16="http://schemas.microsoft.com/office/drawing/2014/main" id="{D89F9C9A-8D31-4B98-967D-09904855BF9E}"/>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5" name="Oval 64">
              <a:extLst>
                <a:ext uri="{FF2B5EF4-FFF2-40B4-BE49-F238E27FC236}">
                  <a16:creationId xmlns:a16="http://schemas.microsoft.com/office/drawing/2014/main" id="{23F00555-7619-4210-A041-5CF34F0AE670}"/>
                </a:ext>
              </a:extLst>
            </p:cNvPr>
            <p:cNvSpPr>
              <a:spLocks noChangeArrowheads="1"/>
            </p:cNvSpPr>
            <p:nvPr/>
          </p:nvSpPr>
          <p:spPr bwMode="auto">
            <a:xfrm>
              <a:off x="2553195" y="3435220"/>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66" name="Text Box 47335">
            <a:extLst>
              <a:ext uri="{FF2B5EF4-FFF2-40B4-BE49-F238E27FC236}">
                <a16:creationId xmlns:a16="http://schemas.microsoft.com/office/drawing/2014/main" id="{B42B2BEA-E253-44C0-882E-E567D19D27F0}"/>
              </a:ext>
            </a:extLst>
          </p:cNvPr>
          <p:cNvSpPr txBox="1">
            <a:spLocks noChangeArrowheads="1"/>
          </p:cNvSpPr>
          <p:nvPr/>
        </p:nvSpPr>
        <p:spPr bwMode="auto">
          <a:xfrm>
            <a:off x="3511781" y="3835147"/>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7" name="Text Box 47336">
            <a:extLst>
              <a:ext uri="{FF2B5EF4-FFF2-40B4-BE49-F238E27FC236}">
                <a16:creationId xmlns:a16="http://schemas.microsoft.com/office/drawing/2014/main" id="{072AFBC3-D6C2-4A23-B55B-99818BF8CCE7}"/>
              </a:ext>
            </a:extLst>
          </p:cNvPr>
          <p:cNvSpPr txBox="1">
            <a:spLocks noChangeArrowheads="1"/>
          </p:cNvSpPr>
          <p:nvPr/>
        </p:nvSpPr>
        <p:spPr bwMode="auto">
          <a:xfrm>
            <a:off x="4226963" y="3171384"/>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68" name="Text Box 47337">
            <a:extLst>
              <a:ext uri="{FF2B5EF4-FFF2-40B4-BE49-F238E27FC236}">
                <a16:creationId xmlns:a16="http://schemas.microsoft.com/office/drawing/2014/main" id="{A000D5C7-9BDD-42D4-87A3-E22D2DD01E15}"/>
              </a:ext>
            </a:extLst>
          </p:cNvPr>
          <p:cNvSpPr txBox="1">
            <a:spLocks noChangeArrowheads="1"/>
          </p:cNvSpPr>
          <p:nvPr/>
        </p:nvSpPr>
        <p:spPr bwMode="auto">
          <a:xfrm>
            <a:off x="4218293" y="3822166"/>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53" name="Text Box 47353">
            <a:extLst>
              <a:ext uri="{FF2B5EF4-FFF2-40B4-BE49-F238E27FC236}">
                <a16:creationId xmlns:a16="http://schemas.microsoft.com/office/drawing/2014/main" id="{95EFDEBB-7DE4-45EC-8885-2A524A82114B}"/>
              </a:ext>
            </a:extLst>
          </p:cNvPr>
          <p:cNvSpPr txBox="1">
            <a:spLocks noChangeArrowheads="1"/>
          </p:cNvSpPr>
          <p:nvPr/>
        </p:nvSpPr>
        <p:spPr bwMode="auto">
          <a:xfrm>
            <a:off x="3508786" y="4566199"/>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2" name="Group 91">
            <a:extLst>
              <a:ext uri="{FF2B5EF4-FFF2-40B4-BE49-F238E27FC236}">
                <a16:creationId xmlns:a16="http://schemas.microsoft.com/office/drawing/2014/main" id="{36E97BB7-A989-41BE-9830-146B5FDDA6F4}"/>
              </a:ext>
            </a:extLst>
          </p:cNvPr>
          <p:cNvGrpSpPr/>
          <p:nvPr/>
        </p:nvGrpSpPr>
        <p:grpSpPr>
          <a:xfrm>
            <a:off x="3465869" y="4867911"/>
            <a:ext cx="806716" cy="558744"/>
            <a:chOff x="2553195" y="4587058"/>
            <a:chExt cx="806716" cy="558744"/>
          </a:xfrm>
        </p:grpSpPr>
        <p:grpSp>
          <p:nvGrpSpPr>
            <p:cNvPr id="54" name="Group 53">
              <a:extLst>
                <a:ext uri="{FF2B5EF4-FFF2-40B4-BE49-F238E27FC236}">
                  <a16:creationId xmlns:a16="http://schemas.microsoft.com/office/drawing/2014/main" id="{0D12FF6F-8AFD-4C65-A657-DAE168E4F6FA}"/>
                </a:ext>
              </a:extLst>
            </p:cNvPr>
            <p:cNvGrpSpPr>
              <a:grpSpLocks/>
            </p:cNvGrpSpPr>
            <p:nvPr/>
          </p:nvGrpSpPr>
          <p:grpSpPr bwMode="auto">
            <a:xfrm>
              <a:off x="2609552" y="4587058"/>
              <a:ext cx="750359" cy="558744"/>
              <a:chOff x="3237" y="3062"/>
              <a:chExt cx="1398" cy="1041"/>
            </a:xfrm>
          </p:grpSpPr>
          <p:sp>
            <p:nvSpPr>
              <p:cNvPr id="59" name="Freeform 47355">
                <a:extLst>
                  <a:ext uri="{FF2B5EF4-FFF2-40B4-BE49-F238E27FC236}">
                    <a16:creationId xmlns:a16="http://schemas.microsoft.com/office/drawing/2014/main" id="{71CB08A2-5A49-4DDB-8002-360160C3794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0" name="Freeform 47356">
                <a:extLst>
                  <a:ext uri="{FF2B5EF4-FFF2-40B4-BE49-F238E27FC236}">
                    <a16:creationId xmlns:a16="http://schemas.microsoft.com/office/drawing/2014/main" id="{EADFC287-DF61-4617-ABE8-6CC1C0D222F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5" name="Oval 54">
              <a:extLst>
                <a:ext uri="{FF2B5EF4-FFF2-40B4-BE49-F238E27FC236}">
                  <a16:creationId xmlns:a16="http://schemas.microsoft.com/office/drawing/2014/main" id="{FF0D593C-BB7A-4D84-86E3-E5408465612E}"/>
                </a:ext>
              </a:extLst>
            </p:cNvPr>
            <p:cNvSpPr>
              <a:spLocks noChangeArrowheads="1"/>
            </p:cNvSpPr>
            <p:nvPr/>
          </p:nvSpPr>
          <p:spPr bwMode="auto">
            <a:xfrm>
              <a:off x="2553195" y="4798533"/>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6" name="Text Box 47358">
            <a:extLst>
              <a:ext uri="{FF2B5EF4-FFF2-40B4-BE49-F238E27FC236}">
                <a16:creationId xmlns:a16="http://schemas.microsoft.com/office/drawing/2014/main" id="{845C1EAF-6C35-45BA-BAAD-A36F6A995FFA}"/>
              </a:ext>
            </a:extLst>
          </p:cNvPr>
          <p:cNvSpPr txBox="1">
            <a:spLocks noChangeArrowheads="1"/>
          </p:cNvSpPr>
          <p:nvPr/>
        </p:nvSpPr>
        <p:spPr bwMode="auto">
          <a:xfrm>
            <a:off x="3510487" y="5301166"/>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57" name="Text Box 47359">
            <a:extLst>
              <a:ext uri="{FF2B5EF4-FFF2-40B4-BE49-F238E27FC236}">
                <a16:creationId xmlns:a16="http://schemas.microsoft.com/office/drawing/2014/main" id="{5BF5FAF4-FB64-4A79-A0C9-FE72F5870A82}"/>
              </a:ext>
            </a:extLst>
          </p:cNvPr>
          <p:cNvSpPr txBox="1">
            <a:spLocks noChangeArrowheads="1"/>
          </p:cNvSpPr>
          <p:nvPr/>
        </p:nvSpPr>
        <p:spPr bwMode="auto">
          <a:xfrm>
            <a:off x="4226963" y="4650103"/>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58" name="Text Box 47360">
            <a:extLst>
              <a:ext uri="{FF2B5EF4-FFF2-40B4-BE49-F238E27FC236}">
                <a16:creationId xmlns:a16="http://schemas.microsoft.com/office/drawing/2014/main" id="{58A89C84-0B00-408F-98DF-7B6BF705E731}"/>
              </a:ext>
            </a:extLst>
          </p:cNvPr>
          <p:cNvSpPr txBox="1">
            <a:spLocks noChangeArrowheads="1"/>
          </p:cNvSpPr>
          <p:nvPr/>
        </p:nvSpPr>
        <p:spPr bwMode="auto">
          <a:xfrm>
            <a:off x="4218293" y="5300885"/>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p:sp>
        <p:nvSpPr>
          <p:cNvPr id="91" name="Text Box 30875">
            <a:extLst>
              <a:ext uri="{FF2B5EF4-FFF2-40B4-BE49-F238E27FC236}">
                <a16:creationId xmlns:a16="http://schemas.microsoft.com/office/drawing/2014/main" id="{6AFE81D6-9763-4EE4-BE53-487C36E4B9BC}"/>
              </a:ext>
            </a:extLst>
          </p:cNvPr>
          <p:cNvSpPr txBox="1">
            <a:spLocks noChangeArrowheads="1"/>
          </p:cNvSpPr>
          <p:nvPr/>
        </p:nvSpPr>
        <p:spPr bwMode="auto">
          <a:xfrm>
            <a:off x="730417" y="53502"/>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93" name="Text Box 30875">
            <a:extLst>
              <a:ext uri="{FF2B5EF4-FFF2-40B4-BE49-F238E27FC236}">
                <a16:creationId xmlns:a16="http://schemas.microsoft.com/office/drawing/2014/main" id="{474C0D0E-6248-4E5D-ADD7-35E2F134DA22}"/>
              </a:ext>
            </a:extLst>
          </p:cNvPr>
          <p:cNvSpPr txBox="1">
            <a:spLocks noChangeArrowheads="1"/>
          </p:cNvSpPr>
          <p:nvPr/>
        </p:nvSpPr>
        <p:spPr bwMode="auto">
          <a:xfrm>
            <a:off x="717893" y="4463430"/>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3" name="Text Box 47293">
            <a:extLst>
              <a:ext uri="{FF2B5EF4-FFF2-40B4-BE49-F238E27FC236}">
                <a16:creationId xmlns:a16="http://schemas.microsoft.com/office/drawing/2014/main" id="{E9578E51-072B-44C2-920E-AFAEA57A741C}"/>
              </a:ext>
            </a:extLst>
          </p:cNvPr>
          <p:cNvSpPr txBox="1">
            <a:spLocks noChangeArrowheads="1"/>
          </p:cNvSpPr>
          <p:nvPr/>
        </p:nvSpPr>
        <p:spPr bwMode="auto">
          <a:xfrm>
            <a:off x="1332631" y="2780270"/>
            <a:ext cx="3285080"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5" name="Text Box 47297">
            <a:extLst>
              <a:ext uri="{FF2B5EF4-FFF2-40B4-BE49-F238E27FC236}">
                <a16:creationId xmlns:a16="http://schemas.microsoft.com/office/drawing/2014/main" id="{4BF7777A-8BBD-4711-ADED-CC5EB29DAA24}"/>
              </a:ext>
            </a:extLst>
          </p:cNvPr>
          <p:cNvSpPr txBox="1">
            <a:spLocks noChangeArrowheads="1"/>
          </p:cNvSpPr>
          <p:nvPr/>
        </p:nvSpPr>
        <p:spPr bwMode="auto">
          <a:xfrm>
            <a:off x="1079421" y="1621344"/>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2" name="Group 1">
            <a:extLst>
              <a:ext uri="{FF2B5EF4-FFF2-40B4-BE49-F238E27FC236}">
                <a16:creationId xmlns:a16="http://schemas.microsoft.com/office/drawing/2014/main" id="{85647B43-7D40-44A2-A2F7-798C3DCE4474}"/>
              </a:ext>
            </a:extLst>
          </p:cNvPr>
          <p:cNvGrpSpPr/>
          <p:nvPr/>
        </p:nvGrpSpPr>
        <p:grpSpPr>
          <a:xfrm>
            <a:off x="1028861" y="1923056"/>
            <a:ext cx="816109" cy="558744"/>
            <a:chOff x="1028861" y="1881901"/>
            <a:chExt cx="816109" cy="558744"/>
          </a:xfrm>
        </p:grpSpPr>
        <p:grpSp>
          <p:nvGrpSpPr>
            <p:cNvPr id="26" name="Group 25">
              <a:extLst>
                <a:ext uri="{FF2B5EF4-FFF2-40B4-BE49-F238E27FC236}">
                  <a16:creationId xmlns:a16="http://schemas.microsoft.com/office/drawing/2014/main" id="{3AE636C0-FACA-433B-984C-9E006D49FB4A}"/>
                </a:ext>
              </a:extLst>
            </p:cNvPr>
            <p:cNvGrpSpPr>
              <a:grpSpLocks/>
            </p:cNvGrpSpPr>
            <p:nvPr/>
          </p:nvGrpSpPr>
          <p:grpSpPr bwMode="auto">
            <a:xfrm>
              <a:off x="1094611" y="1881901"/>
              <a:ext cx="750359" cy="558744"/>
              <a:chOff x="3237" y="3062"/>
              <a:chExt cx="1398" cy="1041"/>
            </a:xfrm>
          </p:grpSpPr>
          <p:sp>
            <p:nvSpPr>
              <p:cNvPr id="81" name="Freeform 47299">
                <a:extLst>
                  <a:ext uri="{FF2B5EF4-FFF2-40B4-BE49-F238E27FC236}">
                    <a16:creationId xmlns:a16="http://schemas.microsoft.com/office/drawing/2014/main" id="{3D42D27C-37F7-4291-B9AA-88BB8ECCA5EA}"/>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2" name="Freeform 47300">
                <a:extLst>
                  <a:ext uri="{FF2B5EF4-FFF2-40B4-BE49-F238E27FC236}">
                    <a16:creationId xmlns:a16="http://schemas.microsoft.com/office/drawing/2014/main" id="{4E0CE1FC-7374-4E8F-A384-892404F1388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7" name="Oval 26">
              <a:extLst>
                <a:ext uri="{FF2B5EF4-FFF2-40B4-BE49-F238E27FC236}">
                  <a16:creationId xmlns:a16="http://schemas.microsoft.com/office/drawing/2014/main" id="{561A901D-68C7-42B6-BF21-489176B6C5C3}"/>
                </a:ext>
              </a:extLst>
            </p:cNvPr>
            <p:cNvSpPr>
              <a:spLocks noChangeArrowheads="1"/>
            </p:cNvSpPr>
            <p:nvPr/>
          </p:nvSpPr>
          <p:spPr bwMode="auto">
            <a:xfrm>
              <a:off x="1028861" y="2093376"/>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8" name="Text Box 47302">
            <a:extLst>
              <a:ext uri="{FF2B5EF4-FFF2-40B4-BE49-F238E27FC236}">
                <a16:creationId xmlns:a16="http://schemas.microsoft.com/office/drawing/2014/main" id="{1DC70264-73AB-4678-85D6-5632EF8A7218}"/>
              </a:ext>
            </a:extLst>
          </p:cNvPr>
          <p:cNvSpPr txBox="1">
            <a:spLocks noChangeArrowheads="1"/>
          </p:cNvSpPr>
          <p:nvPr/>
        </p:nvSpPr>
        <p:spPr bwMode="auto">
          <a:xfrm>
            <a:off x="1074773" y="235631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9" name="Text Box 47303">
            <a:extLst>
              <a:ext uri="{FF2B5EF4-FFF2-40B4-BE49-F238E27FC236}">
                <a16:creationId xmlns:a16="http://schemas.microsoft.com/office/drawing/2014/main" id="{4FD1CDFB-E4BD-4DE5-9EE6-556D3BBF24CC}"/>
              </a:ext>
            </a:extLst>
          </p:cNvPr>
          <p:cNvSpPr txBox="1">
            <a:spLocks noChangeArrowheads="1"/>
          </p:cNvSpPr>
          <p:nvPr/>
        </p:nvSpPr>
        <p:spPr bwMode="auto">
          <a:xfrm>
            <a:off x="1790409" y="1641294"/>
            <a:ext cx="39450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0" name="Text Box 47304">
            <a:extLst>
              <a:ext uri="{FF2B5EF4-FFF2-40B4-BE49-F238E27FC236}">
                <a16:creationId xmlns:a16="http://schemas.microsoft.com/office/drawing/2014/main" id="{4C15C6D1-0A4A-4C77-9ADB-604AA8DE6ACE}"/>
              </a:ext>
            </a:extLst>
          </p:cNvPr>
          <p:cNvSpPr txBox="1">
            <a:spLocks noChangeArrowheads="1"/>
          </p:cNvSpPr>
          <p:nvPr/>
        </p:nvSpPr>
        <p:spPr bwMode="auto">
          <a:xfrm>
            <a:off x="1774607" y="235603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sp>
        <p:nvSpPr>
          <p:cNvPr id="24" name="Rectangle 23">
            <a:extLst>
              <a:ext uri="{FF2B5EF4-FFF2-40B4-BE49-F238E27FC236}">
                <a16:creationId xmlns:a16="http://schemas.microsoft.com/office/drawing/2014/main" id="{B471874F-7B20-4345-855A-9098B2F14406}"/>
              </a:ext>
            </a:extLst>
          </p:cNvPr>
          <p:cNvSpPr>
            <a:spLocks noChangeArrowheads="1"/>
          </p:cNvSpPr>
          <p:nvPr/>
        </p:nvSpPr>
        <p:spPr bwMode="auto">
          <a:xfrm>
            <a:off x="810797" y="1740785"/>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1" name="Text Box 47305">
            <a:extLst>
              <a:ext uri="{FF2B5EF4-FFF2-40B4-BE49-F238E27FC236}">
                <a16:creationId xmlns:a16="http://schemas.microsoft.com/office/drawing/2014/main" id="{F6822211-15F6-4F44-91A3-7DDB7B12CA6F}"/>
              </a:ext>
            </a:extLst>
          </p:cNvPr>
          <p:cNvSpPr txBox="1">
            <a:spLocks noChangeArrowheads="1"/>
          </p:cNvSpPr>
          <p:nvPr/>
        </p:nvSpPr>
        <p:spPr bwMode="auto">
          <a:xfrm>
            <a:off x="2507401" y="1926754"/>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73" name="Text Box 47307">
            <a:extLst>
              <a:ext uri="{FF2B5EF4-FFF2-40B4-BE49-F238E27FC236}">
                <a16:creationId xmlns:a16="http://schemas.microsoft.com/office/drawing/2014/main" id="{D12F2C01-498C-44F5-B7A2-BA8BF1D62C36}"/>
              </a:ext>
            </a:extLst>
          </p:cNvPr>
          <p:cNvSpPr txBox="1">
            <a:spLocks noChangeArrowheads="1"/>
          </p:cNvSpPr>
          <p:nvPr/>
        </p:nvSpPr>
        <p:spPr bwMode="auto">
          <a:xfrm>
            <a:off x="3507552" y="1630222"/>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87" name="Group 86">
            <a:extLst>
              <a:ext uri="{FF2B5EF4-FFF2-40B4-BE49-F238E27FC236}">
                <a16:creationId xmlns:a16="http://schemas.microsoft.com/office/drawing/2014/main" id="{F4B2AB13-8756-4E85-99DA-89D5B42322FD}"/>
              </a:ext>
            </a:extLst>
          </p:cNvPr>
          <p:cNvGrpSpPr/>
          <p:nvPr/>
        </p:nvGrpSpPr>
        <p:grpSpPr>
          <a:xfrm>
            <a:off x="3474841" y="1923056"/>
            <a:ext cx="806716" cy="558744"/>
            <a:chOff x="2562167" y="1881901"/>
            <a:chExt cx="806716" cy="558744"/>
          </a:xfrm>
        </p:grpSpPr>
        <p:grpSp>
          <p:nvGrpSpPr>
            <p:cNvPr id="74" name="Group 73">
              <a:extLst>
                <a:ext uri="{FF2B5EF4-FFF2-40B4-BE49-F238E27FC236}">
                  <a16:creationId xmlns:a16="http://schemas.microsoft.com/office/drawing/2014/main" id="{66283C80-470A-48A8-B4AD-F39FF0529B04}"/>
                </a:ext>
              </a:extLst>
            </p:cNvPr>
            <p:cNvGrpSpPr>
              <a:grpSpLocks/>
            </p:cNvGrpSpPr>
            <p:nvPr/>
          </p:nvGrpSpPr>
          <p:grpSpPr bwMode="auto">
            <a:xfrm>
              <a:off x="2618524" y="1881901"/>
              <a:ext cx="750359" cy="558744"/>
              <a:chOff x="3237" y="3062"/>
              <a:chExt cx="1398" cy="1041"/>
            </a:xfrm>
          </p:grpSpPr>
          <p:sp>
            <p:nvSpPr>
              <p:cNvPr id="79" name="Freeform 47309">
                <a:extLst>
                  <a:ext uri="{FF2B5EF4-FFF2-40B4-BE49-F238E27FC236}">
                    <a16:creationId xmlns:a16="http://schemas.microsoft.com/office/drawing/2014/main" id="{5BE174AC-522F-45D5-9EDE-E0B724B3E65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0" name="Freeform 47310">
                <a:extLst>
                  <a:ext uri="{FF2B5EF4-FFF2-40B4-BE49-F238E27FC236}">
                    <a16:creationId xmlns:a16="http://schemas.microsoft.com/office/drawing/2014/main" id="{6EFB3A83-A13D-4F9A-9B9C-256BF1C78922}"/>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5" name="Oval 74">
              <a:extLst>
                <a:ext uri="{FF2B5EF4-FFF2-40B4-BE49-F238E27FC236}">
                  <a16:creationId xmlns:a16="http://schemas.microsoft.com/office/drawing/2014/main" id="{87493A28-52C9-485C-805D-9758D3AEECC0}"/>
                </a:ext>
              </a:extLst>
            </p:cNvPr>
            <p:cNvSpPr>
              <a:spLocks noChangeArrowheads="1"/>
            </p:cNvSpPr>
            <p:nvPr/>
          </p:nvSpPr>
          <p:spPr bwMode="auto">
            <a:xfrm>
              <a:off x="2562167" y="2093376"/>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76" name="Text Box 47312">
            <a:extLst>
              <a:ext uri="{FF2B5EF4-FFF2-40B4-BE49-F238E27FC236}">
                <a16:creationId xmlns:a16="http://schemas.microsoft.com/office/drawing/2014/main" id="{5ACD231B-B15F-4F85-B23D-C86FAA9F2267}"/>
              </a:ext>
            </a:extLst>
          </p:cNvPr>
          <p:cNvSpPr txBox="1">
            <a:spLocks noChangeArrowheads="1"/>
          </p:cNvSpPr>
          <p:nvPr/>
        </p:nvSpPr>
        <p:spPr bwMode="auto">
          <a:xfrm>
            <a:off x="3511781" y="235631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77" name="Text Box 47313">
            <a:extLst>
              <a:ext uri="{FF2B5EF4-FFF2-40B4-BE49-F238E27FC236}">
                <a16:creationId xmlns:a16="http://schemas.microsoft.com/office/drawing/2014/main" id="{3858DFB7-408C-4BEE-A9C1-5E40A8A080FD}"/>
              </a:ext>
            </a:extLst>
          </p:cNvPr>
          <p:cNvSpPr txBox="1">
            <a:spLocks noChangeArrowheads="1"/>
          </p:cNvSpPr>
          <p:nvPr/>
        </p:nvSpPr>
        <p:spPr bwMode="auto">
          <a:xfrm>
            <a:off x="4226963" y="1705248"/>
            <a:ext cx="417045" cy="228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78" name="Text Box 47314">
            <a:extLst>
              <a:ext uri="{FF2B5EF4-FFF2-40B4-BE49-F238E27FC236}">
                <a16:creationId xmlns:a16="http://schemas.microsoft.com/office/drawing/2014/main" id="{7DBA8E35-A93B-4971-8474-E9013DC436E7}"/>
              </a:ext>
            </a:extLst>
          </p:cNvPr>
          <p:cNvSpPr txBox="1">
            <a:spLocks noChangeArrowheads="1"/>
          </p:cNvSpPr>
          <p:nvPr/>
        </p:nvSpPr>
        <p:spPr bwMode="auto">
          <a:xfrm>
            <a:off x="4218293" y="235603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94" name="Text Box 30875">
            <a:extLst>
              <a:ext uri="{FF2B5EF4-FFF2-40B4-BE49-F238E27FC236}">
                <a16:creationId xmlns:a16="http://schemas.microsoft.com/office/drawing/2014/main" id="{7216C591-00A2-44D0-A808-00E4C3407685}"/>
              </a:ext>
            </a:extLst>
          </p:cNvPr>
          <p:cNvSpPr txBox="1">
            <a:spLocks noChangeArrowheads="1"/>
          </p:cNvSpPr>
          <p:nvPr/>
        </p:nvSpPr>
        <p:spPr bwMode="auto">
          <a:xfrm>
            <a:off x="730974" y="298573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4" name="Group 3">
            <a:extLst>
              <a:ext uri="{FF2B5EF4-FFF2-40B4-BE49-F238E27FC236}">
                <a16:creationId xmlns:a16="http://schemas.microsoft.com/office/drawing/2014/main" id="{520D3CB1-987B-4B2A-912F-02735F5EF368}"/>
              </a:ext>
            </a:extLst>
          </p:cNvPr>
          <p:cNvGrpSpPr/>
          <p:nvPr/>
        </p:nvGrpSpPr>
        <p:grpSpPr>
          <a:xfrm>
            <a:off x="723572" y="278338"/>
            <a:ext cx="3888686" cy="1460321"/>
            <a:chOff x="723572" y="278338"/>
            <a:chExt cx="3888686" cy="1460321"/>
          </a:xfrm>
        </p:grpSpPr>
        <p:sp>
          <p:nvSpPr>
            <p:cNvPr id="8" name="Text Box 30875">
              <a:extLst>
                <a:ext uri="{FF2B5EF4-FFF2-40B4-BE49-F238E27FC236}">
                  <a16:creationId xmlns:a16="http://schemas.microsoft.com/office/drawing/2014/main" id="{F64D3DEB-25DD-420A-8BD2-F53449B94E82}"/>
                </a:ext>
              </a:extLst>
            </p:cNvPr>
            <p:cNvSpPr txBox="1">
              <a:spLocks noChangeArrowheads="1"/>
            </p:cNvSpPr>
            <p:nvPr/>
          </p:nvSpPr>
          <p:spPr bwMode="auto">
            <a:xfrm>
              <a:off x="1251738" y="1314134"/>
              <a:ext cx="2975758"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11" name="Group 10">
              <a:extLst>
                <a:ext uri="{FF2B5EF4-FFF2-40B4-BE49-F238E27FC236}">
                  <a16:creationId xmlns:a16="http://schemas.microsoft.com/office/drawing/2014/main" id="{2681E271-8D1D-4EAF-89DF-D27762FD67F6}"/>
                </a:ext>
              </a:extLst>
            </p:cNvPr>
            <p:cNvGrpSpPr>
              <a:grpSpLocks/>
            </p:cNvGrpSpPr>
            <p:nvPr/>
          </p:nvGrpSpPr>
          <p:grpSpPr bwMode="auto">
            <a:xfrm>
              <a:off x="1085218" y="474676"/>
              <a:ext cx="750359" cy="558744"/>
              <a:chOff x="3237" y="3062"/>
              <a:chExt cx="1398" cy="1041"/>
            </a:xfrm>
          </p:grpSpPr>
          <p:sp>
            <p:nvSpPr>
              <p:cNvPr id="85" name="Freeform 47102">
                <a:extLst>
                  <a:ext uri="{FF2B5EF4-FFF2-40B4-BE49-F238E27FC236}">
                    <a16:creationId xmlns:a16="http://schemas.microsoft.com/office/drawing/2014/main" id="{76EFD81A-EF26-44F7-9792-06BA091A417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6" name="Freeform 30869">
                <a:extLst>
                  <a:ext uri="{FF2B5EF4-FFF2-40B4-BE49-F238E27FC236}">
                    <a16:creationId xmlns:a16="http://schemas.microsoft.com/office/drawing/2014/main" id="{CBB359F8-861D-4E71-890A-9292FD376B0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2" name="Oval 11">
              <a:extLst>
                <a:ext uri="{FF2B5EF4-FFF2-40B4-BE49-F238E27FC236}">
                  <a16:creationId xmlns:a16="http://schemas.microsoft.com/office/drawing/2014/main" id="{27B2823B-9E33-4F50-A4A9-0F33B754A98B}"/>
                </a:ext>
              </a:extLst>
            </p:cNvPr>
            <p:cNvSpPr>
              <a:spLocks noChangeArrowheads="1"/>
            </p:cNvSpPr>
            <p:nvPr/>
          </p:nvSpPr>
          <p:spPr bwMode="auto">
            <a:xfrm>
              <a:off x="1028861" y="686151"/>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3" name="Text Box 30877">
              <a:extLst>
                <a:ext uri="{FF2B5EF4-FFF2-40B4-BE49-F238E27FC236}">
                  <a16:creationId xmlns:a16="http://schemas.microsoft.com/office/drawing/2014/main" id="{E90F1311-5F44-4E41-AE63-6BA0EE539698}"/>
                </a:ext>
              </a:extLst>
            </p:cNvPr>
            <p:cNvSpPr txBox="1">
              <a:spLocks noChangeArrowheads="1"/>
            </p:cNvSpPr>
            <p:nvPr/>
          </p:nvSpPr>
          <p:spPr bwMode="auto">
            <a:xfrm>
              <a:off x="1068423" y="91428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5" name="Text Box 30838">
              <a:extLst>
                <a:ext uri="{FF2B5EF4-FFF2-40B4-BE49-F238E27FC236}">
                  <a16:creationId xmlns:a16="http://schemas.microsoft.com/office/drawing/2014/main" id="{485F5476-2BD8-4E3F-AB86-3C89DAE2EEAC}"/>
                </a:ext>
              </a:extLst>
            </p:cNvPr>
            <p:cNvSpPr txBox="1">
              <a:spLocks noChangeArrowheads="1"/>
            </p:cNvSpPr>
            <p:nvPr/>
          </p:nvSpPr>
          <p:spPr bwMode="auto">
            <a:xfrm>
              <a:off x="1774607" y="90765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9" name="Rectangle 8">
              <a:extLst>
                <a:ext uri="{FF2B5EF4-FFF2-40B4-BE49-F238E27FC236}">
                  <a16:creationId xmlns:a16="http://schemas.microsoft.com/office/drawing/2014/main" id="{E8A0F2C1-885F-43E2-8A6B-22E7525CC313}"/>
                </a:ext>
              </a:extLst>
            </p:cNvPr>
            <p:cNvSpPr>
              <a:spLocks noChangeArrowheads="1"/>
            </p:cNvSpPr>
            <p:nvPr/>
          </p:nvSpPr>
          <p:spPr bwMode="auto">
            <a:xfrm>
              <a:off x="810797" y="292405"/>
              <a:ext cx="3801461" cy="123181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6" name="Text Box 30882">
              <a:extLst>
                <a:ext uri="{FF2B5EF4-FFF2-40B4-BE49-F238E27FC236}">
                  <a16:creationId xmlns:a16="http://schemas.microsoft.com/office/drawing/2014/main" id="{C85ED8DF-1155-42E0-87DF-DB6309AA6FE0}"/>
                </a:ext>
              </a:extLst>
            </p:cNvPr>
            <p:cNvSpPr txBox="1">
              <a:spLocks noChangeArrowheads="1"/>
            </p:cNvSpPr>
            <p:nvPr/>
          </p:nvSpPr>
          <p:spPr bwMode="auto">
            <a:xfrm>
              <a:off x="2507401" y="469497"/>
              <a:ext cx="375716" cy="281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18" name="Group 17">
              <a:extLst>
                <a:ext uri="{FF2B5EF4-FFF2-40B4-BE49-F238E27FC236}">
                  <a16:creationId xmlns:a16="http://schemas.microsoft.com/office/drawing/2014/main" id="{C8CA908F-0CED-4DDA-8F38-E48A8F68D35C}"/>
                </a:ext>
              </a:extLst>
            </p:cNvPr>
            <p:cNvGrpSpPr>
              <a:grpSpLocks/>
            </p:cNvGrpSpPr>
            <p:nvPr/>
          </p:nvGrpSpPr>
          <p:grpSpPr bwMode="auto">
            <a:xfrm>
              <a:off x="3522227" y="474676"/>
              <a:ext cx="750359" cy="558744"/>
              <a:chOff x="3237" y="3062"/>
              <a:chExt cx="1398" cy="1041"/>
            </a:xfrm>
          </p:grpSpPr>
          <p:sp>
            <p:nvSpPr>
              <p:cNvPr id="83" name="Freeform 47282">
                <a:extLst>
                  <a:ext uri="{FF2B5EF4-FFF2-40B4-BE49-F238E27FC236}">
                    <a16:creationId xmlns:a16="http://schemas.microsoft.com/office/drawing/2014/main" id="{039FD352-CA94-44CA-B0A7-AC7BBAB4230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4" name="Freeform 47283">
                <a:extLst>
                  <a:ext uri="{FF2B5EF4-FFF2-40B4-BE49-F238E27FC236}">
                    <a16:creationId xmlns:a16="http://schemas.microsoft.com/office/drawing/2014/main" id="{9CD50874-D93B-4536-B29E-98FEEBC9CCA0}"/>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 name="Oval 18">
              <a:extLst>
                <a:ext uri="{FF2B5EF4-FFF2-40B4-BE49-F238E27FC236}">
                  <a16:creationId xmlns:a16="http://schemas.microsoft.com/office/drawing/2014/main" id="{144E1D30-5D05-4297-8654-514CF65D7AD6}"/>
                </a:ext>
              </a:extLst>
            </p:cNvPr>
            <p:cNvSpPr>
              <a:spLocks noChangeArrowheads="1"/>
            </p:cNvSpPr>
            <p:nvPr/>
          </p:nvSpPr>
          <p:spPr bwMode="auto">
            <a:xfrm>
              <a:off x="3465869" y="686151"/>
              <a:ext cx="144919" cy="144919"/>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0" name="Text Box 47285">
              <a:extLst>
                <a:ext uri="{FF2B5EF4-FFF2-40B4-BE49-F238E27FC236}">
                  <a16:creationId xmlns:a16="http://schemas.microsoft.com/office/drawing/2014/main" id="{9C218268-1BC9-484A-BAFD-A1C16C36D935}"/>
                </a:ext>
              </a:extLst>
            </p:cNvPr>
            <p:cNvSpPr txBox="1">
              <a:spLocks noChangeArrowheads="1"/>
            </p:cNvSpPr>
            <p:nvPr/>
          </p:nvSpPr>
          <p:spPr bwMode="auto">
            <a:xfrm>
              <a:off x="3505431" y="914281"/>
              <a:ext cx="1031073" cy="225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1" name="Text Box 47286">
              <a:extLst>
                <a:ext uri="{FF2B5EF4-FFF2-40B4-BE49-F238E27FC236}">
                  <a16:creationId xmlns:a16="http://schemas.microsoft.com/office/drawing/2014/main" id="{7A5383B2-5FA5-428E-8D71-09662C8B2CB3}"/>
                </a:ext>
              </a:extLst>
            </p:cNvPr>
            <p:cNvSpPr txBox="1">
              <a:spLocks noChangeArrowheads="1"/>
            </p:cNvSpPr>
            <p:nvPr/>
          </p:nvSpPr>
          <p:spPr bwMode="auto">
            <a:xfrm>
              <a:off x="4195213" y="278338"/>
              <a:ext cx="417045" cy="22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10</a:t>
              </a:r>
              <a:endParaRPr lang="x-none" sz="1200">
                <a:effectLst/>
                <a:latin typeface="Times New Roman" panose="02020603050405020304" pitchFamily="18" charset="0"/>
                <a:ea typeface="Times New Roman" panose="02020603050405020304" pitchFamily="18" charset="0"/>
              </a:endParaRPr>
            </a:p>
          </p:txBody>
        </p:sp>
        <p:sp>
          <p:nvSpPr>
            <p:cNvPr id="22" name="Text Box 47287">
              <a:extLst>
                <a:ext uri="{FF2B5EF4-FFF2-40B4-BE49-F238E27FC236}">
                  <a16:creationId xmlns:a16="http://schemas.microsoft.com/office/drawing/2014/main" id="{DBD15798-7F70-4FBD-8386-F1FEC6C60639}"/>
                </a:ext>
              </a:extLst>
            </p:cNvPr>
            <p:cNvSpPr txBox="1">
              <a:spLocks noChangeArrowheads="1"/>
            </p:cNvSpPr>
            <p:nvPr/>
          </p:nvSpPr>
          <p:spPr bwMode="auto">
            <a:xfrm>
              <a:off x="4218293" y="907650"/>
              <a:ext cx="225430" cy="208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95" name="Text Box 30875">
              <a:extLst>
                <a:ext uri="{FF2B5EF4-FFF2-40B4-BE49-F238E27FC236}">
                  <a16:creationId xmlns:a16="http://schemas.microsoft.com/office/drawing/2014/main" id="{8F5A55A2-ECBE-4BFA-8B30-9728D4F87FC8}"/>
                </a:ext>
              </a:extLst>
            </p:cNvPr>
            <p:cNvSpPr txBox="1">
              <a:spLocks noChangeArrowheads="1"/>
            </p:cNvSpPr>
            <p:nvPr/>
          </p:nvSpPr>
          <p:spPr bwMode="auto">
            <a:xfrm>
              <a:off x="723572" y="1521280"/>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2806003700"/>
      </p:ext>
    </p:extLst>
  </p:cSld>
  <p:clrMapOvr>
    <a:masterClrMapping/>
  </p:clrMapOvr>
  <p:transition advTm="23376"/>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47373">
            <a:extLst>
              <a:ext uri="{FF2B5EF4-FFF2-40B4-BE49-F238E27FC236}">
                <a16:creationId xmlns:a16="http://schemas.microsoft.com/office/drawing/2014/main" id="{D1D9CEDA-0435-4A22-81F9-198546A95BC6}"/>
              </a:ext>
            </a:extLst>
          </p:cNvPr>
          <p:cNvSpPr txBox="1">
            <a:spLocks noChangeArrowheads="1"/>
          </p:cNvSpPr>
          <p:nvPr/>
        </p:nvSpPr>
        <p:spPr bwMode="auto">
          <a:xfrm>
            <a:off x="1037287" y="954406"/>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9" name="Text Box 47363">
            <a:extLst>
              <a:ext uri="{FF2B5EF4-FFF2-40B4-BE49-F238E27FC236}">
                <a16:creationId xmlns:a16="http://schemas.microsoft.com/office/drawing/2014/main" id="{4F9437C4-24CD-43BD-9E48-FC3362069402}"/>
              </a:ext>
            </a:extLst>
          </p:cNvPr>
          <p:cNvSpPr txBox="1">
            <a:spLocks noChangeArrowheads="1"/>
          </p:cNvSpPr>
          <p:nvPr/>
        </p:nvSpPr>
        <p:spPr bwMode="auto">
          <a:xfrm>
            <a:off x="837696" y="6237312"/>
            <a:ext cx="3806312" cy="59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dirty="0">
                <a:effectLst/>
                <a:latin typeface="Times New Roman" panose="02020603050405020304" pitchFamily="18" charset="0"/>
                <a:ea typeface="Times New Roman" panose="02020603050405020304" pitchFamily="18" charset="0"/>
              </a:rPr>
              <a:t>Indicate in each fig. which outcome on the dotted line  </a:t>
            </a:r>
            <a:r>
              <a:rPr lang="en-US" sz="14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makes the two prospects indifferent (the switching value).</a:t>
            </a:r>
            <a:endParaRPr lang="x-none" sz="1100" dirty="0">
              <a:effectLst/>
              <a:latin typeface="Times New Roman" panose="02020603050405020304" pitchFamily="18" charset="0"/>
              <a:ea typeface="Times New Roman" panose="02020603050405020304" pitchFamily="18" charset="0"/>
            </a:endParaRPr>
          </a:p>
        </p:txBody>
      </p:sp>
      <p:sp>
        <p:nvSpPr>
          <p:cNvPr id="10" name="Text Box 47365">
            <a:extLst>
              <a:ext uri="{FF2B5EF4-FFF2-40B4-BE49-F238E27FC236}">
                <a16:creationId xmlns:a16="http://schemas.microsoft.com/office/drawing/2014/main" id="{8ECFFD6C-1D1D-44A6-8C0F-B153E15A5BBD}"/>
              </a:ext>
            </a:extLst>
          </p:cNvPr>
          <p:cNvSpPr txBox="1">
            <a:spLocks noChangeArrowheads="1"/>
          </p:cNvSpPr>
          <p:nvPr/>
        </p:nvSpPr>
        <p:spPr bwMode="auto">
          <a:xfrm>
            <a:off x="850822" y="6564706"/>
            <a:ext cx="3342402" cy="320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4.1.2</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2nd TO Upwards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endParaRPr lang="x-none" sz="1100" dirty="0">
              <a:effectLst/>
              <a:latin typeface="Times New Roman" panose="02020603050405020304" pitchFamily="18" charset="0"/>
              <a:ea typeface="Times New Roman" panose="02020603050405020304" pitchFamily="18" charset="0"/>
            </a:endParaRPr>
          </a:p>
        </p:txBody>
      </p:sp>
      <p:sp>
        <p:nvSpPr>
          <p:cNvPr id="11" name="Text Box 47366">
            <a:extLst>
              <a:ext uri="{FF2B5EF4-FFF2-40B4-BE49-F238E27FC236}">
                <a16:creationId xmlns:a16="http://schemas.microsoft.com/office/drawing/2014/main" id="{F5B91391-B632-48B4-AE9D-FC79469C05CC}"/>
              </a:ext>
            </a:extLst>
          </p:cNvPr>
          <p:cNvSpPr txBox="1">
            <a:spLocks noChangeArrowheads="1"/>
          </p:cNvSpPr>
          <p:nvPr/>
        </p:nvSpPr>
        <p:spPr bwMode="auto">
          <a:xfrm>
            <a:off x="1157134" y="1395859"/>
            <a:ext cx="3212661"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G.</a:t>
            </a:r>
            <a:endParaRPr lang="x-none" sz="1100" dirty="0">
              <a:effectLst/>
              <a:latin typeface="Times New Roman" panose="02020603050405020304" pitchFamily="18" charset="0"/>
              <a:ea typeface="Times New Roman" panose="02020603050405020304" pitchFamily="18" charset="0"/>
            </a:endParaRPr>
          </a:p>
        </p:txBody>
      </p:sp>
      <p:grpSp>
        <p:nvGrpSpPr>
          <p:cNvPr id="12" name="Group 11">
            <a:extLst>
              <a:ext uri="{FF2B5EF4-FFF2-40B4-BE49-F238E27FC236}">
                <a16:creationId xmlns:a16="http://schemas.microsoft.com/office/drawing/2014/main" id="{22576A9E-58B4-45B8-852E-DE8CAB452AC0}"/>
              </a:ext>
            </a:extLst>
          </p:cNvPr>
          <p:cNvGrpSpPr/>
          <p:nvPr/>
        </p:nvGrpSpPr>
        <p:grpSpPr>
          <a:xfrm>
            <a:off x="984322" y="507495"/>
            <a:ext cx="810048" cy="561051"/>
            <a:chOff x="1605756" y="329935"/>
            <a:chExt cx="810048" cy="561051"/>
          </a:xfrm>
        </p:grpSpPr>
        <p:grpSp>
          <p:nvGrpSpPr>
            <p:cNvPr id="88" name="Group 87">
              <a:extLst>
                <a:ext uri="{FF2B5EF4-FFF2-40B4-BE49-F238E27FC236}">
                  <a16:creationId xmlns:a16="http://schemas.microsoft.com/office/drawing/2014/main" id="{C3C08BCE-4456-44E2-9123-32D30891D9EA}"/>
                </a:ext>
              </a:extLst>
            </p:cNvPr>
            <p:cNvGrpSpPr/>
            <p:nvPr/>
          </p:nvGrpSpPr>
          <p:grpSpPr>
            <a:xfrm>
              <a:off x="1662346" y="329935"/>
              <a:ext cx="753458" cy="561051"/>
              <a:chOff x="1662346" y="329935"/>
              <a:chExt cx="753458" cy="561051"/>
            </a:xfrm>
          </p:grpSpPr>
          <p:sp>
            <p:nvSpPr>
              <p:cNvPr id="90" name="Freeform 47370">
                <a:extLst>
                  <a:ext uri="{FF2B5EF4-FFF2-40B4-BE49-F238E27FC236}">
                    <a16:creationId xmlns:a16="http://schemas.microsoft.com/office/drawing/2014/main" id="{48090FAF-9489-460C-8D63-F8679CB4FB94}"/>
                  </a:ext>
                </a:extLst>
              </p:cNvPr>
              <p:cNvSpPr>
                <a:spLocks/>
              </p:cNvSpPr>
              <p:nvPr/>
            </p:nvSpPr>
            <p:spPr bwMode="auto">
              <a:xfrm flipV="1">
                <a:off x="1662346" y="61288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91" name="Freeform 47371">
                <a:extLst>
                  <a:ext uri="{FF2B5EF4-FFF2-40B4-BE49-F238E27FC236}">
                    <a16:creationId xmlns:a16="http://schemas.microsoft.com/office/drawing/2014/main" id="{CD36CEF5-42E4-4DBB-8AA6-FC11FB2D6A1D}"/>
                  </a:ext>
                </a:extLst>
              </p:cNvPr>
              <p:cNvSpPr>
                <a:spLocks/>
              </p:cNvSpPr>
              <p:nvPr/>
            </p:nvSpPr>
            <p:spPr bwMode="auto">
              <a:xfrm>
                <a:off x="1662346" y="329935"/>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9" name="Oval 88">
              <a:extLst>
                <a:ext uri="{FF2B5EF4-FFF2-40B4-BE49-F238E27FC236}">
                  <a16:creationId xmlns:a16="http://schemas.microsoft.com/office/drawing/2014/main" id="{9D946CB8-F5F9-4BC8-8233-25BA487C0B16}"/>
                </a:ext>
              </a:extLst>
            </p:cNvPr>
            <p:cNvSpPr>
              <a:spLocks noChangeArrowheads="1"/>
            </p:cNvSpPr>
            <p:nvPr/>
          </p:nvSpPr>
          <p:spPr bwMode="auto">
            <a:xfrm>
              <a:off x="1605756" y="542283"/>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3" name="Text Box 47374">
            <a:extLst>
              <a:ext uri="{FF2B5EF4-FFF2-40B4-BE49-F238E27FC236}">
                <a16:creationId xmlns:a16="http://schemas.microsoft.com/office/drawing/2014/main" id="{5839294C-6BE6-4981-8260-2376D6AAA1DF}"/>
              </a:ext>
            </a:extLst>
          </p:cNvPr>
          <p:cNvSpPr txBox="1">
            <a:spLocks noChangeArrowheads="1"/>
          </p:cNvSpPr>
          <p:nvPr/>
        </p:nvSpPr>
        <p:spPr bwMode="auto">
          <a:xfrm>
            <a:off x="1747765" y="291776"/>
            <a:ext cx="397209"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en-AU"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14" name="Text Box 47375">
            <a:extLst>
              <a:ext uri="{FF2B5EF4-FFF2-40B4-BE49-F238E27FC236}">
                <a16:creationId xmlns:a16="http://schemas.microsoft.com/office/drawing/2014/main" id="{D29F37AB-42D7-42F7-A54E-E34D857770FD}"/>
              </a:ext>
            </a:extLst>
          </p:cNvPr>
          <p:cNvSpPr txBox="1">
            <a:spLocks noChangeArrowheads="1"/>
          </p:cNvSpPr>
          <p:nvPr/>
        </p:nvSpPr>
        <p:spPr bwMode="auto">
          <a:xfrm>
            <a:off x="1753978" y="924959"/>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16" name="Text Box 47368">
            <a:extLst>
              <a:ext uri="{FF2B5EF4-FFF2-40B4-BE49-F238E27FC236}">
                <a16:creationId xmlns:a16="http://schemas.microsoft.com/office/drawing/2014/main" id="{50C9F258-1BA2-4009-AC1F-902E3C27BD75}"/>
              </a:ext>
            </a:extLst>
          </p:cNvPr>
          <p:cNvSpPr txBox="1">
            <a:spLocks noChangeArrowheads="1"/>
          </p:cNvSpPr>
          <p:nvPr/>
        </p:nvSpPr>
        <p:spPr bwMode="auto">
          <a:xfrm>
            <a:off x="1038081" y="21527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42" name="Text Box 47425">
            <a:extLst>
              <a:ext uri="{FF2B5EF4-FFF2-40B4-BE49-F238E27FC236}">
                <a16:creationId xmlns:a16="http://schemas.microsoft.com/office/drawing/2014/main" id="{693E0357-F4C3-477E-A951-BCD7392B0474}"/>
              </a:ext>
            </a:extLst>
          </p:cNvPr>
          <p:cNvSpPr txBox="1">
            <a:spLocks noChangeArrowheads="1"/>
          </p:cNvSpPr>
          <p:nvPr/>
        </p:nvSpPr>
        <p:spPr bwMode="auto">
          <a:xfrm>
            <a:off x="1174891" y="5804409"/>
            <a:ext cx="3284668" cy="242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4</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6" name="Text Box 47392">
            <a:extLst>
              <a:ext uri="{FF2B5EF4-FFF2-40B4-BE49-F238E27FC236}">
                <a16:creationId xmlns:a16="http://schemas.microsoft.com/office/drawing/2014/main" id="{14788E6C-B2C5-486F-868A-B02BCEC55FF0}"/>
              </a:ext>
            </a:extLst>
          </p:cNvPr>
          <p:cNvSpPr txBox="1">
            <a:spLocks noChangeArrowheads="1"/>
          </p:cNvSpPr>
          <p:nvPr/>
        </p:nvSpPr>
        <p:spPr bwMode="auto">
          <a:xfrm>
            <a:off x="1037287" y="242608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0" name="Text Box 47385">
            <a:extLst>
              <a:ext uri="{FF2B5EF4-FFF2-40B4-BE49-F238E27FC236}">
                <a16:creationId xmlns:a16="http://schemas.microsoft.com/office/drawing/2014/main" id="{68389124-9D75-4FD2-941A-55FD2A8BD8E8}"/>
              </a:ext>
            </a:extLst>
          </p:cNvPr>
          <p:cNvSpPr txBox="1">
            <a:spLocks noChangeArrowheads="1"/>
          </p:cNvSpPr>
          <p:nvPr/>
        </p:nvSpPr>
        <p:spPr bwMode="auto">
          <a:xfrm>
            <a:off x="1157134" y="2858659"/>
            <a:ext cx="3284669" cy="25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1" name="Text Box 47387">
            <a:extLst>
              <a:ext uri="{FF2B5EF4-FFF2-40B4-BE49-F238E27FC236}">
                <a16:creationId xmlns:a16="http://schemas.microsoft.com/office/drawing/2014/main" id="{FCC1BC62-E084-4CC9-B143-2684590BD7C4}"/>
              </a:ext>
            </a:extLst>
          </p:cNvPr>
          <p:cNvSpPr txBox="1">
            <a:spLocks noChangeArrowheads="1"/>
          </p:cNvSpPr>
          <p:nvPr/>
        </p:nvSpPr>
        <p:spPr bwMode="auto">
          <a:xfrm>
            <a:off x="1029203" y="1678074"/>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22" name="Group 21">
            <a:extLst>
              <a:ext uri="{FF2B5EF4-FFF2-40B4-BE49-F238E27FC236}">
                <a16:creationId xmlns:a16="http://schemas.microsoft.com/office/drawing/2014/main" id="{2A7BE55C-EB5C-44F3-A1D7-10C0E1874CC7}"/>
              </a:ext>
            </a:extLst>
          </p:cNvPr>
          <p:cNvGrpSpPr/>
          <p:nvPr/>
        </p:nvGrpSpPr>
        <p:grpSpPr>
          <a:xfrm>
            <a:off x="984322" y="1970295"/>
            <a:ext cx="810048" cy="561051"/>
            <a:chOff x="1605756" y="1677321"/>
            <a:chExt cx="810048" cy="561051"/>
          </a:xfrm>
        </p:grpSpPr>
        <p:grpSp>
          <p:nvGrpSpPr>
            <p:cNvPr id="80" name="Group 79">
              <a:extLst>
                <a:ext uri="{FF2B5EF4-FFF2-40B4-BE49-F238E27FC236}">
                  <a16:creationId xmlns:a16="http://schemas.microsoft.com/office/drawing/2014/main" id="{41BC6C03-37AC-4F0D-9928-E918768685D8}"/>
                </a:ext>
              </a:extLst>
            </p:cNvPr>
            <p:cNvGrpSpPr/>
            <p:nvPr/>
          </p:nvGrpSpPr>
          <p:grpSpPr>
            <a:xfrm>
              <a:off x="1662346" y="1677321"/>
              <a:ext cx="753458" cy="561051"/>
              <a:chOff x="1662346" y="1677321"/>
              <a:chExt cx="753458" cy="561051"/>
            </a:xfrm>
          </p:grpSpPr>
          <p:sp>
            <p:nvSpPr>
              <p:cNvPr id="82" name="Freeform 47389">
                <a:extLst>
                  <a:ext uri="{FF2B5EF4-FFF2-40B4-BE49-F238E27FC236}">
                    <a16:creationId xmlns:a16="http://schemas.microsoft.com/office/drawing/2014/main" id="{24A229A8-9158-415B-A15D-4F4614BDC3DE}"/>
                  </a:ext>
                </a:extLst>
              </p:cNvPr>
              <p:cNvSpPr>
                <a:spLocks/>
              </p:cNvSpPr>
              <p:nvPr/>
            </p:nvSpPr>
            <p:spPr bwMode="auto">
              <a:xfrm flipV="1">
                <a:off x="1662346" y="1960272"/>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3" name="Freeform 47390">
                <a:extLst>
                  <a:ext uri="{FF2B5EF4-FFF2-40B4-BE49-F238E27FC236}">
                    <a16:creationId xmlns:a16="http://schemas.microsoft.com/office/drawing/2014/main" id="{214AC318-0125-4BD3-8A57-AC7BE065A32C}"/>
                  </a:ext>
                </a:extLst>
              </p:cNvPr>
              <p:cNvSpPr>
                <a:spLocks/>
              </p:cNvSpPr>
              <p:nvPr/>
            </p:nvSpPr>
            <p:spPr bwMode="auto">
              <a:xfrm>
                <a:off x="1662346" y="167732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1" name="Oval 80">
              <a:extLst>
                <a:ext uri="{FF2B5EF4-FFF2-40B4-BE49-F238E27FC236}">
                  <a16:creationId xmlns:a16="http://schemas.microsoft.com/office/drawing/2014/main" id="{11EFE2A3-7863-4B6B-AE3D-02091C15591C}"/>
                </a:ext>
              </a:extLst>
            </p:cNvPr>
            <p:cNvSpPr>
              <a:spLocks noChangeArrowheads="1"/>
            </p:cNvSpPr>
            <p:nvPr/>
          </p:nvSpPr>
          <p:spPr bwMode="auto">
            <a:xfrm>
              <a:off x="1605756" y="1889669"/>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3" name="Text Box 47393">
            <a:extLst>
              <a:ext uri="{FF2B5EF4-FFF2-40B4-BE49-F238E27FC236}">
                <a16:creationId xmlns:a16="http://schemas.microsoft.com/office/drawing/2014/main" id="{3A11ECA4-4D32-4219-BB0A-856D904FC13E}"/>
              </a:ext>
            </a:extLst>
          </p:cNvPr>
          <p:cNvSpPr txBox="1">
            <a:spLocks noChangeArrowheads="1"/>
          </p:cNvSpPr>
          <p:nvPr/>
        </p:nvSpPr>
        <p:spPr bwMode="auto">
          <a:xfrm>
            <a:off x="1780896" y="1695605"/>
            <a:ext cx="407206"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24" name="Text Box 47394">
            <a:extLst>
              <a:ext uri="{FF2B5EF4-FFF2-40B4-BE49-F238E27FC236}">
                <a16:creationId xmlns:a16="http://schemas.microsoft.com/office/drawing/2014/main" id="{FF181EFD-A038-4617-AD7D-1DC01DECB701}"/>
              </a:ext>
            </a:extLst>
          </p:cNvPr>
          <p:cNvSpPr txBox="1">
            <a:spLocks noChangeArrowheads="1"/>
          </p:cNvSpPr>
          <p:nvPr/>
        </p:nvSpPr>
        <p:spPr bwMode="auto">
          <a:xfrm>
            <a:off x="1753978" y="2386965"/>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30" name="Text Box 47405">
            <a:extLst>
              <a:ext uri="{FF2B5EF4-FFF2-40B4-BE49-F238E27FC236}">
                <a16:creationId xmlns:a16="http://schemas.microsoft.com/office/drawing/2014/main" id="{AADB8F31-0329-4310-9DD7-3E9BF584CF48}"/>
              </a:ext>
            </a:extLst>
          </p:cNvPr>
          <p:cNvSpPr txBox="1">
            <a:spLocks noChangeArrowheads="1"/>
          </p:cNvSpPr>
          <p:nvPr/>
        </p:nvSpPr>
        <p:spPr bwMode="auto">
          <a:xfrm>
            <a:off x="1174891" y="4285442"/>
            <a:ext cx="3212660" cy="245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31" name="Text Box 47407">
            <a:extLst>
              <a:ext uri="{FF2B5EF4-FFF2-40B4-BE49-F238E27FC236}">
                <a16:creationId xmlns:a16="http://schemas.microsoft.com/office/drawing/2014/main" id="{F6EFD1CA-E325-4E94-8D2D-0A921DDAF45B}"/>
              </a:ext>
            </a:extLst>
          </p:cNvPr>
          <p:cNvSpPr txBox="1">
            <a:spLocks noChangeArrowheads="1"/>
          </p:cNvSpPr>
          <p:nvPr/>
        </p:nvSpPr>
        <p:spPr bwMode="auto">
          <a:xfrm>
            <a:off x="1029203" y="3143249"/>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32" name="Group 31">
            <a:extLst>
              <a:ext uri="{FF2B5EF4-FFF2-40B4-BE49-F238E27FC236}">
                <a16:creationId xmlns:a16="http://schemas.microsoft.com/office/drawing/2014/main" id="{EFB33B6D-26C1-46C4-92B4-E9074AEA1F12}"/>
              </a:ext>
            </a:extLst>
          </p:cNvPr>
          <p:cNvGrpSpPr/>
          <p:nvPr/>
        </p:nvGrpSpPr>
        <p:grpSpPr>
          <a:xfrm>
            <a:off x="984322" y="3429711"/>
            <a:ext cx="810048" cy="549996"/>
            <a:chOff x="1605756" y="3024706"/>
            <a:chExt cx="810048" cy="561051"/>
          </a:xfrm>
        </p:grpSpPr>
        <p:grpSp>
          <p:nvGrpSpPr>
            <p:cNvPr id="72" name="Group 71">
              <a:extLst>
                <a:ext uri="{FF2B5EF4-FFF2-40B4-BE49-F238E27FC236}">
                  <a16:creationId xmlns:a16="http://schemas.microsoft.com/office/drawing/2014/main" id="{9A812D3C-7BD6-4C01-9053-D6A8FA6203F3}"/>
                </a:ext>
              </a:extLst>
            </p:cNvPr>
            <p:cNvGrpSpPr/>
            <p:nvPr/>
          </p:nvGrpSpPr>
          <p:grpSpPr>
            <a:xfrm>
              <a:off x="1662346" y="3024706"/>
              <a:ext cx="753458" cy="561051"/>
              <a:chOff x="1662346" y="3024706"/>
              <a:chExt cx="753458" cy="561051"/>
            </a:xfrm>
          </p:grpSpPr>
          <p:sp>
            <p:nvSpPr>
              <p:cNvPr id="74" name="Freeform 47409">
                <a:extLst>
                  <a:ext uri="{FF2B5EF4-FFF2-40B4-BE49-F238E27FC236}">
                    <a16:creationId xmlns:a16="http://schemas.microsoft.com/office/drawing/2014/main" id="{B8CC16DE-B6B2-4F0D-B333-CF45EA45AA3D}"/>
                  </a:ext>
                </a:extLst>
              </p:cNvPr>
              <p:cNvSpPr>
                <a:spLocks/>
              </p:cNvSpPr>
              <p:nvPr/>
            </p:nvSpPr>
            <p:spPr bwMode="auto">
              <a:xfrm flipV="1">
                <a:off x="1662346" y="3307657"/>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5" name="Freeform 47410">
                <a:extLst>
                  <a:ext uri="{FF2B5EF4-FFF2-40B4-BE49-F238E27FC236}">
                    <a16:creationId xmlns:a16="http://schemas.microsoft.com/office/drawing/2014/main" id="{824EEEB2-4C90-428A-8D6B-9EB7E695B251}"/>
                  </a:ext>
                </a:extLst>
              </p:cNvPr>
              <p:cNvSpPr>
                <a:spLocks/>
              </p:cNvSpPr>
              <p:nvPr/>
            </p:nvSpPr>
            <p:spPr bwMode="auto">
              <a:xfrm>
                <a:off x="1662346" y="302470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3" name="Oval 72">
              <a:extLst>
                <a:ext uri="{FF2B5EF4-FFF2-40B4-BE49-F238E27FC236}">
                  <a16:creationId xmlns:a16="http://schemas.microsoft.com/office/drawing/2014/main" id="{F20AA373-95A1-4C8F-9375-259C0FFF7B06}"/>
                </a:ext>
              </a:extLst>
            </p:cNvPr>
            <p:cNvSpPr>
              <a:spLocks noChangeArrowheads="1"/>
            </p:cNvSpPr>
            <p:nvPr/>
          </p:nvSpPr>
          <p:spPr bwMode="auto">
            <a:xfrm>
              <a:off x="1605756" y="3237054"/>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3" name="Text Box 47412">
            <a:extLst>
              <a:ext uri="{FF2B5EF4-FFF2-40B4-BE49-F238E27FC236}">
                <a16:creationId xmlns:a16="http://schemas.microsoft.com/office/drawing/2014/main" id="{518921FF-3C51-4A61-837B-767BAE122B5B}"/>
              </a:ext>
            </a:extLst>
          </p:cNvPr>
          <p:cNvSpPr txBox="1">
            <a:spLocks noChangeArrowheads="1"/>
          </p:cNvSpPr>
          <p:nvPr/>
        </p:nvSpPr>
        <p:spPr bwMode="auto">
          <a:xfrm>
            <a:off x="1010653" y="3867816"/>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4" name="Text Box 47413">
            <a:extLst>
              <a:ext uri="{FF2B5EF4-FFF2-40B4-BE49-F238E27FC236}">
                <a16:creationId xmlns:a16="http://schemas.microsoft.com/office/drawing/2014/main" id="{952268D7-48EE-402B-9A6F-A0634A9A19C4}"/>
              </a:ext>
            </a:extLst>
          </p:cNvPr>
          <p:cNvSpPr txBox="1">
            <a:spLocks noChangeArrowheads="1"/>
          </p:cNvSpPr>
          <p:nvPr/>
        </p:nvSpPr>
        <p:spPr bwMode="auto">
          <a:xfrm>
            <a:off x="1780895" y="3169137"/>
            <a:ext cx="430921" cy="307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5" name="Text Box 47414">
            <a:extLst>
              <a:ext uri="{FF2B5EF4-FFF2-40B4-BE49-F238E27FC236}">
                <a16:creationId xmlns:a16="http://schemas.microsoft.com/office/drawing/2014/main" id="{44F5549A-E1E0-4999-A373-717107AB9A0F}"/>
              </a:ext>
            </a:extLst>
          </p:cNvPr>
          <p:cNvSpPr txBox="1">
            <a:spLocks noChangeArrowheads="1"/>
          </p:cNvSpPr>
          <p:nvPr/>
        </p:nvSpPr>
        <p:spPr bwMode="auto">
          <a:xfrm>
            <a:off x="1753978" y="3838172"/>
            <a:ext cx="226361" cy="204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grpSp>
        <p:nvGrpSpPr>
          <p:cNvPr id="108" name="Group 107">
            <a:extLst>
              <a:ext uri="{FF2B5EF4-FFF2-40B4-BE49-F238E27FC236}">
                <a16:creationId xmlns:a16="http://schemas.microsoft.com/office/drawing/2014/main" id="{49FCAE15-B64A-4FD0-8148-8B0255A8ED30}"/>
              </a:ext>
            </a:extLst>
          </p:cNvPr>
          <p:cNvGrpSpPr/>
          <p:nvPr/>
        </p:nvGrpSpPr>
        <p:grpSpPr>
          <a:xfrm>
            <a:off x="903738" y="344859"/>
            <a:ext cx="3588357" cy="5674000"/>
            <a:chOff x="282300" y="273835"/>
            <a:chExt cx="3020193" cy="5674000"/>
          </a:xfrm>
        </p:grpSpPr>
        <p:sp>
          <p:nvSpPr>
            <p:cNvPr id="64" name="Rectangle 63">
              <a:extLst>
                <a:ext uri="{FF2B5EF4-FFF2-40B4-BE49-F238E27FC236}">
                  <a16:creationId xmlns:a16="http://schemas.microsoft.com/office/drawing/2014/main" id="{2C1B47F1-71F9-4087-BC7F-30B6C142263C}"/>
                </a:ext>
              </a:extLst>
            </p:cNvPr>
            <p:cNvSpPr>
              <a:spLocks noChangeArrowheads="1"/>
            </p:cNvSpPr>
            <p:nvPr/>
          </p:nvSpPr>
          <p:spPr bwMode="auto">
            <a:xfrm>
              <a:off x="282300" y="273835"/>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5" name="Rectangle 64">
              <a:extLst>
                <a:ext uri="{FF2B5EF4-FFF2-40B4-BE49-F238E27FC236}">
                  <a16:creationId xmlns:a16="http://schemas.microsoft.com/office/drawing/2014/main" id="{F1561A56-A2FE-41F3-A489-5F35C0E2E571}"/>
                </a:ext>
              </a:extLst>
            </p:cNvPr>
            <p:cNvSpPr>
              <a:spLocks noChangeArrowheads="1"/>
            </p:cNvSpPr>
            <p:nvPr/>
          </p:nvSpPr>
          <p:spPr bwMode="auto">
            <a:xfrm>
              <a:off x="282300" y="1736634"/>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6" name="Rectangle 65">
              <a:extLst>
                <a:ext uri="{FF2B5EF4-FFF2-40B4-BE49-F238E27FC236}">
                  <a16:creationId xmlns:a16="http://schemas.microsoft.com/office/drawing/2014/main" id="{81EF32D9-B5E0-4698-BBA6-BED091C9C83C}"/>
                </a:ext>
              </a:extLst>
            </p:cNvPr>
            <p:cNvSpPr>
              <a:spLocks noChangeArrowheads="1"/>
            </p:cNvSpPr>
            <p:nvPr/>
          </p:nvSpPr>
          <p:spPr bwMode="auto">
            <a:xfrm>
              <a:off x="282300" y="3199256"/>
              <a:ext cx="2989391" cy="1212528"/>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7" name="Rectangle 66">
              <a:extLst>
                <a:ext uri="{FF2B5EF4-FFF2-40B4-BE49-F238E27FC236}">
                  <a16:creationId xmlns:a16="http://schemas.microsoft.com/office/drawing/2014/main" id="{BF6DB7DF-41A5-4ACA-81F6-4F999B65AFED}"/>
                </a:ext>
              </a:extLst>
            </p:cNvPr>
            <p:cNvSpPr>
              <a:spLocks noChangeArrowheads="1"/>
            </p:cNvSpPr>
            <p:nvPr/>
          </p:nvSpPr>
          <p:spPr bwMode="auto">
            <a:xfrm>
              <a:off x="313102" y="4710935"/>
              <a:ext cx="2989391" cy="123690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4" name="Text Box 47427">
            <a:extLst>
              <a:ext uri="{FF2B5EF4-FFF2-40B4-BE49-F238E27FC236}">
                <a16:creationId xmlns:a16="http://schemas.microsoft.com/office/drawing/2014/main" id="{1B483C71-D30D-4BDC-8099-FE407AB7D196}"/>
              </a:ext>
            </a:extLst>
          </p:cNvPr>
          <p:cNvSpPr txBox="1">
            <a:spLocks noChangeArrowheads="1"/>
          </p:cNvSpPr>
          <p:nvPr/>
        </p:nvSpPr>
        <p:spPr bwMode="auto">
          <a:xfrm>
            <a:off x="1038081" y="4649921"/>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09EDDC27-A96D-4D2D-9144-FAF3087D118A}"/>
              </a:ext>
            </a:extLst>
          </p:cNvPr>
          <p:cNvGrpSpPr/>
          <p:nvPr/>
        </p:nvGrpSpPr>
        <p:grpSpPr>
          <a:xfrm>
            <a:off x="984322" y="4942141"/>
            <a:ext cx="810048" cy="561051"/>
            <a:chOff x="1605756" y="4393650"/>
            <a:chExt cx="810048" cy="561051"/>
          </a:xfrm>
        </p:grpSpPr>
        <p:grpSp>
          <p:nvGrpSpPr>
            <p:cNvPr id="60" name="Group 59">
              <a:extLst>
                <a:ext uri="{FF2B5EF4-FFF2-40B4-BE49-F238E27FC236}">
                  <a16:creationId xmlns:a16="http://schemas.microsoft.com/office/drawing/2014/main" id="{6EB80B73-8266-4D4B-8BB8-7F8FE610BB7D}"/>
                </a:ext>
              </a:extLst>
            </p:cNvPr>
            <p:cNvGrpSpPr/>
            <p:nvPr/>
          </p:nvGrpSpPr>
          <p:grpSpPr>
            <a:xfrm>
              <a:off x="1662346" y="4393650"/>
              <a:ext cx="753458" cy="561051"/>
              <a:chOff x="1662346" y="4393650"/>
              <a:chExt cx="753458" cy="561051"/>
            </a:xfrm>
          </p:grpSpPr>
          <p:sp>
            <p:nvSpPr>
              <p:cNvPr id="62" name="Freeform 47429">
                <a:extLst>
                  <a:ext uri="{FF2B5EF4-FFF2-40B4-BE49-F238E27FC236}">
                    <a16:creationId xmlns:a16="http://schemas.microsoft.com/office/drawing/2014/main" id="{8D796EFE-2345-40AD-A95C-F7C682D67EA2}"/>
                  </a:ext>
                </a:extLst>
              </p:cNvPr>
              <p:cNvSpPr>
                <a:spLocks/>
              </p:cNvSpPr>
              <p:nvPr/>
            </p:nvSpPr>
            <p:spPr bwMode="auto">
              <a:xfrm flipV="1">
                <a:off x="1662346" y="467660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3" name="Freeform 47430">
                <a:extLst>
                  <a:ext uri="{FF2B5EF4-FFF2-40B4-BE49-F238E27FC236}">
                    <a16:creationId xmlns:a16="http://schemas.microsoft.com/office/drawing/2014/main" id="{B46A20E4-F839-4ED8-BDB7-F168B2BDACAB}"/>
                  </a:ext>
                </a:extLst>
              </p:cNvPr>
              <p:cNvSpPr>
                <a:spLocks/>
              </p:cNvSpPr>
              <p:nvPr/>
            </p:nvSpPr>
            <p:spPr bwMode="auto">
              <a:xfrm>
                <a:off x="1662346" y="4393650"/>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1" name="Oval 60">
              <a:extLst>
                <a:ext uri="{FF2B5EF4-FFF2-40B4-BE49-F238E27FC236}">
                  <a16:creationId xmlns:a16="http://schemas.microsoft.com/office/drawing/2014/main" id="{58C850F5-B1D7-4DA3-A861-5CC11DBCD330}"/>
                </a:ext>
              </a:extLst>
            </p:cNvPr>
            <p:cNvSpPr>
              <a:spLocks noChangeArrowheads="1"/>
            </p:cNvSpPr>
            <p:nvPr/>
          </p:nvSpPr>
          <p:spPr bwMode="auto">
            <a:xfrm>
              <a:off x="1605756" y="460599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6" name="Text Box 47432">
            <a:extLst>
              <a:ext uri="{FF2B5EF4-FFF2-40B4-BE49-F238E27FC236}">
                <a16:creationId xmlns:a16="http://schemas.microsoft.com/office/drawing/2014/main" id="{90BD2960-25A9-4DDA-BD31-51C46FAA9306}"/>
              </a:ext>
            </a:extLst>
          </p:cNvPr>
          <p:cNvSpPr txBox="1">
            <a:spLocks noChangeArrowheads="1"/>
          </p:cNvSpPr>
          <p:nvPr/>
        </p:nvSpPr>
        <p:spPr bwMode="auto">
          <a:xfrm>
            <a:off x="1037287" y="539793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7" name="Text Box 47433">
            <a:extLst>
              <a:ext uri="{FF2B5EF4-FFF2-40B4-BE49-F238E27FC236}">
                <a16:creationId xmlns:a16="http://schemas.microsoft.com/office/drawing/2014/main" id="{C34684E9-DBD4-456A-A809-C92B5EAD9E73}"/>
              </a:ext>
            </a:extLst>
          </p:cNvPr>
          <p:cNvSpPr txBox="1">
            <a:spLocks noChangeArrowheads="1"/>
          </p:cNvSpPr>
          <p:nvPr/>
        </p:nvSpPr>
        <p:spPr bwMode="auto">
          <a:xfrm>
            <a:off x="1780896" y="4667451"/>
            <a:ext cx="448676"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8" name="Text Box 47434">
            <a:extLst>
              <a:ext uri="{FF2B5EF4-FFF2-40B4-BE49-F238E27FC236}">
                <a16:creationId xmlns:a16="http://schemas.microsoft.com/office/drawing/2014/main" id="{8A52543D-2DCC-4DCF-84AE-C6F0EEF7AD21}"/>
              </a:ext>
            </a:extLst>
          </p:cNvPr>
          <p:cNvSpPr txBox="1">
            <a:spLocks noChangeArrowheads="1"/>
          </p:cNvSpPr>
          <p:nvPr/>
        </p:nvSpPr>
        <p:spPr bwMode="auto">
          <a:xfrm>
            <a:off x="1753978" y="5358812"/>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grpSp>
        <p:nvGrpSpPr>
          <p:cNvPr id="107" name="Group 106">
            <a:extLst>
              <a:ext uri="{FF2B5EF4-FFF2-40B4-BE49-F238E27FC236}">
                <a16:creationId xmlns:a16="http://schemas.microsoft.com/office/drawing/2014/main" id="{091235ED-201C-4747-8EC9-4F6F40C1B9B7}"/>
              </a:ext>
            </a:extLst>
          </p:cNvPr>
          <p:cNvGrpSpPr/>
          <p:nvPr/>
        </p:nvGrpSpPr>
        <p:grpSpPr>
          <a:xfrm>
            <a:off x="2440795" y="502880"/>
            <a:ext cx="377268" cy="4717597"/>
            <a:chOff x="1446496" y="431856"/>
            <a:chExt cx="377268" cy="4717597"/>
          </a:xfrm>
        </p:grpSpPr>
        <p:sp>
          <p:nvSpPr>
            <p:cNvPr id="15" name="Text Box 47376">
              <a:extLst>
                <a:ext uri="{FF2B5EF4-FFF2-40B4-BE49-F238E27FC236}">
                  <a16:creationId xmlns:a16="http://schemas.microsoft.com/office/drawing/2014/main" id="{DD1AF33C-ED55-49DB-925B-276001196D84}"/>
                </a:ext>
              </a:extLst>
            </p:cNvPr>
            <p:cNvSpPr txBox="1">
              <a:spLocks noChangeArrowheads="1"/>
            </p:cNvSpPr>
            <p:nvPr/>
          </p:nvSpPr>
          <p:spPr bwMode="auto">
            <a:xfrm>
              <a:off x="1446496" y="431856"/>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25" name="Text Box 47395">
              <a:extLst>
                <a:ext uri="{FF2B5EF4-FFF2-40B4-BE49-F238E27FC236}">
                  <a16:creationId xmlns:a16="http://schemas.microsoft.com/office/drawing/2014/main" id="{3DA92560-73F0-4A64-B265-5AF0AF63B75C}"/>
                </a:ext>
              </a:extLst>
            </p:cNvPr>
            <p:cNvSpPr txBox="1">
              <a:spLocks noChangeArrowheads="1"/>
            </p:cNvSpPr>
            <p:nvPr/>
          </p:nvSpPr>
          <p:spPr bwMode="auto">
            <a:xfrm>
              <a:off x="1446496" y="1894656"/>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36" name="Text Box 47415">
              <a:extLst>
                <a:ext uri="{FF2B5EF4-FFF2-40B4-BE49-F238E27FC236}">
                  <a16:creationId xmlns:a16="http://schemas.microsoft.com/office/drawing/2014/main" id="{0A8ABBD3-21CB-4F8E-ABB9-D71601D028E9}"/>
                </a:ext>
              </a:extLst>
            </p:cNvPr>
            <p:cNvSpPr txBox="1">
              <a:spLocks noChangeArrowheads="1"/>
            </p:cNvSpPr>
            <p:nvPr/>
          </p:nvSpPr>
          <p:spPr bwMode="auto">
            <a:xfrm>
              <a:off x="1446496" y="3354164"/>
              <a:ext cx="377268" cy="2773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49" name="Text Box 47435">
              <a:extLst>
                <a:ext uri="{FF2B5EF4-FFF2-40B4-BE49-F238E27FC236}">
                  <a16:creationId xmlns:a16="http://schemas.microsoft.com/office/drawing/2014/main" id="{DB4C8D6E-530F-456E-BF21-453B0A81F1CB}"/>
                </a:ext>
              </a:extLst>
            </p:cNvPr>
            <p:cNvSpPr txBox="1">
              <a:spLocks noChangeArrowheads="1"/>
            </p:cNvSpPr>
            <p:nvPr/>
          </p:nvSpPr>
          <p:spPr bwMode="auto">
            <a:xfrm>
              <a:off x="1446496" y="4866502"/>
              <a:ext cx="377268" cy="2829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grpSp>
        <p:nvGrpSpPr>
          <p:cNvPr id="4" name="Group 3">
            <a:extLst>
              <a:ext uri="{FF2B5EF4-FFF2-40B4-BE49-F238E27FC236}">
                <a16:creationId xmlns:a16="http://schemas.microsoft.com/office/drawing/2014/main" id="{1A2C0F28-EB98-471F-9092-9265525F6ED7}"/>
              </a:ext>
            </a:extLst>
          </p:cNvPr>
          <p:cNvGrpSpPr/>
          <p:nvPr/>
        </p:nvGrpSpPr>
        <p:grpSpPr>
          <a:xfrm>
            <a:off x="3403799" y="215274"/>
            <a:ext cx="1191883" cy="5409017"/>
            <a:chOff x="3208483" y="144250"/>
            <a:chExt cx="1191883" cy="5409017"/>
          </a:xfrm>
        </p:grpSpPr>
        <p:sp>
          <p:nvSpPr>
            <p:cNvPr id="7" name="Text Box 47382">
              <a:extLst>
                <a:ext uri="{FF2B5EF4-FFF2-40B4-BE49-F238E27FC236}">
                  <a16:creationId xmlns:a16="http://schemas.microsoft.com/office/drawing/2014/main" id="{D333ACE8-DA1D-4268-85E0-6FD9F7621B3C}"/>
                </a:ext>
              </a:extLst>
            </p:cNvPr>
            <p:cNvSpPr txBox="1">
              <a:spLocks noChangeArrowheads="1"/>
            </p:cNvSpPr>
            <p:nvPr/>
          </p:nvSpPr>
          <p:spPr bwMode="auto">
            <a:xfrm>
              <a:off x="3261448" y="883382"/>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17" name="Text Box 47377">
              <a:extLst>
                <a:ext uri="{FF2B5EF4-FFF2-40B4-BE49-F238E27FC236}">
                  <a16:creationId xmlns:a16="http://schemas.microsoft.com/office/drawing/2014/main" id="{150CEB44-8133-4B9C-80CA-6C280BBFE16C}"/>
                </a:ext>
              </a:extLst>
            </p:cNvPr>
            <p:cNvSpPr txBox="1">
              <a:spLocks noChangeArrowheads="1"/>
            </p:cNvSpPr>
            <p:nvPr/>
          </p:nvSpPr>
          <p:spPr bwMode="auto">
            <a:xfrm>
              <a:off x="3262242" y="14425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18" name="Group 17">
              <a:extLst>
                <a:ext uri="{FF2B5EF4-FFF2-40B4-BE49-F238E27FC236}">
                  <a16:creationId xmlns:a16="http://schemas.microsoft.com/office/drawing/2014/main" id="{C6B7691C-A271-4457-AFDF-B8BDA4D799E5}"/>
                </a:ext>
              </a:extLst>
            </p:cNvPr>
            <p:cNvGrpSpPr/>
            <p:nvPr/>
          </p:nvGrpSpPr>
          <p:grpSpPr>
            <a:xfrm>
              <a:off x="3208483" y="436471"/>
              <a:ext cx="810048" cy="561051"/>
              <a:chOff x="3136386" y="329935"/>
              <a:chExt cx="810048" cy="561051"/>
            </a:xfrm>
          </p:grpSpPr>
          <p:grpSp>
            <p:nvGrpSpPr>
              <p:cNvPr id="84" name="Group 83">
                <a:extLst>
                  <a:ext uri="{FF2B5EF4-FFF2-40B4-BE49-F238E27FC236}">
                    <a16:creationId xmlns:a16="http://schemas.microsoft.com/office/drawing/2014/main" id="{B6180E67-5E9F-418D-BBC1-26D02382E561}"/>
                  </a:ext>
                </a:extLst>
              </p:cNvPr>
              <p:cNvGrpSpPr/>
              <p:nvPr/>
            </p:nvGrpSpPr>
            <p:grpSpPr>
              <a:xfrm>
                <a:off x="3192976" y="329935"/>
                <a:ext cx="753458" cy="561051"/>
                <a:chOff x="3192976" y="329935"/>
                <a:chExt cx="753458" cy="561051"/>
              </a:xfrm>
            </p:grpSpPr>
            <p:sp>
              <p:nvSpPr>
                <p:cNvPr id="86" name="Freeform 47379">
                  <a:extLst>
                    <a:ext uri="{FF2B5EF4-FFF2-40B4-BE49-F238E27FC236}">
                      <a16:creationId xmlns:a16="http://schemas.microsoft.com/office/drawing/2014/main" id="{F40349B1-482A-49FE-BAD5-B7B270FB1334}"/>
                    </a:ext>
                  </a:extLst>
                </p:cNvPr>
                <p:cNvSpPr>
                  <a:spLocks/>
                </p:cNvSpPr>
                <p:nvPr/>
              </p:nvSpPr>
              <p:spPr bwMode="auto">
                <a:xfrm flipV="1">
                  <a:off x="3192976" y="612886"/>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7" name="Freeform 47380">
                  <a:extLst>
                    <a:ext uri="{FF2B5EF4-FFF2-40B4-BE49-F238E27FC236}">
                      <a16:creationId xmlns:a16="http://schemas.microsoft.com/office/drawing/2014/main" id="{1173B24D-8C46-4B64-98BB-F41A47056B64}"/>
                    </a:ext>
                  </a:extLst>
                </p:cNvPr>
                <p:cNvSpPr>
                  <a:spLocks/>
                </p:cNvSpPr>
                <p:nvPr/>
              </p:nvSpPr>
              <p:spPr bwMode="auto">
                <a:xfrm>
                  <a:off x="3192976" y="329935"/>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85" name="Oval 84">
                <a:extLst>
                  <a:ext uri="{FF2B5EF4-FFF2-40B4-BE49-F238E27FC236}">
                    <a16:creationId xmlns:a16="http://schemas.microsoft.com/office/drawing/2014/main" id="{B108117A-7929-4E95-88D1-D479076F2F5F}"/>
                  </a:ext>
                </a:extLst>
              </p:cNvPr>
              <p:cNvSpPr>
                <a:spLocks noChangeArrowheads="1"/>
              </p:cNvSpPr>
              <p:nvPr/>
            </p:nvSpPr>
            <p:spPr bwMode="auto">
              <a:xfrm>
                <a:off x="3136386" y="542283"/>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9" name="Text Box 47383">
              <a:extLst>
                <a:ext uri="{FF2B5EF4-FFF2-40B4-BE49-F238E27FC236}">
                  <a16:creationId xmlns:a16="http://schemas.microsoft.com/office/drawing/2014/main" id="{41DEBD52-EE88-4466-9D7A-FE4F9709AFD7}"/>
                </a:ext>
              </a:extLst>
            </p:cNvPr>
            <p:cNvSpPr txBox="1">
              <a:spLocks noChangeArrowheads="1"/>
            </p:cNvSpPr>
            <p:nvPr/>
          </p:nvSpPr>
          <p:spPr bwMode="auto">
            <a:xfrm>
              <a:off x="3972721" y="233433"/>
              <a:ext cx="418768" cy="229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10</a:t>
              </a:r>
              <a:endParaRPr lang="x-none" sz="1200">
                <a:effectLst/>
                <a:latin typeface="Times New Roman" panose="02020603050405020304" pitchFamily="18" charset="0"/>
                <a:ea typeface="Times New Roman" panose="02020603050405020304" pitchFamily="18" charset="0"/>
              </a:endParaRPr>
            </a:p>
          </p:txBody>
        </p:sp>
        <p:sp>
          <p:nvSpPr>
            <p:cNvPr id="5" name="Text Box 47402">
              <a:extLst>
                <a:ext uri="{FF2B5EF4-FFF2-40B4-BE49-F238E27FC236}">
                  <a16:creationId xmlns:a16="http://schemas.microsoft.com/office/drawing/2014/main" id="{E80929EA-999E-4F97-AB9B-D49B4EF2C36C}"/>
                </a:ext>
              </a:extLst>
            </p:cNvPr>
            <p:cNvSpPr txBox="1">
              <a:spLocks noChangeArrowheads="1"/>
            </p:cNvSpPr>
            <p:nvPr/>
          </p:nvSpPr>
          <p:spPr bwMode="auto">
            <a:xfrm>
              <a:off x="3261448" y="2355059"/>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6" name="Text Box 47397">
              <a:extLst>
                <a:ext uri="{FF2B5EF4-FFF2-40B4-BE49-F238E27FC236}">
                  <a16:creationId xmlns:a16="http://schemas.microsoft.com/office/drawing/2014/main" id="{A80FC8A8-12AF-4BCE-BED8-5028B2BA81FC}"/>
                </a:ext>
              </a:extLst>
            </p:cNvPr>
            <p:cNvSpPr txBox="1">
              <a:spLocks noChangeArrowheads="1"/>
            </p:cNvSpPr>
            <p:nvPr/>
          </p:nvSpPr>
          <p:spPr bwMode="auto">
            <a:xfrm>
              <a:off x="3253364" y="1607050"/>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27" name="Group 26">
              <a:extLst>
                <a:ext uri="{FF2B5EF4-FFF2-40B4-BE49-F238E27FC236}">
                  <a16:creationId xmlns:a16="http://schemas.microsoft.com/office/drawing/2014/main" id="{C4F72887-7AA4-4EA5-B565-2E8A999461BC}"/>
                </a:ext>
              </a:extLst>
            </p:cNvPr>
            <p:cNvGrpSpPr/>
            <p:nvPr/>
          </p:nvGrpSpPr>
          <p:grpSpPr>
            <a:xfrm>
              <a:off x="3208483" y="1899270"/>
              <a:ext cx="810048" cy="561051"/>
              <a:chOff x="3136386" y="1677320"/>
              <a:chExt cx="810048" cy="561051"/>
            </a:xfrm>
          </p:grpSpPr>
          <p:grpSp>
            <p:nvGrpSpPr>
              <p:cNvPr id="76" name="Group 75">
                <a:extLst>
                  <a:ext uri="{FF2B5EF4-FFF2-40B4-BE49-F238E27FC236}">
                    <a16:creationId xmlns:a16="http://schemas.microsoft.com/office/drawing/2014/main" id="{69DFC7ED-466F-4665-8382-B352C031A2EF}"/>
                  </a:ext>
                </a:extLst>
              </p:cNvPr>
              <p:cNvGrpSpPr>
                <a:grpSpLocks/>
              </p:cNvGrpSpPr>
              <p:nvPr/>
            </p:nvGrpSpPr>
            <p:grpSpPr bwMode="auto">
              <a:xfrm>
                <a:off x="3192976" y="1677320"/>
                <a:ext cx="753458" cy="561051"/>
                <a:chOff x="3237" y="3062"/>
                <a:chExt cx="1398" cy="1041"/>
              </a:xfrm>
            </p:grpSpPr>
            <p:sp>
              <p:nvSpPr>
                <p:cNvPr id="78" name="Freeform 47399">
                  <a:extLst>
                    <a:ext uri="{FF2B5EF4-FFF2-40B4-BE49-F238E27FC236}">
                      <a16:creationId xmlns:a16="http://schemas.microsoft.com/office/drawing/2014/main" id="{50495054-3478-4443-A941-D85EB74CDF8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9" name="Freeform 47400">
                  <a:extLst>
                    <a:ext uri="{FF2B5EF4-FFF2-40B4-BE49-F238E27FC236}">
                      <a16:creationId xmlns:a16="http://schemas.microsoft.com/office/drawing/2014/main" id="{6E7BBBF6-5DAA-48CB-AA88-9B3744377D0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7" name="Oval 76">
                <a:extLst>
                  <a:ext uri="{FF2B5EF4-FFF2-40B4-BE49-F238E27FC236}">
                    <a16:creationId xmlns:a16="http://schemas.microsoft.com/office/drawing/2014/main" id="{7E2B306B-1332-4B82-83D1-4C1BCDEFC125}"/>
                  </a:ext>
                </a:extLst>
              </p:cNvPr>
              <p:cNvSpPr>
                <a:spLocks noChangeArrowheads="1"/>
              </p:cNvSpPr>
              <p:nvPr/>
            </p:nvSpPr>
            <p:spPr bwMode="auto">
              <a:xfrm>
                <a:off x="3136386" y="188966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8" name="Text Box 47403">
              <a:extLst>
                <a:ext uri="{FF2B5EF4-FFF2-40B4-BE49-F238E27FC236}">
                  <a16:creationId xmlns:a16="http://schemas.microsoft.com/office/drawing/2014/main" id="{B70D0716-42FB-44D1-87C5-891A28937D85}"/>
                </a:ext>
              </a:extLst>
            </p:cNvPr>
            <p:cNvSpPr txBox="1">
              <a:spLocks noChangeArrowheads="1"/>
            </p:cNvSpPr>
            <p:nvPr/>
          </p:nvSpPr>
          <p:spPr bwMode="auto">
            <a:xfrm>
              <a:off x="3981598" y="1692430"/>
              <a:ext cx="418768" cy="229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29" name="Text Box 47404">
              <a:extLst>
                <a:ext uri="{FF2B5EF4-FFF2-40B4-BE49-F238E27FC236}">
                  <a16:creationId xmlns:a16="http://schemas.microsoft.com/office/drawing/2014/main" id="{532B6A58-DF00-4FD4-A31A-BF5201AD92CA}"/>
                </a:ext>
              </a:extLst>
            </p:cNvPr>
            <p:cNvSpPr txBox="1">
              <a:spLocks noChangeArrowheads="1"/>
            </p:cNvSpPr>
            <p:nvPr/>
          </p:nvSpPr>
          <p:spPr bwMode="auto">
            <a:xfrm>
              <a:off x="3995895" y="2324025"/>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37" name="Text Box 47417">
              <a:extLst>
                <a:ext uri="{FF2B5EF4-FFF2-40B4-BE49-F238E27FC236}">
                  <a16:creationId xmlns:a16="http://schemas.microsoft.com/office/drawing/2014/main" id="{A29C1B94-DE9E-4000-8FDE-C030B45C6DBC}"/>
                </a:ext>
              </a:extLst>
            </p:cNvPr>
            <p:cNvSpPr txBox="1">
              <a:spLocks noChangeArrowheads="1"/>
            </p:cNvSpPr>
            <p:nvPr/>
          </p:nvSpPr>
          <p:spPr bwMode="auto">
            <a:xfrm>
              <a:off x="3253364" y="3072225"/>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38" name="Group 37">
              <a:extLst>
                <a:ext uri="{FF2B5EF4-FFF2-40B4-BE49-F238E27FC236}">
                  <a16:creationId xmlns:a16="http://schemas.microsoft.com/office/drawing/2014/main" id="{E7856049-5E96-479D-94B4-BD048668CD39}"/>
                </a:ext>
              </a:extLst>
            </p:cNvPr>
            <p:cNvGrpSpPr/>
            <p:nvPr/>
          </p:nvGrpSpPr>
          <p:grpSpPr>
            <a:xfrm>
              <a:off x="3208483" y="3358687"/>
              <a:ext cx="810048" cy="549996"/>
              <a:chOff x="3136386" y="3024706"/>
              <a:chExt cx="810048" cy="561051"/>
            </a:xfrm>
          </p:grpSpPr>
          <p:grpSp>
            <p:nvGrpSpPr>
              <p:cNvPr id="68" name="Group 67">
                <a:extLst>
                  <a:ext uri="{FF2B5EF4-FFF2-40B4-BE49-F238E27FC236}">
                    <a16:creationId xmlns:a16="http://schemas.microsoft.com/office/drawing/2014/main" id="{36782381-3944-4F15-828A-F8C55B413627}"/>
                  </a:ext>
                </a:extLst>
              </p:cNvPr>
              <p:cNvGrpSpPr>
                <a:grpSpLocks/>
              </p:cNvGrpSpPr>
              <p:nvPr/>
            </p:nvGrpSpPr>
            <p:grpSpPr bwMode="auto">
              <a:xfrm>
                <a:off x="3192976" y="3024706"/>
                <a:ext cx="753458" cy="561051"/>
                <a:chOff x="3237" y="3062"/>
                <a:chExt cx="1398" cy="1041"/>
              </a:xfrm>
            </p:grpSpPr>
            <p:sp>
              <p:nvSpPr>
                <p:cNvPr id="70" name="Freeform 47419">
                  <a:extLst>
                    <a:ext uri="{FF2B5EF4-FFF2-40B4-BE49-F238E27FC236}">
                      <a16:creationId xmlns:a16="http://schemas.microsoft.com/office/drawing/2014/main" id="{FAD51258-AC18-44C9-B40A-E69FC9C1EC16}"/>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1" name="Freeform 47420">
                  <a:extLst>
                    <a:ext uri="{FF2B5EF4-FFF2-40B4-BE49-F238E27FC236}">
                      <a16:creationId xmlns:a16="http://schemas.microsoft.com/office/drawing/2014/main" id="{1AE14481-1887-48A7-853A-4079336E739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9" name="Oval 68">
                <a:extLst>
                  <a:ext uri="{FF2B5EF4-FFF2-40B4-BE49-F238E27FC236}">
                    <a16:creationId xmlns:a16="http://schemas.microsoft.com/office/drawing/2014/main" id="{B2B3E227-ACA3-4415-85CE-1B60DCB81498}"/>
                  </a:ext>
                </a:extLst>
              </p:cNvPr>
              <p:cNvSpPr>
                <a:spLocks noChangeArrowheads="1"/>
              </p:cNvSpPr>
              <p:nvPr/>
            </p:nvSpPr>
            <p:spPr bwMode="auto">
              <a:xfrm>
                <a:off x="3136386" y="3237054"/>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9" name="Text Box 47422">
              <a:extLst>
                <a:ext uri="{FF2B5EF4-FFF2-40B4-BE49-F238E27FC236}">
                  <a16:creationId xmlns:a16="http://schemas.microsoft.com/office/drawing/2014/main" id="{153ADB09-C82B-4B50-B838-1BB518CB0D59}"/>
                </a:ext>
              </a:extLst>
            </p:cNvPr>
            <p:cNvSpPr txBox="1">
              <a:spLocks noChangeArrowheads="1"/>
            </p:cNvSpPr>
            <p:nvPr/>
          </p:nvSpPr>
          <p:spPr bwMode="auto">
            <a:xfrm>
              <a:off x="3234814" y="3796792"/>
              <a:ext cx="1035331" cy="22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40" name="Text Box 47423">
              <a:extLst>
                <a:ext uri="{FF2B5EF4-FFF2-40B4-BE49-F238E27FC236}">
                  <a16:creationId xmlns:a16="http://schemas.microsoft.com/office/drawing/2014/main" id="{A3DADF0B-BBF5-4FE3-9327-265E69C765A5}"/>
                </a:ext>
              </a:extLst>
            </p:cNvPr>
            <p:cNvSpPr txBox="1">
              <a:spLocks noChangeArrowheads="1"/>
            </p:cNvSpPr>
            <p:nvPr/>
          </p:nvSpPr>
          <p:spPr bwMode="auto">
            <a:xfrm>
              <a:off x="3981598" y="3155923"/>
              <a:ext cx="418768" cy="22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41" name="Text Box 47424">
              <a:extLst>
                <a:ext uri="{FF2B5EF4-FFF2-40B4-BE49-F238E27FC236}">
                  <a16:creationId xmlns:a16="http://schemas.microsoft.com/office/drawing/2014/main" id="{6C9639DD-46AC-4679-B2A8-70C502CAA7C6}"/>
                </a:ext>
              </a:extLst>
            </p:cNvPr>
            <p:cNvSpPr txBox="1">
              <a:spLocks noChangeArrowheads="1"/>
            </p:cNvSpPr>
            <p:nvPr/>
          </p:nvSpPr>
          <p:spPr bwMode="auto">
            <a:xfrm>
              <a:off x="3995895" y="3775073"/>
              <a:ext cx="226361" cy="204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50" name="Text Box 47437">
              <a:extLst>
                <a:ext uri="{FF2B5EF4-FFF2-40B4-BE49-F238E27FC236}">
                  <a16:creationId xmlns:a16="http://schemas.microsoft.com/office/drawing/2014/main" id="{AAF34EC5-E1A7-4721-AB03-3FBBA00DB386}"/>
                </a:ext>
              </a:extLst>
            </p:cNvPr>
            <p:cNvSpPr txBox="1">
              <a:spLocks noChangeArrowheads="1"/>
            </p:cNvSpPr>
            <p:nvPr/>
          </p:nvSpPr>
          <p:spPr bwMode="auto">
            <a:xfrm>
              <a:off x="3262242" y="4578897"/>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51" name="Group 50">
              <a:extLst>
                <a:ext uri="{FF2B5EF4-FFF2-40B4-BE49-F238E27FC236}">
                  <a16:creationId xmlns:a16="http://schemas.microsoft.com/office/drawing/2014/main" id="{ED1E315C-464B-4057-B15C-65C58F57C8B9}"/>
                </a:ext>
              </a:extLst>
            </p:cNvPr>
            <p:cNvGrpSpPr/>
            <p:nvPr/>
          </p:nvGrpSpPr>
          <p:grpSpPr>
            <a:xfrm>
              <a:off x="3208483" y="4871117"/>
              <a:ext cx="810048" cy="561051"/>
              <a:chOff x="3136386" y="4393650"/>
              <a:chExt cx="810048" cy="561051"/>
            </a:xfrm>
          </p:grpSpPr>
          <p:grpSp>
            <p:nvGrpSpPr>
              <p:cNvPr id="56" name="Group 55">
                <a:extLst>
                  <a:ext uri="{FF2B5EF4-FFF2-40B4-BE49-F238E27FC236}">
                    <a16:creationId xmlns:a16="http://schemas.microsoft.com/office/drawing/2014/main" id="{0FBAAB52-1963-4C49-8065-E28205B89B89}"/>
                  </a:ext>
                </a:extLst>
              </p:cNvPr>
              <p:cNvGrpSpPr/>
              <p:nvPr/>
            </p:nvGrpSpPr>
            <p:grpSpPr>
              <a:xfrm>
                <a:off x="3192976" y="4393650"/>
                <a:ext cx="753458" cy="561051"/>
                <a:chOff x="3192976" y="4393650"/>
                <a:chExt cx="753458" cy="561051"/>
              </a:xfrm>
            </p:grpSpPr>
            <p:sp>
              <p:nvSpPr>
                <p:cNvPr id="58" name="Freeform 47439">
                  <a:extLst>
                    <a:ext uri="{FF2B5EF4-FFF2-40B4-BE49-F238E27FC236}">
                      <a16:creationId xmlns:a16="http://schemas.microsoft.com/office/drawing/2014/main" id="{4406C095-04F0-4BE0-9F20-2DF2A4E955D0}"/>
                    </a:ext>
                  </a:extLst>
                </p:cNvPr>
                <p:cNvSpPr>
                  <a:spLocks/>
                </p:cNvSpPr>
                <p:nvPr/>
              </p:nvSpPr>
              <p:spPr bwMode="auto">
                <a:xfrm flipV="1">
                  <a:off x="3192976" y="4676601"/>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9" name="Freeform 47440">
                  <a:extLst>
                    <a:ext uri="{FF2B5EF4-FFF2-40B4-BE49-F238E27FC236}">
                      <a16:creationId xmlns:a16="http://schemas.microsoft.com/office/drawing/2014/main" id="{38EF9B8B-173A-46F5-B332-469F3B889B98}"/>
                    </a:ext>
                  </a:extLst>
                </p:cNvPr>
                <p:cNvSpPr>
                  <a:spLocks/>
                </p:cNvSpPr>
                <p:nvPr/>
              </p:nvSpPr>
              <p:spPr bwMode="auto">
                <a:xfrm>
                  <a:off x="3192976" y="4393650"/>
                  <a:ext cx="753458" cy="278100"/>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7" name="Oval 56">
                <a:extLst>
                  <a:ext uri="{FF2B5EF4-FFF2-40B4-BE49-F238E27FC236}">
                    <a16:creationId xmlns:a16="http://schemas.microsoft.com/office/drawing/2014/main" id="{C7EA0C71-0B31-46EF-B068-9B2AD700DC61}"/>
                  </a:ext>
                </a:extLst>
              </p:cNvPr>
              <p:cNvSpPr>
                <a:spLocks noChangeArrowheads="1"/>
              </p:cNvSpPr>
              <p:nvPr/>
            </p:nvSpPr>
            <p:spPr bwMode="auto">
              <a:xfrm>
                <a:off x="3136386" y="4605998"/>
                <a:ext cx="145518" cy="145518"/>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2" name="Text Box 47442">
              <a:extLst>
                <a:ext uri="{FF2B5EF4-FFF2-40B4-BE49-F238E27FC236}">
                  <a16:creationId xmlns:a16="http://schemas.microsoft.com/office/drawing/2014/main" id="{29620DF9-790B-47AD-8C83-C6F273227DD0}"/>
                </a:ext>
              </a:extLst>
            </p:cNvPr>
            <p:cNvSpPr txBox="1">
              <a:spLocks noChangeArrowheads="1"/>
            </p:cNvSpPr>
            <p:nvPr/>
          </p:nvSpPr>
          <p:spPr bwMode="auto">
            <a:xfrm>
              <a:off x="3261448" y="5326906"/>
              <a:ext cx="1035331" cy="22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53" name="Text Box 47443">
              <a:extLst>
                <a:ext uri="{FF2B5EF4-FFF2-40B4-BE49-F238E27FC236}">
                  <a16:creationId xmlns:a16="http://schemas.microsoft.com/office/drawing/2014/main" id="{E244DFCA-FCD2-40AE-B2C4-21D1BDC1D7CB}"/>
                </a:ext>
              </a:extLst>
            </p:cNvPr>
            <p:cNvSpPr txBox="1">
              <a:spLocks noChangeArrowheads="1"/>
            </p:cNvSpPr>
            <p:nvPr/>
          </p:nvSpPr>
          <p:spPr bwMode="auto">
            <a:xfrm>
              <a:off x="3981598" y="4664277"/>
              <a:ext cx="418768" cy="229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54" name="Text Box 47444">
              <a:extLst>
                <a:ext uri="{FF2B5EF4-FFF2-40B4-BE49-F238E27FC236}">
                  <a16:creationId xmlns:a16="http://schemas.microsoft.com/office/drawing/2014/main" id="{7A95DE6E-BCCF-4909-9C00-453FBD8202BC}"/>
                </a:ext>
              </a:extLst>
            </p:cNvPr>
            <p:cNvSpPr txBox="1">
              <a:spLocks noChangeArrowheads="1"/>
            </p:cNvSpPr>
            <p:nvPr/>
          </p:nvSpPr>
          <p:spPr bwMode="auto">
            <a:xfrm>
              <a:off x="3995895" y="5304750"/>
              <a:ext cx="226361" cy="209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G</a:t>
              </a:r>
              <a:endParaRPr lang="x-none" sz="1100">
                <a:effectLst/>
                <a:latin typeface="Times New Roman" panose="02020603050405020304" pitchFamily="18" charset="0"/>
                <a:ea typeface="Times New Roman" panose="02020603050405020304" pitchFamily="18" charset="0"/>
              </a:endParaRPr>
            </a:p>
          </p:txBody>
        </p:sp>
        <p:sp>
          <p:nvSpPr>
            <p:cNvPr id="55" name="Text Box 47445">
              <a:extLst>
                <a:ext uri="{FF2B5EF4-FFF2-40B4-BE49-F238E27FC236}">
                  <a16:creationId xmlns:a16="http://schemas.microsoft.com/office/drawing/2014/main" id="{F8D47ABD-A506-43E2-8575-C2BCB76E2180}"/>
                </a:ext>
              </a:extLst>
            </p:cNvPr>
            <p:cNvSpPr txBox="1">
              <a:spLocks noChangeArrowheads="1"/>
            </p:cNvSpPr>
            <p:nvPr/>
          </p:nvSpPr>
          <p:spPr bwMode="auto">
            <a:xfrm>
              <a:off x="3994278" y="716110"/>
              <a:ext cx="382657" cy="21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grpSp>
        <p:nvGrpSpPr>
          <p:cNvPr id="103" name="Group 102">
            <a:extLst>
              <a:ext uri="{FF2B5EF4-FFF2-40B4-BE49-F238E27FC236}">
                <a16:creationId xmlns:a16="http://schemas.microsoft.com/office/drawing/2014/main" id="{2FE5E583-3ACF-4202-87D5-6C72C27F67FD}"/>
              </a:ext>
            </a:extLst>
          </p:cNvPr>
          <p:cNvGrpSpPr/>
          <p:nvPr/>
        </p:nvGrpSpPr>
        <p:grpSpPr>
          <a:xfrm>
            <a:off x="808844" y="141298"/>
            <a:ext cx="446231" cy="4627307"/>
            <a:chOff x="3981753" y="529885"/>
            <a:chExt cx="446231" cy="4627307"/>
          </a:xfrm>
        </p:grpSpPr>
        <p:sp>
          <p:nvSpPr>
            <p:cNvPr id="99" name="Text Box 30875">
              <a:extLst>
                <a:ext uri="{FF2B5EF4-FFF2-40B4-BE49-F238E27FC236}">
                  <a16:creationId xmlns:a16="http://schemas.microsoft.com/office/drawing/2014/main" id="{F552E5AD-749D-4572-AE5A-51A10C1561F0}"/>
                </a:ext>
              </a:extLst>
            </p:cNvPr>
            <p:cNvSpPr txBox="1">
              <a:spLocks noChangeArrowheads="1"/>
            </p:cNvSpPr>
            <p:nvPr/>
          </p:nvSpPr>
          <p:spPr bwMode="auto">
            <a:xfrm>
              <a:off x="3998952" y="52988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0" name="Text Box 30875">
              <a:extLst>
                <a:ext uri="{FF2B5EF4-FFF2-40B4-BE49-F238E27FC236}">
                  <a16:creationId xmlns:a16="http://schemas.microsoft.com/office/drawing/2014/main" id="{BE4A2B50-0D23-400B-A137-EE085BA1B57F}"/>
                </a:ext>
              </a:extLst>
            </p:cNvPr>
            <p:cNvSpPr txBox="1">
              <a:spLocks noChangeArrowheads="1"/>
            </p:cNvSpPr>
            <p:nvPr/>
          </p:nvSpPr>
          <p:spPr bwMode="auto">
            <a:xfrm>
              <a:off x="3986428" y="493981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1" name="Text Box 30875">
              <a:extLst>
                <a:ext uri="{FF2B5EF4-FFF2-40B4-BE49-F238E27FC236}">
                  <a16:creationId xmlns:a16="http://schemas.microsoft.com/office/drawing/2014/main" id="{14EE4EE2-157D-45AD-BF2F-B94F8E776761}"/>
                </a:ext>
              </a:extLst>
            </p:cNvPr>
            <p:cNvSpPr txBox="1">
              <a:spLocks noChangeArrowheads="1"/>
            </p:cNvSpPr>
            <p:nvPr/>
          </p:nvSpPr>
          <p:spPr bwMode="auto">
            <a:xfrm>
              <a:off x="3981753" y="3462118"/>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2" name="Text Box 30875">
              <a:extLst>
                <a:ext uri="{FF2B5EF4-FFF2-40B4-BE49-F238E27FC236}">
                  <a16:creationId xmlns:a16="http://schemas.microsoft.com/office/drawing/2014/main" id="{90BBFDB9-1D57-4A06-B63D-A66CDAA43012}"/>
                </a:ext>
              </a:extLst>
            </p:cNvPr>
            <p:cNvSpPr txBox="1">
              <a:spLocks noChangeArrowheads="1"/>
            </p:cNvSpPr>
            <p:nvPr/>
          </p:nvSpPr>
          <p:spPr bwMode="auto">
            <a:xfrm>
              <a:off x="3992107" y="199766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sp>
        <p:nvSpPr>
          <p:cNvPr id="97" name="Text Box 3">
            <a:extLst>
              <a:ext uri="{FF2B5EF4-FFF2-40B4-BE49-F238E27FC236}">
                <a16:creationId xmlns:a16="http://schemas.microsoft.com/office/drawing/2014/main" id="{0568B1AF-F1E5-42C3-B574-7D8422B19E58}"/>
              </a:ext>
            </a:extLst>
          </p:cNvPr>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41</a:t>
            </a:fld>
            <a:endParaRPr lang="en-US" altLang="nl-NL" sz="1600" dirty="0"/>
          </a:p>
        </p:txBody>
      </p:sp>
    </p:spTree>
    <p:extLst>
      <p:ext uri="{BB962C8B-B14F-4D97-AF65-F5344CB8AC3E}">
        <p14:creationId xmlns:p14="http://schemas.microsoft.com/office/powerpoint/2010/main" val="530372017"/>
      </p:ext>
    </p:extLst>
  </p:cSld>
  <p:clrMapOvr>
    <a:masterClrMapping/>
  </p:clrMapOvr>
  <p:transition advTm="23376"/>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42</a:t>
            </a:fld>
            <a:endParaRPr lang="en-US" altLang="nl-NL" sz="1600" dirty="0"/>
          </a:p>
        </p:txBody>
      </p:sp>
      <p:sp>
        <p:nvSpPr>
          <p:cNvPr id="27" name="Text Box 47587">
            <a:extLst>
              <a:ext uri="{FF2B5EF4-FFF2-40B4-BE49-F238E27FC236}">
                <a16:creationId xmlns:a16="http://schemas.microsoft.com/office/drawing/2014/main" id="{76F51357-D9A3-4384-9242-BBEA7EBE28B4}"/>
              </a:ext>
            </a:extLst>
          </p:cNvPr>
          <p:cNvSpPr txBox="1">
            <a:spLocks noChangeArrowheads="1"/>
          </p:cNvSpPr>
          <p:nvPr/>
        </p:nvSpPr>
        <p:spPr bwMode="auto">
          <a:xfrm>
            <a:off x="1187624" y="5829955"/>
            <a:ext cx="248285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4.1.3</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CEs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200" dirty="0">
                <a:effectLst/>
                <a:latin typeface="Symbol" panose="05050102010706020507" pitchFamily="18" charset="2"/>
                <a:ea typeface="Times New Roman" panose="02020603050405020304" pitchFamily="18" charset="0"/>
              </a:rPr>
              <a:t>g</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r>
              <a:rPr lang="en-US" sz="1200" dirty="0">
                <a:effectLst/>
                <a:latin typeface="Symbol" panose="05050102010706020507" pitchFamily="18" charset="2"/>
                <a:ea typeface="Times New Roman" panose="02020603050405020304" pitchFamily="18" charset="0"/>
              </a:rPr>
              <a:t>g</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a:t>
            </a:r>
            <a:r>
              <a:rPr lang="en-US" sz="1200" dirty="0">
                <a:effectLst/>
                <a:latin typeface="Symbol" panose="05050102010706020507" pitchFamily="18" charset="2"/>
                <a:ea typeface="Times New Roman" panose="02020603050405020304" pitchFamily="18" charset="0"/>
              </a:rPr>
              <a:t>g</a:t>
            </a:r>
            <a:r>
              <a:rPr lang="en-US" sz="1200" baseline="30000" dirty="0">
                <a:effectLst/>
                <a:latin typeface="Times New Roman" panose="02020603050405020304" pitchFamily="18" charset="0"/>
                <a:ea typeface="Times New Roman" panose="02020603050405020304" pitchFamily="18" charset="0"/>
              </a:rPr>
              <a:t>3</a:t>
            </a:r>
            <a:endParaRPr lang="x-none" sz="1100" dirty="0">
              <a:effectLst/>
              <a:latin typeface="Times New Roman" panose="02020603050405020304" pitchFamily="18" charset="0"/>
              <a:ea typeface="Times New Roman" panose="02020603050405020304" pitchFamily="18" charset="0"/>
            </a:endParaRPr>
          </a:p>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 </a:t>
            </a:r>
            <a:endParaRPr lang="x-none" sz="1100" dirty="0">
              <a:effectLst/>
              <a:latin typeface="Times New Roman" panose="02020603050405020304" pitchFamily="18" charset="0"/>
              <a:ea typeface="Times New Roman" panose="02020603050405020304" pitchFamily="18" charset="0"/>
            </a:endParaRPr>
          </a:p>
        </p:txBody>
      </p:sp>
      <p:sp>
        <p:nvSpPr>
          <p:cNvPr id="28" name="Text Box 47588">
            <a:extLst>
              <a:ext uri="{FF2B5EF4-FFF2-40B4-BE49-F238E27FC236}">
                <a16:creationId xmlns:a16="http://schemas.microsoft.com/office/drawing/2014/main" id="{C7474B92-2C43-42DE-A85B-72B242AE1607}"/>
              </a:ext>
            </a:extLst>
          </p:cNvPr>
          <p:cNvSpPr txBox="1">
            <a:spLocks noChangeArrowheads="1"/>
          </p:cNvSpPr>
          <p:nvPr/>
        </p:nvSpPr>
        <p:spPr bwMode="auto">
          <a:xfrm>
            <a:off x="1656810" y="5287597"/>
            <a:ext cx="2584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a:effectLst/>
                <a:latin typeface="Times New Roman" panose="02020603050405020304" pitchFamily="18" charset="0"/>
                <a:ea typeface="Times New Roman" panose="02020603050405020304" pitchFamily="18" charset="0"/>
              </a:rPr>
              <a:t>Indicate in each Fig. which outcome on the dotted line  </a:t>
            </a:r>
            <a:r>
              <a:rPr lang="en-US" sz="1400">
                <a:effectLst/>
                <a:latin typeface="Times New Roman" panose="02020603050405020304" pitchFamily="18" charset="0"/>
                <a:ea typeface="Times New Roman" panose="02020603050405020304" pitchFamily="18" charset="0"/>
              </a:rPr>
              <a:t>...,</a:t>
            </a:r>
            <a:r>
              <a:rPr lang="en-US" sz="1100">
                <a:effectLst/>
                <a:latin typeface="Times New Roman" panose="02020603050405020304" pitchFamily="18" charset="0"/>
                <a:ea typeface="Times New Roman" panose="02020603050405020304" pitchFamily="18" charset="0"/>
              </a:rPr>
              <a:t>  if </a:t>
            </a:r>
            <a:r>
              <a:rPr lang="en-US" sz="1200">
                <a:effectLst/>
                <a:latin typeface="Times New Roman" panose="02020603050405020304" pitchFamily="18" charset="0"/>
                <a:ea typeface="Times New Roman" panose="02020603050405020304" pitchFamily="18" charset="0"/>
              </a:rPr>
              <a:t>received with certainty, is indifferent to the prospect.</a:t>
            </a:r>
            <a:endParaRPr lang="x-none" sz="1100">
              <a:effectLst/>
              <a:latin typeface="Times New Roman" panose="02020603050405020304" pitchFamily="18" charset="0"/>
              <a:ea typeface="Times New Roman" panose="02020603050405020304" pitchFamily="18" charset="0"/>
            </a:endParaRPr>
          </a:p>
          <a:p>
            <a:pPr>
              <a:lnSpc>
                <a:spcPct val="90000"/>
              </a:lnSpc>
              <a:tabLst>
                <a:tab pos="269875" algn="l"/>
              </a:tabLst>
            </a:pPr>
            <a:r>
              <a:rPr lang="en-US" sz="1100">
                <a:effectLst/>
                <a:latin typeface="Times New Roman" panose="02020603050405020304" pitchFamily="18" charset="0"/>
                <a:ea typeface="Times New Roman" panose="02020603050405020304" pitchFamily="18" charset="0"/>
              </a:rPr>
              <a:t> </a:t>
            </a:r>
            <a:endParaRPr lang="x-none" sz="1100">
              <a:effectLst/>
              <a:latin typeface="Times New Roman" panose="02020603050405020304" pitchFamily="18" charset="0"/>
              <a:ea typeface="Times New Roman" panose="02020603050405020304" pitchFamily="18" charset="0"/>
            </a:endParaRPr>
          </a:p>
        </p:txBody>
      </p:sp>
      <p:sp>
        <p:nvSpPr>
          <p:cNvPr id="6" name="Rectangle 5">
            <a:extLst>
              <a:ext uri="{FF2B5EF4-FFF2-40B4-BE49-F238E27FC236}">
                <a16:creationId xmlns:a16="http://schemas.microsoft.com/office/drawing/2014/main" id="{B934F817-6848-4173-8433-4B3F52C6F235}"/>
              </a:ext>
            </a:extLst>
          </p:cNvPr>
          <p:cNvSpPr>
            <a:spLocks noChangeArrowheads="1"/>
          </p:cNvSpPr>
          <p:nvPr/>
        </p:nvSpPr>
        <p:spPr bwMode="auto">
          <a:xfrm>
            <a:off x="1736257" y="480262"/>
            <a:ext cx="2231390" cy="13430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 name="Text Box 47549">
            <a:extLst>
              <a:ext uri="{FF2B5EF4-FFF2-40B4-BE49-F238E27FC236}">
                <a16:creationId xmlns:a16="http://schemas.microsoft.com/office/drawing/2014/main" id="{000FA3BA-713D-4F82-B9F8-B4C52AEF6F7F}"/>
              </a:ext>
            </a:extLst>
          </p:cNvPr>
          <p:cNvSpPr txBox="1">
            <a:spLocks noChangeArrowheads="1"/>
          </p:cNvSpPr>
          <p:nvPr/>
        </p:nvSpPr>
        <p:spPr bwMode="auto">
          <a:xfrm>
            <a:off x="2251242" y="787051"/>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8" name="Group 7">
            <a:extLst>
              <a:ext uri="{FF2B5EF4-FFF2-40B4-BE49-F238E27FC236}">
                <a16:creationId xmlns:a16="http://schemas.microsoft.com/office/drawing/2014/main" id="{1F654A7E-007C-4404-98AC-E80C6C0EBC9F}"/>
              </a:ext>
            </a:extLst>
          </p:cNvPr>
          <p:cNvGrpSpPr/>
          <p:nvPr/>
        </p:nvGrpSpPr>
        <p:grpSpPr>
          <a:xfrm>
            <a:off x="2765592" y="742070"/>
            <a:ext cx="954405" cy="661035"/>
            <a:chOff x="4441825" y="1278255"/>
            <a:chExt cx="954405" cy="661035"/>
          </a:xfrm>
        </p:grpSpPr>
        <p:grpSp>
          <p:nvGrpSpPr>
            <p:cNvPr id="44" name="Group 43">
              <a:extLst>
                <a:ext uri="{FF2B5EF4-FFF2-40B4-BE49-F238E27FC236}">
                  <a16:creationId xmlns:a16="http://schemas.microsoft.com/office/drawing/2014/main" id="{9AAE374F-007A-4178-9CF0-7C18BC7D5BC2}"/>
                </a:ext>
              </a:extLst>
            </p:cNvPr>
            <p:cNvGrpSpPr>
              <a:grpSpLocks/>
            </p:cNvGrpSpPr>
            <p:nvPr/>
          </p:nvGrpSpPr>
          <p:grpSpPr bwMode="auto">
            <a:xfrm>
              <a:off x="4508500" y="1278255"/>
              <a:ext cx="887730" cy="661035"/>
              <a:chOff x="3237" y="3062"/>
              <a:chExt cx="1398" cy="1041"/>
            </a:xfrm>
          </p:grpSpPr>
          <p:sp>
            <p:nvSpPr>
              <p:cNvPr id="46" name="Freeform 47552">
                <a:extLst>
                  <a:ext uri="{FF2B5EF4-FFF2-40B4-BE49-F238E27FC236}">
                    <a16:creationId xmlns:a16="http://schemas.microsoft.com/office/drawing/2014/main" id="{F223AEE0-7189-4406-BFDA-F66CC48F3A49}"/>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7" name="Freeform 47553">
                <a:extLst>
                  <a:ext uri="{FF2B5EF4-FFF2-40B4-BE49-F238E27FC236}">
                    <a16:creationId xmlns:a16="http://schemas.microsoft.com/office/drawing/2014/main" id="{E8BFECC2-1885-47AC-B1D5-5844C06FC51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5" name="Oval 44">
              <a:extLst>
                <a:ext uri="{FF2B5EF4-FFF2-40B4-BE49-F238E27FC236}">
                  <a16:creationId xmlns:a16="http://schemas.microsoft.com/office/drawing/2014/main" id="{F9261059-A8BB-4889-8B20-818B69783CE0}"/>
                </a:ext>
              </a:extLst>
            </p:cNvPr>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9" name="Text Box 47556">
            <a:extLst>
              <a:ext uri="{FF2B5EF4-FFF2-40B4-BE49-F238E27FC236}">
                <a16:creationId xmlns:a16="http://schemas.microsoft.com/office/drawing/2014/main" id="{26CFB6EC-E229-4A09-9295-3A7955594546}"/>
              </a:ext>
            </a:extLst>
          </p:cNvPr>
          <p:cNvSpPr txBox="1">
            <a:spLocks noChangeArrowheads="1"/>
          </p:cNvSpPr>
          <p:nvPr/>
        </p:nvSpPr>
        <p:spPr bwMode="auto">
          <a:xfrm>
            <a:off x="3666022" y="524077"/>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p:sp>
        <p:nvSpPr>
          <p:cNvPr id="10" name="Text Box 47557">
            <a:extLst>
              <a:ext uri="{FF2B5EF4-FFF2-40B4-BE49-F238E27FC236}">
                <a16:creationId xmlns:a16="http://schemas.microsoft.com/office/drawing/2014/main" id="{11E05B14-1724-4AF2-94E5-7D0085E96025}"/>
              </a:ext>
            </a:extLst>
          </p:cNvPr>
          <p:cNvSpPr txBox="1">
            <a:spLocks noChangeArrowheads="1"/>
          </p:cNvSpPr>
          <p:nvPr/>
        </p:nvSpPr>
        <p:spPr bwMode="auto">
          <a:xfrm>
            <a:off x="1748322" y="803537"/>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1" name="Text Box 47559">
            <a:extLst>
              <a:ext uri="{FF2B5EF4-FFF2-40B4-BE49-F238E27FC236}">
                <a16:creationId xmlns:a16="http://schemas.microsoft.com/office/drawing/2014/main" id="{53E29E14-CB61-4332-92C3-F1A58FC483C7}"/>
              </a:ext>
            </a:extLst>
          </p:cNvPr>
          <p:cNvSpPr txBox="1">
            <a:spLocks noChangeArrowheads="1"/>
          </p:cNvSpPr>
          <p:nvPr/>
        </p:nvSpPr>
        <p:spPr bwMode="auto">
          <a:xfrm>
            <a:off x="3675547" y="1190827"/>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5" name="Text Box 47539">
            <a:extLst>
              <a:ext uri="{FF2B5EF4-FFF2-40B4-BE49-F238E27FC236}">
                <a16:creationId xmlns:a16="http://schemas.microsoft.com/office/drawing/2014/main" id="{D4DE3619-1927-4007-8990-B063E5A8F932}"/>
              </a:ext>
            </a:extLst>
          </p:cNvPr>
          <p:cNvSpPr txBox="1">
            <a:spLocks noChangeArrowheads="1"/>
          </p:cNvSpPr>
          <p:nvPr/>
        </p:nvSpPr>
        <p:spPr bwMode="auto">
          <a:xfrm>
            <a:off x="2331391" y="1609208"/>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a:t>
            </a:r>
            <a:r>
              <a:rPr lang="nl-NL" sz="1200" dirty="0">
                <a:effectLst/>
                <a:latin typeface="Times New Roman" panose="02020603050405020304" pitchFamily="18" charset="0"/>
                <a:ea typeface="Times New Roman" panose="02020603050405020304" pitchFamily="18" charset="0"/>
              </a:rPr>
              <a:t>γ</a:t>
            </a:r>
            <a:r>
              <a:rPr lang="en-US" sz="1200" baseline="30000" dirty="0">
                <a:effectLst/>
                <a:latin typeface="Times New Roman" panose="02020603050405020304" pitchFamily="18" charset="0"/>
                <a:ea typeface="Times New Roman" panose="02020603050405020304" pitchFamily="18" charset="0"/>
              </a:rPr>
              <a:t>2</a:t>
            </a:r>
            <a:endParaRPr lang="x-none" sz="1100" dirty="0">
              <a:effectLst/>
              <a:latin typeface="Times New Roman" panose="02020603050405020304" pitchFamily="18" charset="0"/>
              <a:ea typeface="Times New Roman" panose="02020603050405020304" pitchFamily="18" charset="0"/>
            </a:endParaRPr>
          </a:p>
        </p:txBody>
      </p:sp>
      <p:sp>
        <p:nvSpPr>
          <p:cNvPr id="30" name="Text Box 47550">
            <a:extLst>
              <a:ext uri="{FF2B5EF4-FFF2-40B4-BE49-F238E27FC236}">
                <a16:creationId xmlns:a16="http://schemas.microsoft.com/office/drawing/2014/main" id="{5B6A4158-AED0-4CEA-8FBF-516C8DDFCDCF}"/>
              </a:ext>
            </a:extLst>
          </p:cNvPr>
          <p:cNvSpPr txBox="1">
            <a:spLocks noChangeArrowheads="1"/>
          </p:cNvSpPr>
          <p:nvPr/>
        </p:nvSpPr>
        <p:spPr bwMode="auto">
          <a:xfrm>
            <a:off x="3177072" y="467562"/>
            <a:ext cx="48641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31" name="Text Box 47555">
            <a:extLst>
              <a:ext uri="{FF2B5EF4-FFF2-40B4-BE49-F238E27FC236}">
                <a16:creationId xmlns:a16="http://schemas.microsoft.com/office/drawing/2014/main" id="{8C582550-2F93-43F1-BFC0-253ABBB64D6E}"/>
              </a:ext>
            </a:extLst>
          </p:cNvPr>
          <p:cNvSpPr txBox="1">
            <a:spLocks noChangeArrowheads="1"/>
          </p:cNvSpPr>
          <p:nvPr/>
        </p:nvSpPr>
        <p:spPr bwMode="auto">
          <a:xfrm>
            <a:off x="3177072" y="1297507"/>
            <a:ext cx="55308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49" name="Text Box 30875">
            <a:extLst>
              <a:ext uri="{FF2B5EF4-FFF2-40B4-BE49-F238E27FC236}">
                <a16:creationId xmlns:a16="http://schemas.microsoft.com/office/drawing/2014/main" id="{19286FEA-AD77-414E-94DA-9FA4085A6EB3}"/>
              </a:ext>
            </a:extLst>
          </p:cNvPr>
          <p:cNvSpPr txBox="1">
            <a:spLocks noChangeArrowheads="1"/>
          </p:cNvSpPr>
          <p:nvPr/>
        </p:nvSpPr>
        <p:spPr bwMode="auto">
          <a:xfrm>
            <a:off x="1641480" y="258680"/>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nvGrpSpPr>
          <p:cNvPr id="55" name="Group 54">
            <a:extLst>
              <a:ext uri="{FF2B5EF4-FFF2-40B4-BE49-F238E27FC236}">
                <a16:creationId xmlns:a16="http://schemas.microsoft.com/office/drawing/2014/main" id="{D8B89A2A-5970-474D-9E96-84BDB618A986}"/>
              </a:ext>
            </a:extLst>
          </p:cNvPr>
          <p:cNvGrpSpPr/>
          <p:nvPr/>
        </p:nvGrpSpPr>
        <p:grpSpPr>
          <a:xfrm>
            <a:off x="1736257" y="3875264"/>
            <a:ext cx="2432685" cy="1398821"/>
            <a:chOff x="3412490" y="4087495"/>
            <a:chExt cx="2432685" cy="1398821"/>
          </a:xfrm>
        </p:grpSpPr>
        <p:sp>
          <p:nvSpPr>
            <p:cNvPr id="19" name="Text Box 47575">
              <a:extLst>
                <a:ext uri="{FF2B5EF4-FFF2-40B4-BE49-F238E27FC236}">
                  <a16:creationId xmlns:a16="http://schemas.microsoft.com/office/drawing/2014/main" id="{0819B444-89DC-4CD2-98DE-B515D27E78AC}"/>
                </a:ext>
              </a:extLst>
            </p:cNvPr>
            <p:cNvSpPr txBox="1">
              <a:spLocks noChangeArrowheads="1"/>
            </p:cNvSpPr>
            <p:nvPr/>
          </p:nvSpPr>
          <p:spPr bwMode="auto">
            <a:xfrm>
              <a:off x="4060892" y="5229141"/>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a:t>
              </a:r>
              <a:r>
                <a:rPr lang="nl-NL" sz="1200" dirty="0">
                  <a:effectLst/>
                  <a:latin typeface="Times New Roman" panose="02020603050405020304" pitchFamily="18" charset="0"/>
                  <a:ea typeface="Times New Roman" panose="02020603050405020304" pitchFamily="18" charset="0"/>
                </a:rPr>
                <a:t>γ</a:t>
              </a:r>
              <a:r>
                <a:rPr lang="en-US" sz="1200" baseline="30000" dirty="0">
                  <a:effectLst/>
                  <a:latin typeface="Times New Roman" panose="02020603050405020304" pitchFamily="18" charset="0"/>
                  <a:ea typeface="Times New Roman" panose="02020603050405020304" pitchFamily="18" charset="0"/>
                </a:rPr>
                <a:t>3</a:t>
              </a:r>
              <a:endParaRPr lang="x-none" sz="1100" dirty="0">
                <a:effectLst/>
                <a:latin typeface="Times New Roman" panose="02020603050405020304" pitchFamily="18" charset="0"/>
                <a:ea typeface="Times New Roman" panose="02020603050405020304" pitchFamily="18" charset="0"/>
              </a:endParaRPr>
            </a:p>
          </p:txBody>
        </p:sp>
        <p:sp>
          <p:nvSpPr>
            <p:cNvPr id="20" name="Rectangle 19">
              <a:extLst>
                <a:ext uri="{FF2B5EF4-FFF2-40B4-BE49-F238E27FC236}">
                  <a16:creationId xmlns:a16="http://schemas.microsoft.com/office/drawing/2014/main" id="{CE23AF11-3209-4925-9B59-547C8A222553}"/>
                </a:ext>
              </a:extLst>
            </p:cNvPr>
            <p:cNvSpPr>
              <a:spLocks noChangeArrowheads="1"/>
            </p:cNvSpPr>
            <p:nvPr/>
          </p:nvSpPr>
          <p:spPr bwMode="auto">
            <a:xfrm>
              <a:off x="3412490" y="4100195"/>
              <a:ext cx="2231390" cy="13430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1" name="Text Box 47577">
              <a:extLst>
                <a:ext uri="{FF2B5EF4-FFF2-40B4-BE49-F238E27FC236}">
                  <a16:creationId xmlns:a16="http://schemas.microsoft.com/office/drawing/2014/main" id="{405475CE-E5EB-4A7E-BD84-5B75C7360C40}"/>
                </a:ext>
              </a:extLst>
            </p:cNvPr>
            <p:cNvSpPr txBox="1">
              <a:spLocks noChangeArrowheads="1"/>
            </p:cNvSpPr>
            <p:nvPr/>
          </p:nvSpPr>
          <p:spPr bwMode="auto">
            <a:xfrm>
              <a:off x="3927475" y="4406984"/>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2" name="Group 21">
              <a:extLst>
                <a:ext uri="{FF2B5EF4-FFF2-40B4-BE49-F238E27FC236}">
                  <a16:creationId xmlns:a16="http://schemas.microsoft.com/office/drawing/2014/main" id="{E7FE1721-F63C-4B80-9B37-A8D4065190EE}"/>
                </a:ext>
              </a:extLst>
            </p:cNvPr>
            <p:cNvGrpSpPr/>
            <p:nvPr/>
          </p:nvGrpSpPr>
          <p:grpSpPr>
            <a:xfrm>
              <a:off x="4441825" y="4362003"/>
              <a:ext cx="954405" cy="661035"/>
              <a:chOff x="4441825" y="4307205"/>
              <a:chExt cx="954405" cy="661035"/>
            </a:xfrm>
          </p:grpSpPr>
          <p:grpSp>
            <p:nvGrpSpPr>
              <p:cNvPr id="36" name="Group 35">
                <a:extLst>
                  <a:ext uri="{FF2B5EF4-FFF2-40B4-BE49-F238E27FC236}">
                    <a16:creationId xmlns:a16="http://schemas.microsoft.com/office/drawing/2014/main" id="{5868FB08-3E70-4802-9574-7BB1C768A28A}"/>
                  </a:ext>
                </a:extLst>
              </p:cNvPr>
              <p:cNvGrpSpPr>
                <a:grpSpLocks/>
              </p:cNvGrpSpPr>
              <p:nvPr/>
            </p:nvGrpSpPr>
            <p:grpSpPr bwMode="auto">
              <a:xfrm>
                <a:off x="4508500" y="4307205"/>
                <a:ext cx="887730" cy="661035"/>
                <a:chOff x="3237" y="3062"/>
                <a:chExt cx="1398" cy="1041"/>
              </a:xfrm>
            </p:grpSpPr>
            <p:sp>
              <p:nvSpPr>
                <p:cNvPr id="38" name="Freeform 47580">
                  <a:extLst>
                    <a:ext uri="{FF2B5EF4-FFF2-40B4-BE49-F238E27FC236}">
                      <a16:creationId xmlns:a16="http://schemas.microsoft.com/office/drawing/2014/main" id="{ED9624CA-C44F-4500-8DE2-C45A9578C56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9" name="Freeform 47581">
                  <a:extLst>
                    <a:ext uri="{FF2B5EF4-FFF2-40B4-BE49-F238E27FC236}">
                      <a16:creationId xmlns:a16="http://schemas.microsoft.com/office/drawing/2014/main" id="{C3D13A5C-B310-466F-94F6-A2354E4E3BD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7" name="Oval 36">
                <a:extLst>
                  <a:ext uri="{FF2B5EF4-FFF2-40B4-BE49-F238E27FC236}">
                    <a16:creationId xmlns:a16="http://schemas.microsoft.com/office/drawing/2014/main" id="{58546112-9E94-446F-A35D-82E1934A947C}"/>
                  </a:ext>
                </a:extLst>
              </p:cNvPr>
              <p:cNvSpPr>
                <a:spLocks noChangeArrowheads="1"/>
              </p:cNvSpPr>
              <p:nvPr/>
            </p:nvSpPr>
            <p:spPr bwMode="auto">
              <a:xfrm>
                <a:off x="4441825" y="455739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4" name="Text Box 47578">
              <a:extLst>
                <a:ext uri="{FF2B5EF4-FFF2-40B4-BE49-F238E27FC236}">
                  <a16:creationId xmlns:a16="http://schemas.microsoft.com/office/drawing/2014/main" id="{9F66F6C9-5BB3-4FBD-B05D-7CB2BACF982A}"/>
                </a:ext>
              </a:extLst>
            </p:cNvPr>
            <p:cNvSpPr txBox="1">
              <a:spLocks noChangeArrowheads="1"/>
            </p:cNvSpPr>
            <p:nvPr/>
          </p:nvSpPr>
          <p:spPr bwMode="auto">
            <a:xfrm>
              <a:off x="4853305" y="4087495"/>
              <a:ext cx="48641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35" name="Text Box 47583">
              <a:extLst>
                <a:ext uri="{FF2B5EF4-FFF2-40B4-BE49-F238E27FC236}">
                  <a16:creationId xmlns:a16="http://schemas.microsoft.com/office/drawing/2014/main" id="{9E4DBE71-A19F-4502-8460-7EAFDF57D052}"/>
                </a:ext>
              </a:extLst>
            </p:cNvPr>
            <p:cNvSpPr txBox="1">
              <a:spLocks noChangeArrowheads="1"/>
            </p:cNvSpPr>
            <p:nvPr/>
          </p:nvSpPr>
          <p:spPr bwMode="auto">
            <a:xfrm>
              <a:off x="4853305" y="4917440"/>
              <a:ext cx="55308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24" name="Text Box 47584">
              <a:extLst>
                <a:ext uri="{FF2B5EF4-FFF2-40B4-BE49-F238E27FC236}">
                  <a16:creationId xmlns:a16="http://schemas.microsoft.com/office/drawing/2014/main" id="{0DE3C9DE-C523-4934-A2E2-2C7A7800D044}"/>
                </a:ext>
              </a:extLst>
            </p:cNvPr>
            <p:cNvSpPr txBox="1">
              <a:spLocks noChangeArrowheads="1"/>
            </p:cNvSpPr>
            <p:nvPr/>
          </p:nvSpPr>
          <p:spPr bwMode="auto">
            <a:xfrm>
              <a:off x="5342255" y="4144010"/>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p:sp>
          <p:nvSpPr>
            <p:cNvPr id="25" name="Text Box 47585">
              <a:extLst>
                <a:ext uri="{FF2B5EF4-FFF2-40B4-BE49-F238E27FC236}">
                  <a16:creationId xmlns:a16="http://schemas.microsoft.com/office/drawing/2014/main" id="{2C9FED5C-09D0-40E6-A521-CB9D7E8C61E0}"/>
                </a:ext>
              </a:extLst>
            </p:cNvPr>
            <p:cNvSpPr txBox="1">
              <a:spLocks noChangeArrowheads="1"/>
            </p:cNvSpPr>
            <p:nvPr/>
          </p:nvSpPr>
          <p:spPr bwMode="auto">
            <a:xfrm>
              <a:off x="3424555" y="4423470"/>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26" name="Text Box 47586">
              <a:extLst>
                <a:ext uri="{FF2B5EF4-FFF2-40B4-BE49-F238E27FC236}">
                  <a16:creationId xmlns:a16="http://schemas.microsoft.com/office/drawing/2014/main" id="{19C8EBC5-07C4-48ED-BE35-48E886C0FE05}"/>
                </a:ext>
              </a:extLst>
            </p:cNvPr>
            <p:cNvSpPr txBox="1">
              <a:spLocks noChangeArrowheads="1"/>
            </p:cNvSpPr>
            <p:nvPr/>
          </p:nvSpPr>
          <p:spPr bwMode="auto">
            <a:xfrm>
              <a:off x="5351780" y="4810760"/>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Symbol" panose="05050102010706020507" pitchFamily="18" charset="2"/>
                  <a:ea typeface="Times New Roman" panose="02020603050405020304" pitchFamily="18" charset="0"/>
                </a:rPr>
                <a:t>g</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grpSp>
      <p:sp>
        <p:nvSpPr>
          <p:cNvPr id="51" name="Text Box 30875">
            <a:extLst>
              <a:ext uri="{FF2B5EF4-FFF2-40B4-BE49-F238E27FC236}">
                <a16:creationId xmlns:a16="http://schemas.microsoft.com/office/drawing/2014/main" id="{F28EF642-972D-41B7-A7CD-7D737348F701}"/>
              </a:ext>
            </a:extLst>
          </p:cNvPr>
          <p:cNvSpPr txBox="1">
            <a:spLocks noChangeArrowheads="1"/>
          </p:cNvSpPr>
          <p:nvPr/>
        </p:nvSpPr>
        <p:spPr bwMode="auto">
          <a:xfrm>
            <a:off x="1645945" y="3665764"/>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3" name="Rectangle 12">
            <a:extLst>
              <a:ext uri="{FF2B5EF4-FFF2-40B4-BE49-F238E27FC236}">
                <a16:creationId xmlns:a16="http://schemas.microsoft.com/office/drawing/2014/main" id="{C7F78CA0-9A68-4A57-9ADF-406EFA45D3A0}"/>
              </a:ext>
            </a:extLst>
          </p:cNvPr>
          <p:cNvSpPr>
            <a:spLocks noChangeArrowheads="1"/>
          </p:cNvSpPr>
          <p:nvPr/>
        </p:nvSpPr>
        <p:spPr bwMode="auto">
          <a:xfrm>
            <a:off x="1736257" y="2186407"/>
            <a:ext cx="2231390" cy="13430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4" name="Text Box 47564">
            <a:extLst>
              <a:ext uri="{FF2B5EF4-FFF2-40B4-BE49-F238E27FC236}">
                <a16:creationId xmlns:a16="http://schemas.microsoft.com/office/drawing/2014/main" id="{E3E6D288-7F7E-441A-AE5E-382FF19C1C3E}"/>
              </a:ext>
            </a:extLst>
          </p:cNvPr>
          <p:cNvSpPr txBox="1">
            <a:spLocks noChangeArrowheads="1"/>
          </p:cNvSpPr>
          <p:nvPr/>
        </p:nvSpPr>
        <p:spPr bwMode="auto">
          <a:xfrm>
            <a:off x="2251242" y="249319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15" name="Group 14">
            <a:extLst>
              <a:ext uri="{FF2B5EF4-FFF2-40B4-BE49-F238E27FC236}">
                <a16:creationId xmlns:a16="http://schemas.microsoft.com/office/drawing/2014/main" id="{32A2A183-A725-4154-A275-B2E750456339}"/>
              </a:ext>
            </a:extLst>
          </p:cNvPr>
          <p:cNvGrpSpPr/>
          <p:nvPr/>
        </p:nvGrpSpPr>
        <p:grpSpPr>
          <a:xfrm>
            <a:off x="2765592" y="2448215"/>
            <a:ext cx="954405" cy="661035"/>
            <a:chOff x="4441825" y="2783205"/>
            <a:chExt cx="954405" cy="661035"/>
          </a:xfrm>
        </p:grpSpPr>
        <p:grpSp>
          <p:nvGrpSpPr>
            <p:cNvPr id="40" name="Group 39">
              <a:extLst>
                <a:ext uri="{FF2B5EF4-FFF2-40B4-BE49-F238E27FC236}">
                  <a16:creationId xmlns:a16="http://schemas.microsoft.com/office/drawing/2014/main" id="{8829842B-95F8-4AEB-8EB8-4C7CCBFD01D2}"/>
                </a:ext>
              </a:extLst>
            </p:cNvPr>
            <p:cNvGrpSpPr>
              <a:grpSpLocks/>
            </p:cNvGrpSpPr>
            <p:nvPr/>
          </p:nvGrpSpPr>
          <p:grpSpPr bwMode="auto">
            <a:xfrm>
              <a:off x="4508500" y="2783205"/>
              <a:ext cx="887730" cy="661035"/>
              <a:chOff x="3237" y="3062"/>
              <a:chExt cx="1398" cy="1041"/>
            </a:xfrm>
          </p:grpSpPr>
          <p:sp>
            <p:nvSpPr>
              <p:cNvPr id="42" name="Freeform 47567">
                <a:extLst>
                  <a:ext uri="{FF2B5EF4-FFF2-40B4-BE49-F238E27FC236}">
                    <a16:creationId xmlns:a16="http://schemas.microsoft.com/office/drawing/2014/main" id="{280B3786-1400-4234-9265-3C125B35D72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3" name="Freeform 47568">
                <a:extLst>
                  <a:ext uri="{FF2B5EF4-FFF2-40B4-BE49-F238E27FC236}">
                    <a16:creationId xmlns:a16="http://schemas.microsoft.com/office/drawing/2014/main" id="{DE5E1987-99B5-405A-A65D-F82CD5CE369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B9471BED-3E38-4674-9A52-FD47C07EEB38}"/>
                </a:ext>
              </a:extLst>
            </p:cNvPr>
            <p:cNvSpPr>
              <a:spLocks noChangeArrowheads="1"/>
            </p:cNvSpPr>
            <p:nvPr/>
          </p:nvSpPr>
          <p:spPr bwMode="auto">
            <a:xfrm>
              <a:off x="4441825" y="303339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6" name="Text Box 47571">
            <a:extLst>
              <a:ext uri="{FF2B5EF4-FFF2-40B4-BE49-F238E27FC236}">
                <a16:creationId xmlns:a16="http://schemas.microsoft.com/office/drawing/2014/main" id="{CCA60F95-331A-49B4-9EEA-3FFC82BD0DA2}"/>
              </a:ext>
            </a:extLst>
          </p:cNvPr>
          <p:cNvSpPr txBox="1">
            <a:spLocks noChangeArrowheads="1"/>
          </p:cNvSpPr>
          <p:nvPr/>
        </p:nvSpPr>
        <p:spPr bwMode="auto">
          <a:xfrm>
            <a:off x="3666022" y="223022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Symbol" panose="05050102010706020507" pitchFamily="18" charset="2"/>
                <a:ea typeface="Times New Roman" panose="02020603050405020304" pitchFamily="18" charset="0"/>
              </a:rPr>
              <a:t>g</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17" name="Text Box 47572">
            <a:extLst>
              <a:ext uri="{FF2B5EF4-FFF2-40B4-BE49-F238E27FC236}">
                <a16:creationId xmlns:a16="http://schemas.microsoft.com/office/drawing/2014/main" id="{97B84260-0273-479A-8B2A-C9D1605CCF62}"/>
              </a:ext>
            </a:extLst>
          </p:cNvPr>
          <p:cNvSpPr txBox="1">
            <a:spLocks noChangeArrowheads="1"/>
          </p:cNvSpPr>
          <p:nvPr/>
        </p:nvSpPr>
        <p:spPr bwMode="auto">
          <a:xfrm>
            <a:off x="1748322" y="2509682"/>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8" name="Text Box 47573">
            <a:extLst>
              <a:ext uri="{FF2B5EF4-FFF2-40B4-BE49-F238E27FC236}">
                <a16:creationId xmlns:a16="http://schemas.microsoft.com/office/drawing/2014/main" id="{75ECEBA7-B19C-449D-A0AB-4473F5820907}"/>
              </a:ext>
            </a:extLst>
          </p:cNvPr>
          <p:cNvSpPr txBox="1">
            <a:spLocks noChangeArrowheads="1"/>
          </p:cNvSpPr>
          <p:nvPr/>
        </p:nvSpPr>
        <p:spPr bwMode="auto">
          <a:xfrm>
            <a:off x="3675547" y="289697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12" name="Text Box 47562">
            <a:extLst>
              <a:ext uri="{FF2B5EF4-FFF2-40B4-BE49-F238E27FC236}">
                <a16:creationId xmlns:a16="http://schemas.microsoft.com/office/drawing/2014/main" id="{9263EC39-BBB0-444B-A3D3-079ADB6947DD}"/>
              </a:ext>
            </a:extLst>
          </p:cNvPr>
          <p:cNvSpPr txBox="1">
            <a:spLocks noChangeArrowheads="1"/>
          </p:cNvSpPr>
          <p:nvPr/>
        </p:nvSpPr>
        <p:spPr bwMode="auto">
          <a:xfrm>
            <a:off x="2384659" y="3315353"/>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a:t>
            </a:r>
            <a:r>
              <a:rPr lang="nl-NL" sz="1200" dirty="0">
                <a:effectLst/>
                <a:latin typeface="Times New Roman" panose="02020603050405020304" pitchFamily="18" charset="0"/>
                <a:ea typeface="Times New Roman" panose="02020603050405020304" pitchFamily="18" charset="0"/>
              </a:rPr>
              <a:t>γ</a:t>
            </a:r>
            <a:r>
              <a:rPr lang="en-US" sz="1200" baseline="300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32" name="Text Box 47565">
            <a:extLst>
              <a:ext uri="{FF2B5EF4-FFF2-40B4-BE49-F238E27FC236}">
                <a16:creationId xmlns:a16="http://schemas.microsoft.com/office/drawing/2014/main" id="{9D207D74-A46E-4B9E-9E1E-D8281424508F}"/>
              </a:ext>
            </a:extLst>
          </p:cNvPr>
          <p:cNvSpPr txBox="1">
            <a:spLocks noChangeArrowheads="1"/>
          </p:cNvSpPr>
          <p:nvPr/>
        </p:nvSpPr>
        <p:spPr bwMode="auto">
          <a:xfrm>
            <a:off x="3177072" y="2173707"/>
            <a:ext cx="48641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33" name="Text Box 47570">
            <a:extLst>
              <a:ext uri="{FF2B5EF4-FFF2-40B4-BE49-F238E27FC236}">
                <a16:creationId xmlns:a16="http://schemas.microsoft.com/office/drawing/2014/main" id="{7B541E1E-7ECE-4002-BCCB-B2ED6A54C8A9}"/>
              </a:ext>
            </a:extLst>
          </p:cNvPr>
          <p:cNvSpPr txBox="1">
            <a:spLocks noChangeArrowheads="1"/>
          </p:cNvSpPr>
          <p:nvPr/>
        </p:nvSpPr>
        <p:spPr bwMode="auto">
          <a:xfrm>
            <a:off x="3177072" y="3003652"/>
            <a:ext cx="55308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rPr>
              <a:t>0.5</a:t>
            </a:r>
            <a:endParaRPr lang="x-none" sz="1200">
              <a:effectLst/>
              <a:latin typeface="Times New Roman" panose="02020603050405020304" pitchFamily="18" charset="0"/>
              <a:ea typeface="Times New Roman" panose="02020603050405020304" pitchFamily="18" charset="0"/>
            </a:endParaRPr>
          </a:p>
        </p:txBody>
      </p:sp>
      <p:sp>
        <p:nvSpPr>
          <p:cNvPr id="52" name="Text Box 30875">
            <a:extLst>
              <a:ext uri="{FF2B5EF4-FFF2-40B4-BE49-F238E27FC236}">
                <a16:creationId xmlns:a16="http://schemas.microsoft.com/office/drawing/2014/main" id="{C4A3DEFC-B049-4211-BFB8-1838CCB57349}"/>
              </a:ext>
            </a:extLst>
          </p:cNvPr>
          <p:cNvSpPr txBox="1">
            <a:spLocks noChangeArrowheads="1"/>
          </p:cNvSpPr>
          <p:nvPr/>
        </p:nvSpPr>
        <p:spPr bwMode="auto">
          <a:xfrm>
            <a:off x="1638599" y="1967376"/>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3692054"/>
      </p:ext>
    </p:extLst>
  </p:cSld>
  <p:clrMapOvr>
    <a:masterClrMapping/>
  </p:clrMapOvr>
  <p:transition advTm="23376"/>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43</a:t>
            </a:fld>
            <a:endParaRPr lang="en-US" altLang="nl-NL" sz="1600" dirty="0"/>
          </a:p>
        </p:txBody>
      </p:sp>
      <p:sp>
        <p:nvSpPr>
          <p:cNvPr id="5" name="Text Box 47449">
            <a:extLst>
              <a:ext uri="{FF2B5EF4-FFF2-40B4-BE49-F238E27FC236}">
                <a16:creationId xmlns:a16="http://schemas.microsoft.com/office/drawing/2014/main" id="{26F86A87-9124-418E-816E-0A09E4554313}"/>
              </a:ext>
            </a:extLst>
          </p:cNvPr>
          <p:cNvSpPr txBox="1">
            <a:spLocks noChangeArrowheads="1"/>
          </p:cNvSpPr>
          <p:nvPr/>
        </p:nvSpPr>
        <p:spPr bwMode="auto">
          <a:xfrm>
            <a:off x="961738" y="6058830"/>
            <a:ext cx="3914091" cy="520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dirty="0">
                <a:effectLst/>
                <a:latin typeface="Times New Roman" panose="02020603050405020304" pitchFamily="18" charset="0"/>
                <a:ea typeface="Times New Roman" panose="02020603050405020304" pitchFamily="18" charset="0"/>
              </a:rPr>
              <a:t>Indicate in each fig. which outcome on the dotted line  </a:t>
            </a:r>
            <a:r>
              <a:rPr lang="en-US" sz="14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makes the two prospects indifferent (the switching value).</a:t>
            </a:r>
            <a:endParaRPr lang="x-none" sz="1100" dirty="0">
              <a:effectLst/>
              <a:latin typeface="Times New Roman" panose="02020603050405020304" pitchFamily="18" charset="0"/>
              <a:ea typeface="Times New Roman" panose="02020603050405020304" pitchFamily="18" charset="0"/>
            </a:endParaRPr>
          </a:p>
        </p:txBody>
      </p:sp>
      <p:sp>
        <p:nvSpPr>
          <p:cNvPr id="7" name="Text Box 47451">
            <a:extLst>
              <a:ext uri="{FF2B5EF4-FFF2-40B4-BE49-F238E27FC236}">
                <a16:creationId xmlns:a16="http://schemas.microsoft.com/office/drawing/2014/main" id="{C8C13922-3BEC-4BF0-91FC-68F9EEE207B3}"/>
              </a:ext>
            </a:extLst>
          </p:cNvPr>
          <p:cNvSpPr txBox="1">
            <a:spLocks noChangeArrowheads="1"/>
          </p:cNvSpPr>
          <p:nvPr/>
        </p:nvSpPr>
        <p:spPr bwMode="auto">
          <a:xfrm>
            <a:off x="973888" y="6471668"/>
            <a:ext cx="3257796" cy="367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 4.1.4</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TO Downwards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 … </a:t>
            </a:r>
            <a:r>
              <a:rPr lang="en-US"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0</a:t>
            </a:r>
            <a:endParaRPr lang="x-none" sz="1100" dirty="0">
              <a:effectLst/>
              <a:latin typeface="Times New Roman" panose="02020603050405020304" pitchFamily="18" charset="0"/>
              <a:ea typeface="Times New Roman" panose="02020603050405020304" pitchFamily="18" charset="0"/>
            </a:endParaRPr>
          </a:p>
        </p:txBody>
      </p:sp>
      <p:grpSp>
        <p:nvGrpSpPr>
          <p:cNvPr id="197" name="Group 196">
            <a:extLst>
              <a:ext uri="{FF2B5EF4-FFF2-40B4-BE49-F238E27FC236}">
                <a16:creationId xmlns:a16="http://schemas.microsoft.com/office/drawing/2014/main" id="{E2EE5A6D-D04B-4507-B7BA-1B5150B56FD2}"/>
              </a:ext>
            </a:extLst>
          </p:cNvPr>
          <p:cNvGrpSpPr/>
          <p:nvPr/>
        </p:nvGrpSpPr>
        <p:grpSpPr>
          <a:xfrm>
            <a:off x="1042624" y="177982"/>
            <a:ext cx="3724791" cy="1401217"/>
            <a:chOff x="2953197" y="462643"/>
            <a:chExt cx="3724791" cy="1401217"/>
          </a:xfrm>
        </p:grpSpPr>
        <p:sp>
          <p:nvSpPr>
            <p:cNvPr id="9" name="Rectangle 8">
              <a:extLst>
                <a:ext uri="{FF2B5EF4-FFF2-40B4-BE49-F238E27FC236}">
                  <a16:creationId xmlns:a16="http://schemas.microsoft.com/office/drawing/2014/main" id="{85F90C57-1BD5-4580-B15C-1515297D150E}"/>
                </a:ext>
              </a:extLst>
            </p:cNvPr>
            <p:cNvSpPr>
              <a:spLocks noChangeArrowheads="1"/>
            </p:cNvSpPr>
            <p:nvPr/>
          </p:nvSpPr>
          <p:spPr bwMode="auto">
            <a:xfrm>
              <a:off x="2959561" y="605798"/>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 name="Text Box 47452">
              <a:extLst>
                <a:ext uri="{FF2B5EF4-FFF2-40B4-BE49-F238E27FC236}">
                  <a16:creationId xmlns:a16="http://schemas.microsoft.com/office/drawing/2014/main" id="{03B4436B-6A03-430F-A139-B48CBD23095E}"/>
                </a:ext>
              </a:extLst>
            </p:cNvPr>
            <p:cNvSpPr txBox="1">
              <a:spLocks noChangeArrowheads="1"/>
            </p:cNvSpPr>
            <p:nvPr/>
          </p:nvSpPr>
          <p:spPr bwMode="auto">
            <a:xfrm>
              <a:off x="2953197" y="1615538"/>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3</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10" name="Text Box 47454">
              <a:extLst>
                <a:ext uri="{FF2B5EF4-FFF2-40B4-BE49-F238E27FC236}">
                  <a16:creationId xmlns:a16="http://schemas.microsoft.com/office/drawing/2014/main" id="{446631A9-14AE-4F91-8D8E-61E132B19793}"/>
                </a:ext>
              </a:extLst>
            </p:cNvPr>
            <p:cNvSpPr txBox="1">
              <a:spLocks noChangeArrowheads="1"/>
            </p:cNvSpPr>
            <p:nvPr/>
          </p:nvSpPr>
          <p:spPr bwMode="auto">
            <a:xfrm>
              <a:off x="3119497" y="462643"/>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1</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grpSp>
          <p:nvGrpSpPr>
            <p:cNvPr id="91" name="Group 90">
              <a:extLst>
                <a:ext uri="{FF2B5EF4-FFF2-40B4-BE49-F238E27FC236}">
                  <a16:creationId xmlns:a16="http://schemas.microsoft.com/office/drawing/2014/main" id="{C75BFD3C-7C92-44B1-B640-F9C60FA909A1}"/>
                </a:ext>
              </a:extLst>
            </p:cNvPr>
            <p:cNvGrpSpPr/>
            <p:nvPr/>
          </p:nvGrpSpPr>
          <p:grpSpPr>
            <a:xfrm>
              <a:off x="3057351" y="758192"/>
              <a:ext cx="823907" cy="570650"/>
              <a:chOff x="3057351" y="758192"/>
              <a:chExt cx="823907" cy="570650"/>
            </a:xfrm>
          </p:grpSpPr>
          <p:grpSp>
            <p:nvGrpSpPr>
              <p:cNvPr id="11" name="Group 10">
                <a:extLst>
                  <a:ext uri="{FF2B5EF4-FFF2-40B4-BE49-F238E27FC236}">
                    <a16:creationId xmlns:a16="http://schemas.microsoft.com/office/drawing/2014/main" id="{56496CAF-50D9-41F9-98B7-94315034098D}"/>
                  </a:ext>
                </a:extLst>
              </p:cNvPr>
              <p:cNvGrpSpPr>
                <a:grpSpLocks/>
              </p:cNvGrpSpPr>
              <p:nvPr/>
            </p:nvGrpSpPr>
            <p:grpSpPr bwMode="auto">
              <a:xfrm>
                <a:off x="3114909" y="758192"/>
                <a:ext cx="766349" cy="570650"/>
                <a:chOff x="3237" y="3062"/>
                <a:chExt cx="1398" cy="1041"/>
              </a:xfrm>
            </p:grpSpPr>
            <p:sp>
              <p:nvSpPr>
                <p:cNvPr id="84" name="Freeform 47456">
                  <a:extLst>
                    <a:ext uri="{FF2B5EF4-FFF2-40B4-BE49-F238E27FC236}">
                      <a16:creationId xmlns:a16="http://schemas.microsoft.com/office/drawing/2014/main" id="{C4D533C6-212A-4FC4-92AD-04DB9DE1DC0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5" name="Freeform 47457">
                  <a:extLst>
                    <a:ext uri="{FF2B5EF4-FFF2-40B4-BE49-F238E27FC236}">
                      <a16:creationId xmlns:a16="http://schemas.microsoft.com/office/drawing/2014/main" id="{60C24617-F762-4C83-B9FD-29863EF84D3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2" name="Oval 11">
                <a:extLst>
                  <a:ext uri="{FF2B5EF4-FFF2-40B4-BE49-F238E27FC236}">
                    <a16:creationId xmlns:a16="http://schemas.microsoft.com/office/drawing/2014/main" id="{07E063F3-A6A7-4A76-A535-7F592820C9AF}"/>
                  </a:ext>
                </a:extLst>
              </p:cNvPr>
              <p:cNvSpPr>
                <a:spLocks noChangeArrowheads="1"/>
              </p:cNvSpPr>
              <p:nvPr/>
            </p:nvSpPr>
            <p:spPr bwMode="auto">
              <a:xfrm>
                <a:off x="3057351" y="974173"/>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3" name="Text Box 47459">
              <a:extLst>
                <a:ext uri="{FF2B5EF4-FFF2-40B4-BE49-F238E27FC236}">
                  <a16:creationId xmlns:a16="http://schemas.microsoft.com/office/drawing/2014/main" id="{C3F2B152-3463-429C-855E-CD2DE27065C3}"/>
                </a:ext>
              </a:extLst>
            </p:cNvPr>
            <p:cNvSpPr txBox="1">
              <a:spLocks noChangeArrowheads="1"/>
            </p:cNvSpPr>
            <p:nvPr/>
          </p:nvSpPr>
          <p:spPr bwMode="auto">
            <a:xfrm>
              <a:off x="3137253" y="1213964"/>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14" name="Text Box 47460">
              <a:extLst>
                <a:ext uri="{FF2B5EF4-FFF2-40B4-BE49-F238E27FC236}">
                  <a16:creationId xmlns:a16="http://schemas.microsoft.com/office/drawing/2014/main" id="{1A1B4425-C61E-4E04-B742-0656972F26DC}"/>
                </a:ext>
              </a:extLst>
            </p:cNvPr>
            <p:cNvSpPr txBox="1">
              <a:spLocks noChangeArrowheads="1"/>
            </p:cNvSpPr>
            <p:nvPr/>
          </p:nvSpPr>
          <p:spPr bwMode="auto">
            <a:xfrm>
              <a:off x="3867553" y="489504"/>
              <a:ext cx="447168"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5" name="Text Box 47461">
              <a:extLst>
                <a:ext uri="{FF2B5EF4-FFF2-40B4-BE49-F238E27FC236}">
                  <a16:creationId xmlns:a16="http://schemas.microsoft.com/office/drawing/2014/main" id="{EEE90241-017F-4B7E-BC16-4070A8E25DF6}"/>
                </a:ext>
              </a:extLst>
            </p:cNvPr>
            <p:cNvSpPr txBox="1">
              <a:spLocks noChangeArrowheads="1"/>
            </p:cNvSpPr>
            <p:nvPr/>
          </p:nvSpPr>
          <p:spPr bwMode="auto">
            <a:xfrm>
              <a:off x="3831600" y="1199700"/>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p:sp>
          <p:nvSpPr>
            <p:cNvPr id="16" name="Text Box 47462">
              <a:extLst>
                <a:ext uri="{FF2B5EF4-FFF2-40B4-BE49-F238E27FC236}">
                  <a16:creationId xmlns:a16="http://schemas.microsoft.com/office/drawing/2014/main" id="{F72890EB-5289-443C-9BB2-28B3358C3B85}"/>
                </a:ext>
              </a:extLst>
            </p:cNvPr>
            <p:cNvSpPr txBox="1">
              <a:spLocks noChangeArrowheads="1"/>
            </p:cNvSpPr>
            <p:nvPr/>
          </p:nvSpPr>
          <p:spPr bwMode="auto">
            <a:xfrm>
              <a:off x="4494066" y="774566"/>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90" name="Group 89">
              <a:extLst>
                <a:ext uri="{FF2B5EF4-FFF2-40B4-BE49-F238E27FC236}">
                  <a16:creationId xmlns:a16="http://schemas.microsoft.com/office/drawing/2014/main" id="{224015F4-354A-499E-AD15-CE953FA02117}"/>
                </a:ext>
              </a:extLst>
            </p:cNvPr>
            <p:cNvGrpSpPr/>
            <p:nvPr/>
          </p:nvGrpSpPr>
          <p:grpSpPr>
            <a:xfrm>
              <a:off x="5474744" y="758192"/>
              <a:ext cx="823907" cy="570650"/>
              <a:chOff x="4614168" y="758192"/>
              <a:chExt cx="823907" cy="570650"/>
            </a:xfrm>
          </p:grpSpPr>
          <p:grpSp>
            <p:nvGrpSpPr>
              <p:cNvPr id="18" name="Group 17">
                <a:extLst>
                  <a:ext uri="{FF2B5EF4-FFF2-40B4-BE49-F238E27FC236}">
                    <a16:creationId xmlns:a16="http://schemas.microsoft.com/office/drawing/2014/main" id="{C09676FC-4AFD-4BB6-891B-D8644224E580}"/>
                  </a:ext>
                </a:extLst>
              </p:cNvPr>
              <p:cNvGrpSpPr>
                <a:grpSpLocks/>
              </p:cNvGrpSpPr>
              <p:nvPr/>
            </p:nvGrpSpPr>
            <p:grpSpPr bwMode="auto">
              <a:xfrm>
                <a:off x="4671726" y="758192"/>
                <a:ext cx="766349" cy="570650"/>
                <a:chOff x="3237" y="3062"/>
                <a:chExt cx="1398" cy="1041"/>
              </a:xfrm>
            </p:grpSpPr>
            <p:sp>
              <p:nvSpPr>
                <p:cNvPr id="82" name="Freeform 47465">
                  <a:extLst>
                    <a:ext uri="{FF2B5EF4-FFF2-40B4-BE49-F238E27FC236}">
                      <a16:creationId xmlns:a16="http://schemas.microsoft.com/office/drawing/2014/main" id="{9B87799B-1D0E-4274-AEE7-CCEF9408888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3" name="Freeform 47466">
                  <a:extLst>
                    <a:ext uri="{FF2B5EF4-FFF2-40B4-BE49-F238E27FC236}">
                      <a16:creationId xmlns:a16="http://schemas.microsoft.com/office/drawing/2014/main" id="{25913B58-D6CA-4591-9C9C-A110BA895F91}"/>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9" name="Oval 18">
                <a:extLst>
                  <a:ext uri="{FF2B5EF4-FFF2-40B4-BE49-F238E27FC236}">
                    <a16:creationId xmlns:a16="http://schemas.microsoft.com/office/drawing/2014/main" id="{BEDE1464-B6CA-49A2-8D13-1E9C19921277}"/>
                  </a:ext>
                </a:extLst>
              </p:cNvPr>
              <p:cNvSpPr>
                <a:spLocks noChangeArrowheads="1"/>
              </p:cNvSpPr>
              <p:nvPr/>
            </p:nvSpPr>
            <p:spPr bwMode="auto">
              <a:xfrm>
                <a:off x="4614168" y="974173"/>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17" name="Text Box 47463">
              <a:extLst>
                <a:ext uri="{FF2B5EF4-FFF2-40B4-BE49-F238E27FC236}">
                  <a16:creationId xmlns:a16="http://schemas.microsoft.com/office/drawing/2014/main" id="{288A6C0C-A300-4845-A4C9-7ECE6782AFCC}"/>
                </a:ext>
              </a:extLst>
            </p:cNvPr>
            <p:cNvSpPr txBox="1">
              <a:spLocks noChangeArrowheads="1"/>
            </p:cNvSpPr>
            <p:nvPr/>
          </p:nvSpPr>
          <p:spPr bwMode="auto">
            <a:xfrm>
              <a:off x="5548545" y="471521"/>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0" name="Text Box 47468">
              <a:extLst>
                <a:ext uri="{FF2B5EF4-FFF2-40B4-BE49-F238E27FC236}">
                  <a16:creationId xmlns:a16="http://schemas.microsoft.com/office/drawing/2014/main" id="{9BC19163-4548-491D-96F0-C424A0731E2C}"/>
                </a:ext>
              </a:extLst>
            </p:cNvPr>
            <p:cNvSpPr txBox="1">
              <a:spLocks noChangeArrowheads="1"/>
            </p:cNvSpPr>
            <p:nvPr/>
          </p:nvSpPr>
          <p:spPr bwMode="auto">
            <a:xfrm>
              <a:off x="5574524" y="1205086"/>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1" name="Text Box 47469">
              <a:extLst>
                <a:ext uri="{FF2B5EF4-FFF2-40B4-BE49-F238E27FC236}">
                  <a16:creationId xmlns:a16="http://schemas.microsoft.com/office/drawing/2014/main" id="{550330A7-319F-4D00-897B-99EFF17AA148}"/>
                </a:ext>
              </a:extLst>
            </p:cNvPr>
            <p:cNvSpPr txBox="1">
              <a:spLocks noChangeArrowheads="1"/>
            </p:cNvSpPr>
            <p:nvPr/>
          </p:nvSpPr>
          <p:spPr bwMode="auto">
            <a:xfrm>
              <a:off x="6252056" y="528531"/>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dirty="0">
                  <a:effectLst/>
                  <a:latin typeface="Times New Roman" panose="02020603050405020304" pitchFamily="18" charset="0"/>
                  <a:ea typeface="Times New Roman" panose="02020603050405020304" pitchFamily="18" charset="0"/>
                </a:rPr>
                <a:t>4</a:t>
              </a:r>
              <a:endParaRPr lang="x-none" sz="1200" dirty="0">
                <a:effectLst/>
                <a:latin typeface="Times New Roman" panose="02020603050405020304" pitchFamily="18" charset="0"/>
                <a:ea typeface="Times New Roman" panose="02020603050405020304" pitchFamily="18" charset="0"/>
              </a:endParaRPr>
            </a:p>
          </p:txBody>
        </p:sp>
        <p:sp>
          <p:nvSpPr>
            <p:cNvPr id="22" name="Text Box 47470">
              <a:extLst>
                <a:ext uri="{FF2B5EF4-FFF2-40B4-BE49-F238E27FC236}">
                  <a16:creationId xmlns:a16="http://schemas.microsoft.com/office/drawing/2014/main" id="{F992E4B5-AE21-489B-B373-F9FB9E6AD68E}"/>
                </a:ext>
              </a:extLst>
            </p:cNvPr>
            <p:cNvSpPr txBox="1">
              <a:spLocks noChangeArrowheads="1"/>
            </p:cNvSpPr>
            <p:nvPr/>
          </p:nvSpPr>
          <p:spPr bwMode="auto">
            <a:xfrm>
              <a:off x="6248993" y="1188696"/>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grpSp>
      <p:grpSp>
        <p:nvGrpSpPr>
          <p:cNvPr id="196" name="Group 195">
            <a:extLst>
              <a:ext uri="{FF2B5EF4-FFF2-40B4-BE49-F238E27FC236}">
                <a16:creationId xmlns:a16="http://schemas.microsoft.com/office/drawing/2014/main" id="{17FC0325-19E0-43E5-98CA-33FE5A355AF9}"/>
              </a:ext>
            </a:extLst>
          </p:cNvPr>
          <p:cNvGrpSpPr/>
          <p:nvPr/>
        </p:nvGrpSpPr>
        <p:grpSpPr>
          <a:xfrm>
            <a:off x="1037583" y="1646642"/>
            <a:ext cx="3724791" cy="1401218"/>
            <a:chOff x="2953197" y="1833080"/>
            <a:chExt cx="3724791" cy="1401218"/>
          </a:xfrm>
        </p:grpSpPr>
        <p:sp>
          <p:nvSpPr>
            <p:cNvPr id="25" name="Text Box 47473">
              <a:extLst>
                <a:ext uri="{FF2B5EF4-FFF2-40B4-BE49-F238E27FC236}">
                  <a16:creationId xmlns:a16="http://schemas.microsoft.com/office/drawing/2014/main" id="{3979D5D2-C1D8-4DC7-8D2D-585C4F9F6CC6}"/>
                </a:ext>
              </a:extLst>
            </p:cNvPr>
            <p:cNvSpPr txBox="1">
              <a:spLocks noChangeArrowheads="1"/>
            </p:cNvSpPr>
            <p:nvPr/>
          </p:nvSpPr>
          <p:spPr bwMode="auto">
            <a:xfrm>
              <a:off x="3119497" y="1833080"/>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2" name="Group 91">
              <a:extLst>
                <a:ext uri="{FF2B5EF4-FFF2-40B4-BE49-F238E27FC236}">
                  <a16:creationId xmlns:a16="http://schemas.microsoft.com/office/drawing/2014/main" id="{6CF7588A-C892-46B7-9D47-1D40BAD6FD2D}"/>
                </a:ext>
              </a:extLst>
            </p:cNvPr>
            <p:cNvGrpSpPr/>
            <p:nvPr/>
          </p:nvGrpSpPr>
          <p:grpSpPr>
            <a:xfrm>
              <a:off x="3057351" y="2128630"/>
              <a:ext cx="823907" cy="570650"/>
              <a:chOff x="3057351" y="2128630"/>
              <a:chExt cx="823907" cy="570650"/>
            </a:xfrm>
          </p:grpSpPr>
          <p:grpSp>
            <p:nvGrpSpPr>
              <p:cNvPr id="26" name="Group 25">
                <a:extLst>
                  <a:ext uri="{FF2B5EF4-FFF2-40B4-BE49-F238E27FC236}">
                    <a16:creationId xmlns:a16="http://schemas.microsoft.com/office/drawing/2014/main" id="{DC06A9D1-7FE0-49B6-A49C-4080A249B77C}"/>
                  </a:ext>
                </a:extLst>
              </p:cNvPr>
              <p:cNvGrpSpPr>
                <a:grpSpLocks/>
              </p:cNvGrpSpPr>
              <p:nvPr/>
            </p:nvGrpSpPr>
            <p:grpSpPr bwMode="auto">
              <a:xfrm>
                <a:off x="3114909" y="2128630"/>
                <a:ext cx="766349" cy="570650"/>
                <a:chOff x="3237" y="3062"/>
                <a:chExt cx="1398" cy="1041"/>
              </a:xfrm>
            </p:grpSpPr>
            <p:sp>
              <p:nvSpPr>
                <p:cNvPr id="80" name="Freeform 47475">
                  <a:extLst>
                    <a:ext uri="{FF2B5EF4-FFF2-40B4-BE49-F238E27FC236}">
                      <a16:creationId xmlns:a16="http://schemas.microsoft.com/office/drawing/2014/main" id="{F53EE496-9D04-4498-9C68-E96D215C72BA}"/>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81" name="Freeform 47476">
                  <a:extLst>
                    <a:ext uri="{FF2B5EF4-FFF2-40B4-BE49-F238E27FC236}">
                      <a16:creationId xmlns:a16="http://schemas.microsoft.com/office/drawing/2014/main" id="{8D8EDBF9-D6BC-469F-A631-59540F215F9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7" name="Oval 26">
                <a:extLst>
                  <a:ext uri="{FF2B5EF4-FFF2-40B4-BE49-F238E27FC236}">
                    <a16:creationId xmlns:a16="http://schemas.microsoft.com/office/drawing/2014/main" id="{E5FA06C7-3BE2-406E-BAA9-BAA2F4771E23}"/>
                  </a:ext>
                </a:extLst>
              </p:cNvPr>
              <p:cNvSpPr>
                <a:spLocks noChangeArrowheads="1"/>
              </p:cNvSpPr>
              <p:nvPr/>
            </p:nvSpPr>
            <p:spPr bwMode="auto">
              <a:xfrm>
                <a:off x="3057351" y="2344611"/>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23" name="Text Box 47471">
              <a:extLst>
                <a:ext uri="{FF2B5EF4-FFF2-40B4-BE49-F238E27FC236}">
                  <a16:creationId xmlns:a16="http://schemas.microsoft.com/office/drawing/2014/main" id="{41040250-C3A3-4521-A801-6F92B9AF394C}"/>
                </a:ext>
              </a:extLst>
            </p:cNvPr>
            <p:cNvSpPr txBox="1">
              <a:spLocks noChangeArrowheads="1"/>
            </p:cNvSpPr>
            <p:nvPr/>
          </p:nvSpPr>
          <p:spPr bwMode="auto">
            <a:xfrm>
              <a:off x="2953197" y="2985975"/>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2</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28" name="Text Box 47478">
              <a:extLst>
                <a:ext uri="{FF2B5EF4-FFF2-40B4-BE49-F238E27FC236}">
                  <a16:creationId xmlns:a16="http://schemas.microsoft.com/office/drawing/2014/main" id="{02D3E947-F00C-44E8-A09D-9DED7C28F127}"/>
                </a:ext>
              </a:extLst>
            </p:cNvPr>
            <p:cNvSpPr txBox="1">
              <a:spLocks noChangeArrowheads="1"/>
            </p:cNvSpPr>
            <p:nvPr/>
          </p:nvSpPr>
          <p:spPr bwMode="auto">
            <a:xfrm>
              <a:off x="3137253" y="2584402"/>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0" name="Text Box 47480">
              <a:extLst>
                <a:ext uri="{FF2B5EF4-FFF2-40B4-BE49-F238E27FC236}">
                  <a16:creationId xmlns:a16="http://schemas.microsoft.com/office/drawing/2014/main" id="{B107D633-409B-45DA-8C6A-2EF5ADBF290A}"/>
                </a:ext>
              </a:extLst>
            </p:cNvPr>
            <p:cNvSpPr txBox="1">
              <a:spLocks noChangeArrowheads="1"/>
            </p:cNvSpPr>
            <p:nvPr/>
          </p:nvSpPr>
          <p:spPr bwMode="auto">
            <a:xfrm>
              <a:off x="3831600" y="2570137"/>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24" name="Rectangle 23">
              <a:extLst>
                <a:ext uri="{FF2B5EF4-FFF2-40B4-BE49-F238E27FC236}">
                  <a16:creationId xmlns:a16="http://schemas.microsoft.com/office/drawing/2014/main" id="{15FF5F9B-8ECC-46C5-967A-955FE9FFD6B0}"/>
                </a:ext>
              </a:extLst>
            </p:cNvPr>
            <p:cNvSpPr>
              <a:spLocks noChangeArrowheads="1"/>
            </p:cNvSpPr>
            <p:nvPr/>
          </p:nvSpPr>
          <p:spPr bwMode="auto">
            <a:xfrm>
              <a:off x="2959561" y="1976236"/>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nvGrpSpPr>
            <p:cNvPr id="93" name="Group 92">
              <a:extLst>
                <a:ext uri="{FF2B5EF4-FFF2-40B4-BE49-F238E27FC236}">
                  <a16:creationId xmlns:a16="http://schemas.microsoft.com/office/drawing/2014/main" id="{7EC80966-BCD9-4F16-AF8F-15FB2C4E5BF6}"/>
                </a:ext>
              </a:extLst>
            </p:cNvPr>
            <p:cNvGrpSpPr/>
            <p:nvPr/>
          </p:nvGrpSpPr>
          <p:grpSpPr>
            <a:xfrm>
              <a:off x="5474744" y="2128629"/>
              <a:ext cx="823907" cy="570650"/>
              <a:chOff x="4614168" y="2128629"/>
              <a:chExt cx="823907" cy="570650"/>
            </a:xfrm>
          </p:grpSpPr>
          <p:grpSp>
            <p:nvGrpSpPr>
              <p:cNvPr id="73" name="Group 72">
                <a:extLst>
                  <a:ext uri="{FF2B5EF4-FFF2-40B4-BE49-F238E27FC236}">
                    <a16:creationId xmlns:a16="http://schemas.microsoft.com/office/drawing/2014/main" id="{C403945B-FF9D-4717-A689-4EC338812AE3}"/>
                  </a:ext>
                </a:extLst>
              </p:cNvPr>
              <p:cNvGrpSpPr>
                <a:grpSpLocks/>
              </p:cNvGrpSpPr>
              <p:nvPr/>
            </p:nvGrpSpPr>
            <p:grpSpPr bwMode="auto">
              <a:xfrm>
                <a:off x="4671726" y="2128629"/>
                <a:ext cx="766349" cy="570650"/>
                <a:chOff x="3237" y="3062"/>
                <a:chExt cx="1398" cy="1041"/>
              </a:xfrm>
            </p:grpSpPr>
            <p:sp>
              <p:nvSpPr>
                <p:cNvPr id="78" name="Freeform 47485">
                  <a:extLst>
                    <a:ext uri="{FF2B5EF4-FFF2-40B4-BE49-F238E27FC236}">
                      <a16:creationId xmlns:a16="http://schemas.microsoft.com/office/drawing/2014/main" id="{92EA6C37-54EE-4F24-94A4-7A11A40C7D5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9" name="Freeform 47486">
                  <a:extLst>
                    <a:ext uri="{FF2B5EF4-FFF2-40B4-BE49-F238E27FC236}">
                      <a16:creationId xmlns:a16="http://schemas.microsoft.com/office/drawing/2014/main" id="{1EAA54A7-A50C-4879-BC52-20B9C08F0E5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74" name="Oval 73">
                <a:extLst>
                  <a:ext uri="{FF2B5EF4-FFF2-40B4-BE49-F238E27FC236}">
                    <a16:creationId xmlns:a16="http://schemas.microsoft.com/office/drawing/2014/main" id="{53A4C0E9-972C-45AE-BFF9-F3EF72DC2F9E}"/>
                  </a:ext>
                </a:extLst>
              </p:cNvPr>
              <p:cNvSpPr>
                <a:spLocks noChangeArrowheads="1"/>
              </p:cNvSpPr>
              <p:nvPr/>
            </p:nvSpPr>
            <p:spPr bwMode="auto">
              <a:xfrm>
                <a:off x="4614168" y="2344610"/>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75" name="Text Box 47488">
              <a:extLst>
                <a:ext uri="{FF2B5EF4-FFF2-40B4-BE49-F238E27FC236}">
                  <a16:creationId xmlns:a16="http://schemas.microsoft.com/office/drawing/2014/main" id="{31689A15-0305-41B3-9717-F8F52848A37A}"/>
                </a:ext>
              </a:extLst>
            </p:cNvPr>
            <p:cNvSpPr txBox="1">
              <a:spLocks noChangeArrowheads="1"/>
            </p:cNvSpPr>
            <p:nvPr/>
          </p:nvSpPr>
          <p:spPr bwMode="auto">
            <a:xfrm>
              <a:off x="5574524" y="2575523"/>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29" name="Text Box 47479">
              <a:extLst>
                <a:ext uri="{FF2B5EF4-FFF2-40B4-BE49-F238E27FC236}">
                  <a16:creationId xmlns:a16="http://schemas.microsoft.com/office/drawing/2014/main" id="{3E61FFF3-DB21-458B-8BA9-5E5162234B3E}"/>
                </a:ext>
              </a:extLst>
            </p:cNvPr>
            <p:cNvSpPr txBox="1">
              <a:spLocks noChangeArrowheads="1"/>
            </p:cNvSpPr>
            <p:nvPr/>
          </p:nvSpPr>
          <p:spPr bwMode="auto">
            <a:xfrm>
              <a:off x="3867553" y="1859941"/>
              <a:ext cx="425932"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31" name="Text Box 47481">
              <a:extLst>
                <a:ext uri="{FF2B5EF4-FFF2-40B4-BE49-F238E27FC236}">
                  <a16:creationId xmlns:a16="http://schemas.microsoft.com/office/drawing/2014/main" id="{519ADCDC-5D9B-4190-B168-667BF959D3F1}"/>
                </a:ext>
              </a:extLst>
            </p:cNvPr>
            <p:cNvSpPr txBox="1">
              <a:spLocks noChangeArrowheads="1"/>
            </p:cNvSpPr>
            <p:nvPr/>
          </p:nvSpPr>
          <p:spPr bwMode="auto">
            <a:xfrm>
              <a:off x="4494066" y="2136125"/>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72" name="Text Box 47483">
              <a:extLst>
                <a:ext uri="{FF2B5EF4-FFF2-40B4-BE49-F238E27FC236}">
                  <a16:creationId xmlns:a16="http://schemas.microsoft.com/office/drawing/2014/main" id="{A71F889F-C942-487E-957B-F7AED0711D7E}"/>
                </a:ext>
              </a:extLst>
            </p:cNvPr>
            <p:cNvSpPr txBox="1">
              <a:spLocks noChangeArrowheads="1"/>
            </p:cNvSpPr>
            <p:nvPr/>
          </p:nvSpPr>
          <p:spPr bwMode="auto">
            <a:xfrm>
              <a:off x="5548545" y="1841958"/>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76" name="Text Box 47489">
              <a:extLst>
                <a:ext uri="{FF2B5EF4-FFF2-40B4-BE49-F238E27FC236}">
                  <a16:creationId xmlns:a16="http://schemas.microsoft.com/office/drawing/2014/main" id="{DBE14776-57F2-44F9-AE7C-00D5967DA1A0}"/>
                </a:ext>
              </a:extLst>
            </p:cNvPr>
            <p:cNvSpPr txBox="1">
              <a:spLocks noChangeArrowheads="1"/>
            </p:cNvSpPr>
            <p:nvPr/>
          </p:nvSpPr>
          <p:spPr bwMode="auto">
            <a:xfrm>
              <a:off x="6252056" y="1910587"/>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sp>
          <p:nvSpPr>
            <p:cNvPr id="77" name="Text Box 47490">
              <a:extLst>
                <a:ext uri="{FF2B5EF4-FFF2-40B4-BE49-F238E27FC236}">
                  <a16:creationId xmlns:a16="http://schemas.microsoft.com/office/drawing/2014/main" id="{0D0B76E8-7D47-4F53-B4F7-CCFDF4485BEC}"/>
                </a:ext>
              </a:extLst>
            </p:cNvPr>
            <p:cNvSpPr txBox="1">
              <a:spLocks noChangeArrowheads="1"/>
            </p:cNvSpPr>
            <p:nvPr/>
          </p:nvSpPr>
          <p:spPr bwMode="auto">
            <a:xfrm>
              <a:off x="6248994" y="2559133"/>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194" name="Group 193">
            <a:extLst>
              <a:ext uri="{FF2B5EF4-FFF2-40B4-BE49-F238E27FC236}">
                <a16:creationId xmlns:a16="http://schemas.microsoft.com/office/drawing/2014/main" id="{906E6AD9-A7D3-441D-83FD-CE3967E14EA2}"/>
              </a:ext>
            </a:extLst>
          </p:cNvPr>
          <p:cNvGrpSpPr/>
          <p:nvPr/>
        </p:nvGrpSpPr>
        <p:grpSpPr>
          <a:xfrm>
            <a:off x="1054395" y="3123742"/>
            <a:ext cx="3724791" cy="1401217"/>
            <a:chOff x="2953197" y="3203518"/>
            <a:chExt cx="3724791" cy="1401217"/>
          </a:xfrm>
        </p:grpSpPr>
        <p:grpSp>
          <p:nvGrpSpPr>
            <p:cNvPr id="94" name="Group 93">
              <a:extLst>
                <a:ext uri="{FF2B5EF4-FFF2-40B4-BE49-F238E27FC236}">
                  <a16:creationId xmlns:a16="http://schemas.microsoft.com/office/drawing/2014/main" id="{2E3557B8-E513-406B-90F2-C1F9A2E13CFD}"/>
                </a:ext>
              </a:extLst>
            </p:cNvPr>
            <p:cNvGrpSpPr/>
            <p:nvPr/>
          </p:nvGrpSpPr>
          <p:grpSpPr>
            <a:xfrm>
              <a:off x="3057351" y="3499067"/>
              <a:ext cx="823907" cy="570650"/>
              <a:chOff x="3057351" y="3499067"/>
              <a:chExt cx="823907" cy="570650"/>
            </a:xfrm>
          </p:grpSpPr>
          <p:grpSp>
            <p:nvGrpSpPr>
              <p:cNvPr id="36" name="Group 35">
                <a:extLst>
                  <a:ext uri="{FF2B5EF4-FFF2-40B4-BE49-F238E27FC236}">
                    <a16:creationId xmlns:a16="http://schemas.microsoft.com/office/drawing/2014/main" id="{BC6D0163-95F6-43B5-B575-9AE2F46A3479}"/>
                  </a:ext>
                </a:extLst>
              </p:cNvPr>
              <p:cNvGrpSpPr>
                <a:grpSpLocks/>
              </p:cNvGrpSpPr>
              <p:nvPr/>
            </p:nvGrpSpPr>
            <p:grpSpPr bwMode="auto">
              <a:xfrm>
                <a:off x="3114909" y="3499067"/>
                <a:ext cx="766349" cy="570650"/>
                <a:chOff x="3237" y="3062"/>
                <a:chExt cx="1398" cy="1041"/>
              </a:xfrm>
            </p:grpSpPr>
            <p:sp>
              <p:nvSpPr>
                <p:cNvPr id="70" name="Freeform 47495">
                  <a:extLst>
                    <a:ext uri="{FF2B5EF4-FFF2-40B4-BE49-F238E27FC236}">
                      <a16:creationId xmlns:a16="http://schemas.microsoft.com/office/drawing/2014/main" id="{37B135D5-214A-414B-8B52-001716DDC25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71" name="Freeform 47496">
                  <a:extLst>
                    <a:ext uri="{FF2B5EF4-FFF2-40B4-BE49-F238E27FC236}">
                      <a16:creationId xmlns:a16="http://schemas.microsoft.com/office/drawing/2014/main" id="{FA6E1A64-FF87-4744-9EB6-8F6977804090}"/>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7" name="Oval 36">
                <a:extLst>
                  <a:ext uri="{FF2B5EF4-FFF2-40B4-BE49-F238E27FC236}">
                    <a16:creationId xmlns:a16="http://schemas.microsoft.com/office/drawing/2014/main" id="{34E918F5-9C8F-445F-B017-8C9CDE3002A5}"/>
                  </a:ext>
                </a:extLst>
              </p:cNvPr>
              <p:cNvSpPr>
                <a:spLocks noChangeArrowheads="1"/>
              </p:cNvSpPr>
              <p:nvPr/>
            </p:nvSpPr>
            <p:spPr bwMode="auto">
              <a:xfrm>
                <a:off x="3057351" y="3715048"/>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33" name="Text Box 47491">
              <a:extLst>
                <a:ext uri="{FF2B5EF4-FFF2-40B4-BE49-F238E27FC236}">
                  <a16:creationId xmlns:a16="http://schemas.microsoft.com/office/drawing/2014/main" id="{B751AD59-1120-4962-92E7-54919D45FBCB}"/>
                </a:ext>
              </a:extLst>
            </p:cNvPr>
            <p:cNvSpPr txBox="1">
              <a:spLocks noChangeArrowheads="1"/>
            </p:cNvSpPr>
            <p:nvPr/>
          </p:nvSpPr>
          <p:spPr bwMode="auto">
            <a:xfrm>
              <a:off x="2953197" y="4356413"/>
              <a:ext cx="3130971"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1</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35" name="Text Box 47493">
              <a:extLst>
                <a:ext uri="{FF2B5EF4-FFF2-40B4-BE49-F238E27FC236}">
                  <a16:creationId xmlns:a16="http://schemas.microsoft.com/office/drawing/2014/main" id="{53A930B1-C012-40F7-9BA8-9B259026E8D1}"/>
                </a:ext>
              </a:extLst>
            </p:cNvPr>
            <p:cNvSpPr txBox="1">
              <a:spLocks noChangeArrowheads="1"/>
            </p:cNvSpPr>
            <p:nvPr/>
          </p:nvSpPr>
          <p:spPr bwMode="auto">
            <a:xfrm>
              <a:off x="3119497" y="3203518"/>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8" name="Text Box 47498">
              <a:extLst>
                <a:ext uri="{FF2B5EF4-FFF2-40B4-BE49-F238E27FC236}">
                  <a16:creationId xmlns:a16="http://schemas.microsoft.com/office/drawing/2014/main" id="{1BB7D90E-65D2-4BD4-B24B-DE493183CCF3}"/>
                </a:ext>
              </a:extLst>
            </p:cNvPr>
            <p:cNvSpPr txBox="1">
              <a:spLocks noChangeArrowheads="1"/>
            </p:cNvSpPr>
            <p:nvPr/>
          </p:nvSpPr>
          <p:spPr bwMode="auto">
            <a:xfrm>
              <a:off x="3137253" y="3954839"/>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39" name="Text Box 47499">
              <a:extLst>
                <a:ext uri="{FF2B5EF4-FFF2-40B4-BE49-F238E27FC236}">
                  <a16:creationId xmlns:a16="http://schemas.microsoft.com/office/drawing/2014/main" id="{04C874AE-8A4E-42E4-9B8C-48309A43E15D}"/>
                </a:ext>
              </a:extLst>
            </p:cNvPr>
            <p:cNvSpPr txBox="1">
              <a:spLocks noChangeArrowheads="1"/>
            </p:cNvSpPr>
            <p:nvPr/>
          </p:nvSpPr>
          <p:spPr bwMode="auto">
            <a:xfrm>
              <a:off x="3867553" y="3230378"/>
              <a:ext cx="36254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40" name="Text Box 47500">
              <a:extLst>
                <a:ext uri="{FF2B5EF4-FFF2-40B4-BE49-F238E27FC236}">
                  <a16:creationId xmlns:a16="http://schemas.microsoft.com/office/drawing/2014/main" id="{226AB3C6-EDB8-464D-86BD-890F8BA35757}"/>
                </a:ext>
              </a:extLst>
            </p:cNvPr>
            <p:cNvSpPr txBox="1">
              <a:spLocks noChangeArrowheads="1"/>
            </p:cNvSpPr>
            <p:nvPr/>
          </p:nvSpPr>
          <p:spPr bwMode="auto">
            <a:xfrm>
              <a:off x="3831600" y="3940574"/>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41" name="Text Box 47501">
              <a:extLst>
                <a:ext uri="{FF2B5EF4-FFF2-40B4-BE49-F238E27FC236}">
                  <a16:creationId xmlns:a16="http://schemas.microsoft.com/office/drawing/2014/main" id="{29F64E1E-5DF7-4ACF-BD14-317B03D77E16}"/>
                </a:ext>
              </a:extLst>
            </p:cNvPr>
            <p:cNvSpPr txBox="1">
              <a:spLocks noChangeArrowheads="1"/>
            </p:cNvSpPr>
            <p:nvPr/>
          </p:nvSpPr>
          <p:spPr bwMode="auto">
            <a:xfrm>
              <a:off x="4494066" y="3488807"/>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34" name="Rectangle 33">
              <a:extLst>
                <a:ext uri="{FF2B5EF4-FFF2-40B4-BE49-F238E27FC236}">
                  <a16:creationId xmlns:a16="http://schemas.microsoft.com/office/drawing/2014/main" id="{39264466-4520-4355-8A79-07AB159070C8}"/>
                </a:ext>
              </a:extLst>
            </p:cNvPr>
            <p:cNvSpPr>
              <a:spLocks noChangeArrowheads="1"/>
            </p:cNvSpPr>
            <p:nvPr/>
          </p:nvSpPr>
          <p:spPr bwMode="auto">
            <a:xfrm>
              <a:off x="2959561" y="3346673"/>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nvGrpSpPr>
            <p:cNvPr id="96" name="Group 95">
              <a:extLst>
                <a:ext uri="{FF2B5EF4-FFF2-40B4-BE49-F238E27FC236}">
                  <a16:creationId xmlns:a16="http://schemas.microsoft.com/office/drawing/2014/main" id="{5920375C-151A-4DE9-8850-77E388F0EA4E}"/>
                </a:ext>
              </a:extLst>
            </p:cNvPr>
            <p:cNvGrpSpPr/>
            <p:nvPr/>
          </p:nvGrpSpPr>
          <p:grpSpPr>
            <a:xfrm>
              <a:off x="5474744" y="3499067"/>
              <a:ext cx="823907" cy="570650"/>
              <a:chOff x="4614168" y="3499067"/>
              <a:chExt cx="823907" cy="570650"/>
            </a:xfrm>
          </p:grpSpPr>
          <p:grpSp>
            <p:nvGrpSpPr>
              <p:cNvPr id="43" name="Group 42">
                <a:extLst>
                  <a:ext uri="{FF2B5EF4-FFF2-40B4-BE49-F238E27FC236}">
                    <a16:creationId xmlns:a16="http://schemas.microsoft.com/office/drawing/2014/main" id="{096630E3-3E03-456B-BC75-A456CE4F9826}"/>
                  </a:ext>
                </a:extLst>
              </p:cNvPr>
              <p:cNvGrpSpPr>
                <a:grpSpLocks/>
              </p:cNvGrpSpPr>
              <p:nvPr/>
            </p:nvGrpSpPr>
            <p:grpSpPr bwMode="auto">
              <a:xfrm>
                <a:off x="4671726" y="3499067"/>
                <a:ext cx="766349" cy="570650"/>
                <a:chOff x="3237" y="3062"/>
                <a:chExt cx="1398" cy="1041"/>
              </a:xfrm>
            </p:grpSpPr>
            <p:sp>
              <p:nvSpPr>
                <p:cNvPr id="68" name="Freeform 47505">
                  <a:extLst>
                    <a:ext uri="{FF2B5EF4-FFF2-40B4-BE49-F238E27FC236}">
                      <a16:creationId xmlns:a16="http://schemas.microsoft.com/office/drawing/2014/main" id="{D7905C7D-9C53-4F88-880D-CC8B462687E5}"/>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9" name="Freeform 47506">
                  <a:extLst>
                    <a:ext uri="{FF2B5EF4-FFF2-40B4-BE49-F238E27FC236}">
                      <a16:creationId xmlns:a16="http://schemas.microsoft.com/office/drawing/2014/main" id="{05237D30-AE60-46DC-A115-BB38BD0C3415}"/>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4" name="Oval 43">
                <a:extLst>
                  <a:ext uri="{FF2B5EF4-FFF2-40B4-BE49-F238E27FC236}">
                    <a16:creationId xmlns:a16="http://schemas.microsoft.com/office/drawing/2014/main" id="{18B302C3-7094-46B9-9933-87CB04D8E7F2}"/>
                  </a:ext>
                </a:extLst>
              </p:cNvPr>
              <p:cNvSpPr>
                <a:spLocks noChangeArrowheads="1"/>
              </p:cNvSpPr>
              <p:nvPr/>
            </p:nvSpPr>
            <p:spPr bwMode="auto">
              <a:xfrm>
                <a:off x="4614168" y="3715048"/>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42" name="Text Box 47503">
              <a:extLst>
                <a:ext uri="{FF2B5EF4-FFF2-40B4-BE49-F238E27FC236}">
                  <a16:creationId xmlns:a16="http://schemas.microsoft.com/office/drawing/2014/main" id="{1EE1B8BD-F356-472B-812B-2283EA667E71}"/>
                </a:ext>
              </a:extLst>
            </p:cNvPr>
            <p:cNvSpPr txBox="1">
              <a:spLocks noChangeArrowheads="1"/>
            </p:cNvSpPr>
            <p:nvPr/>
          </p:nvSpPr>
          <p:spPr bwMode="auto">
            <a:xfrm>
              <a:off x="5548545" y="3212396"/>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5" name="Text Box 47508">
              <a:extLst>
                <a:ext uri="{FF2B5EF4-FFF2-40B4-BE49-F238E27FC236}">
                  <a16:creationId xmlns:a16="http://schemas.microsoft.com/office/drawing/2014/main" id="{C511B540-4E87-4140-AEF6-0EEF8140C884}"/>
                </a:ext>
              </a:extLst>
            </p:cNvPr>
            <p:cNvSpPr txBox="1">
              <a:spLocks noChangeArrowheads="1"/>
            </p:cNvSpPr>
            <p:nvPr/>
          </p:nvSpPr>
          <p:spPr bwMode="auto">
            <a:xfrm>
              <a:off x="5574524" y="3945961"/>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46" name="Text Box 47509">
              <a:extLst>
                <a:ext uri="{FF2B5EF4-FFF2-40B4-BE49-F238E27FC236}">
                  <a16:creationId xmlns:a16="http://schemas.microsoft.com/office/drawing/2014/main" id="{1837D338-E98A-4B40-839D-4C728080364C}"/>
                </a:ext>
              </a:extLst>
            </p:cNvPr>
            <p:cNvSpPr txBox="1">
              <a:spLocks noChangeArrowheads="1"/>
            </p:cNvSpPr>
            <p:nvPr/>
          </p:nvSpPr>
          <p:spPr bwMode="auto">
            <a:xfrm>
              <a:off x="6252056" y="3281025"/>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sp>
          <p:nvSpPr>
            <p:cNvPr id="47" name="Text Box 47510">
              <a:extLst>
                <a:ext uri="{FF2B5EF4-FFF2-40B4-BE49-F238E27FC236}">
                  <a16:creationId xmlns:a16="http://schemas.microsoft.com/office/drawing/2014/main" id="{E6979F75-4D6E-4949-B16D-08A079F195ED}"/>
                </a:ext>
              </a:extLst>
            </p:cNvPr>
            <p:cNvSpPr txBox="1">
              <a:spLocks noChangeArrowheads="1"/>
            </p:cNvSpPr>
            <p:nvPr/>
          </p:nvSpPr>
          <p:spPr bwMode="auto">
            <a:xfrm>
              <a:off x="6248993" y="3929570"/>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193" name="Group 192">
            <a:extLst>
              <a:ext uri="{FF2B5EF4-FFF2-40B4-BE49-F238E27FC236}">
                <a16:creationId xmlns:a16="http://schemas.microsoft.com/office/drawing/2014/main" id="{494B50B0-D01D-4037-AF96-2E0F508FA306}"/>
              </a:ext>
            </a:extLst>
          </p:cNvPr>
          <p:cNvGrpSpPr/>
          <p:nvPr/>
        </p:nvGrpSpPr>
        <p:grpSpPr>
          <a:xfrm>
            <a:off x="1038989" y="4613825"/>
            <a:ext cx="3724791" cy="1374906"/>
            <a:chOff x="2953197" y="4595882"/>
            <a:chExt cx="3724791" cy="1374906"/>
          </a:xfrm>
        </p:grpSpPr>
        <p:sp>
          <p:nvSpPr>
            <p:cNvPr id="48" name="Text Box 47511">
              <a:extLst>
                <a:ext uri="{FF2B5EF4-FFF2-40B4-BE49-F238E27FC236}">
                  <a16:creationId xmlns:a16="http://schemas.microsoft.com/office/drawing/2014/main" id="{EF7C9C4D-C95E-4BD1-87BA-281899B78A5A}"/>
                </a:ext>
              </a:extLst>
            </p:cNvPr>
            <p:cNvSpPr txBox="1">
              <a:spLocks noChangeArrowheads="1"/>
            </p:cNvSpPr>
            <p:nvPr/>
          </p:nvSpPr>
          <p:spPr bwMode="auto">
            <a:xfrm>
              <a:off x="2953197" y="5748777"/>
              <a:ext cx="3257796"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Your switching value on the dotted line is </a:t>
              </a:r>
              <a:r>
                <a:rPr lang="en-US" sz="11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200" baseline="30000" dirty="0">
                  <a:effectLst/>
                  <a:latin typeface="Times New Roman" panose="02020603050405020304" pitchFamily="18" charset="0"/>
                  <a:ea typeface="Times New Roman" panose="02020603050405020304" pitchFamily="18" charset="0"/>
                </a:rPr>
                <a:t>0</a:t>
              </a:r>
              <a:r>
                <a:rPr lang="en-US" sz="1200" dirty="0">
                  <a:effectLst/>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9" name="Rectangle 48">
              <a:extLst>
                <a:ext uri="{FF2B5EF4-FFF2-40B4-BE49-F238E27FC236}">
                  <a16:creationId xmlns:a16="http://schemas.microsoft.com/office/drawing/2014/main" id="{AA1D1784-6D64-4C0F-8C03-9CD23E5E2B42}"/>
                </a:ext>
              </a:extLst>
            </p:cNvPr>
            <p:cNvSpPr>
              <a:spLocks noChangeArrowheads="1"/>
            </p:cNvSpPr>
            <p:nvPr/>
          </p:nvSpPr>
          <p:spPr bwMode="auto">
            <a:xfrm>
              <a:off x="2959561" y="4712726"/>
              <a:ext cx="3624272" cy="1258062"/>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0" name="Text Box 47513">
              <a:extLst>
                <a:ext uri="{FF2B5EF4-FFF2-40B4-BE49-F238E27FC236}">
                  <a16:creationId xmlns:a16="http://schemas.microsoft.com/office/drawing/2014/main" id="{8896B652-CBE7-4703-A0C8-1BFCEC77765A}"/>
                </a:ext>
              </a:extLst>
            </p:cNvPr>
            <p:cNvSpPr txBox="1">
              <a:spLocks noChangeArrowheads="1"/>
            </p:cNvSpPr>
            <p:nvPr/>
          </p:nvSpPr>
          <p:spPr bwMode="auto">
            <a:xfrm>
              <a:off x="3119497" y="4595882"/>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grpSp>
          <p:nvGrpSpPr>
            <p:cNvPr id="95" name="Group 94">
              <a:extLst>
                <a:ext uri="{FF2B5EF4-FFF2-40B4-BE49-F238E27FC236}">
                  <a16:creationId xmlns:a16="http://schemas.microsoft.com/office/drawing/2014/main" id="{89961162-86D4-4B07-B7EE-C9C998B71DEB}"/>
                </a:ext>
              </a:extLst>
            </p:cNvPr>
            <p:cNvGrpSpPr/>
            <p:nvPr/>
          </p:nvGrpSpPr>
          <p:grpSpPr>
            <a:xfrm>
              <a:off x="3057351" y="4891431"/>
              <a:ext cx="823907" cy="570650"/>
              <a:chOff x="3057351" y="4891431"/>
              <a:chExt cx="823907" cy="570650"/>
            </a:xfrm>
          </p:grpSpPr>
          <p:grpSp>
            <p:nvGrpSpPr>
              <p:cNvPr id="51" name="Group 50">
                <a:extLst>
                  <a:ext uri="{FF2B5EF4-FFF2-40B4-BE49-F238E27FC236}">
                    <a16:creationId xmlns:a16="http://schemas.microsoft.com/office/drawing/2014/main" id="{D8B93917-0869-4A88-9B58-272504EDD1B4}"/>
                  </a:ext>
                </a:extLst>
              </p:cNvPr>
              <p:cNvGrpSpPr>
                <a:grpSpLocks/>
              </p:cNvGrpSpPr>
              <p:nvPr/>
            </p:nvGrpSpPr>
            <p:grpSpPr bwMode="auto">
              <a:xfrm>
                <a:off x="3114909" y="4891431"/>
                <a:ext cx="766349" cy="570650"/>
                <a:chOff x="3237" y="3062"/>
                <a:chExt cx="1398" cy="1041"/>
              </a:xfrm>
            </p:grpSpPr>
            <p:sp>
              <p:nvSpPr>
                <p:cNvPr id="66" name="Freeform 47515">
                  <a:extLst>
                    <a:ext uri="{FF2B5EF4-FFF2-40B4-BE49-F238E27FC236}">
                      <a16:creationId xmlns:a16="http://schemas.microsoft.com/office/drawing/2014/main" id="{2FD36211-01C3-4D58-A547-D77C9C9F6D4F}"/>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7" name="Freeform 47516">
                  <a:extLst>
                    <a:ext uri="{FF2B5EF4-FFF2-40B4-BE49-F238E27FC236}">
                      <a16:creationId xmlns:a16="http://schemas.microsoft.com/office/drawing/2014/main" id="{8BFC47E1-6312-451C-BAAA-427B9D86C2F9}"/>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2" name="Oval 51">
                <a:extLst>
                  <a:ext uri="{FF2B5EF4-FFF2-40B4-BE49-F238E27FC236}">
                    <a16:creationId xmlns:a16="http://schemas.microsoft.com/office/drawing/2014/main" id="{24DCF614-4C33-483C-9C59-74412D9EFD97}"/>
                  </a:ext>
                </a:extLst>
              </p:cNvPr>
              <p:cNvSpPr>
                <a:spLocks noChangeArrowheads="1"/>
              </p:cNvSpPr>
              <p:nvPr/>
            </p:nvSpPr>
            <p:spPr bwMode="auto">
              <a:xfrm>
                <a:off x="3057351" y="5107412"/>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3" name="Text Box 47518">
              <a:extLst>
                <a:ext uri="{FF2B5EF4-FFF2-40B4-BE49-F238E27FC236}">
                  <a16:creationId xmlns:a16="http://schemas.microsoft.com/office/drawing/2014/main" id="{9FEBA0B4-32A5-41C7-87AC-23F4BB47DD10}"/>
                </a:ext>
              </a:extLst>
            </p:cNvPr>
            <p:cNvSpPr txBox="1">
              <a:spLocks noChangeArrowheads="1"/>
            </p:cNvSpPr>
            <p:nvPr/>
          </p:nvSpPr>
          <p:spPr bwMode="auto">
            <a:xfrm>
              <a:off x="3137253" y="5347204"/>
              <a:ext cx="1053044" cy="23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2</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54" name="Text Box 47519">
              <a:extLst>
                <a:ext uri="{FF2B5EF4-FFF2-40B4-BE49-F238E27FC236}">
                  <a16:creationId xmlns:a16="http://schemas.microsoft.com/office/drawing/2014/main" id="{A4076F15-F8DB-47D6-9545-28FD8BDF22E3}"/>
                </a:ext>
              </a:extLst>
            </p:cNvPr>
            <p:cNvSpPr txBox="1">
              <a:spLocks noChangeArrowheads="1"/>
            </p:cNvSpPr>
            <p:nvPr/>
          </p:nvSpPr>
          <p:spPr bwMode="auto">
            <a:xfrm>
              <a:off x="3867553" y="4622743"/>
              <a:ext cx="406401" cy="222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dirty="0">
                  <a:effectLst/>
                  <a:latin typeface="Times New Roman" panose="02020603050405020304" pitchFamily="18" charset="0"/>
                  <a:ea typeface="Times New Roman" panose="02020603050405020304" pitchFamily="18" charset="0"/>
                </a:rPr>
                <a:t>...</a:t>
              </a:r>
              <a:endParaRPr lang="x-none" sz="1200" dirty="0">
                <a:effectLst/>
                <a:latin typeface="Times New Roman" panose="02020603050405020304" pitchFamily="18" charset="0"/>
                <a:ea typeface="Times New Roman" panose="02020603050405020304" pitchFamily="18" charset="0"/>
              </a:endParaRPr>
            </a:p>
          </p:txBody>
        </p:sp>
        <p:sp>
          <p:nvSpPr>
            <p:cNvPr id="55" name="Text Box 47520">
              <a:extLst>
                <a:ext uri="{FF2B5EF4-FFF2-40B4-BE49-F238E27FC236}">
                  <a16:creationId xmlns:a16="http://schemas.microsoft.com/office/drawing/2014/main" id="{460DFD37-2817-4F63-8BAD-FA8B8BB084FC}"/>
                </a:ext>
              </a:extLst>
            </p:cNvPr>
            <p:cNvSpPr txBox="1">
              <a:spLocks noChangeArrowheads="1"/>
            </p:cNvSpPr>
            <p:nvPr/>
          </p:nvSpPr>
          <p:spPr bwMode="auto">
            <a:xfrm>
              <a:off x="3831600" y="5332939"/>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8</a:t>
              </a:r>
              <a:endParaRPr lang="x-none" sz="1100">
                <a:effectLst/>
                <a:latin typeface="Times New Roman" panose="02020603050405020304" pitchFamily="18" charset="0"/>
                <a:ea typeface="Times New Roman" panose="02020603050405020304" pitchFamily="18" charset="0"/>
              </a:endParaRPr>
            </a:p>
          </p:txBody>
        </p:sp>
        <p:sp>
          <p:nvSpPr>
            <p:cNvPr id="56" name="Text Box 47521">
              <a:extLst>
                <a:ext uri="{FF2B5EF4-FFF2-40B4-BE49-F238E27FC236}">
                  <a16:creationId xmlns:a16="http://schemas.microsoft.com/office/drawing/2014/main" id="{C1667E58-3B42-4822-A9C3-A5B1E5A2BCF1}"/>
                </a:ext>
              </a:extLst>
            </p:cNvPr>
            <p:cNvSpPr txBox="1">
              <a:spLocks noChangeArrowheads="1"/>
            </p:cNvSpPr>
            <p:nvPr/>
          </p:nvSpPr>
          <p:spPr bwMode="auto">
            <a:xfrm>
              <a:off x="4494066" y="4898046"/>
              <a:ext cx="383722" cy="287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97" name="Group 96">
              <a:extLst>
                <a:ext uri="{FF2B5EF4-FFF2-40B4-BE49-F238E27FC236}">
                  <a16:creationId xmlns:a16="http://schemas.microsoft.com/office/drawing/2014/main" id="{4DF58603-CE05-4841-84FD-A0DBFA715A7C}"/>
                </a:ext>
              </a:extLst>
            </p:cNvPr>
            <p:cNvGrpSpPr/>
            <p:nvPr/>
          </p:nvGrpSpPr>
          <p:grpSpPr>
            <a:xfrm>
              <a:off x="5474744" y="4891431"/>
              <a:ext cx="823907" cy="570650"/>
              <a:chOff x="4614168" y="4891431"/>
              <a:chExt cx="823907" cy="570650"/>
            </a:xfrm>
          </p:grpSpPr>
          <p:grpSp>
            <p:nvGrpSpPr>
              <p:cNvPr id="59" name="Group 58">
                <a:extLst>
                  <a:ext uri="{FF2B5EF4-FFF2-40B4-BE49-F238E27FC236}">
                    <a16:creationId xmlns:a16="http://schemas.microsoft.com/office/drawing/2014/main" id="{567DCB4D-DCFB-4696-BFC4-1B38A93120AB}"/>
                  </a:ext>
                </a:extLst>
              </p:cNvPr>
              <p:cNvGrpSpPr>
                <a:grpSpLocks/>
              </p:cNvGrpSpPr>
              <p:nvPr/>
            </p:nvGrpSpPr>
            <p:grpSpPr bwMode="auto">
              <a:xfrm>
                <a:off x="4671726" y="4891431"/>
                <a:ext cx="766349" cy="570650"/>
                <a:chOff x="3237" y="3062"/>
                <a:chExt cx="1398" cy="1041"/>
              </a:xfrm>
            </p:grpSpPr>
            <p:sp>
              <p:nvSpPr>
                <p:cNvPr id="64" name="Freeform 47525">
                  <a:extLst>
                    <a:ext uri="{FF2B5EF4-FFF2-40B4-BE49-F238E27FC236}">
                      <a16:creationId xmlns:a16="http://schemas.microsoft.com/office/drawing/2014/main" id="{EA614EB9-6147-43A1-8430-0423D9B019B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65" name="Freeform 47526">
                  <a:extLst>
                    <a:ext uri="{FF2B5EF4-FFF2-40B4-BE49-F238E27FC236}">
                      <a16:creationId xmlns:a16="http://schemas.microsoft.com/office/drawing/2014/main" id="{D7354AC4-037B-48BB-B595-4E195857AB1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60" name="Oval 59">
                <a:extLst>
                  <a:ext uri="{FF2B5EF4-FFF2-40B4-BE49-F238E27FC236}">
                    <a16:creationId xmlns:a16="http://schemas.microsoft.com/office/drawing/2014/main" id="{97BF297F-11A8-42A6-867C-F16125C92433}"/>
                  </a:ext>
                </a:extLst>
              </p:cNvPr>
              <p:cNvSpPr>
                <a:spLocks noChangeArrowheads="1"/>
              </p:cNvSpPr>
              <p:nvPr/>
            </p:nvSpPr>
            <p:spPr bwMode="auto">
              <a:xfrm>
                <a:off x="4614168" y="5107412"/>
                <a:ext cx="148007" cy="14800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grpSp>
        <p:sp>
          <p:nvSpPr>
            <p:cNvPr id="58" name="Text Box 47523">
              <a:extLst>
                <a:ext uri="{FF2B5EF4-FFF2-40B4-BE49-F238E27FC236}">
                  <a16:creationId xmlns:a16="http://schemas.microsoft.com/office/drawing/2014/main" id="{C6F647E8-C3A6-4BA8-BEE3-1C8361FD2E8A}"/>
                </a:ext>
              </a:extLst>
            </p:cNvPr>
            <p:cNvSpPr txBox="1">
              <a:spLocks noChangeArrowheads="1"/>
            </p:cNvSpPr>
            <p:nvPr/>
          </p:nvSpPr>
          <p:spPr bwMode="auto">
            <a:xfrm>
              <a:off x="5548545" y="4604760"/>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cand</a:t>
              </a:r>
              <a:r>
                <a:rPr lang="en-AU" sz="1200" baseline="-25000">
                  <a:effectLst/>
                  <a:latin typeface="Times New Roman" panose="02020603050405020304" pitchFamily="18" charset="0"/>
                  <a:ea typeface="Times New Roman" panose="02020603050405020304" pitchFamily="18" charset="0"/>
                </a:rPr>
                <a:t>1</a:t>
              </a:r>
              <a:r>
                <a:rPr lang="en-AU" sz="1200">
                  <a:effectLst/>
                  <a:latin typeface="Times New Roman" panose="02020603050405020304" pitchFamily="18" charset="0"/>
                  <a:ea typeface="Times New Roman" panose="02020603050405020304" pitchFamily="18" charset="0"/>
                </a:rPr>
                <a:t> wins</a:t>
              </a:r>
              <a:endParaRPr lang="x-none" sz="1200">
                <a:effectLst/>
                <a:latin typeface="Times New Roman" panose="02020603050405020304" pitchFamily="18" charset="0"/>
                <a:ea typeface="Times New Roman" panose="02020603050405020304" pitchFamily="18" charset="0"/>
              </a:endParaRPr>
            </a:p>
          </p:txBody>
        </p:sp>
        <p:sp>
          <p:nvSpPr>
            <p:cNvPr id="61" name="Text Box 47528">
              <a:extLst>
                <a:ext uri="{FF2B5EF4-FFF2-40B4-BE49-F238E27FC236}">
                  <a16:creationId xmlns:a16="http://schemas.microsoft.com/office/drawing/2014/main" id="{18C88E4D-3D2F-4B0C-8A29-FE12A3CED5C1}"/>
                </a:ext>
              </a:extLst>
            </p:cNvPr>
            <p:cNvSpPr txBox="1">
              <a:spLocks noChangeArrowheads="1"/>
            </p:cNvSpPr>
            <p:nvPr/>
          </p:nvSpPr>
          <p:spPr bwMode="auto">
            <a:xfrm>
              <a:off x="5574524" y="5338325"/>
              <a:ext cx="1053044" cy="230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dirty="0">
                  <a:effectLst/>
                  <a:latin typeface="Times New Roman" panose="02020603050405020304" pitchFamily="18" charset="0"/>
                  <a:ea typeface="Times New Roman" panose="02020603050405020304" pitchFamily="18" charset="0"/>
                </a:rPr>
                <a:t>cand</a:t>
              </a:r>
              <a:r>
                <a:rPr lang="en-AU" sz="1200" baseline="-25000" dirty="0">
                  <a:effectLst/>
                  <a:latin typeface="Times New Roman" panose="02020603050405020304" pitchFamily="18" charset="0"/>
                  <a:ea typeface="Times New Roman" panose="02020603050405020304" pitchFamily="18" charset="0"/>
                </a:rPr>
                <a:t>2</a:t>
              </a:r>
              <a:r>
                <a:rPr lang="en-AU" sz="1200" dirty="0">
                  <a:effectLst/>
                  <a:latin typeface="Times New Roman" panose="02020603050405020304" pitchFamily="18" charset="0"/>
                  <a:ea typeface="Times New Roman" panose="02020603050405020304" pitchFamily="18" charset="0"/>
                </a:rPr>
                <a:t> wins</a:t>
              </a:r>
              <a:endParaRPr lang="x-none" sz="1200" dirty="0">
                <a:effectLst/>
                <a:latin typeface="Times New Roman" panose="02020603050405020304" pitchFamily="18" charset="0"/>
                <a:ea typeface="Times New Roman" panose="02020603050405020304" pitchFamily="18" charset="0"/>
              </a:endParaRPr>
            </a:p>
          </p:txBody>
        </p:sp>
        <p:sp>
          <p:nvSpPr>
            <p:cNvPr id="62" name="Text Box 47529">
              <a:extLst>
                <a:ext uri="{FF2B5EF4-FFF2-40B4-BE49-F238E27FC236}">
                  <a16:creationId xmlns:a16="http://schemas.microsoft.com/office/drawing/2014/main" id="{06F063C2-8ECB-4F18-93A4-4AD49AA10890}"/>
                </a:ext>
              </a:extLst>
            </p:cNvPr>
            <p:cNvSpPr txBox="1">
              <a:spLocks noChangeArrowheads="1"/>
            </p:cNvSpPr>
            <p:nvPr/>
          </p:nvSpPr>
          <p:spPr bwMode="auto">
            <a:xfrm>
              <a:off x="6252056" y="4673389"/>
              <a:ext cx="425932" cy="23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63" name="Text Box 47530">
              <a:extLst>
                <a:ext uri="{FF2B5EF4-FFF2-40B4-BE49-F238E27FC236}">
                  <a16:creationId xmlns:a16="http://schemas.microsoft.com/office/drawing/2014/main" id="{57416F2C-12EC-4BF9-AA6D-2D0D973065D5}"/>
                </a:ext>
              </a:extLst>
            </p:cNvPr>
            <p:cNvSpPr txBox="1">
              <a:spLocks noChangeArrowheads="1"/>
            </p:cNvSpPr>
            <p:nvPr/>
          </p:nvSpPr>
          <p:spPr bwMode="auto">
            <a:xfrm>
              <a:off x="6248994" y="5321935"/>
              <a:ext cx="230233" cy="212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nl-NL" sz="1200">
                  <a:effectLst/>
                  <a:latin typeface="Times New Roman" panose="02020603050405020304" pitchFamily="18" charset="0"/>
                  <a:ea typeface="Times New Roman" panose="02020603050405020304" pitchFamily="18" charset="0"/>
                </a:rPr>
                <a:t>1</a:t>
              </a:r>
              <a:endParaRPr lang="x-none" sz="1100">
                <a:effectLst/>
                <a:latin typeface="Times New Roman" panose="02020603050405020304" pitchFamily="18" charset="0"/>
                <a:ea typeface="Times New Roman" panose="02020603050405020304" pitchFamily="18" charset="0"/>
              </a:endParaRPr>
            </a:p>
          </p:txBody>
        </p:sp>
      </p:grpSp>
      <p:grpSp>
        <p:nvGrpSpPr>
          <p:cNvPr id="2" name="Group 1">
            <a:extLst>
              <a:ext uri="{FF2B5EF4-FFF2-40B4-BE49-F238E27FC236}">
                <a16:creationId xmlns:a16="http://schemas.microsoft.com/office/drawing/2014/main" id="{527BE385-6451-425F-B08A-DC1D460B8B62}"/>
              </a:ext>
            </a:extLst>
          </p:cNvPr>
          <p:cNvGrpSpPr/>
          <p:nvPr/>
        </p:nvGrpSpPr>
        <p:grpSpPr>
          <a:xfrm>
            <a:off x="926226" y="97833"/>
            <a:ext cx="442113" cy="4627307"/>
            <a:chOff x="717893" y="889925"/>
            <a:chExt cx="442113" cy="4627307"/>
          </a:xfrm>
        </p:grpSpPr>
        <p:sp>
          <p:nvSpPr>
            <p:cNvPr id="86" name="Text Box 30875">
              <a:extLst>
                <a:ext uri="{FF2B5EF4-FFF2-40B4-BE49-F238E27FC236}">
                  <a16:creationId xmlns:a16="http://schemas.microsoft.com/office/drawing/2014/main" id="{3F71F0F0-58C2-4168-B68A-EFEFDF319C9D}"/>
                </a:ext>
              </a:extLst>
            </p:cNvPr>
            <p:cNvSpPr txBox="1">
              <a:spLocks noChangeArrowheads="1"/>
            </p:cNvSpPr>
            <p:nvPr/>
          </p:nvSpPr>
          <p:spPr bwMode="auto">
            <a:xfrm>
              <a:off x="730417" y="889925"/>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7" name="Text Box 30875">
              <a:extLst>
                <a:ext uri="{FF2B5EF4-FFF2-40B4-BE49-F238E27FC236}">
                  <a16:creationId xmlns:a16="http://schemas.microsoft.com/office/drawing/2014/main" id="{FD608279-EB49-41E6-ADDF-3223F705AC53}"/>
                </a:ext>
              </a:extLst>
            </p:cNvPr>
            <p:cNvSpPr txBox="1">
              <a:spLocks noChangeArrowheads="1"/>
            </p:cNvSpPr>
            <p:nvPr/>
          </p:nvSpPr>
          <p:spPr bwMode="auto">
            <a:xfrm>
              <a:off x="717893" y="529985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(d</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8" name="Text Box 30875">
              <a:extLst>
                <a:ext uri="{FF2B5EF4-FFF2-40B4-BE49-F238E27FC236}">
                  <a16:creationId xmlns:a16="http://schemas.microsoft.com/office/drawing/2014/main" id="{49CB72F5-B14E-4D3B-941A-EC6B7223970C}"/>
                </a:ext>
              </a:extLst>
            </p:cNvPr>
            <p:cNvSpPr txBox="1">
              <a:spLocks noChangeArrowheads="1"/>
            </p:cNvSpPr>
            <p:nvPr/>
          </p:nvSpPr>
          <p:spPr bwMode="auto">
            <a:xfrm>
              <a:off x="730974" y="3822158"/>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89" name="Text Box 30875">
              <a:extLst>
                <a:ext uri="{FF2B5EF4-FFF2-40B4-BE49-F238E27FC236}">
                  <a16:creationId xmlns:a16="http://schemas.microsoft.com/office/drawing/2014/main" id="{A9634D61-2543-4CB3-A1F1-016543E5A09E}"/>
                </a:ext>
              </a:extLst>
            </p:cNvPr>
            <p:cNvSpPr txBox="1">
              <a:spLocks noChangeArrowheads="1"/>
            </p:cNvSpPr>
            <p:nvPr/>
          </p:nvSpPr>
          <p:spPr bwMode="auto">
            <a:xfrm>
              <a:off x="723572" y="2357703"/>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629111785"/>
      </p:ext>
    </p:extLst>
  </p:cSld>
  <p:clrMapOvr>
    <a:masterClrMapping/>
  </p:clrMapOvr>
  <p:transition advTm="23376"/>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44</a:t>
            </a:fld>
            <a:endParaRPr lang="en-US" altLang="nl-NL" sz="1600" dirty="0"/>
          </a:p>
        </p:txBody>
      </p:sp>
      <p:sp>
        <p:nvSpPr>
          <p:cNvPr id="6" name="Text Box 47630">
            <a:extLst>
              <a:ext uri="{FF2B5EF4-FFF2-40B4-BE49-F238E27FC236}">
                <a16:creationId xmlns:a16="http://schemas.microsoft.com/office/drawing/2014/main" id="{31C97622-9B1B-4858-B51B-AC6886895454}"/>
              </a:ext>
            </a:extLst>
          </p:cNvPr>
          <p:cNvSpPr txBox="1">
            <a:spLocks noChangeArrowheads="1"/>
          </p:cNvSpPr>
          <p:nvPr/>
        </p:nvSpPr>
        <p:spPr bwMode="auto">
          <a:xfrm>
            <a:off x="1289407" y="5884168"/>
            <a:ext cx="3263963"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b="1" dirty="0">
                <a:effectLst/>
                <a:latin typeface="Times New Roman" panose="02020603050405020304" pitchFamily="18" charset="0"/>
                <a:ea typeface="Times New Roman" panose="02020603050405020304" pitchFamily="18" charset="0"/>
              </a:rPr>
              <a:t>Figure</a:t>
            </a:r>
            <a:r>
              <a:rPr lang="en-US" sz="1100" b="1" dirty="0">
                <a:effectLst/>
                <a:latin typeface="Times New Roman" panose="02020603050405020304" pitchFamily="18" charset="0"/>
                <a:ea typeface="Times New Roman" panose="02020603050405020304" pitchFamily="18" charset="0"/>
              </a:rPr>
              <a:t> </a:t>
            </a:r>
            <a:r>
              <a:rPr lang="en-US" sz="1200" b="1" dirty="0">
                <a:effectLst/>
                <a:latin typeface="Times New Roman" panose="02020603050405020304" pitchFamily="18" charset="0"/>
                <a:ea typeface="Times New Roman" panose="02020603050405020304" pitchFamily="18" charset="0"/>
              </a:rPr>
              <a:t>4.1.5</a:t>
            </a:r>
            <a:r>
              <a:rPr lang="en-US" sz="1100" dirty="0">
                <a:effectLst/>
                <a:latin typeface="Times New Roman" panose="02020603050405020304" pitchFamily="18" charset="0"/>
                <a:ea typeface="Times New Roman" panose="02020603050405020304" pitchFamily="18" charset="0"/>
              </a:rPr>
              <a:t> [</a:t>
            </a:r>
            <a:r>
              <a:rPr lang="en-US" sz="1100" i="1" dirty="0">
                <a:effectLst/>
                <a:latin typeface="Times New Roman" panose="02020603050405020304" pitchFamily="18" charset="0"/>
                <a:ea typeface="Times New Roman" panose="02020603050405020304" pitchFamily="18" charset="0"/>
              </a:rPr>
              <a:t>PEs</a:t>
            </a:r>
            <a:r>
              <a:rPr lang="en-US" sz="1100" dirty="0">
                <a:effectLst/>
                <a:latin typeface="Times New Roman" panose="02020603050405020304" pitchFamily="18" charset="0"/>
                <a:ea typeface="Times New Roman" panose="02020603050405020304" pitchFamily="18" charset="0"/>
              </a:rPr>
              <a:t>]</a:t>
            </a:r>
            <a:r>
              <a:rPr lang="en-US" sz="1200" dirty="0">
                <a:effectLst/>
                <a:latin typeface="Times New Roman" panose="02020603050405020304" pitchFamily="18" charset="0"/>
                <a:ea typeface="Times New Roman" panose="02020603050405020304" pitchFamily="18" charset="0"/>
              </a:rPr>
              <a:t>. Eliciting PE</a:t>
            </a:r>
            <a:r>
              <a:rPr lang="en-US" sz="1200" baseline="30000" dirty="0">
                <a:effectLst/>
                <a:latin typeface="Times New Roman" panose="02020603050405020304" pitchFamily="18" charset="0"/>
                <a:ea typeface="Times New Roman" panose="02020603050405020304" pitchFamily="18" charset="0"/>
              </a:rPr>
              <a:t>1</a:t>
            </a:r>
            <a:r>
              <a:rPr lang="en-US" sz="1100" dirty="0">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PE</a:t>
            </a:r>
            <a:r>
              <a:rPr lang="en-US" sz="1200" baseline="30000" dirty="0">
                <a:effectLst/>
                <a:latin typeface="Times New Roman" panose="02020603050405020304" pitchFamily="18" charset="0"/>
                <a:ea typeface="Times New Roman" panose="02020603050405020304" pitchFamily="18" charset="0"/>
              </a:rPr>
              <a:t>2</a:t>
            </a:r>
            <a:r>
              <a:rPr lang="en-US" sz="1100" dirty="0">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PE</a:t>
            </a:r>
            <a:r>
              <a:rPr lang="en-US" sz="1200" baseline="30000" dirty="0">
                <a:effectLst/>
                <a:latin typeface="Times New Roman" panose="02020603050405020304" pitchFamily="18" charset="0"/>
                <a:ea typeface="Times New Roman" panose="02020603050405020304" pitchFamily="18" charset="0"/>
              </a:rPr>
              <a:t>3</a:t>
            </a:r>
            <a:endParaRPr lang="x-none" sz="1100" dirty="0">
              <a:effectLst/>
              <a:latin typeface="Times New Roman" panose="02020603050405020304" pitchFamily="18" charset="0"/>
              <a:ea typeface="Times New Roman" panose="02020603050405020304" pitchFamily="18" charset="0"/>
            </a:endParaRPr>
          </a:p>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 </a:t>
            </a:r>
            <a:endParaRPr lang="x-none" sz="1100" dirty="0">
              <a:effectLst/>
              <a:latin typeface="Times New Roman" panose="02020603050405020304" pitchFamily="18" charset="0"/>
              <a:ea typeface="Times New Roman" panose="02020603050405020304" pitchFamily="18" charset="0"/>
            </a:endParaRPr>
          </a:p>
        </p:txBody>
      </p:sp>
      <p:sp>
        <p:nvSpPr>
          <p:cNvPr id="8" name="Text Box 47633">
            <a:extLst>
              <a:ext uri="{FF2B5EF4-FFF2-40B4-BE49-F238E27FC236}">
                <a16:creationId xmlns:a16="http://schemas.microsoft.com/office/drawing/2014/main" id="{C0BB20A4-C157-4350-A79D-9F34C3AD8304}"/>
              </a:ext>
            </a:extLst>
          </p:cNvPr>
          <p:cNvSpPr txBox="1">
            <a:spLocks noChangeArrowheads="1"/>
          </p:cNvSpPr>
          <p:nvPr/>
        </p:nvSpPr>
        <p:spPr bwMode="auto">
          <a:xfrm>
            <a:off x="1645945" y="5110599"/>
            <a:ext cx="2422525"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ts val="1200"/>
              </a:lnSpc>
              <a:tabLst>
                <a:tab pos="269875" algn="l"/>
              </a:tabLst>
            </a:pPr>
            <a:r>
              <a:rPr lang="en-US" sz="1200">
                <a:effectLst/>
                <a:latin typeface="Times New Roman" panose="02020603050405020304" pitchFamily="18" charset="0"/>
                <a:ea typeface="Times New Roman" panose="02020603050405020304" pitchFamily="18" charset="0"/>
              </a:rPr>
              <a:t>Indicate in each Fig. which probability on the dotted lines </a:t>
            </a:r>
            <a:r>
              <a:rPr lang="en-US" sz="1400">
                <a:effectLst/>
                <a:latin typeface="Times New Roman" panose="02020603050405020304" pitchFamily="18" charset="0"/>
                <a:ea typeface="Times New Roman" panose="02020603050405020304" pitchFamily="18" charset="0"/>
              </a:rPr>
              <a:t>...</a:t>
            </a:r>
            <a:r>
              <a:rPr lang="en-US" sz="1100">
                <a:effectLst/>
                <a:latin typeface="Times New Roman" panose="02020603050405020304" pitchFamily="18" charset="0"/>
                <a:ea typeface="Times New Roman" panose="02020603050405020304" pitchFamily="18" charset="0"/>
              </a:rPr>
              <a:t> makes the prospect indifferent to receiving the sure amount to the left</a:t>
            </a:r>
            <a:r>
              <a:rPr lang="en-US" sz="1200">
                <a:effectLst/>
                <a:latin typeface="Times New Roman" panose="02020603050405020304" pitchFamily="18" charset="0"/>
                <a:ea typeface="Times New Roman" panose="02020603050405020304" pitchFamily="18" charset="0"/>
              </a:rPr>
              <a:t>.</a:t>
            </a:r>
            <a:endParaRPr lang="x-none" sz="1100">
              <a:effectLst/>
              <a:latin typeface="Times New Roman" panose="02020603050405020304" pitchFamily="18" charset="0"/>
              <a:ea typeface="Times New Roman" panose="02020603050405020304" pitchFamily="18" charset="0"/>
            </a:endParaRPr>
          </a:p>
        </p:txBody>
      </p:sp>
      <p:grpSp>
        <p:nvGrpSpPr>
          <p:cNvPr id="50" name="Group 49">
            <a:extLst>
              <a:ext uri="{FF2B5EF4-FFF2-40B4-BE49-F238E27FC236}">
                <a16:creationId xmlns:a16="http://schemas.microsoft.com/office/drawing/2014/main" id="{276059FC-7916-4A63-B4BA-55107BDEBE61}"/>
              </a:ext>
            </a:extLst>
          </p:cNvPr>
          <p:cNvGrpSpPr/>
          <p:nvPr/>
        </p:nvGrpSpPr>
        <p:grpSpPr>
          <a:xfrm>
            <a:off x="1692664" y="256795"/>
            <a:ext cx="2451100" cy="1614663"/>
            <a:chOff x="3383597" y="1135457"/>
            <a:chExt cx="2451100" cy="1614663"/>
          </a:xfrm>
        </p:grpSpPr>
        <p:sp>
          <p:nvSpPr>
            <p:cNvPr id="35" name="Text Box 47622">
              <a:extLst>
                <a:ext uri="{FF2B5EF4-FFF2-40B4-BE49-F238E27FC236}">
                  <a16:creationId xmlns:a16="http://schemas.microsoft.com/office/drawing/2014/main" id="{746C4783-9553-49C9-83A5-750BB727A848}"/>
                </a:ext>
              </a:extLst>
            </p:cNvPr>
            <p:cNvSpPr txBox="1">
              <a:spLocks noChangeArrowheads="1"/>
            </p:cNvSpPr>
            <p:nvPr/>
          </p:nvSpPr>
          <p:spPr bwMode="auto">
            <a:xfrm>
              <a:off x="4709477" y="1985094"/>
              <a:ext cx="8959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1 </a:t>
              </a: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a:effectLst/>
                  <a:latin typeface="Times New Roman" panose="02020603050405020304" pitchFamily="18" charset="0"/>
                  <a:ea typeface="Times New Roman" panose="02020603050405020304" pitchFamily="18" charset="0"/>
                </a:rPr>
                <a:t> </a:t>
              </a:r>
              <a:r>
                <a:rPr lang="nl-NL" sz="10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36" name="Text Box 47593">
              <a:extLst>
                <a:ext uri="{FF2B5EF4-FFF2-40B4-BE49-F238E27FC236}">
                  <a16:creationId xmlns:a16="http://schemas.microsoft.com/office/drawing/2014/main" id="{F17989C9-2878-412E-AC44-F7A27B9AA526}"/>
                </a:ext>
              </a:extLst>
            </p:cNvPr>
            <p:cNvSpPr txBox="1">
              <a:spLocks noChangeArrowheads="1"/>
            </p:cNvSpPr>
            <p:nvPr/>
          </p:nvSpPr>
          <p:spPr bwMode="auto">
            <a:xfrm>
              <a:off x="3383597" y="2306320"/>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PE</a:t>
              </a:r>
              <a:r>
                <a:rPr lang="en-US" sz="1200" baseline="300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37" name="Rectangle 36">
              <a:extLst>
                <a:ext uri="{FF2B5EF4-FFF2-40B4-BE49-F238E27FC236}">
                  <a16:creationId xmlns:a16="http://schemas.microsoft.com/office/drawing/2014/main" id="{36925A97-6DBF-4AAA-A040-113EF072CA02}"/>
                </a:ext>
              </a:extLst>
            </p:cNvPr>
            <p:cNvSpPr>
              <a:spLocks noChangeArrowheads="1"/>
            </p:cNvSpPr>
            <p:nvPr/>
          </p:nvSpPr>
          <p:spPr bwMode="auto">
            <a:xfrm>
              <a:off x="3411537" y="1334770"/>
              <a:ext cx="2231390" cy="12287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Text Box 47595">
              <a:extLst>
                <a:ext uri="{FF2B5EF4-FFF2-40B4-BE49-F238E27FC236}">
                  <a16:creationId xmlns:a16="http://schemas.microsoft.com/office/drawing/2014/main" id="{D15DBAE6-0869-4729-90B2-9DB012EDED83}"/>
                </a:ext>
              </a:extLst>
            </p:cNvPr>
            <p:cNvSpPr txBox="1">
              <a:spLocks noChangeArrowheads="1"/>
            </p:cNvSpPr>
            <p:nvPr/>
          </p:nvSpPr>
          <p:spPr bwMode="auto">
            <a:xfrm>
              <a:off x="3953803" y="152161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39" name="Group 38">
              <a:extLst>
                <a:ext uri="{FF2B5EF4-FFF2-40B4-BE49-F238E27FC236}">
                  <a16:creationId xmlns:a16="http://schemas.microsoft.com/office/drawing/2014/main" id="{EC0839D1-0D58-4A69-B816-302F0C7A3005}"/>
                </a:ext>
              </a:extLst>
            </p:cNvPr>
            <p:cNvGrpSpPr>
              <a:grpSpLocks/>
            </p:cNvGrpSpPr>
            <p:nvPr/>
          </p:nvGrpSpPr>
          <p:grpSpPr bwMode="auto">
            <a:xfrm>
              <a:off x="4507547" y="1475105"/>
              <a:ext cx="887730" cy="661035"/>
              <a:chOff x="3237" y="3062"/>
              <a:chExt cx="1398" cy="1041"/>
            </a:xfrm>
          </p:grpSpPr>
          <p:sp>
            <p:nvSpPr>
              <p:cNvPr id="45" name="Freeform 47597">
                <a:extLst>
                  <a:ext uri="{FF2B5EF4-FFF2-40B4-BE49-F238E27FC236}">
                    <a16:creationId xmlns:a16="http://schemas.microsoft.com/office/drawing/2014/main" id="{F9350509-B335-44E6-A310-97B9F3DD534D}"/>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6" name="Freeform 47598">
                <a:extLst>
                  <a:ext uri="{FF2B5EF4-FFF2-40B4-BE49-F238E27FC236}">
                    <a16:creationId xmlns:a16="http://schemas.microsoft.com/office/drawing/2014/main" id="{E1DADA38-2CEA-443E-B429-479C3A89B9C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0" name="Oval 39">
              <a:extLst>
                <a:ext uri="{FF2B5EF4-FFF2-40B4-BE49-F238E27FC236}">
                  <a16:creationId xmlns:a16="http://schemas.microsoft.com/office/drawing/2014/main" id="{EFCBD541-A48E-47F4-AD23-4F7FE36AC4EF}"/>
                </a:ext>
              </a:extLst>
            </p:cNvPr>
            <p:cNvSpPr>
              <a:spLocks noChangeArrowheads="1"/>
            </p:cNvSpPr>
            <p:nvPr/>
          </p:nvSpPr>
          <p:spPr bwMode="auto">
            <a:xfrm>
              <a:off x="4440872" y="172529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1" name="Text Box 47600">
              <a:extLst>
                <a:ext uri="{FF2B5EF4-FFF2-40B4-BE49-F238E27FC236}">
                  <a16:creationId xmlns:a16="http://schemas.microsoft.com/office/drawing/2014/main" id="{97122ED2-72C9-4E10-A624-C1C29C20CBC7}"/>
                </a:ext>
              </a:extLst>
            </p:cNvPr>
            <p:cNvSpPr txBox="1">
              <a:spLocks noChangeArrowheads="1"/>
            </p:cNvSpPr>
            <p:nvPr/>
          </p:nvSpPr>
          <p:spPr bwMode="auto">
            <a:xfrm>
              <a:off x="5341302" y="1261853"/>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p:sp>
          <p:nvSpPr>
            <p:cNvPr id="42" name="Text Box 47601">
              <a:extLst>
                <a:ext uri="{FF2B5EF4-FFF2-40B4-BE49-F238E27FC236}">
                  <a16:creationId xmlns:a16="http://schemas.microsoft.com/office/drawing/2014/main" id="{AD6B69A8-06F1-4792-91BA-422200DE14A9}"/>
                </a:ext>
              </a:extLst>
            </p:cNvPr>
            <p:cNvSpPr txBox="1">
              <a:spLocks noChangeArrowheads="1"/>
            </p:cNvSpPr>
            <p:nvPr/>
          </p:nvSpPr>
          <p:spPr bwMode="auto">
            <a:xfrm>
              <a:off x="4877692" y="1135457"/>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43" name="Text Box 47602">
              <a:extLst>
                <a:ext uri="{FF2B5EF4-FFF2-40B4-BE49-F238E27FC236}">
                  <a16:creationId xmlns:a16="http://schemas.microsoft.com/office/drawing/2014/main" id="{438CE62F-700E-4C95-B2AB-D574E55571FE}"/>
                </a:ext>
              </a:extLst>
            </p:cNvPr>
            <p:cNvSpPr txBox="1">
              <a:spLocks noChangeArrowheads="1"/>
            </p:cNvSpPr>
            <p:nvPr/>
          </p:nvSpPr>
          <p:spPr bwMode="auto">
            <a:xfrm>
              <a:off x="5341302" y="1928603"/>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44" name="Text Box 47621">
              <a:extLst>
                <a:ext uri="{FF2B5EF4-FFF2-40B4-BE49-F238E27FC236}">
                  <a16:creationId xmlns:a16="http://schemas.microsoft.com/office/drawing/2014/main" id="{2E8994B6-686A-4D75-BA35-77CE97C6209E}"/>
                </a:ext>
              </a:extLst>
            </p:cNvPr>
            <p:cNvSpPr txBox="1">
              <a:spLocks noChangeArrowheads="1"/>
            </p:cNvSpPr>
            <p:nvPr/>
          </p:nvSpPr>
          <p:spPr bwMode="auto">
            <a:xfrm>
              <a:off x="3518852" y="1612996"/>
              <a:ext cx="35306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1</a:t>
              </a:r>
              <a:endParaRPr lang="x-none" sz="1200">
                <a:effectLst/>
                <a:latin typeface="Times New Roman" panose="02020603050405020304" pitchFamily="18" charset="0"/>
                <a:ea typeface="Times New Roman" panose="02020603050405020304" pitchFamily="18" charset="0"/>
              </a:endParaRPr>
            </a:p>
          </p:txBody>
        </p:sp>
        <p:sp>
          <p:nvSpPr>
            <p:cNvPr id="30" name="Text Box 47646">
              <a:extLst>
                <a:ext uri="{FF2B5EF4-FFF2-40B4-BE49-F238E27FC236}">
                  <a16:creationId xmlns:a16="http://schemas.microsoft.com/office/drawing/2014/main" id="{DC099A46-B909-44F1-BAF7-8193445BD800}"/>
                </a:ext>
              </a:extLst>
            </p:cNvPr>
            <p:cNvSpPr txBox="1">
              <a:spLocks noChangeArrowheads="1"/>
            </p:cNvSpPr>
            <p:nvPr/>
          </p:nvSpPr>
          <p:spPr bwMode="auto">
            <a:xfrm>
              <a:off x="4877692" y="2492945"/>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grpSp>
        <p:nvGrpSpPr>
          <p:cNvPr id="51" name="Group 50">
            <a:extLst>
              <a:ext uri="{FF2B5EF4-FFF2-40B4-BE49-F238E27FC236}">
                <a16:creationId xmlns:a16="http://schemas.microsoft.com/office/drawing/2014/main" id="{05EB453A-0F07-4A36-BBD9-6896475EE3CB}"/>
              </a:ext>
            </a:extLst>
          </p:cNvPr>
          <p:cNvGrpSpPr/>
          <p:nvPr/>
        </p:nvGrpSpPr>
        <p:grpSpPr>
          <a:xfrm>
            <a:off x="1702526" y="2089454"/>
            <a:ext cx="2451100" cy="1301642"/>
            <a:chOff x="3383597" y="2633453"/>
            <a:chExt cx="2451100" cy="1301642"/>
          </a:xfrm>
        </p:grpSpPr>
        <p:sp>
          <p:nvSpPr>
            <p:cNvPr id="23" name="Text Box 47637">
              <a:extLst>
                <a:ext uri="{FF2B5EF4-FFF2-40B4-BE49-F238E27FC236}">
                  <a16:creationId xmlns:a16="http://schemas.microsoft.com/office/drawing/2014/main" id="{568FF855-16EC-4DE8-B104-B74692007248}"/>
                </a:ext>
              </a:extLst>
            </p:cNvPr>
            <p:cNvSpPr txBox="1">
              <a:spLocks noChangeArrowheads="1"/>
            </p:cNvSpPr>
            <p:nvPr/>
          </p:nvSpPr>
          <p:spPr bwMode="auto">
            <a:xfrm>
              <a:off x="4709477" y="3356694"/>
              <a:ext cx="8959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1 </a:t>
              </a: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a:effectLst/>
                  <a:latin typeface="Times New Roman" panose="02020603050405020304" pitchFamily="18" charset="0"/>
                  <a:ea typeface="Times New Roman" panose="02020603050405020304" pitchFamily="18" charset="0"/>
                </a:rPr>
                <a:t> </a:t>
              </a:r>
              <a:r>
                <a:rPr lang="nl-NL" sz="10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24" name="Text Box 47638">
              <a:extLst>
                <a:ext uri="{FF2B5EF4-FFF2-40B4-BE49-F238E27FC236}">
                  <a16:creationId xmlns:a16="http://schemas.microsoft.com/office/drawing/2014/main" id="{48CE3B53-0594-4C5D-8DC4-C494F8012FFE}"/>
                </a:ext>
              </a:extLst>
            </p:cNvPr>
            <p:cNvSpPr txBox="1">
              <a:spLocks noChangeArrowheads="1"/>
            </p:cNvSpPr>
            <p:nvPr/>
          </p:nvSpPr>
          <p:spPr bwMode="auto">
            <a:xfrm>
              <a:off x="3383597" y="3677920"/>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PE</a:t>
              </a:r>
              <a:r>
                <a:rPr lang="en-US" sz="1200" baseline="30000" dirty="0">
                  <a:effectLst/>
                  <a:latin typeface="Times New Roman" panose="02020603050405020304" pitchFamily="18" charset="0"/>
                  <a:ea typeface="Times New Roman" panose="02020603050405020304" pitchFamily="18" charset="0"/>
                </a:rPr>
                <a:t>2</a:t>
              </a:r>
              <a:endParaRPr lang="x-none" sz="1100" dirty="0">
                <a:effectLst/>
                <a:latin typeface="Times New Roman" panose="02020603050405020304" pitchFamily="18" charset="0"/>
                <a:ea typeface="Times New Roman" panose="02020603050405020304" pitchFamily="18" charset="0"/>
              </a:endParaRPr>
            </a:p>
          </p:txBody>
        </p:sp>
        <p:sp>
          <p:nvSpPr>
            <p:cNvPr id="25" name="Rectangle 24">
              <a:extLst>
                <a:ext uri="{FF2B5EF4-FFF2-40B4-BE49-F238E27FC236}">
                  <a16:creationId xmlns:a16="http://schemas.microsoft.com/office/drawing/2014/main" id="{95003C02-EBC2-49DA-BFCB-8DF64A0EB7E6}"/>
                </a:ext>
              </a:extLst>
            </p:cNvPr>
            <p:cNvSpPr>
              <a:spLocks noChangeArrowheads="1"/>
            </p:cNvSpPr>
            <p:nvPr/>
          </p:nvSpPr>
          <p:spPr bwMode="auto">
            <a:xfrm>
              <a:off x="3411537" y="2706370"/>
              <a:ext cx="2231390" cy="12287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6" name="Text Box 47640">
              <a:extLst>
                <a:ext uri="{FF2B5EF4-FFF2-40B4-BE49-F238E27FC236}">
                  <a16:creationId xmlns:a16="http://schemas.microsoft.com/office/drawing/2014/main" id="{E5C1C6D9-4079-4C20-8E35-23F6A812768F}"/>
                </a:ext>
              </a:extLst>
            </p:cNvPr>
            <p:cNvSpPr txBox="1">
              <a:spLocks noChangeArrowheads="1"/>
            </p:cNvSpPr>
            <p:nvPr/>
          </p:nvSpPr>
          <p:spPr bwMode="auto">
            <a:xfrm>
              <a:off x="3953803" y="289321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7" name="Group 26">
              <a:extLst>
                <a:ext uri="{FF2B5EF4-FFF2-40B4-BE49-F238E27FC236}">
                  <a16:creationId xmlns:a16="http://schemas.microsoft.com/office/drawing/2014/main" id="{FAAC7FB1-EE34-48AF-A59E-E6F8E1321912}"/>
                </a:ext>
              </a:extLst>
            </p:cNvPr>
            <p:cNvGrpSpPr>
              <a:grpSpLocks/>
            </p:cNvGrpSpPr>
            <p:nvPr/>
          </p:nvGrpSpPr>
          <p:grpSpPr bwMode="auto">
            <a:xfrm>
              <a:off x="4507547" y="2846705"/>
              <a:ext cx="887730" cy="661035"/>
              <a:chOff x="3237" y="3062"/>
              <a:chExt cx="1398" cy="1041"/>
            </a:xfrm>
          </p:grpSpPr>
          <p:sp>
            <p:nvSpPr>
              <p:cNvPr id="33" name="Freeform 47642">
                <a:extLst>
                  <a:ext uri="{FF2B5EF4-FFF2-40B4-BE49-F238E27FC236}">
                    <a16:creationId xmlns:a16="http://schemas.microsoft.com/office/drawing/2014/main" id="{2E1D82D0-DBC5-4FD1-9BA1-9224A494AE8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4" name="Freeform 47643">
                <a:extLst>
                  <a:ext uri="{FF2B5EF4-FFF2-40B4-BE49-F238E27FC236}">
                    <a16:creationId xmlns:a16="http://schemas.microsoft.com/office/drawing/2014/main" id="{F5E86BAE-39EB-4D53-9B7B-BA38DAECB17B}"/>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8" name="Oval 27">
              <a:extLst>
                <a:ext uri="{FF2B5EF4-FFF2-40B4-BE49-F238E27FC236}">
                  <a16:creationId xmlns:a16="http://schemas.microsoft.com/office/drawing/2014/main" id="{301D5200-F7D9-4840-92D1-CA27ED4C7B23}"/>
                </a:ext>
              </a:extLst>
            </p:cNvPr>
            <p:cNvSpPr>
              <a:spLocks noChangeArrowheads="1"/>
            </p:cNvSpPr>
            <p:nvPr/>
          </p:nvSpPr>
          <p:spPr bwMode="auto">
            <a:xfrm>
              <a:off x="4440872" y="309689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9" name="Text Box 47645">
              <a:extLst>
                <a:ext uri="{FF2B5EF4-FFF2-40B4-BE49-F238E27FC236}">
                  <a16:creationId xmlns:a16="http://schemas.microsoft.com/office/drawing/2014/main" id="{DD6C490E-AA2F-41DD-9CD4-E5C24E253059}"/>
                </a:ext>
              </a:extLst>
            </p:cNvPr>
            <p:cNvSpPr txBox="1">
              <a:spLocks noChangeArrowheads="1"/>
            </p:cNvSpPr>
            <p:nvPr/>
          </p:nvSpPr>
          <p:spPr bwMode="auto">
            <a:xfrm>
              <a:off x="5341302" y="2633453"/>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p:sp>
          <p:nvSpPr>
            <p:cNvPr id="31" name="Text Box 47647">
              <a:extLst>
                <a:ext uri="{FF2B5EF4-FFF2-40B4-BE49-F238E27FC236}">
                  <a16:creationId xmlns:a16="http://schemas.microsoft.com/office/drawing/2014/main" id="{E6EF75ED-8F19-4D2E-B084-57ADC65569A8}"/>
                </a:ext>
              </a:extLst>
            </p:cNvPr>
            <p:cNvSpPr txBox="1">
              <a:spLocks noChangeArrowheads="1"/>
            </p:cNvSpPr>
            <p:nvPr/>
          </p:nvSpPr>
          <p:spPr bwMode="auto">
            <a:xfrm>
              <a:off x="5341302" y="328811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32" name="Text Box 47648">
              <a:extLst>
                <a:ext uri="{FF2B5EF4-FFF2-40B4-BE49-F238E27FC236}">
                  <a16:creationId xmlns:a16="http://schemas.microsoft.com/office/drawing/2014/main" id="{6B9F01AB-75A2-4618-ACD7-84FEDEE095AB}"/>
                </a:ext>
              </a:extLst>
            </p:cNvPr>
            <p:cNvSpPr txBox="1">
              <a:spLocks noChangeArrowheads="1"/>
            </p:cNvSpPr>
            <p:nvPr/>
          </p:nvSpPr>
          <p:spPr bwMode="auto">
            <a:xfrm>
              <a:off x="3518852" y="2984596"/>
              <a:ext cx="35306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2</a:t>
              </a:r>
              <a:endParaRPr lang="x-none" sz="1200">
                <a:effectLst/>
                <a:latin typeface="Times New Roman" panose="02020603050405020304" pitchFamily="18" charset="0"/>
                <a:ea typeface="Times New Roman" panose="02020603050405020304" pitchFamily="18" charset="0"/>
              </a:endParaRPr>
            </a:p>
          </p:txBody>
        </p:sp>
      </p:grpSp>
      <p:grpSp>
        <p:nvGrpSpPr>
          <p:cNvPr id="52" name="Group 51">
            <a:extLst>
              <a:ext uri="{FF2B5EF4-FFF2-40B4-BE49-F238E27FC236}">
                <a16:creationId xmlns:a16="http://schemas.microsoft.com/office/drawing/2014/main" id="{631DDDF5-4BDE-479D-9E1B-88DB7EBB4FAF}"/>
              </a:ext>
            </a:extLst>
          </p:cNvPr>
          <p:cNvGrpSpPr/>
          <p:nvPr/>
        </p:nvGrpSpPr>
        <p:grpSpPr>
          <a:xfrm>
            <a:off x="1709436" y="3660362"/>
            <a:ext cx="2451100" cy="1442150"/>
            <a:chOff x="3383597" y="3864545"/>
            <a:chExt cx="2451100" cy="1442150"/>
          </a:xfrm>
        </p:grpSpPr>
        <p:sp>
          <p:nvSpPr>
            <p:cNvPr id="11" name="Text Box 47650">
              <a:extLst>
                <a:ext uri="{FF2B5EF4-FFF2-40B4-BE49-F238E27FC236}">
                  <a16:creationId xmlns:a16="http://schemas.microsoft.com/office/drawing/2014/main" id="{83C95514-88BB-43AB-9415-6839FDFC7DCA}"/>
                </a:ext>
              </a:extLst>
            </p:cNvPr>
            <p:cNvSpPr txBox="1">
              <a:spLocks noChangeArrowheads="1"/>
            </p:cNvSpPr>
            <p:nvPr/>
          </p:nvSpPr>
          <p:spPr bwMode="auto">
            <a:xfrm>
              <a:off x="4709477" y="4728294"/>
              <a:ext cx="8959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200">
                  <a:effectLst/>
                  <a:latin typeface="Times New Roman" panose="02020603050405020304" pitchFamily="18" charset="0"/>
                  <a:ea typeface="Times New Roman" panose="02020603050405020304" pitchFamily="18" charset="0"/>
                </a:rPr>
                <a:t>1 </a:t>
              </a: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a:effectLst/>
                  <a:latin typeface="Times New Roman" panose="02020603050405020304" pitchFamily="18" charset="0"/>
                  <a:ea typeface="Times New Roman" panose="02020603050405020304" pitchFamily="18" charset="0"/>
                </a:rPr>
                <a:t> </a:t>
              </a:r>
              <a:r>
                <a:rPr lang="nl-NL" sz="1000">
                  <a:effectLst/>
                  <a:latin typeface="Times New Roman" panose="02020603050405020304" pitchFamily="18" charset="0"/>
                  <a:ea typeface="Times New Roman" panose="02020603050405020304" pitchFamily="18" charset="0"/>
                </a:rPr>
                <a:t> </a:t>
              </a:r>
              <a:r>
                <a:rPr lang="nl-NL"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2" name="Text Box 47651">
              <a:extLst>
                <a:ext uri="{FF2B5EF4-FFF2-40B4-BE49-F238E27FC236}">
                  <a16:creationId xmlns:a16="http://schemas.microsoft.com/office/drawing/2014/main" id="{749D5AA5-B4DE-4A0C-B850-54660D709DEB}"/>
                </a:ext>
              </a:extLst>
            </p:cNvPr>
            <p:cNvSpPr txBox="1">
              <a:spLocks noChangeArrowheads="1"/>
            </p:cNvSpPr>
            <p:nvPr/>
          </p:nvSpPr>
          <p:spPr bwMode="auto">
            <a:xfrm>
              <a:off x="3383597" y="5049520"/>
              <a:ext cx="16859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Elicitation of PE</a:t>
              </a:r>
              <a:r>
                <a:rPr lang="en-US" sz="1200" baseline="30000" dirty="0">
                  <a:effectLst/>
                  <a:latin typeface="Times New Roman" panose="02020603050405020304" pitchFamily="18" charset="0"/>
                  <a:ea typeface="Times New Roman" panose="02020603050405020304" pitchFamily="18" charset="0"/>
                </a:rPr>
                <a:t>3</a:t>
              </a:r>
              <a:endParaRPr lang="x-none" sz="1100" dirty="0">
                <a:effectLst/>
                <a:latin typeface="Times New Roman" panose="02020603050405020304" pitchFamily="18" charset="0"/>
                <a:ea typeface="Times New Roman" panose="02020603050405020304" pitchFamily="18" charset="0"/>
              </a:endParaRPr>
            </a:p>
          </p:txBody>
        </p:sp>
        <p:sp>
          <p:nvSpPr>
            <p:cNvPr id="13" name="Rectangle 12">
              <a:extLst>
                <a:ext uri="{FF2B5EF4-FFF2-40B4-BE49-F238E27FC236}">
                  <a16:creationId xmlns:a16="http://schemas.microsoft.com/office/drawing/2014/main" id="{8AEE2F35-0C53-4EB1-BFAE-A01852C2CBE4}"/>
                </a:ext>
              </a:extLst>
            </p:cNvPr>
            <p:cNvSpPr>
              <a:spLocks noChangeArrowheads="1"/>
            </p:cNvSpPr>
            <p:nvPr/>
          </p:nvSpPr>
          <p:spPr bwMode="auto">
            <a:xfrm>
              <a:off x="3411537" y="4077970"/>
              <a:ext cx="2231390" cy="122872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14" name="Text Box 47653">
              <a:extLst>
                <a:ext uri="{FF2B5EF4-FFF2-40B4-BE49-F238E27FC236}">
                  <a16:creationId xmlns:a16="http://schemas.microsoft.com/office/drawing/2014/main" id="{8F1F4345-4867-47F0-B1B9-6B70E9AAB57D}"/>
                </a:ext>
              </a:extLst>
            </p:cNvPr>
            <p:cNvSpPr txBox="1">
              <a:spLocks noChangeArrowheads="1"/>
            </p:cNvSpPr>
            <p:nvPr/>
          </p:nvSpPr>
          <p:spPr bwMode="auto">
            <a:xfrm>
              <a:off x="3953803" y="426481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15" name="Group 14">
              <a:extLst>
                <a:ext uri="{FF2B5EF4-FFF2-40B4-BE49-F238E27FC236}">
                  <a16:creationId xmlns:a16="http://schemas.microsoft.com/office/drawing/2014/main" id="{B5066AEF-CC7C-497B-A4AB-3694FA6E8125}"/>
                </a:ext>
              </a:extLst>
            </p:cNvPr>
            <p:cNvGrpSpPr>
              <a:grpSpLocks/>
            </p:cNvGrpSpPr>
            <p:nvPr/>
          </p:nvGrpSpPr>
          <p:grpSpPr bwMode="auto">
            <a:xfrm>
              <a:off x="4507547" y="4218305"/>
              <a:ext cx="887730" cy="661035"/>
              <a:chOff x="3237" y="3062"/>
              <a:chExt cx="1398" cy="1041"/>
            </a:xfrm>
          </p:grpSpPr>
          <p:sp>
            <p:nvSpPr>
              <p:cNvPr id="21" name="Freeform 47655">
                <a:extLst>
                  <a:ext uri="{FF2B5EF4-FFF2-40B4-BE49-F238E27FC236}">
                    <a16:creationId xmlns:a16="http://schemas.microsoft.com/office/drawing/2014/main" id="{0B0BC1A6-912F-436C-81DC-1B2DBA881D9C}"/>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2" name="Freeform 47656">
                <a:extLst>
                  <a:ext uri="{FF2B5EF4-FFF2-40B4-BE49-F238E27FC236}">
                    <a16:creationId xmlns:a16="http://schemas.microsoft.com/office/drawing/2014/main" id="{CD4FDC3F-41FE-416A-B437-690D1336766A}"/>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16" name="Oval 15">
              <a:extLst>
                <a:ext uri="{FF2B5EF4-FFF2-40B4-BE49-F238E27FC236}">
                  <a16:creationId xmlns:a16="http://schemas.microsoft.com/office/drawing/2014/main" id="{A9AD57FA-DC05-4A71-999C-03B5BD6AAC00}"/>
                </a:ext>
              </a:extLst>
            </p:cNvPr>
            <p:cNvSpPr>
              <a:spLocks noChangeArrowheads="1"/>
            </p:cNvSpPr>
            <p:nvPr/>
          </p:nvSpPr>
          <p:spPr bwMode="auto">
            <a:xfrm>
              <a:off x="4440872" y="446849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17" name="Text Box 47658">
              <a:extLst>
                <a:ext uri="{FF2B5EF4-FFF2-40B4-BE49-F238E27FC236}">
                  <a16:creationId xmlns:a16="http://schemas.microsoft.com/office/drawing/2014/main" id="{FC3FB139-2F5B-4DA2-9749-F4E976DC8F84}"/>
                </a:ext>
              </a:extLst>
            </p:cNvPr>
            <p:cNvSpPr txBox="1">
              <a:spLocks noChangeArrowheads="1"/>
            </p:cNvSpPr>
            <p:nvPr/>
          </p:nvSpPr>
          <p:spPr bwMode="auto">
            <a:xfrm>
              <a:off x="5341302" y="4001291"/>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4</a:t>
              </a:r>
              <a:endParaRPr lang="x-none" sz="1200">
                <a:effectLst/>
                <a:latin typeface="Times New Roman" panose="02020603050405020304" pitchFamily="18" charset="0"/>
                <a:ea typeface="Times New Roman" panose="02020603050405020304" pitchFamily="18" charset="0"/>
              </a:endParaRPr>
            </a:p>
          </p:txBody>
        </p:sp>
        <p:sp>
          <p:nvSpPr>
            <p:cNvPr id="18" name="Text Box 47659">
              <a:extLst>
                <a:ext uri="{FF2B5EF4-FFF2-40B4-BE49-F238E27FC236}">
                  <a16:creationId xmlns:a16="http://schemas.microsoft.com/office/drawing/2014/main" id="{3503B69A-9B60-4431-8732-AE9238C898FE}"/>
                </a:ext>
              </a:extLst>
            </p:cNvPr>
            <p:cNvSpPr txBox="1">
              <a:spLocks noChangeArrowheads="1"/>
            </p:cNvSpPr>
            <p:nvPr/>
          </p:nvSpPr>
          <p:spPr bwMode="auto">
            <a:xfrm>
              <a:off x="4877692" y="3864545"/>
              <a:ext cx="35369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AU" sz="14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sp>
          <p:nvSpPr>
            <p:cNvPr id="19" name="Text Box 47660">
              <a:extLst>
                <a:ext uri="{FF2B5EF4-FFF2-40B4-BE49-F238E27FC236}">
                  <a16:creationId xmlns:a16="http://schemas.microsoft.com/office/drawing/2014/main" id="{8F55EAF1-F643-4104-850C-751C6BD521D3}"/>
                </a:ext>
              </a:extLst>
            </p:cNvPr>
            <p:cNvSpPr txBox="1">
              <a:spLocks noChangeArrowheads="1"/>
            </p:cNvSpPr>
            <p:nvPr/>
          </p:nvSpPr>
          <p:spPr bwMode="auto">
            <a:xfrm>
              <a:off x="5341302" y="466859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0</a:t>
              </a:r>
              <a:endParaRPr lang="x-none" sz="1200">
                <a:effectLst/>
                <a:latin typeface="Times New Roman" panose="02020603050405020304" pitchFamily="18" charset="0"/>
                <a:ea typeface="Times New Roman" panose="02020603050405020304" pitchFamily="18" charset="0"/>
              </a:endParaRPr>
            </a:p>
          </p:txBody>
        </p:sp>
        <p:sp>
          <p:nvSpPr>
            <p:cNvPr id="20" name="Text Box 47661">
              <a:extLst>
                <a:ext uri="{FF2B5EF4-FFF2-40B4-BE49-F238E27FC236}">
                  <a16:creationId xmlns:a16="http://schemas.microsoft.com/office/drawing/2014/main" id="{69DD2585-D8F6-4CBF-ABCC-20402FEAA70E}"/>
                </a:ext>
              </a:extLst>
            </p:cNvPr>
            <p:cNvSpPr txBox="1">
              <a:spLocks noChangeArrowheads="1"/>
            </p:cNvSpPr>
            <p:nvPr/>
          </p:nvSpPr>
          <p:spPr bwMode="auto">
            <a:xfrm>
              <a:off x="3518852" y="4356196"/>
              <a:ext cx="35306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200">
                  <a:effectLst/>
                  <a:latin typeface="Times New Roman" panose="02020603050405020304" pitchFamily="18" charset="0"/>
                  <a:ea typeface="Times New Roman" panose="02020603050405020304" pitchFamily="18" charset="0"/>
                  <a:sym typeface="Symbol" panose="05050102010706020507" pitchFamily="18" charset="2"/>
                </a:rPr>
                <a:t></a:t>
              </a:r>
              <a:r>
                <a:rPr lang="nl-NL" sz="1200" baseline="30000">
                  <a:effectLst/>
                  <a:latin typeface="Times New Roman" panose="02020603050405020304" pitchFamily="18" charset="0"/>
                  <a:ea typeface="Times New Roman" panose="02020603050405020304" pitchFamily="18" charset="0"/>
                </a:rPr>
                <a:t>3</a:t>
              </a:r>
              <a:endParaRPr lang="x-none" sz="1200">
                <a:effectLst/>
                <a:latin typeface="Times New Roman" panose="02020603050405020304" pitchFamily="18" charset="0"/>
                <a:ea typeface="Times New Roman" panose="02020603050405020304" pitchFamily="18" charset="0"/>
              </a:endParaRPr>
            </a:p>
          </p:txBody>
        </p:sp>
      </p:grpSp>
      <p:grpSp>
        <p:nvGrpSpPr>
          <p:cNvPr id="2" name="Group 1">
            <a:extLst>
              <a:ext uri="{FF2B5EF4-FFF2-40B4-BE49-F238E27FC236}">
                <a16:creationId xmlns:a16="http://schemas.microsoft.com/office/drawing/2014/main" id="{69ED6CFB-74C6-4FC0-96CC-3C10940D0967}"/>
              </a:ext>
            </a:extLst>
          </p:cNvPr>
          <p:cNvGrpSpPr/>
          <p:nvPr/>
        </p:nvGrpSpPr>
        <p:grpSpPr>
          <a:xfrm>
            <a:off x="1638599" y="232046"/>
            <a:ext cx="436378" cy="3624463"/>
            <a:chOff x="1638599" y="116632"/>
            <a:chExt cx="436378" cy="3624463"/>
          </a:xfrm>
        </p:grpSpPr>
        <p:sp>
          <p:nvSpPr>
            <p:cNvPr id="47" name="Text Box 30875">
              <a:extLst>
                <a:ext uri="{FF2B5EF4-FFF2-40B4-BE49-F238E27FC236}">
                  <a16:creationId xmlns:a16="http://schemas.microsoft.com/office/drawing/2014/main" id="{B6AFA934-2EB2-49E2-98B8-89045A2157A0}"/>
                </a:ext>
              </a:extLst>
            </p:cNvPr>
            <p:cNvSpPr txBox="1">
              <a:spLocks noChangeArrowheads="1"/>
            </p:cNvSpPr>
            <p:nvPr/>
          </p:nvSpPr>
          <p:spPr bwMode="auto">
            <a:xfrm>
              <a:off x="1641480" y="116632"/>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(a</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8" name="Text Box 30875">
              <a:extLst>
                <a:ext uri="{FF2B5EF4-FFF2-40B4-BE49-F238E27FC236}">
                  <a16:creationId xmlns:a16="http://schemas.microsoft.com/office/drawing/2014/main" id="{62B71C84-ED8C-4F32-97F2-CF38CBB8B39B}"/>
                </a:ext>
              </a:extLst>
            </p:cNvPr>
            <p:cNvSpPr txBox="1">
              <a:spLocks noChangeArrowheads="1"/>
            </p:cNvSpPr>
            <p:nvPr/>
          </p:nvSpPr>
          <p:spPr bwMode="auto">
            <a:xfrm>
              <a:off x="1645945" y="3523716"/>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(c</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sp>
          <p:nvSpPr>
            <p:cNvPr id="49" name="Text Box 30875">
              <a:extLst>
                <a:ext uri="{FF2B5EF4-FFF2-40B4-BE49-F238E27FC236}">
                  <a16:creationId xmlns:a16="http://schemas.microsoft.com/office/drawing/2014/main" id="{2E2FB682-5121-436D-800B-754D24B4DC5F}"/>
                </a:ext>
              </a:extLst>
            </p:cNvPr>
            <p:cNvSpPr txBox="1">
              <a:spLocks noChangeArrowheads="1"/>
            </p:cNvSpPr>
            <p:nvPr/>
          </p:nvSpPr>
          <p:spPr bwMode="auto">
            <a:xfrm>
              <a:off x="1638599" y="1825328"/>
              <a:ext cx="429032" cy="217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(b</a:t>
              </a:r>
              <a:r>
                <a:rPr lang="en-US" sz="1200" dirty="0">
                  <a:latin typeface="Times New Roman" panose="02020603050405020304" pitchFamily="18" charset="0"/>
                  <a:ea typeface="Times New Roman" panose="02020603050405020304" pitchFamily="18" charset="0"/>
                </a:rPr>
                <a:t>)</a:t>
              </a:r>
              <a:endParaRPr lang="x-none" sz="11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1268905953"/>
      </p:ext>
    </p:extLst>
  </p:cSld>
  <p:clrMapOvr>
    <a:masterClrMapping/>
  </p:clrMapOvr>
  <p:transition advTm="23376"/>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45</a:t>
            </a:fld>
            <a:endParaRPr lang="en-US" altLang="nl-NL" sz="1600" dirty="0"/>
          </a:p>
        </p:txBody>
      </p:sp>
      <p:sp>
        <p:nvSpPr>
          <p:cNvPr id="5" name="TextBox 4">
            <a:extLst>
              <a:ext uri="{FF2B5EF4-FFF2-40B4-BE49-F238E27FC236}">
                <a16:creationId xmlns:a16="http://schemas.microsoft.com/office/drawing/2014/main" id="{6D53AC02-EBED-4015-9677-6C007132116B}"/>
              </a:ext>
            </a:extLst>
          </p:cNvPr>
          <p:cNvSpPr txBox="1"/>
          <p:nvPr/>
        </p:nvSpPr>
        <p:spPr>
          <a:xfrm>
            <a:off x="216011" y="105786"/>
            <a:ext cx="8748477" cy="6693499"/>
          </a:xfrm>
          <a:prstGeom prst="rect">
            <a:avLst/>
          </a:prstGeom>
          <a:noFill/>
        </p:spPr>
        <p:txBody>
          <a:bodyPr wrap="square">
            <a:spAutoFit/>
          </a:bodyPr>
          <a:lstStyle/>
          <a:p>
            <a:pPr>
              <a:lnSpc>
                <a:spcPct val="92000"/>
              </a:lnSpc>
              <a:tabLst>
                <a:tab pos="269875" algn="l"/>
              </a:tabLst>
            </a:pPr>
            <a:r>
              <a:rPr lang="en-GB" sz="1800" cap="small" dirty="0">
                <a:effectLst/>
                <a:latin typeface="Times New Roman" panose="02020603050405020304" pitchFamily="18" charset="0"/>
                <a:ea typeface="Times New Roman" panose="02020603050405020304" pitchFamily="18" charset="0"/>
              </a:rPr>
              <a:t>Exercise</a:t>
            </a:r>
            <a:r>
              <a:rPr lang="en-GB" sz="1800" dirty="0">
                <a:effectLst/>
                <a:latin typeface="Times New Roman" panose="02020603050405020304" pitchFamily="18" charset="0"/>
                <a:ea typeface="Times New Roman" panose="02020603050405020304" pitchFamily="18" charset="0"/>
              </a:rPr>
              <a:t> 1 Experiment. Consider Figure 4.1.1 (TO upwards; do not consider the other figures). </a:t>
            </a:r>
            <a:r>
              <a:rPr lang="en-AU" sz="1800" dirty="0">
                <a:effectLst/>
                <a:latin typeface="Times New Roman" panose="02020603050405020304" pitchFamily="18" charset="0"/>
                <a:ea typeface="Times New Roman" panose="02020603050405020304" pitchFamily="18" charset="0"/>
              </a:rPr>
              <a:t>Assume that both candidates have a nonzero probability of winning. </a:t>
            </a:r>
            <a:r>
              <a:rPr lang="en-US" sz="1800" dirty="0">
                <a:effectLst/>
                <a:latin typeface="Times New Roman" panose="02020603050405020304" pitchFamily="18" charset="0"/>
                <a:ea typeface="Times New Roman" panose="02020603050405020304" pitchFamily="18" charset="0"/>
              </a:rPr>
              <a:t>Show that, under EU (with </a:t>
            </a:r>
            <a:r>
              <a:rPr lang="nl-NL"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0</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10, p</a:t>
            </a:r>
            <a:r>
              <a:rPr lang="en-US" sz="1800" baseline="-25000" dirty="0">
                <a:effectLst/>
                <a:latin typeface="Times New Roman" panose="02020603050405020304" pitchFamily="18" charset="0"/>
                <a:ea typeface="Times New Roman" panose="02020603050405020304" pitchFamily="18" charset="0"/>
              </a:rPr>
              <a:t>1</a:t>
            </a:r>
            <a:r>
              <a:rPr lang="en-AU" sz="1800" dirty="0">
                <a:effectLst/>
                <a:latin typeface="Times New Roman" panose="02020603050405020304" pitchFamily="18" charset="0"/>
                <a:ea typeface="Times New Roman" panose="02020603050405020304" pitchFamily="18" charset="0"/>
              </a:rPr>
              <a:t> for the (subjective) probability of cand</a:t>
            </a:r>
            <a:r>
              <a:rPr lang="en-AU" sz="1800" baseline="-25000" dirty="0">
                <a:effectLst/>
                <a:latin typeface="Times New Roman" panose="02020603050405020304" pitchFamily="18" charset="0"/>
                <a:ea typeface="Times New Roman" panose="02020603050405020304" pitchFamily="18" charset="0"/>
              </a:rPr>
              <a:t>1</a:t>
            </a:r>
            <a:r>
              <a:rPr lang="en-AU" sz="1800" dirty="0">
                <a:effectLst/>
                <a:latin typeface="Times New Roman" panose="02020603050405020304" pitchFamily="18" charset="0"/>
                <a:ea typeface="Times New Roman" panose="02020603050405020304" pitchFamily="18" charset="0"/>
              </a:rPr>
              <a:t> winning, and p</a:t>
            </a:r>
            <a:r>
              <a:rPr lang="en-AU" sz="1800" baseline="-25000" dirty="0">
                <a:effectLst/>
                <a:latin typeface="Times New Roman" panose="02020603050405020304" pitchFamily="18" charset="0"/>
                <a:ea typeface="Times New Roman" panose="02020603050405020304" pitchFamily="18" charset="0"/>
              </a:rPr>
              <a:t>2</a:t>
            </a:r>
            <a:r>
              <a:rPr lang="en-AU" sz="1800" dirty="0">
                <a:effectLst/>
                <a:latin typeface="Times New Roman" panose="02020603050405020304" pitchFamily="18" charset="0"/>
                <a:ea typeface="Times New Roman" panose="02020603050405020304" pitchFamily="18" charset="0"/>
              </a:rPr>
              <a:t> = 1</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p</a:t>
            </a:r>
            <a:r>
              <a:rPr lang="en-AU" sz="1800" baseline="-25000" dirty="0">
                <a:effectLst/>
                <a:latin typeface="Times New Roman" panose="02020603050405020304" pitchFamily="18" charset="0"/>
                <a:ea typeface="Times New Roman" panose="02020603050405020304" pitchFamily="18" charset="0"/>
              </a:rPr>
              <a:t>1</a:t>
            </a:r>
            <a:r>
              <a:rPr lang="en-US" sz="1800" dirty="0">
                <a:effectLst/>
                <a:latin typeface="Times New Roman" panose="02020603050405020304" pitchFamily="18" charset="0"/>
                <a:ea typeface="Times New Roman" panose="02020603050405020304" pitchFamily="18" charset="0"/>
              </a:rPr>
              <a:t>):</a:t>
            </a:r>
            <a:endParaRPr lang="x-none" sz="1800" dirty="0">
              <a:effectLst/>
              <a:latin typeface="Times New Roman" panose="02020603050405020304" pitchFamily="18" charset="0"/>
              <a:ea typeface="Times New Roman" panose="02020603050405020304" pitchFamily="18" charset="0"/>
            </a:endParaRPr>
          </a:p>
          <a:p>
            <a:pPr>
              <a:lnSpc>
                <a:spcPct val="92000"/>
              </a:lnSpc>
              <a:spcBef>
                <a:spcPts val="900"/>
              </a:spcBef>
              <a:spcAft>
                <a:spcPts val="900"/>
              </a:spcAft>
              <a:tabLst>
                <a:tab pos="270510" algn="l"/>
                <a:tab pos="540385" algn="l"/>
                <a:tab pos="5311140" algn="r"/>
              </a:tabLst>
            </a:pPr>
            <a:r>
              <a:rPr lang="en-US" sz="1800" dirty="0">
                <a:effectLst/>
                <a:latin typeface="Times New Roman" panose="02020603050405020304" pitchFamily="18" charset="0"/>
                <a:ea typeface="Times New Roman" panose="02020603050405020304" pitchFamily="18" charset="0"/>
              </a:rPr>
              <a:t>	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4</a:t>
            </a:r>
            <a:r>
              <a:rPr lang="en-US" sz="1800" dirty="0">
                <a:effectLst/>
                <a:latin typeface="Times New Roman" panose="02020603050405020304" pitchFamily="18" charset="0"/>
                <a:ea typeface="Times New Roman" panose="02020603050405020304" pitchFamily="18" charset="0"/>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3</a:t>
            </a:r>
            <a:r>
              <a:rPr lang="en-US" sz="1800" dirty="0">
                <a:effectLst/>
                <a:latin typeface="Times New Roman" panose="02020603050405020304" pitchFamily="18" charset="0"/>
                <a:ea typeface="Times New Roman" panose="02020603050405020304" pitchFamily="18" charset="0"/>
              </a:rPr>
              <a:t>) = 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3</a:t>
            </a:r>
            <a:r>
              <a:rPr lang="en-US" sz="1800" dirty="0">
                <a:effectLst/>
                <a:latin typeface="Times New Roman" panose="02020603050405020304" pitchFamily="18" charset="0"/>
                <a:ea typeface="Times New Roman" panose="02020603050405020304" pitchFamily="18" charset="0"/>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2</a:t>
            </a:r>
            <a:r>
              <a:rPr lang="en-US" sz="1800" dirty="0">
                <a:effectLst/>
                <a:latin typeface="Times New Roman" panose="02020603050405020304" pitchFamily="18" charset="0"/>
                <a:ea typeface="Times New Roman" panose="02020603050405020304" pitchFamily="18" charset="0"/>
              </a:rPr>
              <a:t>) = 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2</a:t>
            </a:r>
            <a:r>
              <a:rPr lang="en-US" sz="1800" dirty="0">
                <a:effectLst/>
                <a:latin typeface="Times New Roman" panose="02020603050405020304" pitchFamily="18" charset="0"/>
                <a:ea typeface="Times New Roman" panose="02020603050405020304" pitchFamily="18" charset="0"/>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1</a:t>
            </a:r>
            <a:r>
              <a:rPr lang="en-US" sz="1800" dirty="0">
                <a:effectLst/>
                <a:latin typeface="Times New Roman" panose="02020603050405020304" pitchFamily="18" charset="0"/>
                <a:ea typeface="Times New Roman" panose="02020603050405020304" pitchFamily="18" charset="0"/>
              </a:rPr>
              <a:t>) = 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1</a:t>
            </a:r>
            <a:r>
              <a:rPr lang="en-US" sz="1800" dirty="0">
                <a:effectLst/>
                <a:latin typeface="Times New Roman" panose="02020603050405020304" pitchFamily="18" charset="0"/>
                <a:ea typeface="Times New Roman" panose="02020603050405020304" pitchFamily="18" charset="0"/>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U(</a:t>
            </a:r>
            <a:r>
              <a:rPr lang="en-US"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US" sz="1800" baseline="30000" dirty="0">
                <a:effectLst/>
                <a:latin typeface="Times New Roman" panose="02020603050405020304" pitchFamily="18" charset="0"/>
                <a:ea typeface="Times New Roman" panose="02020603050405020304" pitchFamily="18" charset="0"/>
              </a:rPr>
              <a:t>0</a:t>
            </a:r>
            <a:r>
              <a:rPr lang="en-US" sz="1800" dirty="0">
                <a:effectLst/>
                <a:latin typeface="Times New Roman" panose="02020603050405020304" pitchFamily="18" charset="0"/>
                <a:ea typeface="Times New Roman" panose="02020603050405020304" pitchFamily="18" charset="0"/>
              </a:rPr>
              <a:t>) .	(1)</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GB" sz="1800" dirty="0">
                <a:effectLst/>
                <a:latin typeface="Times New Roman" panose="02020603050405020304" pitchFamily="18" charset="0"/>
                <a:ea typeface="Times New Roman" panose="02020603050405020304" pitchFamily="18" charset="0"/>
              </a:rPr>
              <a:t>First derive the last equality using only Figs. 4.1.1a and b.</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dirty="0">
                <a:effectLst/>
                <a:latin typeface="Times New Roman" panose="02020603050405020304" pitchFamily="18" charset="0"/>
                <a:ea typeface="Times New Roman" panose="02020603050405020304" pitchFamily="18" charset="0"/>
              </a:rPr>
              <a:t> </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cap="small" dirty="0">
                <a:effectLst/>
                <a:latin typeface="Times New Roman" panose="02020603050405020304" pitchFamily="18" charset="0"/>
                <a:ea typeface="Times New Roman" panose="02020603050405020304" pitchFamily="18" charset="0"/>
              </a:rPr>
              <a:t>Exercise</a:t>
            </a:r>
            <a:r>
              <a:rPr lang="en-AU" sz="1800" dirty="0">
                <a:effectLst/>
                <a:latin typeface="Times New Roman" panose="02020603050405020304" pitchFamily="18" charset="0"/>
                <a:ea typeface="Times New Roman" panose="02020603050405020304" pitchFamily="18" charset="0"/>
              </a:rPr>
              <a:t> 2 Experiment. Assume EU for Figures 4.1.1 and 4.1.2, with nonzero probabilities of winning for both candidates.</a:t>
            </a:r>
            <a:endParaRPr lang="x-none" sz="1800" dirty="0">
              <a:effectLst/>
              <a:latin typeface="Times New Roman" panose="02020603050405020304" pitchFamily="18" charset="0"/>
              <a:ea typeface="Times New Roman" panose="02020603050405020304" pitchFamily="18" charset="0"/>
            </a:endParaRPr>
          </a:p>
          <a:p>
            <a:pPr marL="342900" lvl="0" indent="-342900">
              <a:lnSpc>
                <a:spcPct val="92000"/>
              </a:lnSpc>
              <a:buFont typeface="+mj-lt"/>
              <a:buAutoNum type="alphaLcParenR"/>
              <a:tabLst>
                <a:tab pos="269875" algn="l"/>
                <a:tab pos="228600" algn="l"/>
                <a:tab pos="269875" algn="l"/>
              </a:tabLst>
            </a:pPr>
            <a:r>
              <a:rPr lang="pl-PL" sz="1800" dirty="0">
                <a:effectLst/>
                <a:latin typeface="Times New Roman" panose="02020603050405020304" pitchFamily="18" charset="0"/>
                <a:ea typeface="Times New Roman" panose="02020603050405020304" pitchFamily="18" charset="0"/>
              </a:rPr>
              <a:t>Show that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4</a:t>
            </a:r>
            <a:r>
              <a:rPr lang="pl-PL" sz="1800" dirty="0">
                <a:effectLst/>
                <a:latin typeface="Times New Roman" panose="02020603050405020304" pitchFamily="18" charset="0"/>
                <a:ea typeface="Times New Roman" panose="02020603050405020304" pitchFamily="18" charset="0"/>
              </a:rPr>
              <a:t>)</a:t>
            </a:r>
            <a:r>
              <a:rPr lang="pl-PL"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800" dirty="0">
                <a:effectLst/>
                <a:latin typeface="Times New Roman" panose="02020603050405020304" pitchFamily="18" charset="0"/>
                <a:ea typeface="Times New Roman" panose="02020603050405020304" pitchFamily="18" charset="0"/>
              </a:rPr>
              <a:t> </a:t>
            </a:r>
            <a:r>
              <a:rPr lang="pl-PL" sz="1800" dirty="0">
                <a:effectLst/>
                <a:latin typeface="Times New Roman" panose="02020603050405020304" pitchFamily="18" charset="0"/>
                <a:ea typeface="Times New Roman" panose="02020603050405020304" pitchFamily="18" charset="0"/>
              </a:rPr>
              <a:t>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3</a:t>
            </a:r>
            <a:r>
              <a:rPr lang="pl-PL" sz="1800" dirty="0">
                <a:effectLst/>
                <a:latin typeface="Times New Roman" panose="02020603050405020304" pitchFamily="18" charset="0"/>
                <a:ea typeface="Times New Roman" panose="02020603050405020304" pitchFamily="18" charset="0"/>
              </a:rPr>
              <a:t>) =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3</a:t>
            </a:r>
            <a:r>
              <a:rPr lang="pl-PL" sz="1800" dirty="0">
                <a:effectLst/>
                <a:latin typeface="Times New Roman" panose="02020603050405020304" pitchFamily="18" charset="0"/>
                <a:ea typeface="Times New Roman" panose="02020603050405020304" pitchFamily="18" charset="0"/>
              </a:rPr>
              <a:t>)</a:t>
            </a:r>
            <a:r>
              <a:rPr lang="pl-PL"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800" dirty="0">
                <a:effectLst/>
                <a:latin typeface="Times New Roman" panose="02020603050405020304" pitchFamily="18" charset="0"/>
                <a:ea typeface="Times New Roman" panose="02020603050405020304" pitchFamily="18" charset="0"/>
              </a:rPr>
              <a:t> </a:t>
            </a:r>
            <a:r>
              <a:rPr lang="pl-PL" sz="1800" dirty="0">
                <a:effectLst/>
                <a:latin typeface="Times New Roman" panose="02020603050405020304" pitchFamily="18" charset="0"/>
                <a:ea typeface="Times New Roman" panose="02020603050405020304" pitchFamily="18" charset="0"/>
              </a:rPr>
              <a:t>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2</a:t>
            </a:r>
            <a:r>
              <a:rPr lang="pl-PL" sz="1800" dirty="0">
                <a:effectLst/>
                <a:latin typeface="Times New Roman" panose="02020603050405020304" pitchFamily="18" charset="0"/>
                <a:ea typeface="Times New Roman" panose="02020603050405020304" pitchFamily="18" charset="0"/>
              </a:rPr>
              <a:t>) =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2</a:t>
            </a:r>
            <a:r>
              <a:rPr lang="pl-PL" sz="1800" dirty="0">
                <a:effectLst/>
                <a:latin typeface="Times New Roman" panose="02020603050405020304" pitchFamily="18" charset="0"/>
                <a:ea typeface="Times New Roman" panose="02020603050405020304" pitchFamily="18" charset="0"/>
              </a:rPr>
              <a:t>)</a:t>
            </a:r>
            <a:r>
              <a:rPr lang="pl-PL"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800" dirty="0">
                <a:effectLst/>
                <a:latin typeface="Times New Roman" panose="02020603050405020304" pitchFamily="18" charset="0"/>
                <a:ea typeface="Times New Roman" panose="02020603050405020304" pitchFamily="18" charset="0"/>
              </a:rPr>
              <a:t> </a:t>
            </a:r>
            <a:r>
              <a:rPr lang="pl-PL" sz="1800" dirty="0">
                <a:effectLst/>
                <a:latin typeface="Times New Roman" panose="02020603050405020304" pitchFamily="18" charset="0"/>
                <a:ea typeface="Times New Roman" panose="02020603050405020304" pitchFamily="18" charset="0"/>
              </a:rPr>
              <a:t>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1</a:t>
            </a:r>
            <a:r>
              <a:rPr lang="pl-PL" sz="1800" dirty="0">
                <a:effectLst/>
                <a:latin typeface="Times New Roman" panose="02020603050405020304" pitchFamily="18" charset="0"/>
                <a:ea typeface="Times New Roman" panose="02020603050405020304" pitchFamily="18" charset="0"/>
              </a:rPr>
              <a:t>) =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1</a:t>
            </a:r>
            <a:r>
              <a:rPr lang="pl-PL" sz="1800" dirty="0">
                <a:effectLst/>
                <a:latin typeface="Times New Roman" panose="02020603050405020304" pitchFamily="18" charset="0"/>
                <a:ea typeface="Times New Roman" panose="02020603050405020304" pitchFamily="18" charset="0"/>
              </a:rPr>
              <a:t>)</a:t>
            </a:r>
            <a:r>
              <a:rPr lang="pl-PL"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800" dirty="0">
                <a:effectLst/>
                <a:latin typeface="Times New Roman" panose="02020603050405020304" pitchFamily="18" charset="0"/>
                <a:ea typeface="Times New Roman" panose="02020603050405020304" pitchFamily="18" charset="0"/>
              </a:rPr>
              <a:t> </a:t>
            </a:r>
            <a:r>
              <a:rPr lang="pl-PL" sz="1800" dirty="0">
                <a:effectLst/>
                <a:latin typeface="Times New Roman" panose="02020603050405020304" pitchFamily="18" charset="0"/>
                <a:ea typeface="Times New Roman" panose="02020603050405020304" pitchFamily="18" charset="0"/>
              </a:rPr>
              <a:t>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pl-PL" sz="1800" baseline="30000" dirty="0">
                <a:effectLst/>
                <a:latin typeface="Times New Roman" panose="02020603050405020304" pitchFamily="18" charset="0"/>
                <a:ea typeface="Times New Roman" panose="02020603050405020304" pitchFamily="18" charset="0"/>
              </a:rPr>
              <a:t>0</a:t>
            </a:r>
            <a:r>
              <a:rPr lang="pl-PL" sz="1800" dirty="0">
                <a:effectLst/>
                <a:latin typeface="Times New Roman" panose="02020603050405020304" pitchFamily="18" charset="0"/>
                <a:ea typeface="Times New Roman" panose="02020603050405020304" pitchFamily="18" charset="0"/>
              </a:rPr>
              <a:t>).</a:t>
            </a:r>
            <a:endParaRPr lang="x-none" sz="1800" dirty="0">
              <a:effectLst/>
              <a:latin typeface="Times New Roman" panose="02020603050405020304" pitchFamily="18" charset="0"/>
              <a:ea typeface="Times New Roman" panose="02020603050405020304" pitchFamily="18" charset="0"/>
            </a:endParaRPr>
          </a:p>
          <a:p>
            <a:pPr marL="342900" lvl="0" indent="-342900">
              <a:lnSpc>
                <a:spcPct val="92000"/>
              </a:lnSpc>
              <a:buFont typeface="+mj-lt"/>
              <a:buAutoNum type="alphaLcParenR"/>
              <a:tabLst>
                <a:tab pos="269875" algn="l"/>
                <a:tab pos="228600" algn="l"/>
                <a:tab pos="269875" algn="l"/>
              </a:tabLst>
            </a:pPr>
            <a:r>
              <a:rPr lang="en-AU" sz="1800" dirty="0">
                <a:effectLst/>
                <a:latin typeface="Times New Roman" panose="02020603050405020304" pitchFamily="18" charset="0"/>
                <a:ea typeface="Times New Roman" panose="02020603050405020304" pitchFamily="18" charset="0"/>
              </a:rPr>
              <a:t>Show that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 for all j.</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US" sz="1800" dirty="0">
                <a:effectLst/>
                <a:latin typeface="Times New Roman" panose="02020603050405020304" pitchFamily="18" charset="0"/>
                <a:ea typeface="Times New Roman" panose="02020603050405020304" pitchFamily="18" charset="0"/>
              </a:rPr>
              <a:t> </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cap="small" dirty="0">
                <a:effectLst/>
                <a:latin typeface="Times New Roman" panose="02020603050405020304" pitchFamily="18" charset="0"/>
                <a:ea typeface="Times New Roman" panose="02020603050405020304" pitchFamily="18" charset="0"/>
              </a:rPr>
              <a:t>Exercise 3</a:t>
            </a:r>
            <a:r>
              <a:rPr lang="en-AU" sz="1800" dirty="0">
                <a:effectLst/>
                <a:latin typeface="Times New Roman" panose="02020603050405020304" pitchFamily="18" charset="0"/>
                <a:ea typeface="Times New Roman" panose="02020603050405020304" pitchFamily="18" charset="0"/>
              </a:rPr>
              <a:t> Experiment. Assume EU for Figures 4.1.1 and </a:t>
            </a:r>
            <a:r>
              <a:rPr lang="en-US" sz="1800" dirty="0">
                <a:effectLst/>
                <a:latin typeface="Times New Roman" panose="02020603050405020304" pitchFamily="18" charset="0"/>
                <a:ea typeface="Times New Roman" panose="02020603050405020304" pitchFamily="18" charset="0"/>
              </a:rPr>
              <a:t>4</a:t>
            </a:r>
            <a:r>
              <a:rPr lang="en-AU" sz="1800" dirty="0">
                <a:effectLst/>
                <a:latin typeface="Times New Roman" panose="02020603050405020304" pitchFamily="18" charset="0"/>
                <a:ea typeface="Times New Roman" panose="02020603050405020304" pitchFamily="18" charset="0"/>
              </a:rPr>
              <a:t>.1.3, with nonzero probabilities of winning for both candidates. Show that </a:t>
            </a:r>
            <a:r>
              <a:rPr lang="en-AU" sz="1800" dirty="0" err="1">
                <a:effectLst/>
                <a:latin typeface="Symbol" panose="05050102010706020507" pitchFamily="18" charset="2"/>
                <a:ea typeface="Times New Roman" panose="02020603050405020304" pitchFamily="18" charset="0"/>
              </a:rPr>
              <a:t>g</a:t>
            </a:r>
            <a:r>
              <a:rPr lang="en-AU" sz="1800" baseline="30000" dirty="0" err="1">
                <a:effectLst/>
                <a:latin typeface="Times New Roman" panose="02020603050405020304" pitchFamily="18" charset="0"/>
                <a:ea typeface="Times New Roman" panose="02020603050405020304" pitchFamily="18" charset="0"/>
              </a:rPr>
              <a:t>j</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 for all j.</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dirty="0">
                <a:effectLst/>
                <a:latin typeface="Times New Roman" panose="02020603050405020304" pitchFamily="18" charset="0"/>
                <a:ea typeface="Times New Roman" panose="02020603050405020304" pitchFamily="18" charset="0"/>
              </a:rPr>
              <a:t> </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cap="small" dirty="0">
                <a:effectLst/>
                <a:latin typeface="Times New Roman" panose="02020603050405020304" pitchFamily="18" charset="0"/>
                <a:ea typeface="Times New Roman" panose="02020603050405020304" pitchFamily="18" charset="0"/>
              </a:rPr>
              <a:t>Exercise</a:t>
            </a:r>
            <a:r>
              <a:rPr lang="en-AU" sz="1800" dirty="0">
                <a:effectLst/>
                <a:latin typeface="Times New Roman" panose="02020603050405020304" pitchFamily="18" charset="0"/>
                <a:ea typeface="Times New Roman" panose="02020603050405020304" pitchFamily="18" charset="0"/>
              </a:rPr>
              <a:t> 4 Experiment. Do not assume EU. Assume only weak ordering of your preference relation. Further assume </a:t>
            </a:r>
            <a:r>
              <a:rPr lang="en-AU" sz="1800" i="1" dirty="0">
                <a:effectLst/>
                <a:latin typeface="Times New Roman" panose="02020603050405020304" pitchFamily="18" charset="0"/>
                <a:ea typeface="Times New Roman" panose="02020603050405020304" pitchFamily="18" charset="0"/>
              </a:rPr>
              <a:t>strong monotonicity</a:t>
            </a:r>
            <a:r>
              <a:rPr lang="en-AU" sz="1800" dirty="0">
                <a:effectLst/>
                <a:latin typeface="Times New Roman" panose="02020603050405020304" pitchFamily="18" charset="0"/>
                <a:ea typeface="Times New Roman" panose="02020603050405020304" pitchFamily="18" charset="0"/>
              </a:rPr>
              <a:t>, which means that any prospect becomes strictly better as soon as one of its outcomes is strictly improved. Under EU, not assumed here, the latter assumption would amount to all outcome events being nonnull. Show that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 for all j in Figures 4.1.1 and 4.1.4.</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en-AU" sz="1800" dirty="0">
                <a:effectLst/>
                <a:latin typeface="Times New Roman" panose="02020603050405020304" pitchFamily="18" charset="0"/>
                <a:ea typeface="Times New Roman" panose="02020603050405020304" pitchFamily="18" charset="0"/>
              </a:rPr>
              <a:t> </a:t>
            </a:r>
            <a:endParaRPr lang="x-none" sz="1800" dirty="0">
              <a:effectLst/>
              <a:latin typeface="Times New Roman" panose="02020603050405020304" pitchFamily="18" charset="0"/>
              <a:ea typeface="Times New Roman" panose="02020603050405020304" pitchFamily="18" charset="0"/>
            </a:endParaRPr>
          </a:p>
          <a:p>
            <a:pPr>
              <a:lnSpc>
                <a:spcPct val="92000"/>
              </a:lnSpc>
              <a:tabLst>
                <a:tab pos="269875" algn="l"/>
              </a:tabLst>
            </a:pPr>
            <a:r>
              <a:rPr lang="pt-PT" sz="1800" cap="small" dirty="0">
                <a:effectLst/>
                <a:latin typeface="Times New Roman" panose="02020603050405020304" pitchFamily="18" charset="0"/>
                <a:ea typeface="Times New Roman" panose="02020603050405020304" pitchFamily="18" charset="0"/>
              </a:rPr>
              <a:t>Exercise</a:t>
            </a:r>
            <a:r>
              <a:rPr lang="pt-PT" sz="1800" dirty="0">
                <a:effectLst/>
                <a:latin typeface="Times New Roman" panose="02020603050405020304" pitchFamily="18" charset="0"/>
                <a:ea typeface="Times New Roman" panose="02020603050405020304" pitchFamily="18" charset="0"/>
              </a:rPr>
              <a:t> 5 Experiment. Assume EU for Figure 4.1.5. </a:t>
            </a:r>
            <a:r>
              <a:rPr lang="en-AU" sz="1800" dirty="0">
                <a:effectLst/>
                <a:latin typeface="Times New Roman" panose="02020603050405020304" pitchFamily="18" charset="0"/>
                <a:ea typeface="Times New Roman" panose="02020603050405020304" pitchFamily="18" charset="0"/>
              </a:rPr>
              <a:t>Throughout, we normalize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0</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0 and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4</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1. Assume the data of Figure 4.1.1, and the implications of EU there. Do not consider your own answers </a:t>
            </a:r>
            <a:r>
              <a:rPr lang="en-AU" sz="1800" dirty="0" err="1">
                <a:effectLst/>
                <a:latin typeface="Times New Roman" panose="02020603050405020304" pitchFamily="18" charset="0"/>
                <a:ea typeface="Times New Roman" panose="02020603050405020304" pitchFamily="18" charset="0"/>
              </a:rPr>
              <a:t>PE</a:t>
            </a:r>
            <a:r>
              <a:rPr lang="en-AU" sz="1800" baseline="30000" dirty="0" err="1">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 in Figure 4.1.5. Instead, consider the answers </a:t>
            </a:r>
            <a:r>
              <a:rPr lang="en-AU" sz="1800" dirty="0" err="1">
                <a:effectLst/>
                <a:latin typeface="Times New Roman" panose="02020603050405020304" pitchFamily="18" charset="0"/>
                <a:ea typeface="Times New Roman" panose="02020603050405020304" pitchFamily="18" charset="0"/>
              </a:rPr>
              <a:t>PE</a:t>
            </a:r>
            <a:r>
              <a:rPr lang="en-AU" sz="1800" baseline="30000" dirty="0" err="1">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 that EU predicts given U(</a:t>
            </a:r>
            <a:r>
              <a:rPr lang="en-AU" sz="1800" dirty="0">
                <a:effectLst/>
                <a:latin typeface="Times New Roman" panose="02020603050405020304" pitchFamily="18" charset="0"/>
                <a:ea typeface="Times New Roman" panose="02020603050405020304" pitchFamily="18" charset="0"/>
                <a:sym typeface="Symbol" panose="05050102010706020507" pitchFamily="18" charset="2"/>
              </a:rPr>
              <a:t></a:t>
            </a:r>
            <a:r>
              <a:rPr lang="en-AU" sz="1800" baseline="30000" dirty="0">
                <a:effectLst/>
                <a:latin typeface="Times New Roman" panose="02020603050405020304" pitchFamily="18" charset="0"/>
                <a:ea typeface="Times New Roman" panose="02020603050405020304" pitchFamily="18" charset="0"/>
              </a:rPr>
              <a:t>j</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j/4 for all j. Show that EU predicts </a:t>
            </a:r>
            <a:r>
              <a:rPr lang="en-AU" sz="1800" dirty="0" err="1">
                <a:effectLst/>
                <a:latin typeface="Times New Roman" panose="02020603050405020304" pitchFamily="18" charset="0"/>
                <a:ea typeface="Times New Roman" panose="02020603050405020304" pitchFamily="18" charset="0"/>
              </a:rPr>
              <a:t>PE</a:t>
            </a:r>
            <a:r>
              <a:rPr lang="en-AU" sz="1800" baseline="30000" dirty="0" err="1">
                <a:effectLst/>
                <a:latin typeface="Times New Roman" panose="02020603050405020304" pitchFamily="18" charset="0"/>
                <a:ea typeface="Times New Roman" panose="02020603050405020304" pitchFamily="18" charset="0"/>
              </a:rPr>
              <a:t>j</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j/4 for all j. In other words, your answers in Figures 4.1.1 and 4.1.5 violate EU unless </a:t>
            </a:r>
            <a:r>
              <a:rPr lang="en-AU" sz="1800" dirty="0" err="1">
                <a:effectLst/>
                <a:latin typeface="Times New Roman" panose="02020603050405020304" pitchFamily="18" charset="0"/>
                <a:ea typeface="Times New Roman" panose="02020603050405020304" pitchFamily="18" charset="0"/>
              </a:rPr>
              <a:t>PE</a:t>
            </a:r>
            <a:r>
              <a:rPr lang="en-AU" sz="1800" baseline="30000" dirty="0" err="1">
                <a:effectLst/>
                <a:latin typeface="Times New Roman" panose="02020603050405020304" pitchFamily="18" charset="0"/>
                <a:ea typeface="Times New Roman" panose="02020603050405020304" pitchFamily="18" charset="0"/>
              </a:rPr>
              <a:t>j</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a:t>
            </a:r>
            <a:r>
              <a:rPr lang="en-AU" sz="800" dirty="0">
                <a:effectLst/>
                <a:latin typeface="Times New Roman" panose="02020603050405020304" pitchFamily="18" charset="0"/>
                <a:ea typeface="Times New Roman" panose="02020603050405020304" pitchFamily="18" charset="0"/>
              </a:rPr>
              <a:t> </a:t>
            </a:r>
            <a:r>
              <a:rPr lang="en-AU" sz="1800" dirty="0">
                <a:effectLst/>
                <a:latin typeface="Times New Roman" panose="02020603050405020304" pitchFamily="18" charset="0"/>
                <a:ea typeface="Times New Roman" panose="02020603050405020304" pitchFamily="18" charset="0"/>
              </a:rPr>
              <a:t>j/4 for all j.</a:t>
            </a:r>
            <a:endParaRPr lang="x-none"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3989737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46</a:t>
            </a:fld>
            <a:endParaRPr lang="en-US" altLang="nl-NL" sz="1600" dirty="0"/>
          </a:p>
        </p:txBody>
      </p:sp>
      <mc:AlternateContent xmlns:mc="http://schemas.openxmlformats.org/markup-compatibility/2006" xmlns:a14="http://schemas.microsoft.com/office/drawing/2010/main">
        <mc:Choice Requires="a14">
          <p:sp>
            <p:nvSpPr>
              <p:cNvPr id="7" name="Text Box 4">
                <a:extLst>
                  <a:ext uri="{FF2B5EF4-FFF2-40B4-BE49-F238E27FC236}">
                    <a16:creationId xmlns:a16="http://schemas.microsoft.com/office/drawing/2014/main" id="{484394F7-8804-430D-A982-18E6CBE8D040}"/>
                  </a:ext>
                </a:extLst>
              </p:cNvPr>
              <p:cNvSpPr txBox="1">
                <a:spLocks noChangeArrowheads="1"/>
              </p:cNvSpPr>
              <p:nvPr/>
            </p:nvSpPr>
            <p:spPr bwMode="auto">
              <a:xfrm>
                <a:off x="242642" y="548680"/>
                <a:ext cx="6417590" cy="224676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 to Exercise 1:</a:t>
                </a:r>
                <a:b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Subjective probabilities </a:t>
                </a:r>
                <a:endParaRPr lang="en-US" altLang="nl-NL" sz="2800" b="0" i="1" dirty="0">
                  <a:latin typeface="Cambria Math" panose="02040503050406030204" pitchFamily="18"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latin typeface="Cambria Math" panose="02040503050406030204" pitchFamily="18" charset="0"/>
                            <a:cs typeface="Times New Roman" panose="02020603050405020304" pitchFamily="18" charset="0"/>
                            <a:sym typeface="Math3" panose="00000400000000000000" pitchFamily="2" charset="2"/>
                          </a:rPr>
                          <m:t>𝑐𝑎𝑛</m:t>
                        </m:r>
                        <m:sSub>
                          <m:sSub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latin typeface="Cambria Math" panose="02040503050406030204" pitchFamily="18" charset="0"/>
                                <a:cs typeface="Times New Roman" panose="02020603050405020304" pitchFamily="18" charset="0"/>
                                <a:sym typeface="Math3" panose="00000400000000000000" pitchFamily="2" charset="2"/>
                              </a:rPr>
                              <m:t>𝑑</m:t>
                            </m:r>
                          </m:e>
                          <m:sub>
                            <m:r>
                              <a:rPr lang="en-US" altLang="nl-NL" sz="2800" i="1">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i="1">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latin typeface="Cambria Math" panose="02040503050406030204" pitchFamily="18" charset="0"/>
                            <a:cs typeface="Times New Roman" panose="02020603050405020304" pitchFamily="18" charset="0"/>
                            <a:sym typeface="Math3" panose="00000400000000000000" pitchFamily="2" charset="2"/>
                          </a:rPr>
                          <m:t>1</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r>
                      <a:rPr lang="en-US" altLang="nl-NL" sz="2800" i="1">
                        <a:latin typeface="Cambria Math" panose="02040503050406030204" pitchFamily="18" charset="0"/>
                        <a:cs typeface="Times New Roman" panose="02020603050405020304" pitchFamily="18" charset="0"/>
                        <a:sym typeface="Math3" panose="00000400000000000000" pitchFamily="2" charset="2"/>
                      </a:rPr>
                      <m:t>𝑃</m:t>
                    </m:r>
                    <m:d>
                      <m:d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latin typeface="Cambria Math" panose="02040503050406030204" pitchFamily="18" charset="0"/>
                            <a:cs typeface="Times New Roman" panose="02020603050405020304" pitchFamily="18" charset="0"/>
                            <a:sym typeface="Math3" panose="00000400000000000000" pitchFamily="2" charset="2"/>
                          </a:rPr>
                          <m:t>𝑐𝑎𝑛</m:t>
                        </m:r>
                        <m:sSub>
                          <m:sSub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latin typeface="Cambria Math" panose="02040503050406030204" pitchFamily="18" charset="0"/>
                                <a:cs typeface="Times New Roman" panose="02020603050405020304" pitchFamily="18" charset="0"/>
                                <a:sym typeface="Math3" panose="00000400000000000000" pitchFamily="2" charset="2"/>
                              </a:rPr>
                              <m:t>𝑑</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2</m:t>
                            </m:r>
                          </m:sub>
                        </m:sSub>
                      </m:e>
                    </m:d>
                    <m:r>
                      <a:rPr lang="en-US" altLang="nl-NL" sz="2800" i="1">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latin typeface="Cambria Math" panose="02040503050406030204" pitchFamily="18" charset="0"/>
                            <a:cs typeface="Times New Roman" panose="02020603050405020304" pitchFamily="18" charset="0"/>
                            <a:sym typeface="Math3" panose="00000400000000000000" pitchFamily="2" charset="2"/>
                          </a:rPr>
                          <m:t>2</m:t>
                        </m:r>
                      </m:sub>
                    </m:sSub>
                  </m:oMath>
                </a14:m>
                <a:r>
                  <a:rPr lang="en-US" altLang="nl-NL" sz="2800" dirty="0">
                    <a:latin typeface="Arial" panose="020B0604020202020204" pitchFamily="34" charset="0"/>
                    <a:cs typeface="Times New Roman" panose="02020603050405020304" pitchFamily="18" charset="0"/>
                    <a:sym typeface="Math3" panose="00000400000000000000" pitchFamily="2" charset="2"/>
                  </a:rPr>
                  <a:t>.</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 name="Text Box 4">
                <a:extLst>
                  <a:ext uri="{FF2B5EF4-FFF2-40B4-BE49-F238E27FC236}">
                    <a16:creationId xmlns:a16="http://schemas.microsoft.com/office/drawing/2014/main" id="{484394F7-8804-430D-A982-18E6CBE8D040}"/>
                  </a:ext>
                </a:extLst>
              </p:cNvPr>
              <p:cNvSpPr txBox="1">
                <a:spLocks noRot="1" noChangeAspect="1" noMove="1" noResize="1" noEditPoints="1" noAdjustHandles="1" noChangeArrowheads="1" noChangeShapeType="1" noTextEdit="1"/>
              </p:cNvSpPr>
              <p:nvPr/>
            </p:nvSpPr>
            <p:spPr bwMode="auto">
              <a:xfrm>
                <a:off x="242642" y="548680"/>
                <a:ext cx="6417590" cy="2246769"/>
              </a:xfrm>
              <a:prstGeom prst="rect">
                <a:avLst/>
              </a:prstGeom>
              <a:blipFill>
                <a:blip r:embed="rId3"/>
                <a:stretch>
                  <a:fillRect l="-1994" t="-2710" b="-650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118429696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20179" y="3438421"/>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20179" y="3438421"/>
                <a:ext cx="4853980" cy="830997"/>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654866" y="2914879"/>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solidFill>
                                        <a:srgbClr val="FF0000"/>
                                      </a:solidFill>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solidFill>
                                        <a:srgbClr val="FF0000"/>
                                      </a:solidFill>
                                      <a:latin typeface="Cambria Math"/>
                                      <a:cs typeface="Times New Roman" panose="02020603050405020304" pitchFamily="18" charset="0"/>
                                      <a:sym typeface="Math3" panose="00000400000000000000" pitchFamily="2" charset="2"/>
                                    </a:rPr>
                                    <m:t>1</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654866" y="2914879"/>
                <a:ext cx="6739657" cy="509178"/>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2048768" y="2186124"/>
                <a:ext cx="6341906"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solidFill>
                                  <a:srgbClr val="FF0000"/>
                                </a:solidFill>
                                <a:latin typeface="Cambria Math"/>
                                <a:cs typeface="Times New Roman" panose="02020603050405020304" pitchFamily="18" charset="0"/>
                                <a:sym typeface="Math3" panose="00000400000000000000" pitchFamily="2" charset="2"/>
                              </a:rPr>
                              <m:t>2</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solidFill>
                                  <a:srgbClr val="FF0000"/>
                                </a:solidFill>
                                <a:latin typeface="Cambria Math"/>
                                <a:cs typeface="Times New Roman" panose="02020603050405020304" pitchFamily="18" charset="0"/>
                                <a:sym typeface="Math3" panose="00000400000000000000" pitchFamily="2" charset="2"/>
                              </a:rPr>
                              <m:t>1</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m:rPr>
                            <m:sty m:val="p"/>
                          </m:rPr>
                          <a:rPr lang="en-US" altLang="en-US" sz="2800" b="0" i="0" smtClean="0">
                            <a:latin typeface="Cambria Math" panose="02040503050406030204" pitchFamily="18" charset="0"/>
                            <a:cs typeface="Times New Roman" panose="02020603050405020304" pitchFamily="18" charset="0"/>
                            <a:sym typeface="Math3" panose="00000400000000000000" pitchFamily="2" charset="2"/>
                          </a:rPr>
                          <m:t>p</m:t>
                        </m:r>
                      </m:e>
                      <m:sub>
                        <m:r>
                          <a:rPr lang="en-US" altLang="en-US" sz="2800" b="0" i="0" smtClean="0">
                            <a:latin typeface="Cambria Math" panose="02040503050406030204" pitchFamily="18" charset="0"/>
                            <a:cs typeface="Times New Roman" panose="02020603050405020304" pitchFamily="18" charset="0"/>
                            <a:sym typeface="Math3" panose="00000400000000000000" pitchFamily="2" charset="2"/>
                          </a:rPr>
                          <m:t>2</m:t>
                        </m:r>
                      </m:sub>
                    </m:sSub>
                    <m:r>
                      <m:rPr>
                        <m:sty m:val="p"/>
                      </m:rPr>
                      <a:rPr lang="en-US" altLang="en-US" sz="2800" b="0" i="0" smtClean="0">
                        <a:latin typeface="Cambria Math"/>
                        <a:cs typeface="Times New Roman" panose="02020603050405020304" pitchFamily="18" charset="0"/>
                        <a:sym typeface="Math3" panose="00000400000000000000" pitchFamily="2" charset="2"/>
                      </a:rPr>
                      <m:t>U</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2048768" y="2186124"/>
                <a:ext cx="6341906" cy="584775"/>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712706" name="Text Box 2"/>
          <p:cNvSpPr txBox="1">
            <a:spLocks noChangeArrowheads="1"/>
          </p:cNvSpPr>
          <p:nvPr/>
        </p:nvSpPr>
        <p:spPr bwMode="auto">
          <a:xfrm>
            <a:off x="9847" y="628233"/>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3" name="Group 2"/>
          <p:cNvGrpSpPr/>
          <p:nvPr/>
        </p:nvGrpSpPr>
        <p:grpSpPr>
          <a:xfrm>
            <a:off x="5963516" y="-27384"/>
            <a:ext cx="622598" cy="843944"/>
            <a:chOff x="772173" y="3476769"/>
            <a:chExt cx="622598" cy="843944"/>
          </a:xfrm>
        </p:grpSpPr>
        <mc:AlternateContent xmlns:mc="http://schemas.openxmlformats.org/markup-compatibility/2006" xmlns:a14="http://schemas.microsoft.com/office/drawing/2010/main">
          <mc:Choice Requires="a14">
            <p:sp>
              <p:nvSpPr>
                <p:cNvPr id="4" name="Text Box 2"/>
                <p:cNvSpPr txBox="1">
                  <a:spLocks noChangeArrowheads="1"/>
                </p:cNvSpPr>
                <p:nvPr/>
              </p:nvSpPr>
              <p:spPr bwMode="auto">
                <a:xfrm>
                  <a:off x="772173" y="3476769"/>
                  <a:ext cx="62259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 name="Text Box 2"/>
                <p:cNvSpPr txBox="1">
                  <a:spLocks noRot="1" noChangeAspect="1" noMove="1" noResize="1" noEditPoints="1" noAdjustHandles="1" noChangeArrowheads="1" noChangeShapeType="1" noTextEdit="1"/>
                </p:cNvSpPr>
                <p:nvPr/>
              </p:nvSpPr>
              <p:spPr bwMode="auto">
                <a:xfrm>
                  <a:off x="772173" y="3476769"/>
                  <a:ext cx="622598" cy="46166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 name="Text Box 2"/>
                <p:cNvSpPr txBox="1">
                  <a:spLocks noChangeArrowheads="1"/>
                </p:cNvSpPr>
                <p:nvPr/>
              </p:nvSpPr>
              <p:spPr bwMode="auto">
                <a:xfrm rot="5400000">
                  <a:off x="817551" y="3747804"/>
                  <a:ext cx="6225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 name="Text Box 2"/>
                <p:cNvSpPr txBox="1">
                  <a:spLocks noRot="1" noChangeAspect="1" noMove="1" noResize="1" noEditPoints="1" noAdjustHandles="1" noChangeArrowheads="1" noChangeShapeType="1" noTextEdit="1"/>
                </p:cNvSpPr>
                <p:nvPr/>
              </p:nvSpPr>
              <p:spPr bwMode="auto">
                <a:xfrm rot="5400000">
                  <a:off x="817551" y="3747804"/>
                  <a:ext cx="622598"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903120" y="526417"/>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903120" y="526417"/>
                <a:ext cx="406574"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341091" y="459095"/>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0</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341091" y="459095"/>
                <a:ext cx="3278509" cy="584775"/>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638587" y="1246497"/>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0</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638587" y="1246497"/>
                <a:ext cx="6739657" cy="509178"/>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1" name="Text Box 2"/>
          <p:cNvSpPr txBox="1">
            <a:spLocks noChangeArrowheads="1"/>
          </p:cNvSpPr>
          <p:nvPr/>
        </p:nvSpPr>
        <p:spPr bwMode="auto">
          <a:xfrm>
            <a:off x="9832" y="2283184"/>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
          <p:cNvGrpSpPr/>
          <p:nvPr/>
        </p:nvGrpSpPr>
        <p:grpSpPr>
          <a:xfrm>
            <a:off x="7963275" y="1460840"/>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2028657"/>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2028657"/>
                  <a:ext cx="622598" cy="830997"/>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13" name="Group 12"/>
          <p:cNvGrpSpPr/>
          <p:nvPr/>
        </p:nvGrpSpPr>
        <p:grpSpPr>
          <a:xfrm>
            <a:off x="1188606" y="1504980"/>
            <a:ext cx="862576" cy="1729691"/>
            <a:chOff x="1188608" y="1744683"/>
            <a:chExt cx="862576" cy="1729691"/>
          </a:xfrm>
        </p:grpSpPr>
        <p:sp>
          <p:nvSpPr>
            <p:cNvPr id="17" name="Freeform 16"/>
            <p:cNvSpPr/>
            <p:nvPr/>
          </p:nvSpPr>
          <p:spPr>
            <a:xfrm flipH="1">
              <a:off x="1691412" y="1744683"/>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292808" y="2090803"/>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292808" y="2090803"/>
                  <a:ext cx="622598" cy="830997"/>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391594" y="5588239"/>
                <a:ext cx="825182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latin typeface="Arial" panose="020B0604020202020204" pitchFamily="34" charset="0"/>
                    <a:cs typeface="Times New Roman" panose="02020603050405020304" pitchFamily="18" charset="0"/>
                    <a:sym typeface="Math3" panose="00000400000000000000" pitchFamily="2" charset="2"/>
                  </a:rPr>
                  <a:t>Figs 4.1.1b &amp; 4.1.1c: </a:t>
                </a:r>
                <a14:m>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391594" y="5588239"/>
                <a:ext cx="8251825" cy="461665"/>
              </a:xfrm>
              <a:prstGeom prst="rect">
                <a:avLst/>
              </a:prstGeom>
              <a:blipFill>
                <a:blip r:embed="rId13"/>
                <a:stretch>
                  <a:fillRect l="-739" t="-9333" b="-3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998418" y="478291"/>
                <a:ext cx="3101320"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1</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998418" y="478291"/>
                <a:ext cx="3101320" cy="584775"/>
              </a:xfrm>
              <a:prstGeom prst="rect">
                <a:avLst/>
              </a:prstGeom>
              <a:blipFill>
                <a:blip r:embed="rId1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Freeform 13"/>
          <p:cNvSpPr/>
          <p:nvPr/>
        </p:nvSpPr>
        <p:spPr>
          <a:xfrm>
            <a:off x="1305781" y="2546595"/>
            <a:ext cx="242821"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4" name="Text Box 2"/>
              <p:cNvSpPr txBox="1">
                <a:spLocks noChangeArrowheads="1"/>
              </p:cNvSpPr>
              <p:nvPr/>
            </p:nvSpPr>
            <p:spPr bwMode="auto">
              <a:xfrm>
                <a:off x="352159" y="4902156"/>
                <a:ext cx="8612329"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We continue and next investigate </a:t>
                </a:r>
                <a14:m>
                  <m:oMath xmlns:m="http://schemas.openxmlformats.org/officeDocument/2006/math">
                    <m:r>
                      <a:rPr lang="en-US" altLang="en-US" sz="2400" b="0" i="1" smtClean="0">
                        <a:solidFill>
                          <a:schemeClr val="tx1"/>
                        </a:solidFill>
                        <a:latin typeface="Cambria Math"/>
                        <a:cs typeface="Times New Roman" panose="02020603050405020304" pitchFamily="18" charset="0"/>
                        <a:sym typeface="Math3" panose="00000400000000000000" pitchFamily="2" charset="2"/>
                      </a:rPr>
                      <m:t>𝑈</m:t>
                    </m:r>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oMath>
                </a14:m>
                <a:r>
                  <a:rPr lang="en-GB"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en-US" sz="2400" b="0" i="1" smtClean="0">
                        <a:solidFill>
                          <a:schemeClr val="tx1"/>
                        </a:solidFill>
                        <a:latin typeface="Cambria Math"/>
                        <a:cs typeface="Times New Roman" panose="02020603050405020304" pitchFamily="18" charset="0"/>
                        <a:sym typeface="Math3" panose="00000400000000000000" pitchFamily="2" charset="2"/>
                      </a:rPr>
                      <m:t>𝑈</m:t>
                    </m:r>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sSup>
                      <m:sSupPr>
                        <m:ctrlP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4</m:t>
                        </m:r>
                      </m:sup>
                    </m:sSup>
                    <m:r>
                      <a:rPr lang="en-US" altLang="en-US" sz="2400" b="0" i="1" smtClean="0">
                        <a:solidFill>
                          <a:schemeClr val="tx1"/>
                        </a:solidFill>
                        <a:latin typeface="Cambria Math"/>
                        <a:cs typeface="Times New Roman" panose="02020603050405020304" pitchFamily="18" charset="0"/>
                        <a:sym typeface="Math3" panose="00000400000000000000" pitchFamily="2" charset="2"/>
                      </a:rPr>
                      <m:t>)</m:t>
                    </m:r>
                  </m:oMath>
                </a14:m>
                <a:r>
                  <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rPr>
                  <a:t>. As above:</a:t>
                </a:r>
              </a:p>
            </p:txBody>
          </p:sp>
        </mc:Choice>
        <mc:Fallback xmlns="">
          <p:sp>
            <p:nvSpPr>
              <p:cNvPr id="24" name="Text Box 2"/>
              <p:cNvSpPr txBox="1">
                <a:spLocks noRot="1" noChangeAspect="1" noMove="1" noResize="1" noEditPoints="1" noAdjustHandles="1" noChangeArrowheads="1" noChangeShapeType="1" noTextEdit="1"/>
              </p:cNvSpPr>
              <p:nvPr/>
            </p:nvSpPr>
            <p:spPr bwMode="auto">
              <a:xfrm>
                <a:off x="352159" y="4902156"/>
                <a:ext cx="8612329" cy="461665"/>
              </a:xfrm>
              <a:prstGeom prst="rect">
                <a:avLst/>
              </a:prstGeom>
              <a:blipFill>
                <a:blip r:embed="rId15"/>
                <a:stretch>
                  <a:fillRect l="-1132" t="-9211" r="-495"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5" name="Text Box 3">
            <a:extLst>
              <a:ext uri="{FF2B5EF4-FFF2-40B4-BE49-F238E27FC236}">
                <a16:creationId xmlns:a16="http://schemas.microsoft.com/office/drawing/2014/main" id="{26A88992-D747-48E8-9B04-B87CDD474264}"/>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47</a:t>
            </a:fld>
            <a:endParaRPr lang="en-US" altLang="nl-NL" sz="1600" dirty="0"/>
          </a:p>
        </p:txBody>
      </p:sp>
      <p:grpSp>
        <p:nvGrpSpPr>
          <p:cNvPr id="6" name="Group 5">
            <a:extLst>
              <a:ext uri="{FF2B5EF4-FFF2-40B4-BE49-F238E27FC236}">
                <a16:creationId xmlns:a16="http://schemas.microsoft.com/office/drawing/2014/main" id="{4D4A3A7D-0106-4D66-A52A-CF1879652218}"/>
              </a:ext>
            </a:extLst>
          </p:cNvPr>
          <p:cNvGrpSpPr/>
          <p:nvPr/>
        </p:nvGrpSpPr>
        <p:grpSpPr>
          <a:xfrm>
            <a:off x="67841" y="896999"/>
            <a:ext cx="1248460" cy="511398"/>
            <a:chOff x="163091" y="935099"/>
            <a:chExt cx="1248460" cy="511398"/>
          </a:xfrm>
        </p:grpSpPr>
        <p:grpSp>
          <p:nvGrpSpPr>
            <p:cNvPr id="27" name="Group 26">
              <a:extLst>
                <a:ext uri="{FF2B5EF4-FFF2-40B4-BE49-F238E27FC236}">
                  <a16:creationId xmlns:a16="http://schemas.microsoft.com/office/drawing/2014/main" id="{404EB226-C31F-4A55-9D62-2A31E9A9A963}"/>
                </a:ext>
              </a:extLst>
            </p:cNvPr>
            <p:cNvGrpSpPr>
              <a:grpSpLocks/>
            </p:cNvGrpSpPr>
            <p:nvPr/>
          </p:nvGrpSpPr>
          <p:grpSpPr bwMode="auto">
            <a:xfrm>
              <a:off x="185644" y="1134892"/>
              <a:ext cx="284916" cy="212159"/>
              <a:chOff x="3237" y="3062"/>
              <a:chExt cx="1398" cy="1041"/>
            </a:xfrm>
          </p:grpSpPr>
          <p:sp>
            <p:nvSpPr>
              <p:cNvPr id="41" name="Freeform 47102">
                <a:extLst>
                  <a:ext uri="{FF2B5EF4-FFF2-40B4-BE49-F238E27FC236}">
                    <a16:creationId xmlns:a16="http://schemas.microsoft.com/office/drawing/2014/main" id="{4AF3B986-24B4-4153-A76E-1829B0E722B1}"/>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2" name="Freeform 30869">
                <a:extLst>
                  <a:ext uri="{FF2B5EF4-FFF2-40B4-BE49-F238E27FC236}">
                    <a16:creationId xmlns:a16="http://schemas.microsoft.com/office/drawing/2014/main" id="{6C04F965-FEE5-4436-AABD-78960EE59326}"/>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8" name="Oval 27">
              <a:extLst>
                <a:ext uri="{FF2B5EF4-FFF2-40B4-BE49-F238E27FC236}">
                  <a16:creationId xmlns:a16="http://schemas.microsoft.com/office/drawing/2014/main" id="{E784BD2E-1138-4C8B-A5CC-E5B1AEDCC0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9" name="Text Box 30838">
              <a:extLst>
                <a:ext uri="{FF2B5EF4-FFF2-40B4-BE49-F238E27FC236}">
                  <a16:creationId xmlns:a16="http://schemas.microsoft.com/office/drawing/2014/main" id="{2E022224-5A9A-4D92-AC22-01DBF97CDC67}"/>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30" name="Rectangle 29">
              <a:extLst>
                <a:ext uri="{FF2B5EF4-FFF2-40B4-BE49-F238E27FC236}">
                  <a16:creationId xmlns:a16="http://schemas.microsoft.com/office/drawing/2014/main" id="{DF300FD2-C3C0-4BE8-BB08-1BF3B6FA1F08}"/>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1" name="Text Box 30882">
              <a:extLst>
                <a:ext uri="{FF2B5EF4-FFF2-40B4-BE49-F238E27FC236}">
                  <a16:creationId xmlns:a16="http://schemas.microsoft.com/office/drawing/2014/main" id="{8EEA47B4-4457-442C-9BBE-A83FBD215BF4}"/>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32" name="Group 31">
              <a:extLst>
                <a:ext uri="{FF2B5EF4-FFF2-40B4-BE49-F238E27FC236}">
                  <a16:creationId xmlns:a16="http://schemas.microsoft.com/office/drawing/2014/main" id="{583E610B-CD2A-4750-B167-94D8A35F14FA}"/>
                </a:ext>
              </a:extLst>
            </p:cNvPr>
            <p:cNvGrpSpPr/>
            <p:nvPr/>
          </p:nvGrpSpPr>
          <p:grpSpPr>
            <a:xfrm>
              <a:off x="832419" y="998123"/>
              <a:ext cx="579132" cy="344165"/>
              <a:chOff x="1220777" y="1126711"/>
              <a:chExt cx="579132" cy="344165"/>
            </a:xfrm>
          </p:grpSpPr>
          <p:grpSp>
            <p:nvGrpSpPr>
              <p:cNvPr id="35" name="Group 34">
                <a:extLst>
                  <a:ext uri="{FF2B5EF4-FFF2-40B4-BE49-F238E27FC236}">
                    <a16:creationId xmlns:a16="http://schemas.microsoft.com/office/drawing/2014/main" id="{13849C4B-CB2D-46B4-8836-8558AF030635}"/>
                  </a:ext>
                </a:extLst>
              </p:cNvPr>
              <p:cNvGrpSpPr>
                <a:grpSpLocks/>
              </p:cNvGrpSpPr>
              <p:nvPr/>
            </p:nvGrpSpPr>
            <p:grpSpPr bwMode="auto">
              <a:xfrm>
                <a:off x="1242177" y="1258717"/>
                <a:ext cx="284916" cy="212159"/>
                <a:chOff x="3237" y="3062"/>
                <a:chExt cx="1398" cy="1041"/>
              </a:xfrm>
            </p:grpSpPr>
            <p:sp>
              <p:nvSpPr>
                <p:cNvPr id="39" name="Freeform 47282">
                  <a:extLst>
                    <a:ext uri="{FF2B5EF4-FFF2-40B4-BE49-F238E27FC236}">
                      <a16:creationId xmlns:a16="http://schemas.microsoft.com/office/drawing/2014/main" id="{CABA405B-B91E-4F55-9B79-6307D4168AD0}"/>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0" name="Freeform 47283">
                  <a:extLst>
                    <a:ext uri="{FF2B5EF4-FFF2-40B4-BE49-F238E27FC236}">
                      <a16:creationId xmlns:a16="http://schemas.microsoft.com/office/drawing/2014/main" id="{7DEC445F-0D85-49BB-86F7-09E0A90821A8}"/>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6" name="Oval 35">
                <a:extLst>
                  <a:ext uri="{FF2B5EF4-FFF2-40B4-BE49-F238E27FC236}">
                    <a16:creationId xmlns:a16="http://schemas.microsoft.com/office/drawing/2014/main" id="{9AACBFC4-C858-46BF-BE4F-CFC7B9BB13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7" name="Text Box 30838">
                <a:extLst>
                  <a:ext uri="{FF2B5EF4-FFF2-40B4-BE49-F238E27FC236}">
                    <a16:creationId xmlns:a16="http://schemas.microsoft.com/office/drawing/2014/main" id="{07EF6919-6DAE-4F13-A83A-CF32D1619E4E}"/>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8" name="Text Box 30838">
                    <a:extLst>
                      <a:ext uri="{FF2B5EF4-FFF2-40B4-BE49-F238E27FC236}">
                        <a16:creationId xmlns:a16="http://schemas.microsoft.com/office/drawing/2014/main" id="{E6B940FC-58E3-4E1B-A016-E28CE287F97A}"/>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8" name="Text Box 30838">
                    <a:extLst>
                      <a:ext uri="{FF2B5EF4-FFF2-40B4-BE49-F238E27FC236}">
                        <a16:creationId xmlns:a16="http://schemas.microsoft.com/office/drawing/2014/main" id="{E6B940FC-58E3-4E1B-A016-E28CE287F97A}"/>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6"/>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3" name="Text Box 30838">
                  <a:extLst>
                    <a:ext uri="{FF2B5EF4-FFF2-40B4-BE49-F238E27FC236}">
                      <a16:creationId xmlns:a16="http://schemas.microsoft.com/office/drawing/2014/main" id="{896CC6AB-66B4-4926-8937-26916D91F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3" name="Text Box 30838">
                  <a:extLst>
                    <a:ext uri="{FF2B5EF4-FFF2-40B4-BE49-F238E27FC236}">
                      <a16:creationId xmlns:a16="http://schemas.microsoft.com/office/drawing/2014/main" id="{896CC6AB-66B4-4926-8937-26916D91F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7"/>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43" name="Group 42">
            <a:extLst>
              <a:ext uri="{FF2B5EF4-FFF2-40B4-BE49-F238E27FC236}">
                <a16:creationId xmlns:a16="http://schemas.microsoft.com/office/drawing/2014/main" id="{6957FEA9-CAE8-4E24-9B40-CDB3559582D0}"/>
              </a:ext>
            </a:extLst>
          </p:cNvPr>
          <p:cNvGrpSpPr/>
          <p:nvPr/>
        </p:nvGrpSpPr>
        <p:grpSpPr>
          <a:xfrm>
            <a:off x="67841" y="2577416"/>
            <a:ext cx="1248460" cy="511398"/>
            <a:chOff x="163091" y="935099"/>
            <a:chExt cx="1248460" cy="511398"/>
          </a:xfrm>
        </p:grpSpPr>
        <p:grpSp>
          <p:nvGrpSpPr>
            <p:cNvPr id="44" name="Group 43">
              <a:extLst>
                <a:ext uri="{FF2B5EF4-FFF2-40B4-BE49-F238E27FC236}">
                  <a16:creationId xmlns:a16="http://schemas.microsoft.com/office/drawing/2014/main" id="{5785C6C8-FD23-42A1-8E82-4E4C8F89049E}"/>
                </a:ext>
              </a:extLst>
            </p:cNvPr>
            <p:cNvGrpSpPr>
              <a:grpSpLocks/>
            </p:cNvGrpSpPr>
            <p:nvPr/>
          </p:nvGrpSpPr>
          <p:grpSpPr bwMode="auto">
            <a:xfrm>
              <a:off x="185644" y="1134892"/>
              <a:ext cx="284916" cy="212159"/>
              <a:chOff x="3237" y="3062"/>
              <a:chExt cx="1398" cy="1041"/>
            </a:xfrm>
          </p:grpSpPr>
          <p:sp>
            <p:nvSpPr>
              <p:cNvPr id="57" name="Freeform 47102">
                <a:extLst>
                  <a:ext uri="{FF2B5EF4-FFF2-40B4-BE49-F238E27FC236}">
                    <a16:creationId xmlns:a16="http://schemas.microsoft.com/office/drawing/2014/main" id="{19122FFF-B865-4091-BE5D-B3197C896CD3}"/>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8" name="Freeform 30869">
                <a:extLst>
                  <a:ext uri="{FF2B5EF4-FFF2-40B4-BE49-F238E27FC236}">
                    <a16:creationId xmlns:a16="http://schemas.microsoft.com/office/drawing/2014/main" id="{D6D6A913-AC9D-4C6C-B952-43DD59C2CA07}"/>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5" name="Oval 44">
              <a:extLst>
                <a:ext uri="{FF2B5EF4-FFF2-40B4-BE49-F238E27FC236}">
                  <a16:creationId xmlns:a16="http://schemas.microsoft.com/office/drawing/2014/main" id="{4BFE86E1-8C2A-4D08-9408-3BF68AA4907F}"/>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6" name="Text Box 30838">
              <a:extLst>
                <a:ext uri="{FF2B5EF4-FFF2-40B4-BE49-F238E27FC236}">
                  <a16:creationId xmlns:a16="http://schemas.microsoft.com/office/drawing/2014/main" id="{20F381DE-4C55-469A-88F6-27CEAFA0A2E6}"/>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47" name="Rectangle 46">
              <a:extLst>
                <a:ext uri="{FF2B5EF4-FFF2-40B4-BE49-F238E27FC236}">
                  <a16:creationId xmlns:a16="http://schemas.microsoft.com/office/drawing/2014/main" id="{17060BE4-9A07-4749-93BC-3A7780EAA7D9}"/>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8" name="Text Box 30882">
              <a:extLst>
                <a:ext uri="{FF2B5EF4-FFF2-40B4-BE49-F238E27FC236}">
                  <a16:creationId xmlns:a16="http://schemas.microsoft.com/office/drawing/2014/main" id="{795C6569-44A6-47DC-8786-CFEBE291DD15}"/>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9" name="Group 48">
              <a:extLst>
                <a:ext uri="{FF2B5EF4-FFF2-40B4-BE49-F238E27FC236}">
                  <a16:creationId xmlns:a16="http://schemas.microsoft.com/office/drawing/2014/main" id="{46D0A0B6-7ADF-4252-821B-8186D113EC9A}"/>
                </a:ext>
              </a:extLst>
            </p:cNvPr>
            <p:cNvGrpSpPr/>
            <p:nvPr/>
          </p:nvGrpSpPr>
          <p:grpSpPr>
            <a:xfrm>
              <a:off x="832419" y="998123"/>
              <a:ext cx="579132" cy="344165"/>
              <a:chOff x="1220777" y="1126711"/>
              <a:chExt cx="579132" cy="344165"/>
            </a:xfrm>
          </p:grpSpPr>
          <p:grpSp>
            <p:nvGrpSpPr>
              <p:cNvPr id="51" name="Group 50">
                <a:extLst>
                  <a:ext uri="{FF2B5EF4-FFF2-40B4-BE49-F238E27FC236}">
                    <a16:creationId xmlns:a16="http://schemas.microsoft.com/office/drawing/2014/main" id="{FC670519-16FD-48F6-A06B-5D0F849CA5BD}"/>
                  </a:ext>
                </a:extLst>
              </p:cNvPr>
              <p:cNvGrpSpPr>
                <a:grpSpLocks/>
              </p:cNvGrpSpPr>
              <p:nvPr/>
            </p:nvGrpSpPr>
            <p:grpSpPr bwMode="auto">
              <a:xfrm>
                <a:off x="1242177" y="1258717"/>
                <a:ext cx="284916" cy="212159"/>
                <a:chOff x="3237" y="3062"/>
                <a:chExt cx="1398" cy="1041"/>
              </a:xfrm>
            </p:grpSpPr>
            <p:sp>
              <p:nvSpPr>
                <p:cNvPr id="55" name="Freeform 47282">
                  <a:extLst>
                    <a:ext uri="{FF2B5EF4-FFF2-40B4-BE49-F238E27FC236}">
                      <a16:creationId xmlns:a16="http://schemas.microsoft.com/office/drawing/2014/main" id="{07ECA867-BA34-4EA8-A8C0-545AE7F0D67E}"/>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6" name="Freeform 47283">
                  <a:extLst>
                    <a:ext uri="{FF2B5EF4-FFF2-40B4-BE49-F238E27FC236}">
                      <a16:creationId xmlns:a16="http://schemas.microsoft.com/office/drawing/2014/main" id="{F298C1DB-5496-4EA6-B84F-E3F4A39632BC}"/>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52" name="Oval 51">
                <a:extLst>
                  <a:ext uri="{FF2B5EF4-FFF2-40B4-BE49-F238E27FC236}">
                    <a16:creationId xmlns:a16="http://schemas.microsoft.com/office/drawing/2014/main" id="{7CAE629C-00F4-45D1-B65E-8FE3529AD611}"/>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53" name="Text Box 30838">
                <a:extLst>
                  <a:ext uri="{FF2B5EF4-FFF2-40B4-BE49-F238E27FC236}">
                    <a16:creationId xmlns:a16="http://schemas.microsoft.com/office/drawing/2014/main" id="{5C12F861-0388-418E-84D4-8256F360F828}"/>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4" name="Text Box 30838">
                    <a:extLst>
                      <a:ext uri="{FF2B5EF4-FFF2-40B4-BE49-F238E27FC236}">
                        <a16:creationId xmlns:a16="http://schemas.microsoft.com/office/drawing/2014/main" id="{993A4D54-4421-4337-8C71-1073D5BB61B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4" name="Text Box 30838">
                    <a:extLst>
                      <a:ext uri="{FF2B5EF4-FFF2-40B4-BE49-F238E27FC236}">
                        <a16:creationId xmlns:a16="http://schemas.microsoft.com/office/drawing/2014/main" id="{993A4D54-4421-4337-8C71-1073D5BB61B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7"/>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45C24608-B1A0-406C-83CE-A5C84A81D918}"/>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45C24608-B1A0-406C-83CE-A5C84A81D918}"/>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8"/>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Tree>
    <p:extLst>
      <p:ext uri="{BB962C8B-B14F-4D97-AF65-F5344CB8AC3E}">
        <p14:creationId xmlns:p14="http://schemas.microsoft.com/office/powerpoint/2010/main" val="202667299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270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subTnLst>
                                    <p:set>
                                      <p:cBhvr override="childStyle">
                                        <p:cTn dur="1" fill="hold" display="0" masterRel="nextClick" afterEffect="1"/>
                                        <p:tgtEl>
                                          <p:spTgt spid="3"/>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1">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9">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4"/>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24">
                                            <p:txEl>
                                              <p:pRg st="0" end="0"/>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2" grpId="0" build="p" autoUpdateAnimBg="0"/>
      <p:bldP spid="19" grpId="0" build="p" autoUpdateAnimBg="0"/>
      <p:bldP spid="712706" grpId="0"/>
      <p:bldP spid="8" grpId="0" build="p" autoUpdateAnimBg="0"/>
      <p:bldP spid="9" grpId="0" build="p" autoUpdateAnimBg="0"/>
      <p:bldP spid="10" grpId="0" build="p" autoUpdateAnimBg="0"/>
      <p:bldP spid="11" grpId="0" build="p" autoUpdateAnimBg="0"/>
      <p:bldP spid="20" grpId="0" build="p" autoUpdateAnimBg="0"/>
      <p:bldP spid="23" grpId="0" build="p" autoUpdateAnimBg="0"/>
      <p:bldP spid="14" grpId="0" animBg="1"/>
      <p:bldP spid="24" grpId="0"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3">
            <a:extLst>
              <a:ext uri="{FF2B5EF4-FFF2-40B4-BE49-F238E27FC236}">
                <a16:creationId xmlns:a16="http://schemas.microsoft.com/office/drawing/2014/main" id="{8E1DA49C-46ED-4802-92FE-E51FC8B59FC9}"/>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48</a:t>
            </a:fld>
            <a:endParaRPr lang="en-US" altLang="nl-NL" sz="1600" dirty="0"/>
          </a:p>
        </p:txBody>
      </p:sp>
      <p:grpSp>
        <p:nvGrpSpPr>
          <p:cNvPr id="5" name="Group 4"/>
          <p:cNvGrpSpPr/>
          <p:nvPr/>
        </p:nvGrpSpPr>
        <p:grpSpPr>
          <a:xfrm>
            <a:off x="9832" y="142176"/>
            <a:ext cx="9190849" cy="4528716"/>
            <a:chOff x="9832" y="142176"/>
            <a:chExt cx="9190849" cy="4528716"/>
          </a:xfrm>
        </p:grpSpPr>
        <p:grpSp>
          <p:nvGrpSpPr>
            <p:cNvPr id="2" name="Group 1"/>
            <p:cNvGrpSpPr/>
            <p:nvPr/>
          </p:nvGrpSpPr>
          <p:grpSpPr>
            <a:xfrm>
              <a:off x="7865617" y="1865091"/>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1966511"/>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1966511"/>
                    <a:ext cx="622598" cy="83099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95144" y="3839895"/>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95144" y="3839895"/>
                  <a:ext cx="4853980" cy="830997"/>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566086" y="3292496"/>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566086" y="3292496"/>
                  <a:ext cx="6739657" cy="509178"/>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1922414" y="2563741"/>
                  <a:ext cx="64059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1922414" y="2563741"/>
                  <a:ext cx="6405908"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712706" name="Text Box 2"/>
            <p:cNvSpPr txBox="1">
              <a:spLocks noChangeArrowheads="1"/>
            </p:cNvSpPr>
            <p:nvPr/>
          </p:nvSpPr>
          <p:spPr bwMode="auto">
            <a:xfrm>
              <a:off x="54237" y="1005850"/>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698926" y="904034"/>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698926" y="904034"/>
                  <a:ext cx="406574"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136897" y="836712"/>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1</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136897" y="836712"/>
                  <a:ext cx="3278509" cy="584775"/>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567563" y="1624114"/>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567563" y="1624114"/>
                  <a:ext cx="6739657" cy="509178"/>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1" name="Text Box 2"/>
            <p:cNvSpPr txBox="1">
              <a:spLocks noChangeArrowheads="1"/>
            </p:cNvSpPr>
            <p:nvPr/>
          </p:nvSpPr>
          <p:spPr bwMode="auto">
            <a:xfrm>
              <a:off x="9832" y="2649982"/>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p:cNvGrpSpPr/>
            <p:nvPr/>
          </p:nvGrpSpPr>
          <p:grpSpPr>
            <a:xfrm>
              <a:off x="1547416" y="1907954"/>
              <a:ext cx="515984" cy="1729691"/>
              <a:chOff x="1360184" y="1539215"/>
              <a:chExt cx="830997" cy="1729691"/>
            </a:xfrm>
          </p:grpSpPr>
          <p:sp>
            <p:nvSpPr>
              <p:cNvPr id="17" name="Freeform 16"/>
              <p:cNvSpPr/>
              <p:nvPr/>
            </p:nvSpPr>
            <p:spPr>
              <a:xfrm flipH="1">
                <a:off x="1691412" y="1539215"/>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464384" y="1956376"/>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464384" y="1956376"/>
                    <a:ext cx="622598" cy="830997"/>
                  </a:xfrm>
                  <a:prstGeom prst="rect">
                    <a:avLst/>
                  </a:prstGeom>
                  <a:blipFill rotWithShape="1">
                    <a:blip r:embed="rId10"/>
                    <a:stretch>
                      <a:fillRect l="-59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856894" y="855908"/>
                  <a:ext cx="30661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856894" y="855908"/>
                  <a:ext cx="3066108" cy="58477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414864" y="2952137"/>
              <a:ext cx="176187"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up 19">
              <a:extLst>
                <a:ext uri="{FF2B5EF4-FFF2-40B4-BE49-F238E27FC236}">
                  <a16:creationId xmlns:a16="http://schemas.microsoft.com/office/drawing/2014/main" id="{24B46044-313A-46A7-95C9-557B2569BB64}"/>
                </a:ext>
              </a:extLst>
            </p:cNvPr>
            <p:cNvGrpSpPr/>
            <p:nvPr/>
          </p:nvGrpSpPr>
          <p:grpSpPr>
            <a:xfrm>
              <a:off x="112231" y="1278995"/>
              <a:ext cx="1248460" cy="511398"/>
              <a:chOff x="163091" y="935099"/>
              <a:chExt cx="1248460" cy="511398"/>
            </a:xfrm>
          </p:grpSpPr>
          <p:grpSp>
            <p:nvGrpSpPr>
              <p:cNvPr id="24" name="Group 23">
                <a:extLst>
                  <a:ext uri="{FF2B5EF4-FFF2-40B4-BE49-F238E27FC236}">
                    <a16:creationId xmlns:a16="http://schemas.microsoft.com/office/drawing/2014/main" id="{848327A7-673B-4B1A-BCC2-9761F395F4CF}"/>
                  </a:ext>
                </a:extLst>
              </p:cNvPr>
              <p:cNvGrpSpPr>
                <a:grpSpLocks/>
              </p:cNvGrpSpPr>
              <p:nvPr/>
            </p:nvGrpSpPr>
            <p:grpSpPr bwMode="auto">
              <a:xfrm>
                <a:off x="185644" y="1134892"/>
                <a:ext cx="284916" cy="212159"/>
                <a:chOff x="3237" y="3062"/>
                <a:chExt cx="1398" cy="1041"/>
              </a:xfrm>
            </p:grpSpPr>
            <p:sp>
              <p:nvSpPr>
                <p:cNvPr id="37" name="Freeform 47102">
                  <a:extLst>
                    <a:ext uri="{FF2B5EF4-FFF2-40B4-BE49-F238E27FC236}">
                      <a16:creationId xmlns:a16="http://schemas.microsoft.com/office/drawing/2014/main" id="{1B4C6D12-3083-445E-A653-DD5529C40F1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Freeform 30869">
                  <a:extLst>
                    <a:ext uri="{FF2B5EF4-FFF2-40B4-BE49-F238E27FC236}">
                      <a16:creationId xmlns:a16="http://schemas.microsoft.com/office/drawing/2014/main" id="{60E1EA00-9409-40C7-B06A-35375BFCB3C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5" name="Oval 24">
                <a:extLst>
                  <a:ext uri="{FF2B5EF4-FFF2-40B4-BE49-F238E27FC236}">
                    <a16:creationId xmlns:a16="http://schemas.microsoft.com/office/drawing/2014/main" id="{A3F2A212-34CB-431D-9FF4-173D2B9ACD78}"/>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 name="Text Box 30838">
                <a:extLst>
                  <a:ext uri="{FF2B5EF4-FFF2-40B4-BE49-F238E27FC236}">
                    <a16:creationId xmlns:a16="http://schemas.microsoft.com/office/drawing/2014/main" id="{3BB5F97E-C56A-482B-8627-1D04D5BE2184}"/>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7" name="Rectangle 26">
                <a:extLst>
                  <a:ext uri="{FF2B5EF4-FFF2-40B4-BE49-F238E27FC236}">
                    <a16:creationId xmlns:a16="http://schemas.microsoft.com/office/drawing/2014/main" id="{9E144129-4115-47B6-ADF4-9D48959D7885}"/>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Text Box 30882">
                <a:extLst>
                  <a:ext uri="{FF2B5EF4-FFF2-40B4-BE49-F238E27FC236}">
                    <a16:creationId xmlns:a16="http://schemas.microsoft.com/office/drawing/2014/main" id="{CD995D46-5871-4484-AB2C-6E35AE8BB2F9}"/>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 name="Group 28">
                <a:extLst>
                  <a:ext uri="{FF2B5EF4-FFF2-40B4-BE49-F238E27FC236}">
                    <a16:creationId xmlns:a16="http://schemas.microsoft.com/office/drawing/2014/main" id="{AB33279D-C787-42D9-AFB6-EA02A7FA0925}"/>
                  </a:ext>
                </a:extLst>
              </p:cNvPr>
              <p:cNvGrpSpPr/>
              <p:nvPr/>
            </p:nvGrpSpPr>
            <p:grpSpPr>
              <a:xfrm>
                <a:off x="832419" y="998123"/>
                <a:ext cx="579132" cy="344165"/>
                <a:chOff x="1220777" y="1126711"/>
                <a:chExt cx="579132" cy="344165"/>
              </a:xfrm>
            </p:grpSpPr>
            <p:grpSp>
              <p:nvGrpSpPr>
                <p:cNvPr id="31" name="Group 30">
                  <a:extLst>
                    <a:ext uri="{FF2B5EF4-FFF2-40B4-BE49-F238E27FC236}">
                      <a16:creationId xmlns:a16="http://schemas.microsoft.com/office/drawing/2014/main" id="{C56CDD79-990A-48CE-B4BC-082310259387}"/>
                    </a:ext>
                  </a:extLst>
                </p:cNvPr>
                <p:cNvGrpSpPr>
                  <a:grpSpLocks/>
                </p:cNvGrpSpPr>
                <p:nvPr/>
              </p:nvGrpSpPr>
              <p:grpSpPr bwMode="auto">
                <a:xfrm>
                  <a:off x="1242177" y="1258717"/>
                  <a:ext cx="284916" cy="212159"/>
                  <a:chOff x="3237" y="3062"/>
                  <a:chExt cx="1398" cy="1041"/>
                </a:xfrm>
              </p:grpSpPr>
              <p:sp>
                <p:nvSpPr>
                  <p:cNvPr id="35" name="Freeform 47282">
                    <a:extLst>
                      <a:ext uri="{FF2B5EF4-FFF2-40B4-BE49-F238E27FC236}">
                        <a16:creationId xmlns:a16="http://schemas.microsoft.com/office/drawing/2014/main" id="{430609DB-7E0A-411B-A026-F2A251525C2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6" name="Freeform 47283">
                    <a:extLst>
                      <a:ext uri="{FF2B5EF4-FFF2-40B4-BE49-F238E27FC236}">
                        <a16:creationId xmlns:a16="http://schemas.microsoft.com/office/drawing/2014/main" id="{145ABA88-0EE2-4BA4-9A54-9B5C67DAB6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 name="Oval 31">
                  <a:extLst>
                    <a:ext uri="{FF2B5EF4-FFF2-40B4-BE49-F238E27FC236}">
                      <a16:creationId xmlns:a16="http://schemas.microsoft.com/office/drawing/2014/main" id="{248E2D6C-376D-4885-8CF7-7E2E81E2F08D}"/>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 name="Text Box 30838">
                  <a:extLst>
                    <a:ext uri="{FF2B5EF4-FFF2-40B4-BE49-F238E27FC236}">
                      <a16:creationId xmlns:a16="http://schemas.microsoft.com/office/drawing/2014/main" id="{557B3051-CE46-425C-960B-829E89EF3643}"/>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4" name="Text Box 30838">
                      <a:extLst>
                        <a:ext uri="{FF2B5EF4-FFF2-40B4-BE49-F238E27FC236}">
                          <a16:creationId xmlns:a16="http://schemas.microsoft.com/office/drawing/2014/main" id="{4091920D-3B06-4CDC-9F38-1E96C6CC9167}"/>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4" name="Text Box 30838">
                      <a:extLst>
                        <a:ext uri="{FF2B5EF4-FFF2-40B4-BE49-F238E27FC236}">
                          <a16:creationId xmlns:a16="http://schemas.microsoft.com/office/drawing/2014/main" id="{993A4D54-4421-4337-8C71-1073D5BB61B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20"/>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0" name="Text Box 30838">
                    <a:extLst>
                      <a:ext uri="{FF2B5EF4-FFF2-40B4-BE49-F238E27FC236}">
                        <a16:creationId xmlns:a16="http://schemas.microsoft.com/office/drawing/2014/main" id="{23282B20-D59C-4536-BA72-361A70C2407B}"/>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21"/>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9" name="Group 38">
              <a:extLst>
                <a:ext uri="{FF2B5EF4-FFF2-40B4-BE49-F238E27FC236}">
                  <a16:creationId xmlns:a16="http://schemas.microsoft.com/office/drawing/2014/main" id="{F8E01609-EC61-48A5-95AF-F6B4C799CE54}"/>
                </a:ext>
              </a:extLst>
            </p:cNvPr>
            <p:cNvGrpSpPr/>
            <p:nvPr/>
          </p:nvGrpSpPr>
          <p:grpSpPr>
            <a:xfrm>
              <a:off x="124950" y="2905984"/>
              <a:ext cx="1248460" cy="511398"/>
              <a:chOff x="163091" y="935099"/>
              <a:chExt cx="1248460" cy="511398"/>
            </a:xfrm>
          </p:grpSpPr>
          <p:grpSp>
            <p:nvGrpSpPr>
              <p:cNvPr id="40" name="Group 39">
                <a:extLst>
                  <a:ext uri="{FF2B5EF4-FFF2-40B4-BE49-F238E27FC236}">
                    <a16:creationId xmlns:a16="http://schemas.microsoft.com/office/drawing/2014/main" id="{B625A0F1-316B-4936-925B-FD065318C5A6}"/>
                  </a:ext>
                </a:extLst>
              </p:cNvPr>
              <p:cNvGrpSpPr>
                <a:grpSpLocks/>
              </p:cNvGrpSpPr>
              <p:nvPr/>
            </p:nvGrpSpPr>
            <p:grpSpPr bwMode="auto">
              <a:xfrm>
                <a:off x="185644" y="1134892"/>
                <a:ext cx="284916" cy="212159"/>
                <a:chOff x="3237" y="3062"/>
                <a:chExt cx="1398" cy="1041"/>
              </a:xfrm>
            </p:grpSpPr>
            <p:sp>
              <p:nvSpPr>
                <p:cNvPr id="53" name="Freeform 47102">
                  <a:extLst>
                    <a:ext uri="{FF2B5EF4-FFF2-40B4-BE49-F238E27FC236}">
                      <a16:creationId xmlns:a16="http://schemas.microsoft.com/office/drawing/2014/main" id="{5647B736-7DF0-4D90-9D40-FC971226DDF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4" name="Freeform 30869">
                  <a:extLst>
                    <a:ext uri="{FF2B5EF4-FFF2-40B4-BE49-F238E27FC236}">
                      <a16:creationId xmlns:a16="http://schemas.microsoft.com/office/drawing/2014/main" id="{1F20A266-88FA-46E9-902A-EC4548548D3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92C46D02-0123-4942-A5C7-B98A908EDE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2" name="Text Box 30838">
                <a:extLst>
                  <a:ext uri="{FF2B5EF4-FFF2-40B4-BE49-F238E27FC236}">
                    <a16:creationId xmlns:a16="http://schemas.microsoft.com/office/drawing/2014/main" id="{F11C7CCF-028A-4753-B4DA-32677AD8D2EE}"/>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43" name="Rectangle 42">
                <a:extLst>
                  <a:ext uri="{FF2B5EF4-FFF2-40B4-BE49-F238E27FC236}">
                    <a16:creationId xmlns:a16="http://schemas.microsoft.com/office/drawing/2014/main" id="{9A24608C-5FE1-4A53-AE1D-C5299BE60A64}"/>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Text Box 30882">
                <a:extLst>
                  <a:ext uri="{FF2B5EF4-FFF2-40B4-BE49-F238E27FC236}">
                    <a16:creationId xmlns:a16="http://schemas.microsoft.com/office/drawing/2014/main" id="{E92EFE7A-A1B8-42BD-80E4-7D97701027BA}"/>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DFEB1372-D5BC-4621-8440-F1935236F91F}"/>
                  </a:ext>
                </a:extLst>
              </p:cNvPr>
              <p:cNvGrpSpPr/>
              <p:nvPr/>
            </p:nvGrpSpPr>
            <p:grpSpPr>
              <a:xfrm>
                <a:off x="832419" y="998123"/>
                <a:ext cx="579132" cy="344165"/>
                <a:chOff x="1220777" y="1126711"/>
                <a:chExt cx="579132" cy="344165"/>
              </a:xfrm>
            </p:grpSpPr>
            <p:grpSp>
              <p:nvGrpSpPr>
                <p:cNvPr id="47" name="Group 46">
                  <a:extLst>
                    <a:ext uri="{FF2B5EF4-FFF2-40B4-BE49-F238E27FC236}">
                      <a16:creationId xmlns:a16="http://schemas.microsoft.com/office/drawing/2014/main" id="{605C530C-0AA6-4A18-9F44-BF709A6FC3B8}"/>
                    </a:ext>
                  </a:extLst>
                </p:cNvPr>
                <p:cNvGrpSpPr>
                  <a:grpSpLocks/>
                </p:cNvGrpSpPr>
                <p:nvPr/>
              </p:nvGrpSpPr>
              <p:grpSpPr bwMode="auto">
                <a:xfrm>
                  <a:off x="1242177" y="1258717"/>
                  <a:ext cx="284916" cy="212159"/>
                  <a:chOff x="3237" y="3062"/>
                  <a:chExt cx="1398" cy="1041"/>
                </a:xfrm>
              </p:grpSpPr>
              <p:sp>
                <p:nvSpPr>
                  <p:cNvPr id="51" name="Freeform 47282">
                    <a:extLst>
                      <a:ext uri="{FF2B5EF4-FFF2-40B4-BE49-F238E27FC236}">
                        <a16:creationId xmlns:a16="http://schemas.microsoft.com/office/drawing/2014/main" id="{F5AC62B1-2F5C-446D-84AD-956100A793B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2" name="Freeform 47283">
                    <a:extLst>
                      <a:ext uri="{FF2B5EF4-FFF2-40B4-BE49-F238E27FC236}">
                        <a16:creationId xmlns:a16="http://schemas.microsoft.com/office/drawing/2014/main" id="{D6D22D36-EEF1-4F8F-8689-E46CE4A0D60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8" name="Oval 47">
                  <a:extLst>
                    <a:ext uri="{FF2B5EF4-FFF2-40B4-BE49-F238E27FC236}">
                      <a16:creationId xmlns:a16="http://schemas.microsoft.com/office/drawing/2014/main" id="{4CA876A0-6659-4D16-A803-ED1EF840A0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9" name="Text Box 30838">
                  <a:extLst>
                    <a:ext uri="{FF2B5EF4-FFF2-40B4-BE49-F238E27FC236}">
                      <a16:creationId xmlns:a16="http://schemas.microsoft.com/office/drawing/2014/main" id="{5420B24A-B01F-4729-B157-7A50A274A83C}"/>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D15435D3-70AF-47CB-8DFA-70B078A5369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2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46" name="Text Box 30838">
                    <a:extLst>
                      <a:ext uri="{FF2B5EF4-FFF2-40B4-BE49-F238E27FC236}">
                        <a16:creationId xmlns:a16="http://schemas.microsoft.com/office/drawing/2014/main" id="{2761EE4A-A064-4417-9ACC-1502B5C1E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46" name="Text Box 30838">
                    <a:extLst>
                      <a:ext uri="{FF2B5EF4-FFF2-40B4-BE49-F238E27FC236}">
                        <a16:creationId xmlns:a16="http://schemas.microsoft.com/office/drawing/2014/main" id="{2761EE4A-A064-4417-9ACC-1502B5C1E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2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55" name="Text Box 2">
              <a:extLst>
                <a:ext uri="{FF2B5EF4-FFF2-40B4-BE49-F238E27FC236}">
                  <a16:creationId xmlns:a16="http://schemas.microsoft.com/office/drawing/2014/main" id="{F9415066-AD3E-4D3D-9F6F-F89337ED5A10}"/>
                </a:ext>
              </a:extLst>
            </p:cNvPr>
            <p:cNvSpPr txBox="1">
              <a:spLocks noChangeArrowheads="1"/>
            </p:cNvSpPr>
            <p:nvPr/>
          </p:nvSpPr>
          <p:spPr bwMode="auto">
            <a:xfrm>
              <a:off x="72389" y="142176"/>
              <a:ext cx="1789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Tree>
    <p:extLst>
      <p:ext uri="{BB962C8B-B14F-4D97-AF65-F5344CB8AC3E}">
        <p14:creationId xmlns:p14="http://schemas.microsoft.com/office/powerpoint/2010/main" val="161062787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3">
            <a:extLst>
              <a:ext uri="{FF2B5EF4-FFF2-40B4-BE49-F238E27FC236}">
                <a16:creationId xmlns:a16="http://schemas.microsoft.com/office/drawing/2014/main" id="{8E1DA49C-46ED-4802-92FE-E51FC8B59FC9}"/>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49</a:t>
            </a:fld>
            <a:endParaRPr lang="en-US" altLang="nl-NL" sz="1600" dirty="0"/>
          </a:p>
        </p:txBody>
      </p:sp>
      <p:grpSp>
        <p:nvGrpSpPr>
          <p:cNvPr id="5" name="Group 4"/>
          <p:cNvGrpSpPr/>
          <p:nvPr/>
        </p:nvGrpSpPr>
        <p:grpSpPr>
          <a:xfrm>
            <a:off x="9832" y="142176"/>
            <a:ext cx="9190849" cy="4528716"/>
            <a:chOff x="9832" y="142176"/>
            <a:chExt cx="9190849" cy="4528716"/>
          </a:xfrm>
        </p:grpSpPr>
        <p:grpSp>
          <p:nvGrpSpPr>
            <p:cNvPr id="2" name="Group 1"/>
            <p:cNvGrpSpPr/>
            <p:nvPr/>
          </p:nvGrpSpPr>
          <p:grpSpPr>
            <a:xfrm>
              <a:off x="7865617" y="1865091"/>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1966511"/>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1966511"/>
                    <a:ext cx="622598" cy="83099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95144" y="3839895"/>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95144" y="3839895"/>
                  <a:ext cx="4853980" cy="830997"/>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566086" y="3292496"/>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566086" y="3292496"/>
                  <a:ext cx="6739657" cy="509178"/>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1922414" y="2563741"/>
                  <a:ext cx="64059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4</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1922414" y="2563741"/>
                  <a:ext cx="6405908"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712706" name="Text Box 2"/>
            <p:cNvSpPr txBox="1">
              <a:spLocks noChangeArrowheads="1"/>
            </p:cNvSpPr>
            <p:nvPr/>
          </p:nvSpPr>
          <p:spPr bwMode="auto">
            <a:xfrm>
              <a:off x="54237" y="1005850"/>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698926" y="904034"/>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698926" y="904034"/>
                  <a:ext cx="406574"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136897" y="836712"/>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136897" y="836712"/>
                  <a:ext cx="3278509" cy="584775"/>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567563" y="1624114"/>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567563" y="1624114"/>
                  <a:ext cx="6739657" cy="509178"/>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1" name="Text Box 2"/>
            <p:cNvSpPr txBox="1">
              <a:spLocks noChangeArrowheads="1"/>
            </p:cNvSpPr>
            <p:nvPr/>
          </p:nvSpPr>
          <p:spPr bwMode="auto">
            <a:xfrm>
              <a:off x="9832" y="2649982"/>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4.1.1d:</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p:cNvGrpSpPr/>
            <p:nvPr/>
          </p:nvGrpSpPr>
          <p:grpSpPr>
            <a:xfrm>
              <a:off x="1547416" y="1907954"/>
              <a:ext cx="515984" cy="1729691"/>
              <a:chOff x="1360184" y="1539215"/>
              <a:chExt cx="830997" cy="1729691"/>
            </a:xfrm>
          </p:grpSpPr>
          <p:sp>
            <p:nvSpPr>
              <p:cNvPr id="17" name="Freeform 16"/>
              <p:cNvSpPr/>
              <p:nvPr/>
            </p:nvSpPr>
            <p:spPr>
              <a:xfrm flipH="1">
                <a:off x="1691412" y="1539215"/>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464384" y="1956376"/>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464384" y="1956376"/>
                    <a:ext cx="622598" cy="830997"/>
                  </a:xfrm>
                  <a:prstGeom prst="rect">
                    <a:avLst/>
                  </a:prstGeom>
                  <a:blipFill rotWithShape="1">
                    <a:blip r:embed="rId10"/>
                    <a:stretch>
                      <a:fillRect l="-59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856894" y="855908"/>
                  <a:ext cx="30661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856894" y="855908"/>
                  <a:ext cx="3066108" cy="58477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414864" y="2952137"/>
              <a:ext cx="176187"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up 19">
              <a:extLst>
                <a:ext uri="{FF2B5EF4-FFF2-40B4-BE49-F238E27FC236}">
                  <a16:creationId xmlns:a16="http://schemas.microsoft.com/office/drawing/2014/main" id="{24B46044-313A-46A7-95C9-557B2569BB64}"/>
                </a:ext>
              </a:extLst>
            </p:cNvPr>
            <p:cNvGrpSpPr/>
            <p:nvPr/>
          </p:nvGrpSpPr>
          <p:grpSpPr>
            <a:xfrm>
              <a:off x="112231" y="1278995"/>
              <a:ext cx="1248460" cy="511398"/>
              <a:chOff x="163091" y="935099"/>
              <a:chExt cx="1248460" cy="511398"/>
            </a:xfrm>
          </p:grpSpPr>
          <p:grpSp>
            <p:nvGrpSpPr>
              <p:cNvPr id="24" name="Group 23">
                <a:extLst>
                  <a:ext uri="{FF2B5EF4-FFF2-40B4-BE49-F238E27FC236}">
                    <a16:creationId xmlns:a16="http://schemas.microsoft.com/office/drawing/2014/main" id="{848327A7-673B-4B1A-BCC2-9761F395F4CF}"/>
                  </a:ext>
                </a:extLst>
              </p:cNvPr>
              <p:cNvGrpSpPr>
                <a:grpSpLocks/>
              </p:cNvGrpSpPr>
              <p:nvPr/>
            </p:nvGrpSpPr>
            <p:grpSpPr bwMode="auto">
              <a:xfrm>
                <a:off x="185644" y="1134892"/>
                <a:ext cx="284916" cy="212159"/>
                <a:chOff x="3237" y="3062"/>
                <a:chExt cx="1398" cy="1041"/>
              </a:xfrm>
            </p:grpSpPr>
            <p:sp>
              <p:nvSpPr>
                <p:cNvPr id="37" name="Freeform 47102">
                  <a:extLst>
                    <a:ext uri="{FF2B5EF4-FFF2-40B4-BE49-F238E27FC236}">
                      <a16:creationId xmlns:a16="http://schemas.microsoft.com/office/drawing/2014/main" id="{1B4C6D12-3083-445E-A653-DD5529C40F1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Freeform 30869">
                  <a:extLst>
                    <a:ext uri="{FF2B5EF4-FFF2-40B4-BE49-F238E27FC236}">
                      <a16:creationId xmlns:a16="http://schemas.microsoft.com/office/drawing/2014/main" id="{60E1EA00-9409-40C7-B06A-35375BFCB3C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5" name="Oval 24">
                <a:extLst>
                  <a:ext uri="{FF2B5EF4-FFF2-40B4-BE49-F238E27FC236}">
                    <a16:creationId xmlns:a16="http://schemas.microsoft.com/office/drawing/2014/main" id="{A3F2A212-34CB-431D-9FF4-173D2B9ACD78}"/>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 name="Text Box 30838">
                <a:extLst>
                  <a:ext uri="{FF2B5EF4-FFF2-40B4-BE49-F238E27FC236}">
                    <a16:creationId xmlns:a16="http://schemas.microsoft.com/office/drawing/2014/main" id="{3BB5F97E-C56A-482B-8627-1D04D5BE2184}"/>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27" name="Rectangle 26">
                <a:extLst>
                  <a:ext uri="{FF2B5EF4-FFF2-40B4-BE49-F238E27FC236}">
                    <a16:creationId xmlns:a16="http://schemas.microsoft.com/office/drawing/2014/main" id="{9E144129-4115-47B6-ADF4-9D48959D7885}"/>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Text Box 30882">
                <a:extLst>
                  <a:ext uri="{FF2B5EF4-FFF2-40B4-BE49-F238E27FC236}">
                    <a16:creationId xmlns:a16="http://schemas.microsoft.com/office/drawing/2014/main" id="{CD995D46-5871-4484-AB2C-6E35AE8BB2F9}"/>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 name="Group 28">
                <a:extLst>
                  <a:ext uri="{FF2B5EF4-FFF2-40B4-BE49-F238E27FC236}">
                    <a16:creationId xmlns:a16="http://schemas.microsoft.com/office/drawing/2014/main" id="{AB33279D-C787-42D9-AFB6-EA02A7FA0925}"/>
                  </a:ext>
                </a:extLst>
              </p:cNvPr>
              <p:cNvGrpSpPr/>
              <p:nvPr/>
            </p:nvGrpSpPr>
            <p:grpSpPr>
              <a:xfrm>
                <a:off x="832419" y="998123"/>
                <a:ext cx="579132" cy="344165"/>
                <a:chOff x="1220777" y="1126711"/>
                <a:chExt cx="579132" cy="344165"/>
              </a:xfrm>
            </p:grpSpPr>
            <p:grpSp>
              <p:nvGrpSpPr>
                <p:cNvPr id="31" name="Group 30">
                  <a:extLst>
                    <a:ext uri="{FF2B5EF4-FFF2-40B4-BE49-F238E27FC236}">
                      <a16:creationId xmlns:a16="http://schemas.microsoft.com/office/drawing/2014/main" id="{C56CDD79-990A-48CE-B4BC-082310259387}"/>
                    </a:ext>
                  </a:extLst>
                </p:cNvPr>
                <p:cNvGrpSpPr>
                  <a:grpSpLocks/>
                </p:cNvGrpSpPr>
                <p:nvPr/>
              </p:nvGrpSpPr>
              <p:grpSpPr bwMode="auto">
                <a:xfrm>
                  <a:off x="1242177" y="1258717"/>
                  <a:ext cx="284916" cy="212159"/>
                  <a:chOff x="3237" y="3062"/>
                  <a:chExt cx="1398" cy="1041"/>
                </a:xfrm>
              </p:grpSpPr>
              <p:sp>
                <p:nvSpPr>
                  <p:cNvPr id="35" name="Freeform 47282">
                    <a:extLst>
                      <a:ext uri="{FF2B5EF4-FFF2-40B4-BE49-F238E27FC236}">
                        <a16:creationId xmlns:a16="http://schemas.microsoft.com/office/drawing/2014/main" id="{430609DB-7E0A-411B-A026-F2A251525C2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6" name="Freeform 47283">
                    <a:extLst>
                      <a:ext uri="{FF2B5EF4-FFF2-40B4-BE49-F238E27FC236}">
                        <a16:creationId xmlns:a16="http://schemas.microsoft.com/office/drawing/2014/main" id="{145ABA88-0EE2-4BA4-9A54-9B5C67DAB6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 name="Oval 31">
                  <a:extLst>
                    <a:ext uri="{FF2B5EF4-FFF2-40B4-BE49-F238E27FC236}">
                      <a16:creationId xmlns:a16="http://schemas.microsoft.com/office/drawing/2014/main" id="{248E2D6C-376D-4885-8CF7-7E2E81E2F08D}"/>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 name="Text Box 30838">
                  <a:extLst>
                    <a:ext uri="{FF2B5EF4-FFF2-40B4-BE49-F238E27FC236}">
                      <a16:creationId xmlns:a16="http://schemas.microsoft.com/office/drawing/2014/main" id="{557B3051-CE46-425C-960B-829E89EF3643}"/>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4" name="Text Box 30838">
                      <a:extLst>
                        <a:ext uri="{FF2B5EF4-FFF2-40B4-BE49-F238E27FC236}">
                          <a16:creationId xmlns:a16="http://schemas.microsoft.com/office/drawing/2014/main" id="{4091920D-3B06-4CDC-9F38-1E96C6CC9167}"/>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4" name="Text Box 30838">
                      <a:extLst>
                        <a:ext uri="{FF2B5EF4-FFF2-40B4-BE49-F238E27FC236}">
                          <a16:creationId xmlns:a16="http://schemas.microsoft.com/office/drawing/2014/main" xmlns:a14="http://schemas.microsoft.com/office/drawing/2010/main" xmlns="" id="{4091920D-3B06-4CDC-9F38-1E96C6CC9167}"/>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rotWithShape="1">
                      <a:blip r:embed="rId12"/>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30" name="Text Box 30838">
                    <a:extLst>
                      <a:ext uri="{FF2B5EF4-FFF2-40B4-BE49-F238E27FC236}">
                        <a16:creationId xmlns:a16="http://schemas.microsoft.com/office/drawing/2014/main" id="{23282B20-D59C-4536-BA72-361A70C2407B}"/>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xmlns:a14="http://schemas.microsoft.com/office/drawing/2010/main" xmlns=""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rotWithShape="1">
                    <a:blip r:embed="rId13"/>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nvGrpSpPr>
            <p:cNvPr id="39" name="Group 38">
              <a:extLst>
                <a:ext uri="{FF2B5EF4-FFF2-40B4-BE49-F238E27FC236}">
                  <a16:creationId xmlns:a16="http://schemas.microsoft.com/office/drawing/2014/main" id="{F8E01609-EC61-48A5-95AF-F6B4C799CE54}"/>
                </a:ext>
              </a:extLst>
            </p:cNvPr>
            <p:cNvGrpSpPr/>
            <p:nvPr/>
          </p:nvGrpSpPr>
          <p:grpSpPr>
            <a:xfrm>
              <a:off x="124950" y="2905984"/>
              <a:ext cx="1248460" cy="511398"/>
              <a:chOff x="163091" y="935099"/>
              <a:chExt cx="1248460" cy="511398"/>
            </a:xfrm>
          </p:grpSpPr>
          <p:grpSp>
            <p:nvGrpSpPr>
              <p:cNvPr id="40" name="Group 39">
                <a:extLst>
                  <a:ext uri="{FF2B5EF4-FFF2-40B4-BE49-F238E27FC236}">
                    <a16:creationId xmlns:a16="http://schemas.microsoft.com/office/drawing/2014/main" id="{B625A0F1-316B-4936-925B-FD065318C5A6}"/>
                  </a:ext>
                </a:extLst>
              </p:cNvPr>
              <p:cNvGrpSpPr>
                <a:grpSpLocks/>
              </p:cNvGrpSpPr>
              <p:nvPr/>
            </p:nvGrpSpPr>
            <p:grpSpPr bwMode="auto">
              <a:xfrm>
                <a:off x="185644" y="1134892"/>
                <a:ext cx="284916" cy="212159"/>
                <a:chOff x="3237" y="3062"/>
                <a:chExt cx="1398" cy="1041"/>
              </a:xfrm>
            </p:grpSpPr>
            <p:sp>
              <p:nvSpPr>
                <p:cNvPr id="53" name="Freeform 47102">
                  <a:extLst>
                    <a:ext uri="{FF2B5EF4-FFF2-40B4-BE49-F238E27FC236}">
                      <a16:creationId xmlns:a16="http://schemas.microsoft.com/office/drawing/2014/main" id="{5647B736-7DF0-4D90-9D40-FC971226DDF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4" name="Freeform 30869">
                  <a:extLst>
                    <a:ext uri="{FF2B5EF4-FFF2-40B4-BE49-F238E27FC236}">
                      <a16:creationId xmlns:a16="http://schemas.microsoft.com/office/drawing/2014/main" id="{1F20A266-88FA-46E9-902A-EC4548548D3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92C46D02-0123-4942-A5C7-B98A908EDE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2" name="Text Box 30838">
                <a:extLst>
                  <a:ext uri="{FF2B5EF4-FFF2-40B4-BE49-F238E27FC236}">
                    <a16:creationId xmlns:a16="http://schemas.microsoft.com/office/drawing/2014/main" id="{F11C7CCF-028A-4753-B4DA-32677AD8D2EE}"/>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1</a:t>
                </a:r>
                <a:endParaRPr lang="x-none" sz="1100" dirty="0">
                  <a:effectLst/>
                  <a:latin typeface="Times New Roman" panose="02020603050405020304" pitchFamily="18" charset="0"/>
                  <a:ea typeface="Times New Roman" panose="02020603050405020304" pitchFamily="18" charset="0"/>
                </a:endParaRPr>
              </a:p>
            </p:txBody>
          </p:sp>
          <p:sp>
            <p:nvSpPr>
              <p:cNvPr id="43" name="Rectangle 42">
                <a:extLst>
                  <a:ext uri="{FF2B5EF4-FFF2-40B4-BE49-F238E27FC236}">
                    <a16:creationId xmlns:a16="http://schemas.microsoft.com/office/drawing/2014/main" id="{9A24608C-5FE1-4A53-AE1D-C5299BE60A64}"/>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Text Box 30882">
                <a:extLst>
                  <a:ext uri="{FF2B5EF4-FFF2-40B4-BE49-F238E27FC236}">
                    <a16:creationId xmlns:a16="http://schemas.microsoft.com/office/drawing/2014/main" id="{E92EFE7A-A1B8-42BD-80E4-7D97701027BA}"/>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DFEB1372-D5BC-4621-8440-F1935236F91F}"/>
                  </a:ext>
                </a:extLst>
              </p:cNvPr>
              <p:cNvGrpSpPr/>
              <p:nvPr/>
            </p:nvGrpSpPr>
            <p:grpSpPr>
              <a:xfrm>
                <a:off x="832419" y="998123"/>
                <a:ext cx="579132" cy="344165"/>
                <a:chOff x="1220777" y="1126711"/>
                <a:chExt cx="579132" cy="344165"/>
              </a:xfrm>
            </p:grpSpPr>
            <p:grpSp>
              <p:nvGrpSpPr>
                <p:cNvPr id="47" name="Group 46">
                  <a:extLst>
                    <a:ext uri="{FF2B5EF4-FFF2-40B4-BE49-F238E27FC236}">
                      <a16:creationId xmlns:a16="http://schemas.microsoft.com/office/drawing/2014/main" id="{605C530C-0AA6-4A18-9F44-BF709A6FC3B8}"/>
                    </a:ext>
                  </a:extLst>
                </p:cNvPr>
                <p:cNvGrpSpPr>
                  <a:grpSpLocks/>
                </p:cNvGrpSpPr>
                <p:nvPr/>
              </p:nvGrpSpPr>
              <p:grpSpPr bwMode="auto">
                <a:xfrm>
                  <a:off x="1242177" y="1258717"/>
                  <a:ext cx="284916" cy="212159"/>
                  <a:chOff x="3237" y="3062"/>
                  <a:chExt cx="1398" cy="1041"/>
                </a:xfrm>
              </p:grpSpPr>
              <p:sp>
                <p:nvSpPr>
                  <p:cNvPr id="51" name="Freeform 47282">
                    <a:extLst>
                      <a:ext uri="{FF2B5EF4-FFF2-40B4-BE49-F238E27FC236}">
                        <a16:creationId xmlns:a16="http://schemas.microsoft.com/office/drawing/2014/main" id="{F5AC62B1-2F5C-446D-84AD-956100A793B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2" name="Freeform 47283">
                    <a:extLst>
                      <a:ext uri="{FF2B5EF4-FFF2-40B4-BE49-F238E27FC236}">
                        <a16:creationId xmlns:a16="http://schemas.microsoft.com/office/drawing/2014/main" id="{D6D22D36-EEF1-4F8F-8689-E46CE4A0D60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8" name="Oval 47">
                  <a:extLst>
                    <a:ext uri="{FF2B5EF4-FFF2-40B4-BE49-F238E27FC236}">
                      <a16:creationId xmlns:a16="http://schemas.microsoft.com/office/drawing/2014/main" id="{4CA876A0-6659-4D16-A803-ED1EF840A0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9" name="Text Box 30838">
                  <a:extLst>
                    <a:ext uri="{FF2B5EF4-FFF2-40B4-BE49-F238E27FC236}">
                      <a16:creationId xmlns:a16="http://schemas.microsoft.com/office/drawing/2014/main" id="{5420B24A-B01F-4729-B157-7A50A274A83C}"/>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effectLst/>
                      <a:latin typeface="Times New Roman" panose="02020603050405020304" pitchFamily="18" charset="0"/>
                      <a:ea typeface="Times New Roman" panose="02020603050405020304" pitchFamily="18" charset="0"/>
                    </a:rPr>
                    <a:t>8</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D15435D3-70AF-47CB-8DFA-70B078A5369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xmlns:a14="http://schemas.microsoft.com/office/drawing/2010/main" xmlns=""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rotWithShape="1">
                      <a:blip r:embed="rId13"/>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46" name="Text Box 30838">
                    <a:extLst>
                      <a:ext uri="{FF2B5EF4-FFF2-40B4-BE49-F238E27FC236}">
                        <a16:creationId xmlns:a16="http://schemas.microsoft.com/office/drawing/2014/main" id="{2761EE4A-A064-4417-9ACC-1502B5C1E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4</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46" name="Text Box 30838">
                    <a:extLst>
                      <a:ext uri="{FF2B5EF4-FFF2-40B4-BE49-F238E27FC236}">
                        <a16:creationId xmlns:a16="http://schemas.microsoft.com/office/drawing/2014/main" xmlns:a14="http://schemas.microsoft.com/office/drawing/2010/main" xmlns="" id="{2761EE4A-A064-4417-9ACC-1502B5C1E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rotWithShape="1">
                    <a:blip r:embed="rId14"/>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55" name="Text Box 2">
              <a:extLst>
                <a:ext uri="{FF2B5EF4-FFF2-40B4-BE49-F238E27FC236}">
                  <a16:creationId xmlns:a16="http://schemas.microsoft.com/office/drawing/2014/main" id="{F9415066-AD3E-4D3D-9F6F-F89337ED5A10}"/>
                </a:ext>
              </a:extLst>
            </p:cNvPr>
            <p:cNvSpPr txBox="1">
              <a:spLocks noChangeArrowheads="1"/>
            </p:cNvSpPr>
            <p:nvPr/>
          </p:nvSpPr>
          <p:spPr bwMode="auto">
            <a:xfrm>
              <a:off x="72389" y="142176"/>
              <a:ext cx="1789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Tree>
    <p:extLst>
      <p:ext uri="{BB962C8B-B14F-4D97-AF65-F5344CB8AC3E}">
        <p14:creationId xmlns:p14="http://schemas.microsoft.com/office/powerpoint/2010/main" val="360900126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397031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Want to find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exactly. </a:t>
                </a: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Experimental heaven:</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can exactly observe preference between any</a:t>
                </a:r>
                <a14:m>
                  <m:oMath xmlns:m="http://schemas.openxmlformats.org/officeDocument/2006/math">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𝑦</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For any </a:t>
                </a: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can find CE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Notation:</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How find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3970318"/>
              </a:xfrm>
              <a:prstGeom prst="rect">
                <a:avLst/>
              </a:prstGeom>
              <a:blipFill>
                <a:blip r:embed="rId3"/>
                <a:stretch>
                  <a:fillRect l="-1477" t="-1690" b="-337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916449"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a:t>
            </a:fld>
            <a:endParaRPr lang="en-US" altLang="nl-NL" sz="1600"/>
          </a:p>
        </p:txBody>
      </p:sp>
    </p:spTree>
    <p:extLst>
      <p:ext uri="{BB962C8B-B14F-4D97-AF65-F5344CB8AC3E}">
        <p14:creationId xmlns:p14="http://schemas.microsoft.com/office/powerpoint/2010/main" val="329709801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8888" y="1052736"/>
                <a:ext cx="8100392" cy="4001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2</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0</m:t>
                              </m:r>
                            </m:sup>
                          </m:sSup>
                        </m:e>
                      </m:d>
                    </m:oMath>
                  </m:oMathPara>
                </a14:m>
                <a:endParaRPr lang="en-GB" altLang="en-US" sz="20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8888" y="1052736"/>
                <a:ext cx="8100392" cy="400110"/>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24" name="Text Box 2"/>
          <p:cNvSpPr txBox="1">
            <a:spLocks noChangeArrowheads="1"/>
          </p:cNvSpPr>
          <p:nvPr/>
        </p:nvSpPr>
        <p:spPr bwMode="auto">
          <a:xfrm>
            <a:off x="90144" y="457508"/>
            <a:ext cx="34017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latin typeface="Arial" panose="020B0604020202020204" pitchFamily="34" charset="0"/>
                <a:cs typeface="Times New Roman" panose="02020603050405020304" pitchFamily="18" charset="0"/>
                <a:sym typeface="Math3" panose="00000400000000000000" pitchFamily="2" charset="2"/>
              </a:rPr>
              <a:t>Taking all together:</a:t>
            </a:r>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25" name="Text Box 2"/>
              <p:cNvSpPr txBox="1">
                <a:spLocks noChangeArrowheads="1"/>
              </p:cNvSpPr>
              <p:nvPr/>
            </p:nvSpPr>
            <p:spPr bwMode="auto">
              <a:xfrm>
                <a:off x="251520" y="2132856"/>
                <a:ext cx="8825561" cy="8353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If</a:t>
                </a: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0</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=0, </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4</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then:</a:t>
                </a: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2</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2</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14:m>
                  <m:oMath xmlns:m="http://schemas.openxmlformats.org/officeDocument/2006/math">
                    <m:r>
                      <a:rPr lang="en-US" altLang="en-US" sz="2000" b="0" i="0" smtClean="0">
                        <a:solidFill>
                          <a:schemeClr val="tx1"/>
                        </a:solidFill>
                        <a:latin typeface="Cambria Math"/>
                        <a:cs typeface="Times New Roman" panose="02020603050405020304" pitchFamily="18" charset="0"/>
                        <a:sym typeface="Math3" panose="00000400000000000000" pitchFamily="2" charset="2"/>
                      </a:rPr>
                      <m:t> </m:t>
                    </m:r>
                    <m:r>
                      <a:rPr lang="en-US" altLang="en-US" sz="2000" b="0" i="1" smtClean="0">
                        <a:solidFill>
                          <a:schemeClr val="tx1"/>
                        </a:solidFill>
                        <a:latin typeface="Cambria Math"/>
                        <a:cs typeface="Times New Roman" panose="02020603050405020304" pitchFamily="18" charset="0"/>
                        <a:sym typeface="Math3" panose="00000400000000000000" pitchFamily="2" charset="2"/>
                      </a:rPr>
                      <m:t> </m:t>
                    </m:r>
                    <m:r>
                      <a:rPr lang="en-US" altLang="en-US" sz="20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3</m:t>
                            </m:r>
                          </m:sup>
                        </m:sSup>
                      </m:e>
                    </m:d>
                    <m:r>
                      <a:rPr lang="en-US" altLang="en-US" sz="2000" i="1">
                        <a:solidFill>
                          <a:schemeClr val="tx1"/>
                        </a:solidFill>
                        <a:latin typeface="Cambria Math"/>
                        <a:cs typeface="Times New Roman" panose="02020603050405020304" pitchFamily="18" charset="0"/>
                        <a:sym typeface="Math3" panose="00000400000000000000" pitchFamily="2" charset="2"/>
                      </a:rPr>
                      <m:t>=</m:t>
                    </m:r>
                    <m:f>
                      <m:fPr>
                        <m:ctrlPr>
                          <a:rPr lang="en-US" altLang="en-US" sz="20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3</m:t>
                        </m:r>
                      </m:num>
                      <m:den>
                        <m:r>
                          <a:rPr lang="en-US" altLang="en-US" sz="2000" i="1">
                            <a:solidFill>
                              <a:schemeClr val="tx1"/>
                            </a:solidFill>
                            <a:latin typeface="Cambria Math"/>
                            <a:cs typeface="Times New Roman" panose="02020603050405020304" pitchFamily="18" charset="0"/>
                            <a:sym typeface="Math3" panose="00000400000000000000" pitchFamily="2" charset="2"/>
                          </a:rPr>
                          <m:t>4</m:t>
                        </m:r>
                      </m:den>
                    </m:f>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r>
                  <a:rPr lang="en-GB" altLang="en-US" sz="2000" dirty="0">
                    <a:latin typeface="Arial" panose="020B0604020202020204" pitchFamily="34" charset="0"/>
                    <a:cs typeface="Times New Roman" panose="02020603050405020304" pitchFamily="18" charset="0"/>
                    <a:sym typeface="Math3" panose="00000400000000000000" pitchFamily="2" charset="2"/>
                  </a:rPr>
                  <a:t>The </a:t>
                </a:r>
                <a14:m>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𝛼</m:t>
                    </m:r>
                  </m:oMath>
                </a14:m>
                <a:r>
                  <a:rPr lang="en-GB" altLang="en-US" sz="2000" dirty="0">
                    <a:latin typeface="Arial" panose="020B0604020202020204" pitchFamily="34" charset="0"/>
                    <a:cs typeface="Times New Roman" panose="02020603050405020304" pitchFamily="18" charset="0"/>
                    <a:sym typeface="Math3" panose="00000400000000000000" pitchFamily="2" charset="2"/>
                  </a:rPr>
                  <a:t>’s are “equally spaced in utility units.”</a:t>
                </a:r>
                <a:endParaRPr lang="en-US" altLang="en-US" sz="2400" dirty="0">
                  <a:solidFill>
                    <a:schemeClr val="tx1"/>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2"/>
              <p:cNvSpPr txBox="1">
                <a:spLocks noRot="1" noChangeAspect="1" noMove="1" noResize="1" noEditPoints="1" noAdjustHandles="1" noChangeArrowheads="1" noChangeShapeType="1" noTextEdit="1"/>
              </p:cNvSpPr>
              <p:nvPr/>
            </p:nvSpPr>
            <p:spPr bwMode="auto">
              <a:xfrm>
                <a:off x="251520" y="2132856"/>
                <a:ext cx="8825561" cy="835357"/>
              </a:xfrm>
              <a:prstGeom prst="rect">
                <a:avLst/>
              </a:prstGeom>
              <a:blipFill rotWithShape="1">
                <a:blip r:embed="rId4"/>
                <a:stretch>
                  <a:fillRect l="-691" b="-1240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0" name="Text Box 3">
            <a:extLst>
              <a:ext uri="{FF2B5EF4-FFF2-40B4-BE49-F238E27FC236}">
                <a16:creationId xmlns:a16="http://schemas.microsoft.com/office/drawing/2014/main" id="{23831BA0-E5ED-4E41-97A3-04077DE6CD8B}"/>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50</a:t>
            </a:fld>
            <a:endParaRPr lang="en-US" altLang="nl-NL" sz="1600" dirty="0"/>
          </a:p>
        </p:txBody>
      </p:sp>
    </p:spTree>
    <p:extLst>
      <p:ext uri="{BB962C8B-B14F-4D97-AF65-F5344CB8AC3E}">
        <p14:creationId xmlns:p14="http://schemas.microsoft.com/office/powerpoint/2010/main" val="167800192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build="p" autoUpdateAnimBg="0"/>
      <p:bldP spid="25" grpId="0" build="p"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08610" name="Text Box 2"/>
              <p:cNvSpPr txBox="1">
                <a:spLocks noChangeArrowheads="1"/>
              </p:cNvSpPr>
              <p:nvPr/>
            </p:nvSpPr>
            <p:spPr bwMode="auto">
              <a:xfrm>
                <a:off x="447560" y="908720"/>
                <a:ext cx="8609771" cy="107721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latin typeface="Arial" panose="020B0604020202020204" pitchFamily="34" charset="0"/>
                    <a:cs typeface="Times New Roman" panose="02020603050405020304" pitchFamily="18" charset="0"/>
                    <a:sym typeface="Math3" panose="00000400000000000000" pitchFamily="2" charset="2"/>
                  </a:rPr>
                  <a:t>Now you draw the graph of your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a14:m>
                <a:r>
                  <a:rPr lang="en-US" altLang="en-US" dirty="0">
                    <a:latin typeface="Arial" panose="020B0604020202020204" pitchFamily="34" charset="0"/>
                    <a:cs typeface="Times New Roman" panose="02020603050405020304" pitchFamily="18" charset="0"/>
                    <a:sym typeface="Math3" panose="00000400000000000000" pitchFamily="2" charset="2"/>
                  </a:rPr>
                  <a:t>, as follows.</a:t>
                </a:r>
              </a:p>
              <a:p>
                <a:pPr>
                  <a:spcBef>
                    <a:spcPct val="0"/>
                  </a:spcBef>
                  <a:buFont typeface="Math3" panose="00000400000000000000" pitchFamily="2" charset="2"/>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r>
                  <a:rPr lang="en-US" altLang="en-US" b="0" dirty="0">
                    <a:latin typeface="Arial" panose="020B0604020202020204" pitchFamily="34" charset="0"/>
                    <a:cs typeface="Times New Roman" panose="02020603050405020304" pitchFamily="18" charset="0"/>
                    <a:sym typeface="Math3" panose="00000400000000000000" pitchFamily="2" charset="2"/>
                  </a:rPr>
                  <a:t> Take paper and pencil.</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8610" name="Text Box 2"/>
              <p:cNvSpPr txBox="1">
                <a:spLocks noRot="1" noChangeAspect="1" noMove="1" noResize="1" noEditPoints="1" noAdjustHandles="1" noChangeArrowheads="1" noChangeShapeType="1" noTextEdit="1"/>
              </p:cNvSpPr>
              <p:nvPr/>
            </p:nvSpPr>
            <p:spPr bwMode="auto">
              <a:xfrm>
                <a:off x="447560" y="908720"/>
                <a:ext cx="8609771" cy="1077218"/>
              </a:xfrm>
              <a:prstGeom prst="rect">
                <a:avLst/>
              </a:prstGeom>
              <a:blipFill rotWithShape="1">
                <a:blip r:embed="rId3"/>
                <a:stretch>
                  <a:fillRect l="-1769" t="-7345" r="-71" b="-175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C554EAB3-5F3A-4308-95C1-3B04FF54B600}"/>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51</a:t>
            </a:fld>
            <a:endParaRPr lang="en-US" altLang="nl-NL" sz="1600" dirty="0"/>
          </a:p>
        </p:txBody>
      </p:sp>
    </p:spTree>
    <p:extLst>
      <p:ext uri="{BB962C8B-B14F-4D97-AF65-F5344CB8AC3E}">
        <p14:creationId xmlns:p14="http://schemas.microsoft.com/office/powerpoint/2010/main" val="63721913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861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Text Box 2"/>
          <p:cNvSpPr txBox="1">
            <a:spLocks noChangeArrowheads="1"/>
          </p:cNvSpPr>
          <p:nvPr/>
        </p:nvSpPr>
        <p:spPr bwMode="auto">
          <a:xfrm>
            <a:off x="344555" y="221143"/>
            <a:ext cx="28592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en-US" b="0" dirty="0">
                <a:latin typeface="Arial" panose="020B0604020202020204" pitchFamily="34" charset="0"/>
                <a:cs typeface="Times New Roman" panose="02020603050405020304" pitchFamily="18" charset="0"/>
                <a:sym typeface="Math3" panose="00000400000000000000" pitchFamily="2" charset="2"/>
              </a:rPr>
              <a:t> </a:t>
            </a:r>
            <a:r>
              <a:rPr lang="en-US" altLang="en-US" dirty="0">
                <a:latin typeface="Arial" panose="020B0604020202020204" pitchFamily="34" charset="0"/>
                <a:cs typeface="Times New Roman" panose="02020603050405020304" pitchFamily="18" charset="0"/>
                <a:sym typeface="Math3" panose="00000400000000000000" pitchFamily="2" charset="2"/>
              </a:rPr>
              <a:t>Draw axes</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148064" y="5688866"/>
            <a:ext cx="1800200" cy="579437"/>
            <a:chOff x="4211960" y="5688866"/>
            <a:chExt cx="1800200" cy="579437"/>
          </a:xfrm>
        </p:grpSpPr>
        <p:cxnSp>
          <p:nvCxnSpPr>
            <p:cNvPr id="9" name="Straight Arrow Connector 8"/>
            <p:cNvCxnSpPr/>
            <p:nvPr/>
          </p:nvCxnSpPr>
          <p:spPr>
            <a:xfrm>
              <a:off x="4211960" y="58052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5059265" y="5688866"/>
              <a:ext cx="54944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 name="Group 11"/>
          <p:cNvGrpSpPr/>
          <p:nvPr/>
        </p:nvGrpSpPr>
        <p:grpSpPr>
          <a:xfrm>
            <a:off x="395536" y="1304764"/>
            <a:ext cx="549449" cy="1800200"/>
            <a:chOff x="395536" y="1304764"/>
            <a:chExt cx="549449" cy="1800200"/>
          </a:xfrm>
        </p:grpSpPr>
        <p:cxnSp>
          <p:nvCxnSpPr>
            <p:cNvPr id="14" name="Straight Arrow Connector 13"/>
            <p:cNvCxnSpPr/>
            <p:nvPr/>
          </p:nvCxnSpPr>
          <p:spPr>
            <a:xfrm rot="16200000">
              <a:off x="-72516" y="22048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395536" y="1692097"/>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395536" y="1692097"/>
                  <a:ext cx="549449" cy="58477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15" name="Text Box 3">
            <a:extLst>
              <a:ext uri="{FF2B5EF4-FFF2-40B4-BE49-F238E27FC236}">
                <a16:creationId xmlns:a16="http://schemas.microsoft.com/office/drawing/2014/main" id="{F469B75A-8981-4700-AD89-52FC9DD3BBE8}"/>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52</a:t>
            </a:fld>
            <a:endParaRPr lang="en-US" altLang="nl-NL" sz="1600" dirty="0"/>
          </a:p>
        </p:txBody>
      </p:sp>
    </p:spTree>
    <p:extLst>
      <p:ext uri="{BB962C8B-B14F-4D97-AF65-F5344CB8AC3E}">
        <p14:creationId xmlns:p14="http://schemas.microsoft.com/office/powerpoint/2010/main" val="174764044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Text Box 2"/>
          <p:cNvSpPr txBox="1">
            <a:spLocks noChangeArrowheads="1"/>
          </p:cNvSpPr>
          <p:nvPr/>
        </p:nvSpPr>
        <p:spPr bwMode="auto">
          <a:xfrm>
            <a:off x="560579" y="107921"/>
            <a:ext cx="681973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3</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en-US" b="0" dirty="0">
                <a:latin typeface="Arial" panose="020B0604020202020204" pitchFamily="34" charset="0"/>
                <a:cs typeface="Times New Roman" panose="02020603050405020304" pitchFamily="18" charset="0"/>
                <a:sym typeface="Math3" panose="00000400000000000000" pitchFamily="2" charset="2"/>
              </a:rPr>
              <a:t> Write the symbols</a:t>
            </a:r>
            <a:r>
              <a:rPr lang="en-US" altLang="en-US" dirty="0">
                <a:latin typeface="Arial" panose="020B0604020202020204" pitchFamily="34" charset="0"/>
                <a:cs typeface="Times New Roman" panose="02020603050405020304" pitchFamily="18" charset="0"/>
                <a:sym typeface="Math3" panose="00000400000000000000" pitchFamily="2" charset="2"/>
              </a:rPr>
              <a:t> as below</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4" name="Group 3"/>
          <p:cNvGrpSpPr/>
          <p:nvPr/>
        </p:nvGrpSpPr>
        <p:grpSpPr>
          <a:xfrm>
            <a:off x="910460" y="1268760"/>
            <a:ext cx="5975658" cy="4899496"/>
            <a:chOff x="910460" y="1268760"/>
            <a:chExt cx="5975658" cy="4899496"/>
          </a:xfrm>
        </p:grpSpPr>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085918" y="5588819"/>
              <a:ext cx="1800200" cy="579437"/>
              <a:chOff x="4211960" y="5475794"/>
              <a:chExt cx="1800200" cy="579437"/>
            </a:xfrm>
          </p:grpSpPr>
          <p:cxnSp>
            <p:nvCxnSpPr>
              <p:cNvPr id="9" name="Straight Arrow Connector 8"/>
              <p:cNvCxnSpPr/>
              <p:nvPr/>
            </p:nvCxnSpPr>
            <p:spPr>
              <a:xfrm>
                <a:off x="4211960" y="5592192"/>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5059265" y="5475794"/>
                <a:ext cx="54944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 name="Group 11"/>
            <p:cNvGrpSpPr/>
            <p:nvPr/>
          </p:nvGrpSpPr>
          <p:grpSpPr>
            <a:xfrm>
              <a:off x="910460" y="1304764"/>
              <a:ext cx="549449" cy="1800200"/>
              <a:chOff x="395536" y="1304764"/>
              <a:chExt cx="549449" cy="1800200"/>
            </a:xfrm>
          </p:grpSpPr>
          <p:cxnSp>
            <p:nvCxnSpPr>
              <p:cNvPr id="14" name="Straight Arrow Connector 13"/>
              <p:cNvCxnSpPr/>
              <p:nvPr/>
            </p:nvCxnSpPr>
            <p:spPr>
              <a:xfrm rot="16200000">
                <a:off x="-72516" y="22048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395536" y="1692097"/>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395536" y="1692097"/>
                    <a:ext cx="549449" cy="58477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mc:AlternateContent xmlns:mc="http://schemas.openxmlformats.org/markup-compatibility/2006" xmlns:a14="http://schemas.microsoft.com/office/drawing/2010/main">
        <mc:Choice Requires="a14">
          <p:sp>
            <p:nvSpPr>
              <p:cNvPr id="13" name="Text Box 4"/>
              <p:cNvSpPr txBox="1">
                <a:spLocks noChangeArrowheads="1"/>
              </p:cNvSpPr>
              <p:nvPr/>
            </p:nvSpPr>
            <p:spPr bwMode="auto">
              <a:xfrm>
                <a:off x="1548629"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0</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p:cNvSpPr txBox="1">
                <a:spLocks noRot="1" noChangeAspect="1" noMove="1" noResize="1" noEditPoints="1" noAdjustHandles="1" noChangeArrowheads="1" noChangeShapeType="1" noTextEdit="1"/>
              </p:cNvSpPr>
              <p:nvPr/>
            </p:nvSpPr>
            <p:spPr bwMode="auto">
              <a:xfrm>
                <a:off x="1548629" y="4921444"/>
                <a:ext cx="549449" cy="58477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 name="Text Box 4"/>
              <p:cNvSpPr txBox="1">
                <a:spLocks noChangeArrowheads="1"/>
              </p:cNvSpPr>
              <p:nvPr/>
            </p:nvSpPr>
            <p:spPr bwMode="auto">
              <a:xfrm>
                <a:off x="6573981"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4</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p:cNvSpPr txBox="1">
                <a:spLocks noRot="1" noChangeAspect="1" noMove="1" noResize="1" noEditPoints="1" noAdjustHandles="1" noChangeArrowheads="1" noChangeShapeType="1" noTextEdit="1"/>
              </p:cNvSpPr>
              <p:nvPr/>
            </p:nvSpPr>
            <p:spPr bwMode="auto">
              <a:xfrm>
                <a:off x="6573981" y="4921444"/>
                <a:ext cx="549449" cy="58477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19" name="Straight Connector 18"/>
          <p:cNvCxnSpPr/>
          <p:nvPr/>
        </p:nvCxnSpPr>
        <p:spPr>
          <a:xfrm>
            <a:off x="688316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83569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528184" y="5257663"/>
            <a:ext cx="633448" cy="820434"/>
            <a:chOff x="1563696" y="5257663"/>
            <a:chExt cx="633448" cy="820434"/>
          </a:xfrm>
        </p:grpSpPr>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a:off x="1563696" y="5616432"/>
                  <a:ext cx="62259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a:off x="1563696" y="5616432"/>
                  <a:ext cx="622598" cy="46166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rot="5400000">
                  <a:off x="1624235" y="5307352"/>
                  <a:ext cx="6225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rot="5400000">
                  <a:off x="1624235" y="5307352"/>
                  <a:ext cx="622598"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sp>
        <p:nvSpPr>
          <p:cNvPr id="23" name="Text Box 3">
            <a:extLst>
              <a:ext uri="{FF2B5EF4-FFF2-40B4-BE49-F238E27FC236}">
                <a16:creationId xmlns:a16="http://schemas.microsoft.com/office/drawing/2014/main" id="{B044C74B-9744-440A-8207-64995F24A10F}"/>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53</a:t>
            </a:fld>
            <a:endParaRPr lang="en-US" altLang="nl-NL" sz="1600" dirty="0"/>
          </a:p>
        </p:txBody>
      </p:sp>
    </p:spTree>
    <p:extLst>
      <p:ext uri="{BB962C8B-B14F-4D97-AF65-F5344CB8AC3E}">
        <p14:creationId xmlns:p14="http://schemas.microsoft.com/office/powerpoint/2010/main" val="25495716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P spid="13" grpId="0" build="p" autoUpdateAnimBg="0"/>
      <p:bldP spid="15"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p:cNvCxnSpPr/>
          <p:nvPr/>
        </p:nvCxnSpPr>
        <p:spPr>
          <a:xfrm>
            <a:off x="1835696" y="1268760"/>
            <a:ext cx="5040559"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 Box 2"/>
              <p:cNvSpPr txBox="1">
                <a:spLocks noChangeArrowheads="1"/>
              </p:cNvSpPr>
              <p:nvPr/>
            </p:nvSpPr>
            <p:spPr bwMode="auto">
              <a:xfrm>
                <a:off x="1427753" y="4625558"/>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0</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2"/>
              <p:cNvSpPr txBox="1">
                <a:spLocks noRot="1" noChangeAspect="1" noMove="1" noResize="1" noEditPoints="1" noAdjustHandles="1" noChangeArrowheads="1" noChangeShapeType="1" noTextEdit="1"/>
              </p:cNvSpPr>
              <p:nvPr/>
            </p:nvSpPr>
            <p:spPr bwMode="auto">
              <a:xfrm>
                <a:off x="1427753" y="4625558"/>
                <a:ext cx="437187" cy="58477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 name="Group 4"/>
          <p:cNvGrpSpPr/>
          <p:nvPr/>
        </p:nvGrpSpPr>
        <p:grpSpPr>
          <a:xfrm>
            <a:off x="910460" y="1268760"/>
            <a:ext cx="6212970" cy="4899496"/>
            <a:chOff x="910460" y="1268760"/>
            <a:chExt cx="6212970" cy="4899496"/>
          </a:xfrm>
        </p:grpSpPr>
        <p:grpSp>
          <p:nvGrpSpPr>
            <p:cNvPr id="4" name="Group 3"/>
            <p:cNvGrpSpPr/>
            <p:nvPr/>
          </p:nvGrpSpPr>
          <p:grpSpPr>
            <a:xfrm>
              <a:off x="910460" y="1268760"/>
              <a:ext cx="5975658" cy="4899496"/>
              <a:chOff x="910460" y="1268760"/>
              <a:chExt cx="5975658" cy="4899496"/>
            </a:xfrm>
          </p:grpSpPr>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085918" y="5588819"/>
                <a:ext cx="1800200" cy="579437"/>
                <a:chOff x="4211960" y="5475794"/>
                <a:chExt cx="1800200" cy="579437"/>
              </a:xfrm>
            </p:grpSpPr>
            <p:cxnSp>
              <p:nvCxnSpPr>
                <p:cNvPr id="9" name="Straight Arrow Connector 8"/>
                <p:cNvCxnSpPr/>
                <p:nvPr/>
              </p:nvCxnSpPr>
              <p:spPr>
                <a:xfrm>
                  <a:off x="4211960" y="5592192"/>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5059265" y="5475794"/>
                  <a:ext cx="54944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 name="Group 11"/>
              <p:cNvGrpSpPr/>
              <p:nvPr/>
            </p:nvGrpSpPr>
            <p:grpSpPr>
              <a:xfrm>
                <a:off x="910460" y="1304764"/>
                <a:ext cx="549449" cy="1800200"/>
                <a:chOff x="395536" y="1304764"/>
                <a:chExt cx="549449" cy="1800200"/>
              </a:xfrm>
            </p:grpSpPr>
            <p:cxnSp>
              <p:nvCxnSpPr>
                <p:cNvPr id="14" name="Straight Arrow Connector 13"/>
                <p:cNvCxnSpPr/>
                <p:nvPr/>
              </p:nvCxnSpPr>
              <p:spPr>
                <a:xfrm rot="16200000">
                  <a:off x="-72516" y="22048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395536" y="1692097"/>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395536" y="1692097"/>
                      <a:ext cx="549449" cy="58477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mc:AlternateContent xmlns:mc="http://schemas.openxmlformats.org/markup-compatibility/2006" xmlns:a14="http://schemas.microsoft.com/office/drawing/2010/main">
          <mc:Choice Requires="a14">
            <p:sp>
              <p:nvSpPr>
                <p:cNvPr id="13" name="Text Box 4"/>
                <p:cNvSpPr txBox="1">
                  <a:spLocks noChangeArrowheads="1"/>
                </p:cNvSpPr>
                <p:nvPr/>
              </p:nvSpPr>
              <p:spPr bwMode="auto">
                <a:xfrm>
                  <a:off x="1548629"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0</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p:cNvSpPr txBox="1">
                  <a:spLocks noRot="1" noChangeAspect="1" noMove="1" noResize="1" noEditPoints="1" noAdjustHandles="1" noChangeArrowheads="1" noChangeShapeType="1" noTextEdit="1"/>
                </p:cNvSpPr>
                <p:nvPr/>
              </p:nvSpPr>
              <p:spPr bwMode="auto">
                <a:xfrm>
                  <a:off x="1548629" y="4921444"/>
                  <a:ext cx="549449" cy="58477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 name="Text Box 4"/>
                <p:cNvSpPr txBox="1">
                  <a:spLocks noChangeArrowheads="1"/>
                </p:cNvSpPr>
                <p:nvPr/>
              </p:nvSpPr>
              <p:spPr bwMode="auto">
                <a:xfrm>
                  <a:off x="6573981"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4</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p:cNvSpPr txBox="1">
                  <a:spLocks noRot="1" noChangeAspect="1" noMove="1" noResize="1" noEditPoints="1" noAdjustHandles="1" noChangeArrowheads="1" noChangeShapeType="1" noTextEdit="1"/>
                </p:cNvSpPr>
                <p:nvPr/>
              </p:nvSpPr>
              <p:spPr bwMode="auto">
                <a:xfrm>
                  <a:off x="6573981" y="4921444"/>
                  <a:ext cx="549449"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19" name="Straight Connector 18"/>
            <p:cNvCxnSpPr/>
            <p:nvPr/>
          </p:nvCxnSpPr>
          <p:spPr>
            <a:xfrm>
              <a:off x="688316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83569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528184" y="5257663"/>
              <a:ext cx="633448" cy="820434"/>
              <a:chOff x="1563696" y="5257663"/>
              <a:chExt cx="633448" cy="820434"/>
            </a:xfrm>
          </p:grpSpPr>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a:off x="1563696" y="5616432"/>
                    <a:ext cx="62259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a:off x="1563696" y="5616432"/>
                    <a:ext cx="622598"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rot="5400000">
                    <a:off x="1624235" y="5307352"/>
                    <a:ext cx="6225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rot="5400000">
                    <a:off x="1624235" y="5307352"/>
                    <a:ext cx="622598" cy="523220"/>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21" name="Text Box 2"/>
          <p:cNvSpPr txBox="1">
            <a:spLocks noChangeArrowheads="1"/>
          </p:cNvSpPr>
          <p:nvPr/>
        </p:nvSpPr>
        <p:spPr bwMode="auto">
          <a:xfrm>
            <a:off x="320873" y="107921"/>
            <a:ext cx="392576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4.</a:t>
            </a:r>
            <a:r>
              <a:rPr lang="en-US" altLang="en-US" b="0" dirty="0">
                <a:latin typeface="Arial" panose="020B0604020202020204" pitchFamily="34" charset="0"/>
                <a:cs typeface="Times New Roman" panose="02020603050405020304" pitchFamily="18" charset="0"/>
                <a:sym typeface="Math3" panose="00000400000000000000" pitchFamily="2" charset="2"/>
              </a:rPr>
              <a:t> </a:t>
            </a:r>
            <a:r>
              <a:rPr lang="en-US" altLang="en-US" dirty="0">
                <a:latin typeface="Arial" panose="020B0604020202020204" pitchFamily="34" charset="0"/>
                <a:cs typeface="Times New Roman" panose="02020603050405020304" pitchFamily="18" charset="0"/>
                <a:sym typeface="Math3" panose="00000400000000000000" pitchFamily="2" charset="2"/>
              </a:rPr>
              <a:t>Scaling utility</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23" name="Oval 22"/>
          <p:cNvSpPr/>
          <p:nvPr/>
        </p:nvSpPr>
        <p:spPr>
          <a:xfrm>
            <a:off x="1807094" y="4897519"/>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 name="Oval 23"/>
          <p:cNvSpPr/>
          <p:nvPr/>
        </p:nvSpPr>
        <p:spPr>
          <a:xfrm>
            <a:off x="6816041" y="123718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6" name="Text Box 2"/>
              <p:cNvSpPr txBox="1">
                <a:spLocks noChangeArrowheads="1"/>
              </p:cNvSpPr>
              <p:nvPr/>
            </p:nvSpPr>
            <p:spPr bwMode="auto">
              <a:xfrm>
                <a:off x="1430282" y="1033012"/>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1</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2"/>
              <p:cNvSpPr txBox="1">
                <a:spLocks noRot="1" noChangeAspect="1" noMove="1" noResize="1" noEditPoints="1" noAdjustHandles="1" noChangeArrowheads="1" noChangeShapeType="1" noTextEdit="1"/>
              </p:cNvSpPr>
              <p:nvPr/>
            </p:nvSpPr>
            <p:spPr bwMode="auto">
              <a:xfrm>
                <a:off x="1430282" y="1033012"/>
                <a:ext cx="437187" cy="584775"/>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28" name="Straight Connector 27"/>
          <p:cNvCxnSpPr/>
          <p:nvPr/>
        </p:nvCxnSpPr>
        <p:spPr>
          <a:xfrm flipV="1">
            <a:off x="1870203" y="1274153"/>
            <a:ext cx="4945838" cy="363419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 name="Text Box 2"/>
          <p:cNvSpPr txBox="1">
            <a:spLocks noChangeArrowheads="1"/>
          </p:cNvSpPr>
          <p:nvPr/>
        </p:nvSpPr>
        <p:spPr bwMode="auto">
          <a:xfrm>
            <a:off x="508785" y="6227617"/>
            <a:ext cx="22985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latin typeface="Arial" panose="020B0604020202020204" pitchFamily="34" charset="0"/>
                <a:cs typeface="Times New Roman" panose="02020603050405020304" pitchFamily="18" charset="0"/>
                <a:sym typeface="Math3" panose="00000400000000000000" pitchFamily="2" charset="2"/>
              </a:rPr>
              <a:t>I add the diagonal.</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31" name="Text Box 3">
            <a:extLst>
              <a:ext uri="{FF2B5EF4-FFF2-40B4-BE49-F238E27FC236}">
                <a16:creationId xmlns:a16="http://schemas.microsoft.com/office/drawing/2014/main" id="{1DED33EC-9BEF-48E9-9953-8F2325473EED}"/>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54</a:t>
            </a:fld>
            <a:endParaRPr lang="en-US" altLang="nl-NL" sz="1600" dirty="0"/>
          </a:p>
        </p:txBody>
      </p:sp>
    </p:spTree>
    <p:extLst>
      <p:ext uri="{BB962C8B-B14F-4D97-AF65-F5344CB8AC3E}">
        <p14:creationId xmlns:p14="http://schemas.microsoft.com/office/powerpoint/2010/main" val="341949911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9">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1" grpId="0" build="p" autoUpdateAnimBg="0"/>
      <p:bldP spid="23" grpId="0" animBg="1"/>
      <p:bldP spid="24" grpId="0" animBg="1"/>
      <p:bldP spid="26" grpId="0"/>
      <p:bldP spid="29"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910460" y="1033012"/>
            <a:ext cx="6212970" cy="5135244"/>
            <a:chOff x="910460" y="1033012"/>
            <a:chExt cx="6212970" cy="5135244"/>
          </a:xfrm>
        </p:grpSpPr>
        <p:cxnSp>
          <p:nvCxnSpPr>
            <p:cNvPr id="27" name="Straight Connector 26"/>
            <p:cNvCxnSpPr/>
            <p:nvPr/>
          </p:nvCxnSpPr>
          <p:spPr>
            <a:xfrm>
              <a:off x="1835696" y="1268760"/>
              <a:ext cx="5040559"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 Box 2"/>
                <p:cNvSpPr txBox="1">
                  <a:spLocks noChangeArrowheads="1"/>
                </p:cNvSpPr>
                <p:nvPr/>
              </p:nvSpPr>
              <p:spPr bwMode="auto">
                <a:xfrm>
                  <a:off x="1427753" y="4625558"/>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0</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2"/>
                <p:cNvSpPr txBox="1">
                  <a:spLocks noRot="1" noChangeAspect="1" noMove="1" noResize="1" noEditPoints="1" noAdjustHandles="1" noChangeArrowheads="1" noChangeShapeType="1" noTextEdit="1"/>
                </p:cNvSpPr>
                <p:nvPr/>
              </p:nvSpPr>
              <p:spPr bwMode="auto">
                <a:xfrm>
                  <a:off x="1427753" y="4625558"/>
                  <a:ext cx="437187" cy="58477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 name="Group 4"/>
            <p:cNvGrpSpPr/>
            <p:nvPr/>
          </p:nvGrpSpPr>
          <p:grpSpPr>
            <a:xfrm>
              <a:off x="910460" y="1268760"/>
              <a:ext cx="6212970" cy="4899496"/>
              <a:chOff x="910460" y="1268760"/>
              <a:chExt cx="6212970" cy="4899496"/>
            </a:xfrm>
          </p:grpSpPr>
          <p:grpSp>
            <p:nvGrpSpPr>
              <p:cNvPr id="4" name="Group 3"/>
              <p:cNvGrpSpPr/>
              <p:nvPr/>
            </p:nvGrpSpPr>
            <p:grpSpPr>
              <a:xfrm>
                <a:off x="910460" y="1268760"/>
                <a:ext cx="5975658" cy="4899496"/>
                <a:chOff x="910460" y="1268760"/>
                <a:chExt cx="5975658" cy="4899496"/>
              </a:xfrm>
            </p:grpSpPr>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085918" y="5588819"/>
                  <a:ext cx="1800200" cy="579437"/>
                  <a:chOff x="4211960" y="5475794"/>
                  <a:chExt cx="1800200" cy="579437"/>
                </a:xfrm>
              </p:grpSpPr>
              <p:cxnSp>
                <p:nvCxnSpPr>
                  <p:cNvPr id="9" name="Straight Arrow Connector 8"/>
                  <p:cNvCxnSpPr/>
                  <p:nvPr/>
                </p:nvCxnSpPr>
                <p:spPr>
                  <a:xfrm>
                    <a:off x="4211960" y="5592192"/>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5059265" y="5475794"/>
                    <a:ext cx="54944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 name="Group 11"/>
                <p:cNvGrpSpPr/>
                <p:nvPr/>
              </p:nvGrpSpPr>
              <p:grpSpPr>
                <a:xfrm>
                  <a:off x="910460" y="1304764"/>
                  <a:ext cx="549449" cy="1800200"/>
                  <a:chOff x="395536" y="1304764"/>
                  <a:chExt cx="549449" cy="1800200"/>
                </a:xfrm>
              </p:grpSpPr>
              <p:cxnSp>
                <p:nvCxnSpPr>
                  <p:cNvPr id="14" name="Straight Arrow Connector 13"/>
                  <p:cNvCxnSpPr/>
                  <p:nvPr/>
                </p:nvCxnSpPr>
                <p:spPr>
                  <a:xfrm rot="16200000">
                    <a:off x="-72516" y="22048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395536" y="1692097"/>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395536" y="1692097"/>
                        <a:ext cx="549449" cy="58477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mc:AlternateContent xmlns:mc="http://schemas.openxmlformats.org/markup-compatibility/2006" xmlns:a14="http://schemas.microsoft.com/office/drawing/2010/main">
            <mc:Choice Requires="a14">
              <p:sp>
                <p:nvSpPr>
                  <p:cNvPr id="13" name="Text Box 4"/>
                  <p:cNvSpPr txBox="1">
                    <a:spLocks noChangeArrowheads="1"/>
                  </p:cNvSpPr>
                  <p:nvPr/>
                </p:nvSpPr>
                <p:spPr bwMode="auto">
                  <a:xfrm>
                    <a:off x="1548629"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0</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p:cNvSpPr txBox="1">
                    <a:spLocks noRot="1" noChangeAspect="1" noMove="1" noResize="1" noEditPoints="1" noAdjustHandles="1" noChangeArrowheads="1" noChangeShapeType="1" noTextEdit="1"/>
                  </p:cNvSpPr>
                  <p:nvPr/>
                </p:nvSpPr>
                <p:spPr bwMode="auto">
                  <a:xfrm>
                    <a:off x="1548629" y="4921444"/>
                    <a:ext cx="549449" cy="58477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 name="Text Box 4"/>
                  <p:cNvSpPr txBox="1">
                    <a:spLocks noChangeArrowheads="1"/>
                  </p:cNvSpPr>
                  <p:nvPr/>
                </p:nvSpPr>
                <p:spPr bwMode="auto">
                  <a:xfrm>
                    <a:off x="6573981"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4</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p:cNvSpPr txBox="1">
                    <a:spLocks noRot="1" noChangeAspect="1" noMove="1" noResize="1" noEditPoints="1" noAdjustHandles="1" noChangeArrowheads="1" noChangeShapeType="1" noTextEdit="1"/>
                  </p:cNvSpPr>
                  <p:nvPr/>
                </p:nvSpPr>
                <p:spPr bwMode="auto">
                  <a:xfrm>
                    <a:off x="6573981" y="4921444"/>
                    <a:ext cx="549449"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19" name="Straight Connector 18"/>
              <p:cNvCxnSpPr/>
              <p:nvPr/>
            </p:nvCxnSpPr>
            <p:spPr>
              <a:xfrm>
                <a:off x="688316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83569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528184" y="5257663"/>
                <a:ext cx="633448" cy="820434"/>
                <a:chOff x="1563696" y="5257663"/>
                <a:chExt cx="633448" cy="820434"/>
              </a:xfrm>
            </p:grpSpPr>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a:off x="1563696" y="5616432"/>
                      <a:ext cx="62259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a:off x="1563696" y="5616432"/>
                      <a:ext cx="622598"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rot="5400000">
                      <a:off x="1624235" y="5307352"/>
                      <a:ext cx="6225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rot="5400000">
                      <a:off x="1624235" y="5307352"/>
                      <a:ext cx="622598" cy="523220"/>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23" name="Oval 22"/>
            <p:cNvSpPr/>
            <p:nvPr/>
          </p:nvSpPr>
          <p:spPr>
            <a:xfrm>
              <a:off x="1807094" y="4897519"/>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 name="Oval 23"/>
            <p:cNvSpPr/>
            <p:nvPr/>
          </p:nvSpPr>
          <p:spPr>
            <a:xfrm>
              <a:off x="6816041" y="123718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6" name="Text Box 2"/>
                <p:cNvSpPr txBox="1">
                  <a:spLocks noChangeArrowheads="1"/>
                </p:cNvSpPr>
                <p:nvPr/>
              </p:nvSpPr>
              <p:spPr bwMode="auto">
                <a:xfrm>
                  <a:off x="1430282" y="1033012"/>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1</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2"/>
                <p:cNvSpPr txBox="1">
                  <a:spLocks noRot="1" noChangeAspect="1" noMove="1" noResize="1" noEditPoints="1" noAdjustHandles="1" noChangeArrowheads="1" noChangeShapeType="1" noTextEdit="1"/>
                </p:cNvSpPr>
                <p:nvPr/>
              </p:nvSpPr>
              <p:spPr bwMode="auto">
                <a:xfrm>
                  <a:off x="1430282" y="1033012"/>
                  <a:ext cx="437187" cy="584775"/>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28" name="Straight Connector 27"/>
            <p:cNvCxnSpPr/>
            <p:nvPr/>
          </p:nvCxnSpPr>
          <p:spPr>
            <a:xfrm flipV="1">
              <a:off x="1870203" y="1274153"/>
              <a:ext cx="4945838" cy="363419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30" name="Text Box 2"/>
              <p:cNvSpPr txBox="1">
                <a:spLocks noChangeArrowheads="1"/>
              </p:cNvSpPr>
              <p:nvPr/>
            </p:nvSpPr>
            <p:spPr bwMode="auto">
              <a:xfrm>
                <a:off x="320873" y="107921"/>
                <a:ext cx="828455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5</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en-US" b="0" dirty="0">
                    <a:latin typeface="Arial" panose="020B0604020202020204" pitchFamily="34" charset="0"/>
                    <a:cs typeface="Times New Roman" panose="02020603050405020304" pitchFamily="18" charset="0"/>
                    <a:sym typeface="Math3" panose="00000400000000000000" pitchFamily="2" charset="2"/>
                  </a:rPr>
                  <a:t> Write the symbol </a:t>
                </a:r>
                <a14:m>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2</m:t>
                        </m:r>
                      </m:sup>
                    </m:sSup>
                  </m:oMath>
                </a14:m>
                <a:r>
                  <a:rPr lang="en-US" altLang="en-US" dirty="0">
                    <a:latin typeface="Arial" panose="020B0604020202020204" pitchFamily="34" charset="0"/>
                    <a:cs typeface="Times New Roman" panose="02020603050405020304" pitchFamily="18" charset="0"/>
                    <a:sym typeface="Math3" panose="00000400000000000000" pitchFamily="2" charset="2"/>
                  </a:rPr>
                  <a:t> where your own </a:t>
                </a:r>
                <a14:m>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2</m:t>
                        </m:r>
                      </m:sup>
                    </m:sSup>
                  </m:oMath>
                </a14:m>
                <a:r>
                  <a:rPr lang="en-US" altLang="en-US" dirty="0">
                    <a:latin typeface="Arial" panose="020B0604020202020204" pitchFamily="34" charset="0"/>
                    <a:cs typeface="Times New Roman" panose="02020603050405020304" pitchFamily="18" charset="0"/>
                    <a:sym typeface="Math3" panose="00000400000000000000" pitchFamily="2" charset="2"/>
                  </a:rPr>
                  <a:t> is.</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0" name="Text Box 2"/>
              <p:cNvSpPr txBox="1">
                <a:spLocks noRot="1" noChangeAspect="1" noMove="1" noResize="1" noEditPoints="1" noAdjustHandles="1" noChangeArrowheads="1" noChangeShapeType="1" noTextEdit="1"/>
              </p:cNvSpPr>
              <p:nvPr/>
            </p:nvSpPr>
            <p:spPr bwMode="auto">
              <a:xfrm>
                <a:off x="320873" y="107921"/>
                <a:ext cx="8284559" cy="584775"/>
              </a:xfrm>
              <a:prstGeom prst="rect">
                <a:avLst/>
              </a:prstGeom>
              <a:blipFill rotWithShape="1">
                <a:blip r:embed="rId10"/>
                <a:stretch>
                  <a:fillRect l="-1913" t="-13542" r="-1766"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31" name="Text Box 4"/>
              <p:cNvSpPr txBox="1">
                <a:spLocks noChangeArrowheads="1"/>
              </p:cNvSpPr>
              <p:nvPr/>
            </p:nvSpPr>
            <p:spPr bwMode="auto">
              <a:xfrm>
                <a:off x="3324182" y="4897762"/>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2</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p:cNvSpPr txBox="1">
                <a:spLocks noRot="1" noChangeAspect="1" noMove="1" noResize="1" noEditPoints="1" noAdjustHandles="1" noChangeArrowheads="1" noChangeShapeType="1" noTextEdit="1"/>
              </p:cNvSpPr>
              <p:nvPr/>
            </p:nvSpPr>
            <p:spPr bwMode="auto">
              <a:xfrm>
                <a:off x="3324182" y="4897762"/>
                <a:ext cx="549449" cy="58477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2" name="Straight Connector 31"/>
          <p:cNvCxnSpPr/>
          <p:nvPr/>
        </p:nvCxnSpPr>
        <p:spPr>
          <a:xfrm>
            <a:off x="3594458" y="4891312"/>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3566840" y="3066047"/>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34" name="Group 33"/>
          <p:cNvGrpSpPr/>
          <p:nvPr/>
        </p:nvGrpSpPr>
        <p:grpSpPr>
          <a:xfrm>
            <a:off x="1440634" y="2602551"/>
            <a:ext cx="2163174" cy="523220"/>
            <a:chOff x="1440634" y="2504893"/>
            <a:chExt cx="2163174" cy="523220"/>
          </a:xfrm>
        </p:grpSpPr>
        <p:cxnSp>
          <p:nvCxnSpPr>
            <p:cNvPr id="35" name="Straight Connector 34"/>
            <p:cNvCxnSpPr/>
            <p:nvPr/>
          </p:nvCxnSpPr>
          <p:spPr>
            <a:xfrm>
              <a:off x="1843590" y="2996952"/>
              <a:ext cx="176021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Text Box 2"/>
            <p:cNvSpPr txBox="1">
              <a:spLocks noChangeArrowheads="1"/>
            </p:cNvSpPr>
            <p:nvPr/>
          </p:nvSpPr>
          <p:spPr bwMode="auto">
            <a:xfrm>
              <a:off x="1440634" y="2504893"/>
              <a:ext cx="4371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sp>
        <p:nvSpPr>
          <p:cNvPr id="37" name="Rectangle 36"/>
          <p:cNvSpPr/>
          <p:nvPr/>
        </p:nvSpPr>
        <p:spPr>
          <a:xfrm>
            <a:off x="1404791" y="2804884"/>
            <a:ext cx="494046" cy="646331"/>
          </a:xfrm>
          <a:prstGeom prst="rect">
            <a:avLst/>
          </a:prstGeom>
        </p:spPr>
        <p:txBody>
          <a:bodyPr wrap="none">
            <a:spAutoFit/>
          </a:bodyPr>
          <a:lstStyle/>
          <a:p>
            <a:r>
              <a:rPr lang="en-US" sz="3600" dirty="0"/>
              <a:t>½</a:t>
            </a:r>
            <a:endParaRPr lang="nl-NL" sz="3600" dirty="0"/>
          </a:p>
        </p:txBody>
      </p:sp>
      <mc:AlternateContent xmlns:mc="http://schemas.openxmlformats.org/markup-compatibility/2006" xmlns:a14="http://schemas.microsoft.com/office/drawing/2010/main">
        <mc:Choice Requires="a14">
          <p:sp>
            <p:nvSpPr>
              <p:cNvPr id="38" name="Text Box 2"/>
              <p:cNvSpPr txBox="1">
                <a:spLocks noChangeArrowheads="1"/>
              </p:cNvSpPr>
              <p:nvPr/>
            </p:nvSpPr>
            <p:spPr bwMode="auto">
              <a:xfrm>
                <a:off x="391897" y="6014545"/>
                <a:ext cx="3189747" cy="7877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en-US" b="0" dirty="0">
                    <a:latin typeface="Arial" panose="020B0604020202020204" pitchFamily="34" charset="0"/>
                    <a:cs typeface="Times New Roman" panose="02020603050405020304" pitchFamily="18" charset="0"/>
                    <a:sym typeface="Math3" panose="00000400000000000000" pitchFamily="2" charset="2"/>
                  </a:rPr>
                  <a:t> There </a:t>
                </a:r>
                <a14:m>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a14:m>
                <a:r>
                  <a:rPr lang="en-US" altLang="en-US" b="0" dirty="0">
                    <a:latin typeface="Arial" panose="020B0604020202020204" pitchFamily="34" charset="0"/>
                    <a:cs typeface="Times New Roman" panose="02020603050405020304" pitchFamily="18" charset="0"/>
                    <a:sym typeface="Math3" panose="00000400000000000000" pitchFamily="2" charset="2"/>
                  </a:rPr>
                  <a:t> is </a:t>
                </a:r>
                <a14:m>
                  <m:oMath xmlns:m="http://schemas.openxmlformats.org/officeDocument/2006/math">
                    <m:f>
                      <m:f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b="0" i="1" smtClean="0">
                            <a:latin typeface="Cambria Math"/>
                            <a:cs typeface="Times New Roman" panose="02020603050405020304" pitchFamily="18" charset="0"/>
                            <a:sym typeface="Math3" panose="00000400000000000000" pitchFamily="2" charset="2"/>
                          </a:rPr>
                          <m:t>1</m:t>
                        </m:r>
                      </m:num>
                      <m:den>
                        <m:r>
                          <a:rPr lang="en-US" altLang="en-US" b="0" i="1" smtClean="0">
                            <a:latin typeface="Cambria Math"/>
                            <a:cs typeface="Times New Roman" panose="02020603050405020304" pitchFamily="18" charset="0"/>
                            <a:sym typeface="Math3" panose="00000400000000000000" pitchFamily="2" charset="2"/>
                          </a:rPr>
                          <m:t>2</m:t>
                        </m:r>
                      </m:den>
                    </m:f>
                  </m:oMath>
                </a14:m>
                <a:r>
                  <a:rPr lang="en-US" altLang="en-US" b="0"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8" name="Text Box 2"/>
              <p:cNvSpPr txBox="1">
                <a:spLocks noRot="1" noChangeAspect="1" noMove="1" noResize="1" noEditPoints="1" noAdjustHandles="1" noChangeArrowheads="1" noChangeShapeType="1" noTextEdit="1"/>
              </p:cNvSpPr>
              <p:nvPr/>
            </p:nvSpPr>
            <p:spPr bwMode="auto">
              <a:xfrm>
                <a:off x="391897" y="6014545"/>
                <a:ext cx="3189747" cy="787716"/>
              </a:xfrm>
              <a:prstGeom prst="rect">
                <a:avLst/>
              </a:prstGeom>
              <a:blipFill rotWithShape="1">
                <a:blip r:embed="rId12"/>
                <a:stretch>
                  <a:fillRect l="-4771" b="-1007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0" name="Text Box 3">
            <a:extLst>
              <a:ext uri="{FF2B5EF4-FFF2-40B4-BE49-F238E27FC236}">
                <a16:creationId xmlns:a16="http://schemas.microsoft.com/office/drawing/2014/main" id="{7342977B-8BDF-4A90-AF4C-E4C1C2EFF7A8}"/>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55</a:t>
            </a:fld>
            <a:endParaRPr lang="en-US" altLang="nl-NL" sz="1600" dirty="0"/>
          </a:p>
        </p:txBody>
      </p:sp>
    </p:spTree>
    <p:extLst>
      <p:ext uri="{BB962C8B-B14F-4D97-AF65-F5344CB8AC3E}">
        <p14:creationId xmlns:p14="http://schemas.microsoft.com/office/powerpoint/2010/main" val="81101112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autoUpdateAnimBg="0"/>
      <p:bldP spid="31" grpId="0"/>
      <p:bldP spid="33" grpId="0" animBg="1"/>
      <p:bldP spid="37" grpId="0"/>
      <p:bldP spid="3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p:cNvGrpSpPr/>
          <p:nvPr/>
        </p:nvGrpSpPr>
        <p:grpSpPr>
          <a:xfrm>
            <a:off x="1371875" y="1885256"/>
            <a:ext cx="3521640" cy="584775"/>
            <a:chOff x="1371875" y="1885256"/>
            <a:chExt cx="3521640" cy="584775"/>
          </a:xfrm>
        </p:grpSpPr>
        <p:cxnSp>
          <p:nvCxnSpPr>
            <p:cNvPr id="41" name="Straight Connector 40"/>
            <p:cNvCxnSpPr/>
            <p:nvPr/>
          </p:nvCxnSpPr>
          <p:spPr>
            <a:xfrm flipV="1">
              <a:off x="1874032" y="2178704"/>
              <a:ext cx="3019483" cy="420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1" name="Text Box 2"/>
            <p:cNvSpPr txBox="1">
              <a:spLocks noChangeArrowheads="1"/>
            </p:cNvSpPr>
            <p:nvPr/>
          </p:nvSpPr>
          <p:spPr bwMode="auto">
            <a:xfrm>
              <a:off x="1371875" y="1885256"/>
              <a:ext cx="4371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latin typeface="Arial" panose="020B0604020202020204" pitchFamily="34" charset="0"/>
                </a:rPr>
                <a:t>¾</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21" name="Group 20"/>
          <p:cNvGrpSpPr/>
          <p:nvPr/>
        </p:nvGrpSpPr>
        <p:grpSpPr>
          <a:xfrm>
            <a:off x="1362232" y="3721634"/>
            <a:ext cx="1255690" cy="584775"/>
            <a:chOff x="1362232" y="3721634"/>
            <a:chExt cx="1255690" cy="584775"/>
          </a:xfrm>
        </p:grpSpPr>
        <p:cxnSp>
          <p:nvCxnSpPr>
            <p:cNvPr id="40" name="Straight Connector 39"/>
            <p:cNvCxnSpPr>
              <a:endCxn id="45" idx="6"/>
            </p:cNvCxnSpPr>
            <p:nvPr/>
          </p:nvCxnSpPr>
          <p:spPr>
            <a:xfrm>
              <a:off x="1874032" y="4029874"/>
              <a:ext cx="743890" cy="3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0" name="Text Box 2"/>
            <p:cNvSpPr txBox="1">
              <a:spLocks noChangeArrowheads="1"/>
            </p:cNvSpPr>
            <p:nvPr/>
          </p:nvSpPr>
          <p:spPr bwMode="auto">
            <a:xfrm>
              <a:off x="1362232" y="3721634"/>
              <a:ext cx="4371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latin typeface="Arial" panose="020B0604020202020204" pitchFamily="34" charset="0"/>
                </a:rPr>
                <a:t>¼</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sp>
        <p:nvSpPr>
          <p:cNvPr id="52" name="Freeform 51"/>
          <p:cNvSpPr/>
          <p:nvPr/>
        </p:nvSpPr>
        <p:spPr>
          <a:xfrm>
            <a:off x="1856276" y="1256397"/>
            <a:ext cx="5013009" cy="3660335"/>
          </a:xfrm>
          <a:custGeom>
            <a:avLst/>
            <a:gdLst>
              <a:gd name="connsiteX0" fmla="*/ 0 w 2681056"/>
              <a:gd name="connsiteY0" fmla="*/ 3133818 h 3133818"/>
              <a:gd name="connsiteX1" fmla="*/ 168676 w 2681056"/>
              <a:gd name="connsiteY1" fmla="*/ 2015231 h 3133818"/>
              <a:gd name="connsiteX2" fmla="*/ 1642369 w 2681056"/>
              <a:gd name="connsiteY2" fmla="*/ 807868 h 3133818"/>
              <a:gd name="connsiteX3" fmla="*/ 2681056 w 2681056"/>
              <a:gd name="connsiteY3" fmla="*/ 772357 h 3133818"/>
              <a:gd name="connsiteX4" fmla="*/ 2325949 w 2681056"/>
              <a:gd name="connsiteY4" fmla="*/ 0 h 3133818"/>
              <a:gd name="connsiteX0" fmla="*/ 0 w 5358097"/>
              <a:gd name="connsiteY0" fmla="*/ 3878854 h 3878854"/>
              <a:gd name="connsiteX1" fmla="*/ 168676 w 5358097"/>
              <a:gd name="connsiteY1" fmla="*/ 2760267 h 3878854"/>
              <a:gd name="connsiteX2" fmla="*/ 1642369 w 5358097"/>
              <a:gd name="connsiteY2" fmla="*/ 1552904 h 3878854"/>
              <a:gd name="connsiteX3" fmla="*/ 2681056 w 5358097"/>
              <a:gd name="connsiteY3" fmla="*/ 1517393 h 3878854"/>
              <a:gd name="connsiteX4" fmla="*/ 5358097 w 5358097"/>
              <a:gd name="connsiteY4" fmla="*/ 0 h 3878854"/>
              <a:gd name="connsiteX0" fmla="*/ 0 w 5358097"/>
              <a:gd name="connsiteY0" fmla="*/ 3878854 h 3878854"/>
              <a:gd name="connsiteX1" fmla="*/ 1040418 w 5358097"/>
              <a:gd name="connsiteY1" fmla="*/ 2816852 h 3878854"/>
              <a:gd name="connsiteX2" fmla="*/ 1642369 w 5358097"/>
              <a:gd name="connsiteY2" fmla="*/ 1552904 h 3878854"/>
              <a:gd name="connsiteX3" fmla="*/ 2681056 w 5358097"/>
              <a:gd name="connsiteY3" fmla="*/ 1517393 h 3878854"/>
              <a:gd name="connsiteX4" fmla="*/ 5358097 w 5358097"/>
              <a:gd name="connsiteY4" fmla="*/ 0 h 3878854"/>
              <a:gd name="connsiteX0" fmla="*/ 0 w 5358097"/>
              <a:gd name="connsiteY0" fmla="*/ 3878854 h 3878854"/>
              <a:gd name="connsiteX1" fmla="*/ 1040418 w 5358097"/>
              <a:gd name="connsiteY1" fmla="*/ 2816852 h 3878854"/>
              <a:gd name="connsiteX2" fmla="*/ 2163520 w 5358097"/>
              <a:gd name="connsiteY2" fmla="*/ 1816967 h 3878854"/>
              <a:gd name="connsiteX3" fmla="*/ 2681056 w 5358097"/>
              <a:gd name="connsiteY3" fmla="*/ 1517393 h 3878854"/>
              <a:gd name="connsiteX4" fmla="*/ 5358097 w 5358097"/>
              <a:gd name="connsiteY4" fmla="*/ 0 h 3878854"/>
              <a:gd name="connsiteX0" fmla="*/ 0 w 5358097"/>
              <a:gd name="connsiteY0" fmla="*/ 3878854 h 3878854"/>
              <a:gd name="connsiteX1" fmla="*/ 1040418 w 5358097"/>
              <a:gd name="connsiteY1" fmla="*/ 2816852 h 3878854"/>
              <a:gd name="connsiteX2" fmla="*/ 2163520 w 5358097"/>
              <a:gd name="connsiteY2" fmla="*/ 1816967 h 3878854"/>
              <a:gd name="connsiteX3" fmla="*/ 3808635 w 5358097"/>
              <a:gd name="connsiteY3" fmla="*/ 762926 h 3878854"/>
              <a:gd name="connsiteX4" fmla="*/ 5358097 w 5358097"/>
              <a:gd name="connsiteY4" fmla="*/ 0 h 3878854"/>
              <a:gd name="connsiteX0" fmla="*/ 0 w 5358097"/>
              <a:gd name="connsiteY0" fmla="*/ 3878854 h 3878854"/>
              <a:gd name="connsiteX1" fmla="*/ 794057 w 5358097"/>
              <a:gd name="connsiteY1" fmla="*/ 2826284 h 3878854"/>
              <a:gd name="connsiteX2" fmla="*/ 2163520 w 5358097"/>
              <a:gd name="connsiteY2" fmla="*/ 1816967 h 3878854"/>
              <a:gd name="connsiteX3" fmla="*/ 3808635 w 5358097"/>
              <a:gd name="connsiteY3" fmla="*/ 762926 h 3878854"/>
              <a:gd name="connsiteX4" fmla="*/ 5358097 w 5358097"/>
              <a:gd name="connsiteY4" fmla="*/ 0 h 3878854"/>
              <a:gd name="connsiteX0" fmla="*/ 0 w 5358097"/>
              <a:gd name="connsiteY0" fmla="*/ 3878854 h 3878854"/>
              <a:gd name="connsiteX1" fmla="*/ 765630 w 5358097"/>
              <a:gd name="connsiteY1" fmla="*/ 2864007 h 3878854"/>
              <a:gd name="connsiteX2" fmla="*/ 2163520 w 5358097"/>
              <a:gd name="connsiteY2" fmla="*/ 1816967 h 3878854"/>
              <a:gd name="connsiteX3" fmla="*/ 3808635 w 5358097"/>
              <a:gd name="connsiteY3" fmla="*/ 762926 h 3878854"/>
              <a:gd name="connsiteX4" fmla="*/ 5358097 w 5358097"/>
              <a:gd name="connsiteY4" fmla="*/ 0 h 3878854"/>
              <a:gd name="connsiteX0" fmla="*/ 0 w 5358097"/>
              <a:gd name="connsiteY0" fmla="*/ 3878854 h 3878854"/>
              <a:gd name="connsiteX1" fmla="*/ 765630 w 5358097"/>
              <a:gd name="connsiteY1" fmla="*/ 2864007 h 3878854"/>
              <a:gd name="connsiteX2" fmla="*/ 2068677 w 5358097"/>
              <a:gd name="connsiteY2" fmla="*/ 1882982 h 3878854"/>
              <a:gd name="connsiteX3" fmla="*/ 3808635 w 5358097"/>
              <a:gd name="connsiteY3" fmla="*/ 762926 h 3878854"/>
              <a:gd name="connsiteX4" fmla="*/ 5358097 w 5358097"/>
              <a:gd name="connsiteY4" fmla="*/ 0 h 3878854"/>
              <a:gd name="connsiteX0" fmla="*/ 0 w 5358097"/>
              <a:gd name="connsiteY0" fmla="*/ 3878854 h 3878854"/>
              <a:gd name="connsiteX1" fmla="*/ 765630 w 5358097"/>
              <a:gd name="connsiteY1" fmla="*/ 2864007 h 3878854"/>
              <a:gd name="connsiteX2" fmla="*/ 1983318 w 5358097"/>
              <a:gd name="connsiteY2" fmla="*/ 1845260 h 3878854"/>
              <a:gd name="connsiteX3" fmla="*/ 3808635 w 5358097"/>
              <a:gd name="connsiteY3" fmla="*/ 762926 h 3878854"/>
              <a:gd name="connsiteX4" fmla="*/ 5358097 w 5358097"/>
              <a:gd name="connsiteY4" fmla="*/ 0 h 3878854"/>
              <a:gd name="connsiteX0" fmla="*/ 0 w 5358097"/>
              <a:gd name="connsiteY0" fmla="*/ 3878854 h 3878854"/>
              <a:gd name="connsiteX1" fmla="*/ 642440 w 5358097"/>
              <a:gd name="connsiteY1" fmla="*/ 2920592 h 3878854"/>
              <a:gd name="connsiteX2" fmla="*/ 1983318 w 5358097"/>
              <a:gd name="connsiteY2" fmla="*/ 1845260 h 3878854"/>
              <a:gd name="connsiteX3" fmla="*/ 3808635 w 5358097"/>
              <a:gd name="connsiteY3" fmla="*/ 762926 h 3878854"/>
              <a:gd name="connsiteX4" fmla="*/ 5358097 w 5358097"/>
              <a:gd name="connsiteY4" fmla="*/ 0 h 3878854"/>
              <a:gd name="connsiteX0" fmla="*/ 0 w 5358097"/>
              <a:gd name="connsiteY0" fmla="*/ 3878854 h 3878854"/>
              <a:gd name="connsiteX1" fmla="*/ 642440 w 5358097"/>
              <a:gd name="connsiteY1" fmla="*/ 2920592 h 3878854"/>
              <a:gd name="connsiteX2" fmla="*/ 1822224 w 5358097"/>
              <a:gd name="connsiteY2" fmla="*/ 1939568 h 3878854"/>
              <a:gd name="connsiteX3" fmla="*/ 3808635 w 5358097"/>
              <a:gd name="connsiteY3" fmla="*/ 762926 h 3878854"/>
              <a:gd name="connsiteX4" fmla="*/ 5358097 w 5358097"/>
              <a:gd name="connsiteY4" fmla="*/ 0 h 3878854"/>
              <a:gd name="connsiteX0" fmla="*/ 0 w 5358097"/>
              <a:gd name="connsiteY0" fmla="*/ 3878854 h 3878854"/>
              <a:gd name="connsiteX1" fmla="*/ 642440 w 5358097"/>
              <a:gd name="connsiteY1" fmla="*/ 2920592 h 3878854"/>
              <a:gd name="connsiteX2" fmla="*/ 1822224 w 5358097"/>
              <a:gd name="connsiteY2" fmla="*/ 1939568 h 3878854"/>
              <a:gd name="connsiteX3" fmla="*/ 3391686 w 5358097"/>
              <a:gd name="connsiteY3" fmla="*/ 979835 h 3878854"/>
              <a:gd name="connsiteX4" fmla="*/ 5358097 w 5358097"/>
              <a:gd name="connsiteY4" fmla="*/ 0 h 3878854"/>
              <a:gd name="connsiteX0" fmla="*/ 0 w 5358097"/>
              <a:gd name="connsiteY0" fmla="*/ 3878854 h 3878854"/>
              <a:gd name="connsiteX1" fmla="*/ 642440 w 5358097"/>
              <a:gd name="connsiteY1" fmla="*/ 2920592 h 3878854"/>
              <a:gd name="connsiteX2" fmla="*/ 1822224 w 5358097"/>
              <a:gd name="connsiteY2" fmla="*/ 1939568 h 3878854"/>
              <a:gd name="connsiteX3" fmla="*/ 3154783 w 5358097"/>
              <a:gd name="connsiteY3" fmla="*/ 970405 h 3878854"/>
              <a:gd name="connsiteX4" fmla="*/ 5358097 w 5358097"/>
              <a:gd name="connsiteY4" fmla="*/ 0 h 3878854"/>
              <a:gd name="connsiteX0" fmla="*/ 0 w 5358097"/>
              <a:gd name="connsiteY0" fmla="*/ 3878854 h 3878854"/>
              <a:gd name="connsiteX1" fmla="*/ 642440 w 5358097"/>
              <a:gd name="connsiteY1" fmla="*/ 2920592 h 3878854"/>
              <a:gd name="connsiteX2" fmla="*/ 1613750 w 5358097"/>
              <a:gd name="connsiteY2" fmla="*/ 1958430 h 3878854"/>
              <a:gd name="connsiteX3" fmla="*/ 3154783 w 5358097"/>
              <a:gd name="connsiteY3" fmla="*/ 970405 h 3878854"/>
              <a:gd name="connsiteX4" fmla="*/ 5358097 w 5358097"/>
              <a:gd name="connsiteY4" fmla="*/ 0 h 3878854"/>
              <a:gd name="connsiteX0" fmla="*/ 0 w 5358097"/>
              <a:gd name="connsiteY0" fmla="*/ 3878854 h 3878854"/>
              <a:gd name="connsiteX1" fmla="*/ 642440 w 5358097"/>
              <a:gd name="connsiteY1" fmla="*/ 2920592 h 3878854"/>
              <a:gd name="connsiteX2" fmla="*/ 1879310 w 5358097"/>
              <a:gd name="connsiteY2" fmla="*/ 1958430 h 3878854"/>
              <a:gd name="connsiteX3" fmla="*/ 3154783 w 5358097"/>
              <a:gd name="connsiteY3" fmla="*/ 970405 h 3878854"/>
              <a:gd name="connsiteX4" fmla="*/ 5358097 w 5358097"/>
              <a:gd name="connsiteY4" fmla="*/ 0 h 3878854"/>
              <a:gd name="connsiteX0" fmla="*/ 0 w 5358097"/>
              <a:gd name="connsiteY0" fmla="*/ 3878854 h 3878854"/>
              <a:gd name="connsiteX1" fmla="*/ 642440 w 5358097"/>
              <a:gd name="connsiteY1" fmla="*/ 2920592 h 3878854"/>
              <a:gd name="connsiteX2" fmla="*/ 1879310 w 5358097"/>
              <a:gd name="connsiteY2" fmla="*/ 1958430 h 3878854"/>
              <a:gd name="connsiteX3" fmla="*/ 3429826 w 5358097"/>
              <a:gd name="connsiteY3" fmla="*/ 942113 h 3878854"/>
              <a:gd name="connsiteX4" fmla="*/ 5358097 w 5358097"/>
              <a:gd name="connsiteY4" fmla="*/ 0 h 3878854"/>
              <a:gd name="connsiteX0" fmla="*/ 0 w 5358097"/>
              <a:gd name="connsiteY0" fmla="*/ 3878854 h 3878854"/>
              <a:gd name="connsiteX1" fmla="*/ 642440 w 5358097"/>
              <a:gd name="connsiteY1" fmla="*/ 2920592 h 3878854"/>
              <a:gd name="connsiteX2" fmla="*/ 1879310 w 5358097"/>
              <a:gd name="connsiteY2" fmla="*/ 1958430 h 3878854"/>
              <a:gd name="connsiteX3" fmla="*/ 3297046 w 5358097"/>
              <a:gd name="connsiteY3" fmla="*/ 960975 h 3878854"/>
              <a:gd name="connsiteX4" fmla="*/ 5358097 w 5358097"/>
              <a:gd name="connsiteY4" fmla="*/ 0 h 3878854"/>
              <a:gd name="connsiteX0" fmla="*/ 0 w 5358097"/>
              <a:gd name="connsiteY0" fmla="*/ 3878854 h 3878854"/>
              <a:gd name="connsiteX1" fmla="*/ 642440 w 5358097"/>
              <a:gd name="connsiteY1" fmla="*/ 2920592 h 3878854"/>
              <a:gd name="connsiteX2" fmla="*/ 1879310 w 5358097"/>
              <a:gd name="connsiteY2" fmla="*/ 1958430 h 3878854"/>
              <a:gd name="connsiteX3" fmla="*/ 3221172 w 5358097"/>
              <a:gd name="connsiteY3" fmla="*/ 970406 h 3878854"/>
              <a:gd name="connsiteX4" fmla="*/ 5358097 w 5358097"/>
              <a:gd name="connsiteY4" fmla="*/ 0 h 3878854"/>
              <a:gd name="connsiteX0" fmla="*/ 0 w 5358097"/>
              <a:gd name="connsiteY0" fmla="*/ 3878854 h 3878854"/>
              <a:gd name="connsiteX1" fmla="*/ 765794 w 5358097"/>
              <a:gd name="connsiteY1" fmla="*/ 2911184 h 3878854"/>
              <a:gd name="connsiteX2" fmla="*/ 1879310 w 5358097"/>
              <a:gd name="connsiteY2" fmla="*/ 1958430 h 3878854"/>
              <a:gd name="connsiteX3" fmla="*/ 3221172 w 5358097"/>
              <a:gd name="connsiteY3" fmla="*/ 970406 h 3878854"/>
              <a:gd name="connsiteX4" fmla="*/ 5358097 w 5358097"/>
              <a:gd name="connsiteY4" fmla="*/ 0 h 3878854"/>
              <a:gd name="connsiteX0" fmla="*/ 0 w 5358097"/>
              <a:gd name="connsiteY0" fmla="*/ 3878854 h 3878854"/>
              <a:gd name="connsiteX1" fmla="*/ 746816 w 5358097"/>
              <a:gd name="connsiteY1" fmla="*/ 2929999 h 3878854"/>
              <a:gd name="connsiteX2" fmla="*/ 1879310 w 5358097"/>
              <a:gd name="connsiteY2" fmla="*/ 1958430 h 3878854"/>
              <a:gd name="connsiteX3" fmla="*/ 3221172 w 5358097"/>
              <a:gd name="connsiteY3" fmla="*/ 970406 h 3878854"/>
              <a:gd name="connsiteX4" fmla="*/ 5358097 w 5358097"/>
              <a:gd name="connsiteY4" fmla="*/ 0 h 3878854"/>
              <a:gd name="connsiteX0" fmla="*/ 0 w 5358097"/>
              <a:gd name="connsiteY0" fmla="*/ 3878854 h 3878854"/>
              <a:gd name="connsiteX1" fmla="*/ 746816 w 5358097"/>
              <a:gd name="connsiteY1" fmla="*/ 2929999 h 3878854"/>
              <a:gd name="connsiteX2" fmla="*/ 1879310 w 5358097"/>
              <a:gd name="connsiteY2" fmla="*/ 1958430 h 3878854"/>
              <a:gd name="connsiteX3" fmla="*/ 3259127 w 5358097"/>
              <a:gd name="connsiteY3" fmla="*/ 970406 h 3878854"/>
              <a:gd name="connsiteX4" fmla="*/ 5358097 w 5358097"/>
              <a:gd name="connsiteY4" fmla="*/ 0 h 3878854"/>
              <a:gd name="connsiteX0" fmla="*/ 0 w 5358097"/>
              <a:gd name="connsiteY0" fmla="*/ 3878854 h 3878854"/>
              <a:gd name="connsiteX1" fmla="*/ 822727 w 5358097"/>
              <a:gd name="connsiteY1" fmla="*/ 2901776 h 3878854"/>
              <a:gd name="connsiteX2" fmla="*/ 1879310 w 5358097"/>
              <a:gd name="connsiteY2" fmla="*/ 1958430 h 3878854"/>
              <a:gd name="connsiteX3" fmla="*/ 3259127 w 5358097"/>
              <a:gd name="connsiteY3" fmla="*/ 970406 h 3878854"/>
              <a:gd name="connsiteX4" fmla="*/ 5358097 w 5358097"/>
              <a:gd name="connsiteY4" fmla="*/ 0 h 3878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097" h="3878854">
                <a:moveTo>
                  <a:pt x="0" y="3878854"/>
                </a:moveTo>
                <a:lnTo>
                  <a:pt x="822727" y="2901776"/>
                </a:lnTo>
                <a:lnTo>
                  <a:pt x="1879310" y="1958430"/>
                </a:lnTo>
                <a:lnTo>
                  <a:pt x="3259127" y="970406"/>
                </a:lnTo>
                <a:lnTo>
                  <a:pt x="5358097" y="0"/>
                </a:ln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7" name="Group 16"/>
          <p:cNvGrpSpPr/>
          <p:nvPr/>
        </p:nvGrpSpPr>
        <p:grpSpPr>
          <a:xfrm>
            <a:off x="697388" y="1033012"/>
            <a:ext cx="6426042" cy="5135244"/>
            <a:chOff x="697388" y="1033012"/>
            <a:chExt cx="6426042" cy="5135244"/>
          </a:xfrm>
        </p:grpSpPr>
        <p:grpSp>
          <p:nvGrpSpPr>
            <p:cNvPr id="8" name="Group 7"/>
            <p:cNvGrpSpPr/>
            <p:nvPr/>
          </p:nvGrpSpPr>
          <p:grpSpPr>
            <a:xfrm>
              <a:off x="697388" y="1033012"/>
              <a:ext cx="6426042" cy="5135244"/>
              <a:chOff x="697388" y="1033012"/>
              <a:chExt cx="6426042" cy="5135244"/>
            </a:xfrm>
          </p:grpSpPr>
          <p:cxnSp>
            <p:nvCxnSpPr>
              <p:cNvPr id="27" name="Straight Connector 26"/>
              <p:cNvCxnSpPr/>
              <p:nvPr/>
            </p:nvCxnSpPr>
            <p:spPr>
              <a:xfrm>
                <a:off x="1835696" y="1268760"/>
                <a:ext cx="5040559"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 Box 2"/>
                  <p:cNvSpPr txBox="1">
                    <a:spLocks noChangeArrowheads="1"/>
                  </p:cNvSpPr>
                  <p:nvPr/>
                </p:nvSpPr>
                <p:spPr bwMode="auto">
                  <a:xfrm>
                    <a:off x="1427753" y="4625558"/>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0</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5" name="Text Box 2"/>
                  <p:cNvSpPr txBox="1">
                    <a:spLocks noRot="1" noChangeAspect="1" noMove="1" noResize="1" noEditPoints="1" noAdjustHandles="1" noChangeArrowheads="1" noChangeShapeType="1" noTextEdit="1"/>
                  </p:cNvSpPr>
                  <p:nvPr/>
                </p:nvSpPr>
                <p:spPr bwMode="auto">
                  <a:xfrm>
                    <a:off x="1427753" y="4625558"/>
                    <a:ext cx="437187" cy="584775"/>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5" name="Group 4"/>
              <p:cNvGrpSpPr/>
              <p:nvPr/>
            </p:nvGrpSpPr>
            <p:grpSpPr>
              <a:xfrm>
                <a:off x="697388" y="1268760"/>
                <a:ext cx="6426042" cy="4899496"/>
                <a:chOff x="697388" y="1268760"/>
                <a:chExt cx="6426042" cy="4899496"/>
              </a:xfrm>
            </p:grpSpPr>
            <p:grpSp>
              <p:nvGrpSpPr>
                <p:cNvPr id="4" name="Group 3"/>
                <p:cNvGrpSpPr/>
                <p:nvPr/>
              </p:nvGrpSpPr>
              <p:grpSpPr>
                <a:xfrm>
                  <a:off x="697388" y="1268760"/>
                  <a:ext cx="6188730" cy="4899496"/>
                  <a:chOff x="697388" y="1268760"/>
                  <a:chExt cx="6188730" cy="4899496"/>
                </a:xfrm>
              </p:grpSpPr>
              <p:cxnSp>
                <p:nvCxnSpPr>
                  <p:cNvPr id="3" name="Straight Connector 2"/>
                  <p:cNvCxnSpPr/>
                  <p:nvPr/>
                </p:nvCxnSpPr>
                <p:spPr>
                  <a:xfrm>
                    <a:off x="1835696" y="1268760"/>
                    <a:ext cx="0" cy="36724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835697" y="4941167"/>
                    <a:ext cx="50405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5085918" y="5588819"/>
                    <a:ext cx="1800200" cy="579437"/>
                    <a:chOff x="4211960" y="5475794"/>
                    <a:chExt cx="1800200" cy="579437"/>
                  </a:xfrm>
                </p:grpSpPr>
                <p:cxnSp>
                  <p:nvCxnSpPr>
                    <p:cNvPr id="9" name="Straight Arrow Connector 8"/>
                    <p:cNvCxnSpPr/>
                    <p:nvPr/>
                  </p:nvCxnSpPr>
                  <p:spPr>
                    <a:xfrm>
                      <a:off x="4211960" y="5592192"/>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5059265" y="5475794"/>
                      <a:ext cx="54944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dirty="0"/>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grpSp>
              <p:grpSp>
                <p:nvGrpSpPr>
                  <p:cNvPr id="12" name="Group 11"/>
                  <p:cNvGrpSpPr/>
                  <p:nvPr/>
                </p:nvGrpSpPr>
                <p:grpSpPr>
                  <a:xfrm>
                    <a:off x="697388" y="1304764"/>
                    <a:ext cx="549449" cy="1800200"/>
                    <a:chOff x="182464" y="1304764"/>
                    <a:chExt cx="549449" cy="1800200"/>
                  </a:xfrm>
                </p:grpSpPr>
                <p:cxnSp>
                  <p:nvCxnSpPr>
                    <p:cNvPr id="14" name="Straight Arrow Connector 13"/>
                    <p:cNvCxnSpPr/>
                    <p:nvPr/>
                  </p:nvCxnSpPr>
                  <p:spPr>
                    <a:xfrm rot="16200000">
                      <a:off x="-285588" y="2204864"/>
                      <a:ext cx="18002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 Box 4"/>
                        <p:cNvSpPr txBox="1">
                          <a:spLocks noChangeArrowheads="1"/>
                        </p:cNvSpPr>
                        <p:nvPr/>
                      </p:nvSpPr>
                      <p:spPr bwMode="auto">
                        <a:xfrm>
                          <a:off x="182464" y="1692097"/>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𝑈</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4"/>
                        <p:cNvSpPr txBox="1">
                          <a:spLocks noRot="1" noChangeAspect="1" noMove="1" noResize="1" noEditPoints="1" noAdjustHandles="1" noChangeArrowheads="1" noChangeShapeType="1" noTextEdit="1"/>
                        </p:cNvSpPr>
                        <p:nvPr/>
                      </p:nvSpPr>
                      <p:spPr bwMode="auto">
                        <a:xfrm>
                          <a:off x="182464" y="1692097"/>
                          <a:ext cx="549449" cy="584775"/>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mc:AlternateContent xmlns:mc="http://schemas.openxmlformats.org/markup-compatibility/2006" xmlns:a14="http://schemas.microsoft.com/office/drawing/2010/main">
              <mc:Choice Requires="a14">
                <p:sp>
                  <p:nvSpPr>
                    <p:cNvPr id="13" name="Text Box 4"/>
                    <p:cNvSpPr txBox="1">
                      <a:spLocks noChangeArrowheads="1"/>
                    </p:cNvSpPr>
                    <p:nvPr/>
                  </p:nvSpPr>
                  <p:spPr bwMode="auto">
                    <a:xfrm>
                      <a:off x="1548629"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0</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3" name="Text Box 4"/>
                    <p:cNvSpPr txBox="1">
                      <a:spLocks noRot="1" noChangeAspect="1" noMove="1" noResize="1" noEditPoints="1" noAdjustHandles="1" noChangeArrowheads="1" noChangeShapeType="1" noTextEdit="1"/>
                    </p:cNvSpPr>
                    <p:nvPr/>
                  </p:nvSpPr>
                  <p:spPr bwMode="auto">
                    <a:xfrm>
                      <a:off x="1548629" y="4921444"/>
                      <a:ext cx="549449" cy="584775"/>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5" name="Text Box 4"/>
                    <p:cNvSpPr txBox="1">
                      <a:spLocks noChangeArrowheads="1"/>
                    </p:cNvSpPr>
                    <p:nvPr/>
                  </p:nvSpPr>
                  <p:spPr bwMode="auto">
                    <a:xfrm>
                      <a:off x="6573981" y="4921444"/>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4</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 name="Text Box 4"/>
                    <p:cNvSpPr txBox="1">
                      <a:spLocks noRot="1" noChangeAspect="1" noMove="1" noResize="1" noEditPoints="1" noAdjustHandles="1" noChangeArrowheads="1" noChangeShapeType="1" noTextEdit="1"/>
                    </p:cNvSpPr>
                    <p:nvPr/>
                  </p:nvSpPr>
                  <p:spPr bwMode="auto">
                    <a:xfrm>
                      <a:off x="6573981" y="4921444"/>
                      <a:ext cx="549449"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19" name="Straight Connector 18"/>
                <p:cNvCxnSpPr/>
                <p:nvPr/>
              </p:nvCxnSpPr>
              <p:spPr>
                <a:xfrm>
                  <a:off x="688316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835696" y="4873556"/>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528184" y="5257663"/>
                  <a:ext cx="633448" cy="820434"/>
                  <a:chOff x="1563696" y="5257663"/>
                  <a:chExt cx="633448" cy="820434"/>
                </a:xfrm>
              </p:grpSpPr>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a:off x="1563696" y="5616432"/>
                        <a:ext cx="62259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b="0" i="1" smtClean="0">
                                  <a:latin typeface="Cambria Math"/>
                                  <a:cs typeface="Times New Roman" panose="02020603050405020304" pitchFamily="18" charset="0"/>
                                  <a:sym typeface="Math3" panose="00000400000000000000" pitchFamily="2" charset="2"/>
                                </a:rPr>
                                <m:t>10</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a:off x="1563696" y="5616432"/>
                        <a:ext cx="622598" cy="461665"/>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rot="5400000">
                        <a:off x="1624235" y="5307352"/>
                        <a:ext cx="622598"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rot="5400000">
                        <a:off x="1624235" y="5307352"/>
                        <a:ext cx="622598" cy="523220"/>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grpSp>
          <p:sp>
            <p:nvSpPr>
              <p:cNvPr id="23" name="Oval 22"/>
              <p:cNvSpPr/>
              <p:nvPr/>
            </p:nvSpPr>
            <p:spPr>
              <a:xfrm>
                <a:off x="1807094" y="4897519"/>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 name="Oval 23"/>
              <p:cNvSpPr/>
              <p:nvPr/>
            </p:nvSpPr>
            <p:spPr>
              <a:xfrm>
                <a:off x="6816041" y="123718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26" name="Text Box 2"/>
                  <p:cNvSpPr txBox="1">
                    <a:spLocks noChangeArrowheads="1"/>
                  </p:cNvSpPr>
                  <p:nvPr/>
                </p:nvSpPr>
                <p:spPr bwMode="auto">
                  <a:xfrm>
                    <a:off x="1430282" y="1033012"/>
                    <a:ext cx="437187"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b="0" i="1" smtClean="0">
                              <a:latin typeface="Cambria Math"/>
                              <a:cs typeface="Times New Roman" panose="02020603050405020304" pitchFamily="18" charset="0"/>
                              <a:sym typeface="Math3" panose="00000400000000000000" pitchFamily="2" charset="2"/>
                            </a:rPr>
                            <m:t>1</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6" name="Text Box 2"/>
                  <p:cNvSpPr txBox="1">
                    <a:spLocks noRot="1" noChangeAspect="1" noMove="1" noResize="1" noEditPoints="1" noAdjustHandles="1" noChangeArrowheads="1" noChangeShapeType="1" noTextEdit="1"/>
                  </p:cNvSpPr>
                  <p:nvPr/>
                </p:nvSpPr>
                <p:spPr bwMode="auto">
                  <a:xfrm>
                    <a:off x="1430282" y="1033012"/>
                    <a:ext cx="437187" cy="584775"/>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28" name="Straight Connector 27"/>
              <p:cNvCxnSpPr/>
              <p:nvPr/>
            </p:nvCxnSpPr>
            <p:spPr>
              <a:xfrm flipV="1">
                <a:off x="1870203" y="1274153"/>
                <a:ext cx="4945838" cy="363419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31" name="Text Box 4"/>
                <p:cNvSpPr txBox="1">
                  <a:spLocks noChangeArrowheads="1"/>
                </p:cNvSpPr>
                <p:nvPr/>
              </p:nvSpPr>
              <p:spPr bwMode="auto">
                <a:xfrm>
                  <a:off x="3324182" y="4897762"/>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2</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4"/>
                <p:cNvSpPr txBox="1">
                  <a:spLocks noRot="1" noChangeAspect="1" noMove="1" noResize="1" noEditPoints="1" noAdjustHandles="1" noChangeArrowheads="1" noChangeShapeType="1" noTextEdit="1"/>
                </p:cNvSpPr>
                <p:nvPr/>
              </p:nvSpPr>
              <p:spPr bwMode="auto">
                <a:xfrm>
                  <a:off x="3324182" y="4897762"/>
                  <a:ext cx="549449" cy="584775"/>
                </a:xfrm>
                <a:prstGeom prst="rect">
                  <a:avLst/>
                </a:prstGeom>
                <a:blipFill rotWithShape="1">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32" name="Straight Connector 31"/>
            <p:cNvCxnSpPr/>
            <p:nvPr/>
          </p:nvCxnSpPr>
          <p:spPr>
            <a:xfrm>
              <a:off x="3594458" y="4891312"/>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3566840" y="3066047"/>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34" name="Group 33"/>
            <p:cNvGrpSpPr/>
            <p:nvPr/>
          </p:nvGrpSpPr>
          <p:grpSpPr>
            <a:xfrm>
              <a:off x="1440634" y="2602551"/>
              <a:ext cx="2163174" cy="523220"/>
              <a:chOff x="1440634" y="2504893"/>
              <a:chExt cx="2163174" cy="523220"/>
            </a:xfrm>
          </p:grpSpPr>
          <p:cxnSp>
            <p:nvCxnSpPr>
              <p:cNvPr id="35" name="Straight Connector 34"/>
              <p:cNvCxnSpPr/>
              <p:nvPr/>
            </p:nvCxnSpPr>
            <p:spPr>
              <a:xfrm>
                <a:off x="1843590" y="2996952"/>
                <a:ext cx="176021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Text Box 2"/>
              <p:cNvSpPr txBox="1">
                <a:spLocks noChangeArrowheads="1"/>
              </p:cNvSpPr>
              <p:nvPr/>
            </p:nvSpPr>
            <p:spPr bwMode="auto">
              <a:xfrm>
                <a:off x="1440634" y="2504893"/>
                <a:ext cx="4371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sp>
          <p:nvSpPr>
            <p:cNvPr id="37" name="Rectangle 36"/>
            <p:cNvSpPr/>
            <p:nvPr/>
          </p:nvSpPr>
          <p:spPr>
            <a:xfrm>
              <a:off x="1404791" y="2804884"/>
              <a:ext cx="494046" cy="646331"/>
            </a:xfrm>
            <a:prstGeom prst="rect">
              <a:avLst/>
            </a:prstGeom>
          </p:spPr>
          <p:txBody>
            <a:bodyPr wrap="none">
              <a:spAutoFit/>
            </a:bodyPr>
            <a:lstStyle/>
            <a:p>
              <a:r>
                <a:rPr lang="en-US" sz="3600" dirty="0"/>
                <a:t>½</a:t>
              </a:r>
              <a:endParaRPr lang="nl-NL" sz="3600" dirty="0"/>
            </a:p>
          </p:txBody>
        </p:sp>
      </p:grpSp>
      <mc:AlternateContent xmlns:mc="http://schemas.openxmlformats.org/markup-compatibility/2006" xmlns:a14="http://schemas.microsoft.com/office/drawing/2010/main">
        <mc:Choice Requires="a14">
          <p:sp>
            <p:nvSpPr>
              <p:cNvPr id="39" name="Text Box 2"/>
              <p:cNvSpPr txBox="1">
                <a:spLocks noChangeArrowheads="1"/>
              </p:cNvSpPr>
              <p:nvPr/>
            </p:nvSpPr>
            <p:spPr bwMode="auto">
              <a:xfrm>
                <a:off x="320873" y="107921"/>
                <a:ext cx="345903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US" altLang="en-US"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en-US" b="0" dirty="0">
                    <a:latin typeface="Arial" panose="020B0604020202020204" pitchFamily="34" charset="0"/>
                    <a:cs typeface="Times New Roman" panose="02020603050405020304" pitchFamily="18" charset="0"/>
                    <a:sym typeface="Math3" panose="00000400000000000000" pitchFamily="2" charset="2"/>
                  </a:rPr>
                  <a:t> Add </a:t>
                </a:r>
                <a14:m>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1</m:t>
                        </m:r>
                      </m:sup>
                    </m:sSup>
                  </m:oMath>
                </a14:m>
                <a:r>
                  <a:rPr lang="en-US" altLang="en-US" dirty="0">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3</m:t>
                        </m:r>
                      </m:sup>
                    </m:sSup>
                  </m:oMath>
                </a14:m>
                <a:r>
                  <a:rPr lang="en-US" altLang="en-US" dirty="0">
                    <a:latin typeface="Arial" panose="020B0604020202020204" pitchFamily="34" charset="0"/>
                    <a:cs typeface="Times New Roman" panose="02020603050405020304" pitchFamily="18" charset="0"/>
                    <a:sym typeface="Math3" panose="00000400000000000000" pitchFamily="2" charset="2"/>
                  </a:rPr>
                  <a: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9" name="Text Box 2"/>
              <p:cNvSpPr txBox="1">
                <a:spLocks noRot="1" noChangeAspect="1" noMove="1" noResize="1" noEditPoints="1" noAdjustHandles="1" noChangeArrowheads="1" noChangeShapeType="1" noTextEdit="1"/>
              </p:cNvSpPr>
              <p:nvPr/>
            </p:nvSpPr>
            <p:spPr bwMode="auto">
              <a:xfrm>
                <a:off x="320873" y="107921"/>
                <a:ext cx="3459039" cy="584775"/>
              </a:xfrm>
              <a:prstGeom prst="rect">
                <a:avLst/>
              </a:prstGeom>
              <a:blipFill rotWithShape="1">
                <a:blip r:embed="rId11"/>
                <a:stretch>
                  <a:fillRect l="-4586" t="-13542" r="-1587" b="-3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42" name="Group 41"/>
          <p:cNvGrpSpPr/>
          <p:nvPr/>
        </p:nvGrpSpPr>
        <p:grpSpPr>
          <a:xfrm>
            <a:off x="2312115" y="4904672"/>
            <a:ext cx="549449" cy="591225"/>
            <a:chOff x="2312115" y="4904672"/>
            <a:chExt cx="549449" cy="591225"/>
          </a:xfrm>
        </p:grpSpPr>
        <mc:AlternateContent xmlns:mc="http://schemas.openxmlformats.org/markup-compatibility/2006" xmlns:a14="http://schemas.microsoft.com/office/drawing/2010/main">
          <mc:Choice Requires="a14">
            <p:sp>
              <p:nvSpPr>
                <p:cNvPr id="43" name="Text Box 4"/>
                <p:cNvSpPr txBox="1">
                  <a:spLocks noChangeArrowheads="1"/>
                </p:cNvSpPr>
                <p:nvPr/>
              </p:nvSpPr>
              <p:spPr bwMode="auto">
                <a:xfrm>
                  <a:off x="2312115" y="4911122"/>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1</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3" name="Text Box 4"/>
                <p:cNvSpPr txBox="1">
                  <a:spLocks noRot="1" noChangeAspect="1" noMove="1" noResize="1" noEditPoints="1" noAdjustHandles="1" noChangeArrowheads="1" noChangeShapeType="1" noTextEdit="1"/>
                </p:cNvSpPr>
                <p:nvPr/>
              </p:nvSpPr>
              <p:spPr bwMode="auto">
                <a:xfrm>
                  <a:off x="2312115" y="4911122"/>
                  <a:ext cx="549449" cy="584775"/>
                </a:xfrm>
                <a:prstGeom prst="rect">
                  <a:avLst/>
                </a:prstGeom>
                <a:blipFill rotWithShape="1">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44" name="Straight Connector 43"/>
            <p:cNvCxnSpPr/>
            <p:nvPr/>
          </p:nvCxnSpPr>
          <p:spPr>
            <a:xfrm>
              <a:off x="2582391" y="4904672"/>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Oval 44"/>
          <p:cNvSpPr/>
          <p:nvPr/>
        </p:nvSpPr>
        <p:spPr>
          <a:xfrm>
            <a:off x="2543985" y="3993273"/>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6" name="Oval 45"/>
          <p:cNvSpPr/>
          <p:nvPr/>
        </p:nvSpPr>
        <p:spPr>
          <a:xfrm>
            <a:off x="4863968" y="2141734"/>
            <a:ext cx="73937" cy="7393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47" name="Group 46"/>
          <p:cNvGrpSpPr/>
          <p:nvPr/>
        </p:nvGrpSpPr>
        <p:grpSpPr>
          <a:xfrm>
            <a:off x="4632159" y="4897268"/>
            <a:ext cx="549449" cy="591225"/>
            <a:chOff x="4632159" y="4897268"/>
            <a:chExt cx="549449" cy="591225"/>
          </a:xfrm>
        </p:grpSpPr>
        <mc:AlternateContent xmlns:mc="http://schemas.openxmlformats.org/markup-compatibility/2006" xmlns:a14="http://schemas.microsoft.com/office/drawing/2010/main">
          <mc:Choice Requires="a14">
            <p:sp>
              <p:nvSpPr>
                <p:cNvPr id="48" name="Text Box 4"/>
                <p:cNvSpPr txBox="1">
                  <a:spLocks noChangeArrowheads="1"/>
                </p:cNvSpPr>
                <p:nvPr/>
              </p:nvSpPr>
              <p:spPr bwMode="auto">
                <a:xfrm>
                  <a:off x="4632159" y="4903718"/>
                  <a:ext cx="54944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b="0" i="1" smtClean="0">
                                <a:latin typeface="Cambria Math"/>
                                <a:cs typeface="Times New Roman" panose="02020603050405020304" pitchFamily="18" charset="0"/>
                                <a:sym typeface="Math3" panose="00000400000000000000" pitchFamily="2" charset="2"/>
                              </a:rPr>
                              <m:t>𝛼</m:t>
                            </m:r>
                          </m:e>
                          <m:sup>
                            <m:r>
                              <a:rPr lang="en-US" altLang="en-US" b="0" i="1" smtClean="0">
                                <a:latin typeface="Cambria Math"/>
                                <a:cs typeface="Times New Roman" panose="02020603050405020304" pitchFamily="18" charset="0"/>
                                <a:sym typeface="Math3" panose="00000400000000000000" pitchFamily="2" charset="2"/>
                              </a:rPr>
                              <m:t>3</m:t>
                            </m:r>
                          </m:sup>
                        </m:sSup>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4"/>
                <p:cNvSpPr txBox="1">
                  <a:spLocks noRot="1" noChangeAspect="1" noMove="1" noResize="1" noEditPoints="1" noAdjustHandles="1" noChangeArrowheads="1" noChangeShapeType="1" noTextEdit="1"/>
                </p:cNvSpPr>
                <p:nvPr/>
              </p:nvSpPr>
              <p:spPr bwMode="auto">
                <a:xfrm>
                  <a:off x="4632159" y="4903718"/>
                  <a:ext cx="549449" cy="584775"/>
                </a:xfrm>
                <a:prstGeom prst="rect">
                  <a:avLst/>
                </a:prstGeom>
                <a:blipFill rotWithShape="1">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cxnSp>
          <p:nvCxnSpPr>
            <p:cNvPr id="49" name="Straight Connector 48"/>
            <p:cNvCxnSpPr/>
            <p:nvPr/>
          </p:nvCxnSpPr>
          <p:spPr>
            <a:xfrm>
              <a:off x="4902435" y="4897268"/>
              <a:ext cx="0" cy="1218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4" name="Text Box 2"/>
          <p:cNvSpPr txBox="1">
            <a:spLocks noChangeArrowheads="1"/>
          </p:cNvSpPr>
          <p:nvPr/>
        </p:nvSpPr>
        <p:spPr bwMode="auto">
          <a:xfrm>
            <a:off x="321857" y="6156593"/>
            <a:ext cx="345903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b="0" dirty="0">
                <a:latin typeface="Arial" panose="020B0604020202020204" pitchFamily="34" charset="0"/>
                <a:cs typeface="Times New Roman" panose="02020603050405020304" pitchFamily="18" charset="0"/>
                <a:sym typeface="Math3" panose="00000400000000000000" pitchFamily="2" charset="2"/>
              </a:rPr>
              <a:t>Your utility graph!</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p:sp>
        <p:nvSpPr>
          <p:cNvPr id="56" name="Text Box 3">
            <a:extLst>
              <a:ext uri="{FF2B5EF4-FFF2-40B4-BE49-F238E27FC236}">
                <a16:creationId xmlns:a16="http://schemas.microsoft.com/office/drawing/2014/main" id="{C33AA1E4-6B51-488C-92F9-64B7BEAD1894}"/>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56</a:t>
            </a:fld>
            <a:endParaRPr lang="en-US" altLang="nl-NL" sz="1600" dirty="0"/>
          </a:p>
        </p:txBody>
      </p:sp>
    </p:spTree>
    <p:extLst>
      <p:ext uri="{BB962C8B-B14F-4D97-AF65-F5344CB8AC3E}">
        <p14:creationId xmlns:p14="http://schemas.microsoft.com/office/powerpoint/2010/main" val="88818884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9" grpId="0" build="p" autoUpdateAnimBg="0"/>
      <p:bldP spid="45" grpId="0" animBg="1"/>
      <p:bldP spid="46" grpId="0" animBg="1"/>
      <p:bldP spid="54" grpId="0" build="p"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882120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57</a:t>
            </a:fld>
            <a:endParaRPr lang="en-US" altLang="nl-NL" sz="1600" dirty="0"/>
          </a:p>
        </p:txBody>
      </p:sp>
      <p:sp>
        <p:nvSpPr>
          <p:cNvPr id="7" name="Text Box 4">
            <a:extLst>
              <a:ext uri="{FF2B5EF4-FFF2-40B4-BE49-F238E27FC236}">
                <a16:creationId xmlns:a16="http://schemas.microsoft.com/office/drawing/2014/main" id="{484394F7-8804-430D-A982-18E6CBE8D040}"/>
              </a:ext>
            </a:extLst>
          </p:cNvPr>
          <p:cNvSpPr txBox="1">
            <a:spLocks noChangeArrowheads="1"/>
          </p:cNvSpPr>
          <p:nvPr/>
        </p:nvSpPr>
        <p:spPr bwMode="auto">
          <a:xfrm>
            <a:off x="242642" y="548680"/>
            <a:ext cx="64175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 to Exercise 2:</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214006961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9832" y="142176"/>
            <a:ext cx="9190849" cy="4528716"/>
            <a:chOff x="9832" y="142176"/>
            <a:chExt cx="9190849" cy="4528716"/>
          </a:xfrm>
        </p:grpSpPr>
        <p:grpSp>
          <p:nvGrpSpPr>
            <p:cNvPr id="2" name="Group 1"/>
            <p:cNvGrpSpPr/>
            <p:nvPr/>
          </p:nvGrpSpPr>
          <p:grpSpPr>
            <a:xfrm>
              <a:off x="7865617" y="1865091"/>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1966511"/>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1966511"/>
                    <a:ext cx="622598" cy="83099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95144" y="3839895"/>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0</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95144" y="3839895"/>
                  <a:ext cx="4853980" cy="830997"/>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566086" y="3292496"/>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566086" y="3292496"/>
                  <a:ext cx="6739657" cy="509178"/>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1922414" y="2563741"/>
                  <a:ext cx="64059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1922414" y="2563741"/>
                  <a:ext cx="6405908" cy="584775"/>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712706" name="Text Box 2"/>
            <p:cNvSpPr txBox="1">
              <a:spLocks noChangeArrowheads="1"/>
            </p:cNvSpPr>
            <p:nvPr/>
          </p:nvSpPr>
          <p:spPr bwMode="auto">
            <a:xfrm>
              <a:off x="54237" y="1005850"/>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4.1.1a:</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698926" y="904034"/>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698926" y="904034"/>
                  <a:ext cx="406574"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136897" y="836712"/>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0</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136897" y="836712"/>
                  <a:ext cx="3278509" cy="584775"/>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567563" y="1624114"/>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t>𝑜</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567563" y="1624114"/>
                  <a:ext cx="6739657" cy="509178"/>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1" name="Text Box 2"/>
            <p:cNvSpPr txBox="1">
              <a:spLocks noChangeArrowheads="1"/>
            </p:cNvSpPr>
            <p:nvPr/>
          </p:nvSpPr>
          <p:spPr bwMode="auto">
            <a:xfrm>
              <a:off x="9832" y="2649982"/>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p:cNvGrpSpPr/>
            <p:nvPr/>
          </p:nvGrpSpPr>
          <p:grpSpPr>
            <a:xfrm>
              <a:off x="1547416" y="1907954"/>
              <a:ext cx="515984" cy="1729691"/>
              <a:chOff x="1360184" y="1539215"/>
              <a:chExt cx="830997" cy="1729691"/>
            </a:xfrm>
          </p:grpSpPr>
          <p:sp>
            <p:nvSpPr>
              <p:cNvPr id="17" name="Freeform 16"/>
              <p:cNvSpPr/>
              <p:nvPr/>
            </p:nvSpPr>
            <p:spPr>
              <a:xfrm flipH="1">
                <a:off x="1691412" y="1539215"/>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464384" y="1956376"/>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464384" y="1956376"/>
                    <a:ext cx="622598" cy="830997"/>
                  </a:xfrm>
                  <a:prstGeom prst="rect">
                    <a:avLst/>
                  </a:prstGeom>
                  <a:blipFill rotWithShape="1">
                    <a:blip r:embed="rId10"/>
                    <a:stretch>
                      <a:fillRect l="-59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856894" y="855908"/>
                  <a:ext cx="30661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856894" y="855908"/>
                  <a:ext cx="3066108" cy="584775"/>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Freeform 13"/>
            <p:cNvSpPr/>
            <p:nvPr/>
          </p:nvSpPr>
          <p:spPr>
            <a:xfrm>
              <a:off x="1414864" y="2952137"/>
              <a:ext cx="176187"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up 19">
              <a:extLst>
                <a:ext uri="{FF2B5EF4-FFF2-40B4-BE49-F238E27FC236}">
                  <a16:creationId xmlns:a16="http://schemas.microsoft.com/office/drawing/2014/main" id="{24B46044-313A-46A7-95C9-557B2569BB64}"/>
                </a:ext>
              </a:extLst>
            </p:cNvPr>
            <p:cNvGrpSpPr/>
            <p:nvPr/>
          </p:nvGrpSpPr>
          <p:grpSpPr>
            <a:xfrm>
              <a:off x="112231" y="1278995"/>
              <a:ext cx="1248460" cy="511398"/>
              <a:chOff x="163091" y="935099"/>
              <a:chExt cx="1248460" cy="511398"/>
            </a:xfrm>
          </p:grpSpPr>
          <p:grpSp>
            <p:nvGrpSpPr>
              <p:cNvPr id="24" name="Group 23">
                <a:extLst>
                  <a:ext uri="{FF2B5EF4-FFF2-40B4-BE49-F238E27FC236}">
                    <a16:creationId xmlns:a16="http://schemas.microsoft.com/office/drawing/2014/main" id="{848327A7-673B-4B1A-BCC2-9761F395F4CF}"/>
                  </a:ext>
                </a:extLst>
              </p:cNvPr>
              <p:cNvGrpSpPr>
                <a:grpSpLocks/>
              </p:cNvGrpSpPr>
              <p:nvPr/>
            </p:nvGrpSpPr>
            <p:grpSpPr bwMode="auto">
              <a:xfrm>
                <a:off x="185644" y="1134892"/>
                <a:ext cx="284916" cy="212159"/>
                <a:chOff x="3237" y="3062"/>
                <a:chExt cx="1398" cy="1041"/>
              </a:xfrm>
            </p:grpSpPr>
            <p:sp>
              <p:nvSpPr>
                <p:cNvPr id="37" name="Freeform 47102">
                  <a:extLst>
                    <a:ext uri="{FF2B5EF4-FFF2-40B4-BE49-F238E27FC236}">
                      <a16:creationId xmlns:a16="http://schemas.microsoft.com/office/drawing/2014/main" id="{1B4C6D12-3083-445E-A653-DD5529C40F1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Freeform 30869">
                  <a:extLst>
                    <a:ext uri="{FF2B5EF4-FFF2-40B4-BE49-F238E27FC236}">
                      <a16:creationId xmlns:a16="http://schemas.microsoft.com/office/drawing/2014/main" id="{60E1EA00-9409-40C7-B06A-35375BFCB3C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5" name="Oval 24">
                <a:extLst>
                  <a:ext uri="{FF2B5EF4-FFF2-40B4-BE49-F238E27FC236}">
                    <a16:creationId xmlns:a16="http://schemas.microsoft.com/office/drawing/2014/main" id="{A3F2A212-34CB-431D-9FF4-173D2B9ACD78}"/>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 name="Text Box 30838">
                <a:extLst>
                  <a:ext uri="{FF2B5EF4-FFF2-40B4-BE49-F238E27FC236}">
                    <a16:creationId xmlns:a16="http://schemas.microsoft.com/office/drawing/2014/main" id="{3BB5F97E-C56A-482B-8627-1D04D5BE2184}"/>
                  </a:ext>
                </a:extLst>
              </p:cNvPr>
              <p:cNvSpPr txBox="1">
                <a:spLocks noChangeArrowheads="1"/>
              </p:cNvSpPr>
              <p:nvPr/>
            </p:nvSpPr>
            <p:spPr bwMode="auto">
              <a:xfrm>
                <a:off x="447409" y="1205104"/>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7" name="Rectangle 26">
                <a:extLst>
                  <a:ext uri="{FF2B5EF4-FFF2-40B4-BE49-F238E27FC236}">
                    <a16:creationId xmlns:a16="http://schemas.microsoft.com/office/drawing/2014/main" id="{9E144129-4115-47B6-ADF4-9D48959D7885}"/>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Text Box 30882">
                <a:extLst>
                  <a:ext uri="{FF2B5EF4-FFF2-40B4-BE49-F238E27FC236}">
                    <a16:creationId xmlns:a16="http://schemas.microsoft.com/office/drawing/2014/main" id="{CD995D46-5871-4484-AB2C-6E35AE8BB2F9}"/>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 name="Group 28">
                <a:extLst>
                  <a:ext uri="{FF2B5EF4-FFF2-40B4-BE49-F238E27FC236}">
                    <a16:creationId xmlns:a16="http://schemas.microsoft.com/office/drawing/2014/main" id="{AB33279D-C787-42D9-AFB6-EA02A7FA0925}"/>
                  </a:ext>
                </a:extLst>
              </p:cNvPr>
              <p:cNvGrpSpPr/>
              <p:nvPr/>
            </p:nvGrpSpPr>
            <p:grpSpPr>
              <a:xfrm>
                <a:off x="832419" y="998123"/>
                <a:ext cx="579132" cy="344165"/>
                <a:chOff x="1220777" y="1126711"/>
                <a:chExt cx="579132" cy="344165"/>
              </a:xfrm>
            </p:grpSpPr>
            <p:grpSp>
              <p:nvGrpSpPr>
                <p:cNvPr id="31" name="Group 30">
                  <a:extLst>
                    <a:ext uri="{FF2B5EF4-FFF2-40B4-BE49-F238E27FC236}">
                      <a16:creationId xmlns:a16="http://schemas.microsoft.com/office/drawing/2014/main" id="{C56CDD79-990A-48CE-B4BC-082310259387}"/>
                    </a:ext>
                  </a:extLst>
                </p:cNvPr>
                <p:cNvGrpSpPr>
                  <a:grpSpLocks/>
                </p:cNvGrpSpPr>
                <p:nvPr/>
              </p:nvGrpSpPr>
              <p:grpSpPr bwMode="auto">
                <a:xfrm>
                  <a:off x="1242177" y="1258717"/>
                  <a:ext cx="284916" cy="212159"/>
                  <a:chOff x="3237" y="3062"/>
                  <a:chExt cx="1398" cy="1041"/>
                </a:xfrm>
              </p:grpSpPr>
              <p:sp>
                <p:nvSpPr>
                  <p:cNvPr id="35" name="Freeform 47282">
                    <a:extLst>
                      <a:ext uri="{FF2B5EF4-FFF2-40B4-BE49-F238E27FC236}">
                        <a16:creationId xmlns:a16="http://schemas.microsoft.com/office/drawing/2014/main" id="{430609DB-7E0A-411B-A026-F2A251525C2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6" name="Freeform 47283">
                    <a:extLst>
                      <a:ext uri="{FF2B5EF4-FFF2-40B4-BE49-F238E27FC236}">
                        <a16:creationId xmlns:a16="http://schemas.microsoft.com/office/drawing/2014/main" id="{145ABA88-0EE2-4BA4-9A54-9B5C67DAB6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 name="Oval 31">
                  <a:extLst>
                    <a:ext uri="{FF2B5EF4-FFF2-40B4-BE49-F238E27FC236}">
                      <a16:creationId xmlns:a16="http://schemas.microsoft.com/office/drawing/2014/main" id="{248E2D6C-376D-4885-8CF7-7E2E81E2F08D}"/>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 name="Text Box 30838">
                  <a:extLst>
                    <a:ext uri="{FF2B5EF4-FFF2-40B4-BE49-F238E27FC236}">
                      <a16:creationId xmlns:a16="http://schemas.microsoft.com/office/drawing/2014/main" id="{557B3051-CE46-425C-960B-829E89EF3643}"/>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4" name="Text Box 30838">
                      <a:extLst>
                        <a:ext uri="{FF2B5EF4-FFF2-40B4-BE49-F238E27FC236}">
                          <a16:creationId xmlns:a16="http://schemas.microsoft.com/office/drawing/2014/main" id="{4091920D-3B06-4CDC-9F38-1E96C6CC9167}"/>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0</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4" name="Text Box 30838">
                      <a:extLst>
                        <a:ext uri="{FF2B5EF4-FFF2-40B4-BE49-F238E27FC236}">
                          <a16:creationId xmlns:a16="http://schemas.microsoft.com/office/drawing/2014/main" id="{4091920D-3B06-4CDC-9F38-1E96C6CC9167}"/>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2"/>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0" name="Text Box 30838">
                    <a:extLst>
                      <a:ext uri="{FF2B5EF4-FFF2-40B4-BE49-F238E27FC236}">
                        <a16:creationId xmlns:a16="http://schemas.microsoft.com/office/drawing/2014/main" id="{23282B20-D59C-4536-BA72-361A70C2407B}"/>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9" name="Group 38">
              <a:extLst>
                <a:ext uri="{FF2B5EF4-FFF2-40B4-BE49-F238E27FC236}">
                  <a16:creationId xmlns:a16="http://schemas.microsoft.com/office/drawing/2014/main" id="{F8E01609-EC61-48A5-95AF-F6B4C799CE54}"/>
                </a:ext>
              </a:extLst>
            </p:cNvPr>
            <p:cNvGrpSpPr/>
            <p:nvPr/>
          </p:nvGrpSpPr>
          <p:grpSpPr>
            <a:xfrm>
              <a:off x="124950" y="2905984"/>
              <a:ext cx="1248460" cy="511398"/>
              <a:chOff x="163091" y="935099"/>
              <a:chExt cx="1248460" cy="511398"/>
            </a:xfrm>
          </p:grpSpPr>
          <p:grpSp>
            <p:nvGrpSpPr>
              <p:cNvPr id="40" name="Group 39">
                <a:extLst>
                  <a:ext uri="{FF2B5EF4-FFF2-40B4-BE49-F238E27FC236}">
                    <a16:creationId xmlns:a16="http://schemas.microsoft.com/office/drawing/2014/main" id="{B625A0F1-316B-4936-925B-FD065318C5A6}"/>
                  </a:ext>
                </a:extLst>
              </p:cNvPr>
              <p:cNvGrpSpPr>
                <a:grpSpLocks/>
              </p:cNvGrpSpPr>
              <p:nvPr/>
            </p:nvGrpSpPr>
            <p:grpSpPr bwMode="auto">
              <a:xfrm>
                <a:off x="185644" y="1134892"/>
                <a:ext cx="284916" cy="212159"/>
                <a:chOff x="3237" y="3062"/>
                <a:chExt cx="1398" cy="1041"/>
              </a:xfrm>
            </p:grpSpPr>
            <p:sp>
              <p:nvSpPr>
                <p:cNvPr id="53" name="Freeform 47102">
                  <a:extLst>
                    <a:ext uri="{FF2B5EF4-FFF2-40B4-BE49-F238E27FC236}">
                      <a16:creationId xmlns:a16="http://schemas.microsoft.com/office/drawing/2014/main" id="{5647B736-7DF0-4D90-9D40-FC971226DDF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4" name="Freeform 30869">
                  <a:extLst>
                    <a:ext uri="{FF2B5EF4-FFF2-40B4-BE49-F238E27FC236}">
                      <a16:creationId xmlns:a16="http://schemas.microsoft.com/office/drawing/2014/main" id="{1F20A266-88FA-46E9-902A-EC4548548D3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92C46D02-0123-4942-A5C7-B98A908EDE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2" name="Text Box 30838">
                <a:extLst>
                  <a:ext uri="{FF2B5EF4-FFF2-40B4-BE49-F238E27FC236}">
                    <a16:creationId xmlns:a16="http://schemas.microsoft.com/office/drawing/2014/main" id="{F11C7CCF-028A-4753-B4DA-32677AD8D2EE}"/>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43" name="Rectangle 42">
                <a:extLst>
                  <a:ext uri="{FF2B5EF4-FFF2-40B4-BE49-F238E27FC236}">
                    <a16:creationId xmlns:a16="http://schemas.microsoft.com/office/drawing/2014/main" id="{9A24608C-5FE1-4A53-AE1D-C5299BE60A64}"/>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Text Box 30882">
                <a:extLst>
                  <a:ext uri="{FF2B5EF4-FFF2-40B4-BE49-F238E27FC236}">
                    <a16:creationId xmlns:a16="http://schemas.microsoft.com/office/drawing/2014/main" id="{E92EFE7A-A1B8-42BD-80E4-7D97701027BA}"/>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DFEB1372-D5BC-4621-8440-F1935236F91F}"/>
                  </a:ext>
                </a:extLst>
              </p:cNvPr>
              <p:cNvGrpSpPr/>
              <p:nvPr/>
            </p:nvGrpSpPr>
            <p:grpSpPr>
              <a:xfrm>
                <a:off x="832419" y="998123"/>
                <a:ext cx="579132" cy="344165"/>
                <a:chOff x="1220777" y="1126711"/>
                <a:chExt cx="579132" cy="344165"/>
              </a:xfrm>
            </p:grpSpPr>
            <p:grpSp>
              <p:nvGrpSpPr>
                <p:cNvPr id="47" name="Group 46">
                  <a:extLst>
                    <a:ext uri="{FF2B5EF4-FFF2-40B4-BE49-F238E27FC236}">
                      <a16:creationId xmlns:a16="http://schemas.microsoft.com/office/drawing/2014/main" id="{605C530C-0AA6-4A18-9F44-BF709A6FC3B8}"/>
                    </a:ext>
                  </a:extLst>
                </p:cNvPr>
                <p:cNvGrpSpPr>
                  <a:grpSpLocks/>
                </p:cNvGrpSpPr>
                <p:nvPr/>
              </p:nvGrpSpPr>
              <p:grpSpPr bwMode="auto">
                <a:xfrm>
                  <a:off x="1242177" y="1258717"/>
                  <a:ext cx="284916" cy="212159"/>
                  <a:chOff x="3237" y="3062"/>
                  <a:chExt cx="1398" cy="1041"/>
                </a:xfrm>
              </p:grpSpPr>
              <p:sp>
                <p:nvSpPr>
                  <p:cNvPr id="51" name="Freeform 47282">
                    <a:extLst>
                      <a:ext uri="{FF2B5EF4-FFF2-40B4-BE49-F238E27FC236}">
                        <a16:creationId xmlns:a16="http://schemas.microsoft.com/office/drawing/2014/main" id="{F5AC62B1-2F5C-446D-84AD-956100A793B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2" name="Freeform 47283">
                    <a:extLst>
                      <a:ext uri="{FF2B5EF4-FFF2-40B4-BE49-F238E27FC236}">
                        <a16:creationId xmlns:a16="http://schemas.microsoft.com/office/drawing/2014/main" id="{D6D22D36-EEF1-4F8F-8689-E46CE4A0D60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8" name="Oval 47">
                  <a:extLst>
                    <a:ext uri="{FF2B5EF4-FFF2-40B4-BE49-F238E27FC236}">
                      <a16:creationId xmlns:a16="http://schemas.microsoft.com/office/drawing/2014/main" id="{4CA876A0-6659-4D16-A803-ED1EF840A0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9" name="Text Box 30838">
                  <a:extLst>
                    <a:ext uri="{FF2B5EF4-FFF2-40B4-BE49-F238E27FC236}">
                      <a16:creationId xmlns:a16="http://schemas.microsoft.com/office/drawing/2014/main" id="{5420B24A-B01F-4729-B157-7A50A274A83C}"/>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D15435D3-70AF-47CB-8DFA-70B078A5369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latin typeface="Cambria Math" panose="02040503050406030204" pitchFamily="18" charset="0"/>
                                    <a:ea typeface="Times New Roman" panose="02020603050405020304" pitchFamily="18" charset="0"/>
                                  </a:rPr>
                                  <m:t>𝛼</m:t>
                                </m:r>
                              </m:e>
                              <m:sup>
                                <m:r>
                                  <a:rPr lang="en-US" sz="1100" b="0" i="1" smtClean="0">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3"/>
                      <a:stretch>
                        <a:fillRect b="-1062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46" name="Text Box 30838">
                    <a:extLst>
                      <a:ext uri="{FF2B5EF4-FFF2-40B4-BE49-F238E27FC236}">
                        <a16:creationId xmlns:a16="http://schemas.microsoft.com/office/drawing/2014/main" id="{2761EE4A-A064-4417-9ACC-1502B5C1E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46" name="Text Box 30838">
                    <a:extLst>
                      <a:ext uri="{FF2B5EF4-FFF2-40B4-BE49-F238E27FC236}">
                        <a16:creationId xmlns:a16="http://schemas.microsoft.com/office/drawing/2014/main" id="{2761EE4A-A064-4417-9ACC-1502B5C1E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4"/>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55" name="Text Box 2">
              <a:extLst>
                <a:ext uri="{FF2B5EF4-FFF2-40B4-BE49-F238E27FC236}">
                  <a16:creationId xmlns:a16="http://schemas.microsoft.com/office/drawing/2014/main" id="{F9415066-AD3E-4D3D-9F6F-F89337ED5A10}"/>
                </a:ext>
              </a:extLst>
            </p:cNvPr>
            <p:cNvSpPr txBox="1">
              <a:spLocks noChangeArrowheads="1"/>
            </p:cNvSpPr>
            <p:nvPr/>
          </p:nvSpPr>
          <p:spPr bwMode="auto">
            <a:xfrm>
              <a:off x="72389" y="142176"/>
              <a:ext cx="1789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
        <p:nvSpPr>
          <p:cNvPr id="22" name="Text Box 3">
            <a:extLst>
              <a:ext uri="{FF2B5EF4-FFF2-40B4-BE49-F238E27FC236}">
                <a16:creationId xmlns:a16="http://schemas.microsoft.com/office/drawing/2014/main" id="{8E1DA49C-46ED-4802-92FE-E51FC8B59FC9}"/>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58</a:t>
            </a:fld>
            <a:endParaRPr lang="en-US" altLang="nl-NL" sz="1600" dirty="0"/>
          </a:p>
        </p:txBody>
      </p:sp>
      <p:grpSp>
        <p:nvGrpSpPr>
          <p:cNvPr id="56" name="Group 55">
            <a:extLst>
              <a:ext uri="{FF2B5EF4-FFF2-40B4-BE49-F238E27FC236}">
                <a16:creationId xmlns:a16="http://schemas.microsoft.com/office/drawing/2014/main" id="{C9D5DDD1-4B77-401C-9659-4A405BD72DF0}"/>
              </a:ext>
            </a:extLst>
          </p:cNvPr>
          <p:cNvGrpSpPr/>
          <p:nvPr/>
        </p:nvGrpSpPr>
        <p:grpSpPr>
          <a:xfrm>
            <a:off x="736836" y="802804"/>
            <a:ext cx="369845" cy="463373"/>
            <a:chOff x="1096382" y="2129149"/>
            <a:chExt cx="369845" cy="463373"/>
          </a:xfrm>
        </p:grpSpPr>
        <p:grpSp>
          <p:nvGrpSpPr>
            <p:cNvPr id="57" name="Group 56">
              <a:extLst>
                <a:ext uri="{FF2B5EF4-FFF2-40B4-BE49-F238E27FC236}">
                  <a16:creationId xmlns:a16="http://schemas.microsoft.com/office/drawing/2014/main" id="{C68F1F15-BFED-49BD-AD7A-A854EB8A66AF}"/>
                </a:ext>
              </a:extLst>
            </p:cNvPr>
            <p:cNvGrpSpPr/>
            <p:nvPr/>
          </p:nvGrpSpPr>
          <p:grpSpPr>
            <a:xfrm>
              <a:off x="1203769" y="2457251"/>
              <a:ext cx="135271" cy="135271"/>
              <a:chOff x="7740352" y="193962"/>
              <a:chExt cx="216024" cy="216024"/>
            </a:xfrm>
          </p:grpSpPr>
          <p:cxnSp>
            <p:nvCxnSpPr>
              <p:cNvPr id="59" name="Straight Connector 58">
                <a:extLst>
                  <a:ext uri="{FF2B5EF4-FFF2-40B4-BE49-F238E27FC236}">
                    <a16:creationId xmlns:a16="http://schemas.microsoft.com/office/drawing/2014/main" id="{C40AE364-A1E3-4A4C-ADC7-528DD76A547B}"/>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15A07BB-2914-48D3-B551-308E253414C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58" name="Text Box 2">
              <a:extLst>
                <a:ext uri="{FF2B5EF4-FFF2-40B4-BE49-F238E27FC236}">
                  <a16:creationId xmlns:a16="http://schemas.microsoft.com/office/drawing/2014/main" id="{05F6E5A7-0EB4-468F-8679-6C0DAE0332A3}"/>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61" name="Group 60">
            <a:extLst>
              <a:ext uri="{FF2B5EF4-FFF2-40B4-BE49-F238E27FC236}">
                <a16:creationId xmlns:a16="http://schemas.microsoft.com/office/drawing/2014/main" id="{05C4F9FF-1472-423A-A4B2-1BBE114C07DF}"/>
              </a:ext>
            </a:extLst>
          </p:cNvPr>
          <p:cNvGrpSpPr/>
          <p:nvPr/>
        </p:nvGrpSpPr>
        <p:grpSpPr>
          <a:xfrm>
            <a:off x="719080" y="2480311"/>
            <a:ext cx="369845" cy="463373"/>
            <a:chOff x="1096382" y="2129149"/>
            <a:chExt cx="369845" cy="463373"/>
          </a:xfrm>
        </p:grpSpPr>
        <p:grpSp>
          <p:nvGrpSpPr>
            <p:cNvPr id="62" name="Group 61">
              <a:extLst>
                <a:ext uri="{FF2B5EF4-FFF2-40B4-BE49-F238E27FC236}">
                  <a16:creationId xmlns:a16="http://schemas.microsoft.com/office/drawing/2014/main" id="{0BD171C4-748B-4FC6-BC5D-6B1E1B2406FF}"/>
                </a:ext>
              </a:extLst>
            </p:cNvPr>
            <p:cNvGrpSpPr/>
            <p:nvPr/>
          </p:nvGrpSpPr>
          <p:grpSpPr>
            <a:xfrm>
              <a:off x="1203769" y="2457251"/>
              <a:ext cx="135271" cy="135271"/>
              <a:chOff x="7740352" y="193962"/>
              <a:chExt cx="216024" cy="216024"/>
            </a:xfrm>
          </p:grpSpPr>
          <p:cxnSp>
            <p:nvCxnSpPr>
              <p:cNvPr id="64" name="Straight Connector 63">
                <a:extLst>
                  <a:ext uri="{FF2B5EF4-FFF2-40B4-BE49-F238E27FC236}">
                    <a16:creationId xmlns:a16="http://schemas.microsoft.com/office/drawing/2014/main" id="{3AACB438-2917-494D-B66A-41918853CCE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579BF5B-4FE6-4700-991C-43934E72651C}"/>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63" name="Text Box 2">
              <a:extLst>
                <a:ext uri="{FF2B5EF4-FFF2-40B4-BE49-F238E27FC236}">
                  <a16:creationId xmlns:a16="http://schemas.microsoft.com/office/drawing/2014/main" id="{83307E67-A9B5-4685-898C-0E3065E6D1A2}"/>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66" name="Group 65">
            <a:extLst>
              <a:ext uri="{FF2B5EF4-FFF2-40B4-BE49-F238E27FC236}">
                <a16:creationId xmlns:a16="http://schemas.microsoft.com/office/drawing/2014/main" id="{261E49EF-2692-44FF-824B-39803DFA69D4}"/>
              </a:ext>
            </a:extLst>
          </p:cNvPr>
          <p:cNvGrpSpPr/>
          <p:nvPr/>
        </p:nvGrpSpPr>
        <p:grpSpPr>
          <a:xfrm>
            <a:off x="4271480" y="545629"/>
            <a:ext cx="3661012" cy="738048"/>
            <a:chOff x="4237151" y="215274"/>
            <a:chExt cx="3661012" cy="738048"/>
          </a:xfrm>
        </p:grpSpPr>
        <p:grpSp>
          <p:nvGrpSpPr>
            <p:cNvPr id="67" name="Group 66">
              <a:extLst>
                <a:ext uri="{FF2B5EF4-FFF2-40B4-BE49-F238E27FC236}">
                  <a16:creationId xmlns:a16="http://schemas.microsoft.com/office/drawing/2014/main" id="{47E2EF67-DC5E-4D33-A0B7-F18B8FDF87AF}"/>
                </a:ext>
              </a:extLst>
            </p:cNvPr>
            <p:cNvGrpSpPr/>
            <p:nvPr/>
          </p:nvGrpSpPr>
          <p:grpSpPr>
            <a:xfrm>
              <a:off x="4237151" y="215274"/>
              <a:ext cx="369845" cy="738048"/>
              <a:chOff x="4237151" y="1907742"/>
              <a:chExt cx="369845" cy="738048"/>
            </a:xfrm>
          </p:grpSpPr>
          <p:sp>
            <p:nvSpPr>
              <p:cNvPr id="78" name="Text Box 2">
                <a:extLst>
                  <a:ext uri="{FF2B5EF4-FFF2-40B4-BE49-F238E27FC236}">
                    <a16:creationId xmlns:a16="http://schemas.microsoft.com/office/drawing/2014/main" id="{6AF358D7-5ECC-4F11-B16C-AA0ED5A88F3A}"/>
                  </a:ext>
                </a:extLst>
              </p:cNvPr>
              <p:cNvSpPr txBox="1">
                <a:spLocks noChangeArrowheads="1"/>
              </p:cNvSpPr>
              <p:nvPr/>
            </p:nvSpPr>
            <p:spPr bwMode="auto">
              <a:xfrm>
                <a:off x="423715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79" name="Group 78">
                <a:extLst>
                  <a:ext uri="{FF2B5EF4-FFF2-40B4-BE49-F238E27FC236}">
                    <a16:creationId xmlns:a16="http://schemas.microsoft.com/office/drawing/2014/main" id="{7A1E7974-3BD4-4816-805F-316A0951D6C6}"/>
                  </a:ext>
                </a:extLst>
              </p:cNvPr>
              <p:cNvGrpSpPr/>
              <p:nvPr/>
            </p:nvGrpSpPr>
            <p:grpSpPr>
              <a:xfrm>
                <a:off x="4320460" y="2429766"/>
                <a:ext cx="216024" cy="216024"/>
                <a:chOff x="7740352" y="193962"/>
                <a:chExt cx="216024" cy="216024"/>
              </a:xfrm>
            </p:grpSpPr>
            <p:cxnSp>
              <p:nvCxnSpPr>
                <p:cNvPr id="80" name="Straight Connector 79">
                  <a:extLst>
                    <a:ext uri="{FF2B5EF4-FFF2-40B4-BE49-F238E27FC236}">
                      <a16:creationId xmlns:a16="http://schemas.microsoft.com/office/drawing/2014/main" id="{362CA9D9-623D-4B47-A574-78A54A7DC37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8FE9B7D-A434-408E-B62F-EF0D8C297DB6}"/>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68" name="Group 67">
              <a:extLst>
                <a:ext uri="{FF2B5EF4-FFF2-40B4-BE49-F238E27FC236}">
                  <a16:creationId xmlns:a16="http://schemas.microsoft.com/office/drawing/2014/main" id="{008EE934-8939-4BF0-BD52-4AA69C21C368}"/>
                </a:ext>
              </a:extLst>
            </p:cNvPr>
            <p:cNvGrpSpPr/>
            <p:nvPr/>
          </p:nvGrpSpPr>
          <p:grpSpPr>
            <a:xfrm>
              <a:off x="7528318" y="242120"/>
              <a:ext cx="369845" cy="684780"/>
              <a:chOff x="7412904" y="2672424"/>
              <a:chExt cx="369845" cy="684780"/>
            </a:xfrm>
          </p:grpSpPr>
          <p:sp>
            <p:nvSpPr>
              <p:cNvPr id="74" name="Text Box 2">
                <a:extLst>
                  <a:ext uri="{FF2B5EF4-FFF2-40B4-BE49-F238E27FC236}">
                    <a16:creationId xmlns:a16="http://schemas.microsoft.com/office/drawing/2014/main" id="{FBF2FD1F-0A33-4EA4-9D93-3EDC8E858B51}"/>
                  </a:ext>
                </a:extLst>
              </p:cNvPr>
              <p:cNvSpPr txBox="1">
                <a:spLocks noChangeArrowheads="1"/>
              </p:cNvSpPr>
              <p:nvPr/>
            </p:nvSpPr>
            <p:spPr bwMode="auto">
              <a:xfrm>
                <a:off x="7412904" y="267242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75" name="Group 74">
                <a:extLst>
                  <a:ext uri="{FF2B5EF4-FFF2-40B4-BE49-F238E27FC236}">
                    <a16:creationId xmlns:a16="http://schemas.microsoft.com/office/drawing/2014/main" id="{26119642-1FA1-472E-B638-395CABBB7490}"/>
                  </a:ext>
                </a:extLst>
              </p:cNvPr>
              <p:cNvGrpSpPr/>
              <p:nvPr/>
            </p:nvGrpSpPr>
            <p:grpSpPr>
              <a:xfrm>
                <a:off x="7488911" y="3141180"/>
                <a:ext cx="244599" cy="216024"/>
                <a:chOff x="7959427" y="193962"/>
                <a:chExt cx="244599" cy="216024"/>
              </a:xfrm>
            </p:grpSpPr>
            <p:cxnSp>
              <p:nvCxnSpPr>
                <p:cNvPr id="76" name="Straight Connector 75">
                  <a:extLst>
                    <a:ext uri="{FF2B5EF4-FFF2-40B4-BE49-F238E27FC236}">
                      <a16:creationId xmlns:a16="http://schemas.microsoft.com/office/drawing/2014/main" id="{F1F0CAC5-D7CE-483C-8A90-3C70429DB263}"/>
                    </a:ext>
                  </a:extLst>
                </p:cNvPr>
                <p:cNvCxnSpPr/>
                <p:nvPr/>
              </p:nvCxnSpPr>
              <p:spPr>
                <a:xfrm>
                  <a:off x="795942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5E1342A4-EDEC-47C9-B851-9CDD0B473A64}"/>
                    </a:ext>
                  </a:extLst>
                </p:cNvPr>
                <p:cNvCxnSpPr/>
                <p:nvPr/>
              </p:nvCxnSpPr>
              <p:spPr>
                <a:xfrm rot="5400000">
                  <a:off x="79880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grpSp>
        <p:nvGrpSpPr>
          <p:cNvPr id="82" name="Group 81">
            <a:extLst>
              <a:ext uri="{FF2B5EF4-FFF2-40B4-BE49-F238E27FC236}">
                <a16:creationId xmlns:a16="http://schemas.microsoft.com/office/drawing/2014/main" id="{B7996DF5-26F4-4991-AE5E-9745889EE0D1}"/>
              </a:ext>
            </a:extLst>
          </p:cNvPr>
          <p:cNvGrpSpPr/>
          <p:nvPr/>
        </p:nvGrpSpPr>
        <p:grpSpPr>
          <a:xfrm>
            <a:off x="6294690" y="1292002"/>
            <a:ext cx="1373059" cy="738048"/>
            <a:chOff x="6165111" y="1052736"/>
            <a:chExt cx="1373059" cy="738048"/>
          </a:xfrm>
        </p:grpSpPr>
        <p:grpSp>
          <p:nvGrpSpPr>
            <p:cNvPr id="83" name="Group 82">
              <a:extLst>
                <a:ext uri="{FF2B5EF4-FFF2-40B4-BE49-F238E27FC236}">
                  <a16:creationId xmlns:a16="http://schemas.microsoft.com/office/drawing/2014/main" id="{69686694-86C7-4990-8944-67162905AFE3}"/>
                </a:ext>
              </a:extLst>
            </p:cNvPr>
            <p:cNvGrpSpPr/>
            <p:nvPr/>
          </p:nvGrpSpPr>
          <p:grpSpPr>
            <a:xfrm>
              <a:off x="7168325" y="1052736"/>
              <a:ext cx="369845" cy="738048"/>
              <a:chOff x="7168325" y="1044630"/>
              <a:chExt cx="369845" cy="738048"/>
            </a:xfrm>
          </p:grpSpPr>
          <p:sp>
            <p:nvSpPr>
              <p:cNvPr id="94" name="Text Box 2">
                <a:extLst>
                  <a:ext uri="{FF2B5EF4-FFF2-40B4-BE49-F238E27FC236}">
                    <a16:creationId xmlns:a16="http://schemas.microsoft.com/office/drawing/2014/main" id="{2672D2FF-E16C-43C8-B031-5A5920857DF3}"/>
                  </a:ext>
                </a:extLst>
              </p:cNvPr>
              <p:cNvSpPr txBox="1">
                <a:spLocks noChangeArrowheads="1"/>
              </p:cNvSpPr>
              <p:nvPr/>
            </p:nvSpPr>
            <p:spPr bwMode="auto">
              <a:xfrm>
                <a:off x="7168325" y="1044630"/>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95" name="Group 94">
                <a:extLst>
                  <a:ext uri="{FF2B5EF4-FFF2-40B4-BE49-F238E27FC236}">
                    <a16:creationId xmlns:a16="http://schemas.microsoft.com/office/drawing/2014/main" id="{DF0B2A30-7F0B-451E-8999-F8E06EDAB091}"/>
                  </a:ext>
                </a:extLst>
              </p:cNvPr>
              <p:cNvGrpSpPr/>
              <p:nvPr/>
            </p:nvGrpSpPr>
            <p:grpSpPr>
              <a:xfrm>
                <a:off x="7251634" y="1566654"/>
                <a:ext cx="216024" cy="216024"/>
                <a:chOff x="7740352" y="193962"/>
                <a:chExt cx="216024" cy="216024"/>
              </a:xfrm>
            </p:grpSpPr>
            <p:cxnSp>
              <p:nvCxnSpPr>
                <p:cNvPr id="96" name="Straight Connector 95">
                  <a:extLst>
                    <a:ext uri="{FF2B5EF4-FFF2-40B4-BE49-F238E27FC236}">
                      <a16:creationId xmlns:a16="http://schemas.microsoft.com/office/drawing/2014/main" id="{4767FF2F-3372-4E2A-9EEE-48E7E28EABD9}"/>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67601CE-228A-4428-83EB-DCD01AD6F978}"/>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84" name="Group 83">
              <a:extLst>
                <a:ext uri="{FF2B5EF4-FFF2-40B4-BE49-F238E27FC236}">
                  <a16:creationId xmlns:a16="http://schemas.microsoft.com/office/drawing/2014/main" id="{D858FFFF-B9FD-4856-B4D6-CCFD043BFB11}"/>
                </a:ext>
              </a:extLst>
            </p:cNvPr>
            <p:cNvGrpSpPr/>
            <p:nvPr/>
          </p:nvGrpSpPr>
          <p:grpSpPr>
            <a:xfrm>
              <a:off x="6165111" y="1112914"/>
              <a:ext cx="369845" cy="667024"/>
              <a:chOff x="6165111" y="1104808"/>
              <a:chExt cx="369845" cy="667024"/>
            </a:xfrm>
          </p:grpSpPr>
          <p:sp>
            <p:nvSpPr>
              <p:cNvPr id="90" name="Text Box 2">
                <a:extLst>
                  <a:ext uri="{FF2B5EF4-FFF2-40B4-BE49-F238E27FC236}">
                    <a16:creationId xmlns:a16="http://schemas.microsoft.com/office/drawing/2014/main" id="{EEEC6452-0593-4B81-861E-20330AB38465}"/>
                  </a:ext>
                </a:extLst>
              </p:cNvPr>
              <p:cNvSpPr txBox="1">
                <a:spLocks noChangeArrowheads="1"/>
              </p:cNvSpPr>
              <p:nvPr/>
            </p:nvSpPr>
            <p:spPr bwMode="auto">
              <a:xfrm>
                <a:off x="6165111" y="1104808"/>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91" name="Group 90">
                <a:extLst>
                  <a:ext uri="{FF2B5EF4-FFF2-40B4-BE49-F238E27FC236}">
                    <a16:creationId xmlns:a16="http://schemas.microsoft.com/office/drawing/2014/main" id="{F458A1B9-2F49-4FA1-B08F-83F3ADF2DA78}"/>
                  </a:ext>
                </a:extLst>
              </p:cNvPr>
              <p:cNvGrpSpPr/>
              <p:nvPr/>
            </p:nvGrpSpPr>
            <p:grpSpPr>
              <a:xfrm>
                <a:off x="6275054" y="1555808"/>
                <a:ext cx="216024" cy="216024"/>
                <a:chOff x="7740352" y="193962"/>
                <a:chExt cx="216024" cy="216024"/>
              </a:xfrm>
            </p:grpSpPr>
            <p:cxnSp>
              <p:nvCxnSpPr>
                <p:cNvPr id="92" name="Straight Connector 91">
                  <a:extLst>
                    <a:ext uri="{FF2B5EF4-FFF2-40B4-BE49-F238E27FC236}">
                      <a16:creationId xmlns:a16="http://schemas.microsoft.com/office/drawing/2014/main" id="{3E25310A-C1ED-480B-A8E1-1515B9CDB72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68ED27B-A748-45E2-9FA6-726025720441}"/>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grpSp>
        <p:nvGrpSpPr>
          <p:cNvPr id="98" name="Group 97">
            <a:extLst>
              <a:ext uri="{FF2B5EF4-FFF2-40B4-BE49-F238E27FC236}">
                <a16:creationId xmlns:a16="http://schemas.microsoft.com/office/drawing/2014/main" id="{44244541-4976-4CE0-8C5C-A03FC84E3F70}"/>
              </a:ext>
            </a:extLst>
          </p:cNvPr>
          <p:cNvGrpSpPr/>
          <p:nvPr/>
        </p:nvGrpSpPr>
        <p:grpSpPr>
          <a:xfrm>
            <a:off x="2813462" y="2257053"/>
            <a:ext cx="5175022" cy="770034"/>
            <a:chOff x="2716666" y="1915848"/>
            <a:chExt cx="5175022" cy="770034"/>
          </a:xfrm>
        </p:grpSpPr>
        <p:grpSp>
          <p:nvGrpSpPr>
            <p:cNvPr id="99" name="Group 98">
              <a:extLst>
                <a:ext uri="{FF2B5EF4-FFF2-40B4-BE49-F238E27FC236}">
                  <a16:creationId xmlns:a16="http://schemas.microsoft.com/office/drawing/2014/main" id="{1D2E402E-DC26-4542-8927-18ED33D62E93}"/>
                </a:ext>
              </a:extLst>
            </p:cNvPr>
            <p:cNvGrpSpPr/>
            <p:nvPr/>
          </p:nvGrpSpPr>
          <p:grpSpPr>
            <a:xfrm>
              <a:off x="4285423" y="1915848"/>
              <a:ext cx="369845" cy="738048"/>
              <a:chOff x="4294301" y="1907742"/>
              <a:chExt cx="369845" cy="738048"/>
            </a:xfrm>
          </p:grpSpPr>
          <p:sp>
            <p:nvSpPr>
              <p:cNvPr id="115" name="Text Box 2">
                <a:extLst>
                  <a:ext uri="{FF2B5EF4-FFF2-40B4-BE49-F238E27FC236}">
                    <a16:creationId xmlns:a16="http://schemas.microsoft.com/office/drawing/2014/main" id="{022A1F0F-5EF5-406E-AD26-B8616007748F}"/>
                  </a:ext>
                </a:extLst>
              </p:cNvPr>
              <p:cNvSpPr txBox="1">
                <a:spLocks noChangeArrowheads="1"/>
              </p:cNvSpPr>
              <p:nvPr/>
            </p:nvSpPr>
            <p:spPr bwMode="auto">
              <a:xfrm>
                <a:off x="429430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6" name="Group 115">
                <a:extLst>
                  <a:ext uri="{FF2B5EF4-FFF2-40B4-BE49-F238E27FC236}">
                    <a16:creationId xmlns:a16="http://schemas.microsoft.com/office/drawing/2014/main" id="{1E81450F-1C0B-4E35-92D3-3E215CAE92E3}"/>
                  </a:ext>
                </a:extLst>
              </p:cNvPr>
              <p:cNvGrpSpPr/>
              <p:nvPr/>
            </p:nvGrpSpPr>
            <p:grpSpPr>
              <a:xfrm>
                <a:off x="4377610" y="2429766"/>
                <a:ext cx="244599" cy="216024"/>
                <a:chOff x="7797502" y="193962"/>
                <a:chExt cx="244599" cy="216024"/>
              </a:xfrm>
            </p:grpSpPr>
            <p:cxnSp>
              <p:nvCxnSpPr>
                <p:cNvPr id="118" name="Straight Connector 117">
                  <a:extLst>
                    <a:ext uri="{FF2B5EF4-FFF2-40B4-BE49-F238E27FC236}">
                      <a16:creationId xmlns:a16="http://schemas.microsoft.com/office/drawing/2014/main" id="{2F2A43F6-81B3-4E89-AB2A-3499DE7A3BE5}"/>
                    </a:ext>
                  </a:extLst>
                </p:cNvPr>
                <p:cNvCxnSpPr/>
                <p:nvPr/>
              </p:nvCxnSpPr>
              <p:spPr>
                <a:xfrm rot="5400000">
                  <a:off x="782607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A6E1E91D-6DDB-4FE9-909C-8AFDB1FAB8FC}"/>
                    </a:ext>
                  </a:extLst>
                </p:cNvPr>
                <p:cNvCxnSpPr/>
                <p:nvPr/>
              </p:nvCxnSpPr>
              <p:spPr>
                <a:xfrm>
                  <a:off x="77975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0" name="Group 99">
              <a:extLst>
                <a:ext uri="{FF2B5EF4-FFF2-40B4-BE49-F238E27FC236}">
                  <a16:creationId xmlns:a16="http://schemas.microsoft.com/office/drawing/2014/main" id="{BEB41DAA-D0E0-470E-A515-5C61AF43750F}"/>
                </a:ext>
              </a:extLst>
            </p:cNvPr>
            <p:cNvGrpSpPr/>
            <p:nvPr/>
          </p:nvGrpSpPr>
          <p:grpSpPr>
            <a:xfrm>
              <a:off x="7521843" y="1978978"/>
              <a:ext cx="369845" cy="640390"/>
              <a:chOff x="7539599" y="2716814"/>
              <a:chExt cx="369845" cy="640390"/>
            </a:xfrm>
          </p:grpSpPr>
          <p:sp>
            <p:nvSpPr>
              <p:cNvPr id="111" name="Text Box 2">
                <a:extLst>
                  <a:ext uri="{FF2B5EF4-FFF2-40B4-BE49-F238E27FC236}">
                    <a16:creationId xmlns:a16="http://schemas.microsoft.com/office/drawing/2014/main" id="{65637092-B7BB-4339-8EC1-28D47F50C8D5}"/>
                  </a:ext>
                </a:extLst>
              </p:cNvPr>
              <p:cNvSpPr txBox="1">
                <a:spLocks noChangeArrowheads="1"/>
              </p:cNvSpPr>
              <p:nvPr/>
            </p:nvSpPr>
            <p:spPr bwMode="auto">
              <a:xfrm>
                <a:off x="7539599" y="271681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2" name="Group 111">
                <a:extLst>
                  <a:ext uri="{FF2B5EF4-FFF2-40B4-BE49-F238E27FC236}">
                    <a16:creationId xmlns:a16="http://schemas.microsoft.com/office/drawing/2014/main" id="{BD6A2A19-3234-47CA-A4F1-2EF979FE4730}"/>
                  </a:ext>
                </a:extLst>
              </p:cNvPr>
              <p:cNvGrpSpPr/>
              <p:nvPr/>
            </p:nvGrpSpPr>
            <p:grpSpPr>
              <a:xfrm>
                <a:off x="7650836" y="3141180"/>
                <a:ext cx="216024" cy="216024"/>
                <a:chOff x="8121352" y="193962"/>
                <a:chExt cx="216024" cy="216024"/>
              </a:xfrm>
            </p:grpSpPr>
            <p:cxnSp>
              <p:nvCxnSpPr>
                <p:cNvPr id="113" name="Straight Connector 112">
                  <a:extLst>
                    <a:ext uri="{FF2B5EF4-FFF2-40B4-BE49-F238E27FC236}">
                      <a16:creationId xmlns:a16="http://schemas.microsoft.com/office/drawing/2014/main" id="{0A9C8CCC-7B73-489E-ACF7-270AC80C56DA}"/>
                    </a:ext>
                  </a:extLst>
                </p:cNvPr>
                <p:cNvCxnSpPr/>
                <p:nvPr/>
              </p:nvCxnSpPr>
              <p:spPr>
                <a:xfrm>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8410281-6BA6-4B8B-BBFD-03E7D588E453}"/>
                    </a:ext>
                  </a:extLst>
                </p:cNvPr>
                <p:cNvCxnSpPr/>
                <p:nvPr/>
              </p:nvCxnSpPr>
              <p:spPr>
                <a:xfrm rot="5400000">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2" name="Group 101">
              <a:extLst>
                <a:ext uri="{FF2B5EF4-FFF2-40B4-BE49-F238E27FC236}">
                  <a16:creationId xmlns:a16="http://schemas.microsoft.com/office/drawing/2014/main" id="{247F8EB9-0BDB-4268-9F19-CD093C6CF424}"/>
                </a:ext>
              </a:extLst>
            </p:cNvPr>
            <p:cNvGrpSpPr/>
            <p:nvPr/>
          </p:nvGrpSpPr>
          <p:grpSpPr>
            <a:xfrm>
              <a:off x="2716666" y="1930176"/>
              <a:ext cx="574005" cy="755706"/>
              <a:chOff x="2903491" y="2835344"/>
              <a:chExt cx="574005" cy="755706"/>
            </a:xfrm>
          </p:grpSpPr>
          <p:grpSp>
            <p:nvGrpSpPr>
              <p:cNvPr id="103" name="Group 102">
                <a:extLst>
                  <a:ext uri="{FF2B5EF4-FFF2-40B4-BE49-F238E27FC236}">
                    <a16:creationId xmlns:a16="http://schemas.microsoft.com/office/drawing/2014/main" id="{5769ADFE-2F21-434F-9407-D2B436D4B829}"/>
                  </a:ext>
                </a:extLst>
              </p:cNvPr>
              <p:cNvGrpSpPr/>
              <p:nvPr/>
            </p:nvGrpSpPr>
            <p:grpSpPr>
              <a:xfrm>
                <a:off x="2924200" y="3293368"/>
                <a:ext cx="394492" cy="297682"/>
                <a:chOff x="7740352" y="193962"/>
                <a:chExt cx="216024" cy="216024"/>
              </a:xfrm>
            </p:grpSpPr>
            <p:cxnSp>
              <p:nvCxnSpPr>
                <p:cNvPr id="105" name="Straight Connector 104">
                  <a:extLst>
                    <a:ext uri="{FF2B5EF4-FFF2-40B4-BE49-F238E27FC236}">
                      <a16:creationId xmlns:a16="http://schemas.microsoft.com/office/drawing/2014/main" id="{910E9101-F0FA-43A0-B362-170FCCB9B585}"/>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188E225-0AAF-460C-9A68-FF045D721C8A}"/>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04" name="Text Box 2">
                    <a:extLst>
                      <a:ext uri="{FF2B5EF4-FFF2-40B4-BE49-F238E27FC236}">
                        <a16:creationId xmlns:a16="http://schemas.microsoft.com/office/drawing/2014/main" id="{6080AB4B-460D-4256-92B0-07CEC2B7F292}"/>
                      </a:ext>
                    </a:extLst>
                  </p:cNvPr>
                  <p:cNvSpPr txBox="1">
                    <a:spLocks noChangeArrowheads="1"/>
                  </p:cNvSpPr>
                  <p:nvPr/>
                </p:nvSpPr>
                <p:spPr bwMode="auto">
                  <a:xfrm>
                    <a:off x="2903491" y="283534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4" name="Text Box 2">
                    <a:extLst>
                      <a:ext uri="{FF2B5EF4-FFF2-40B4-BE49-F238E27FC236}">
                        <a16:creationId xmlns:a16="http://schemas.microsoft.com/office/drawing/2014/main" id="{6080AB4B-460D-4256-92B0-07CEC2B7F292}"/>
                      </a:ext>
                    </a:extLst>
                  </p:cNvPr>
                  <p:cNvSpPr txBox="1">
                    <a:spLocks noRot="1" noChangeAspect="1" noMove="1" noResize="1" noEditPoints="1" noAdjustHandles="1" noChangeArrowheads="1" noChangeShapeType="1" noTextEdit="1"/>
                  </p:cNvSpPr>
                  <p:nvPr/>
                </p:nvSpPr>
                <p:spPr bwMode="auto">
                  <a:xfrm>
                    <a:off x="2903491" y="2835344"/>
                    <a:ext cx="574005" cy="523220"/>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19" name="Group 118">
            <a:extLst>
              <a:ext uri="{FF2B5EF4-FFF2-40B4-BE49-F238E27FC236}">
                <a16:creationId xmlns:a16="http://schemas.microsoft.com/office/drawing/2014/main" id="{79E49232-BDF1-4752-ADE6-B38F215C7F49}"/>
              </a:ext>
            </a:extLst>
          </p:cNvPr>
          <p:cNvGrpSpPr/>
          <p:nvPr/>
        </p:nvGrpSpPr>
        <p:grpSpPr>
          <a:xfrm>
            <a:off x="3173641" y="2942762"/>
            <a:ext cx="4523125" cy="752808"/>
            <a:chOff x="3043153" y="2744432"/>
            <a:chExt cx="4523125" cy="752808"/>
          </a:xfrm>
        </p:grpSpPr>
        <p:grpSp>
          <p:nvGrpSpPr>
            <p:cNvPr id="120" name="Group 119">
              <a:extLst>
                <a:ext uri="{FF2B5EF4-FFF2-40B4-BE49-F238E27FC236}">
                  <a16:creationId xmlns:a16="http://schemas.microsoft.com/office/drawing/2014/main" id="{0C541AFD-99C4-480F-9B68-115216779CF6}"/>
                </a:ext>
              </a:extLst>
            </p:cNvPr>
            <p:cNvGrpSpPr/>
            <p:nvPr/>
          </p:nvGrpSpPr>
          <p:grpSpPr>
            <a:xfrm>
              <a:off x="7196433" y="2744432"/>
              <a:ext cx="369845" cy="711414"/>
              <a:chOff x="7205311" y="2745204"/>
              <a:chExt cx="369845" cy="711414"/>
            </a:xfrm>
          </p:grpSpPr>
          <p:sp>
            <p:nvSpPr>
              <p:cNvPr id="136" name="Text Box 2">
                <a:extLst>
                  <a:ext uri="{FF2B5EF4-FFF2-40B4-BE49-F238E27FC236}">
                    <a16:creationId xmlns:a16="http://schemas.microsoft.com/office/drawing/2014/main" id="{2DCC90B7-69FA-40D8-8193-9CC53248D5E8}"/>
                  </a:ext>
                </a:extLst>
              </p:cNvPr>
              <p:cNvSpPr txBox="1">
                <a:spLocks noChangeArrowheads="1"/>
              </p:cNvSpPr>
              <p:nvPr/>
            </p:nvSpPr>
            <p:spPr bwMode="auto">
              <a:xfrm>
                <a:off x="7205311" y="274520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7" name="Group 136">
                <a:extLst>
                  <a:ext uri="{FF2B5EF4-FFF2-40B4-BE49-F238E27FC236}">
                    <a16:creationId xmlns:a16="http://schemas.microsoft.com/office/drawing/2014/main" id="{84E70F78-BBC4-4620-AF01-A5AB4A6ADB90}"/>
                  </a:ext>
                </a:extLst>
              </p:cNvPr>
              <p:cNvGrpSpPr/>
              <p:nvPr/>
            </p:nvGrpSpPr>
            <p:grpSpPr>
              <a:xfrm>
                <a:off x="7270864" y="3240594"/>
                <a:ext cx="216024" cy="216024"/>
                <a:chOff x="7740352" y="193962"/>
                <a:chExt cx="216024" cy="216024"/>
              </a:xfrm>
            </p:grpSpPr>
            <p:cxnSp>
              <p:nvCxnSpPr>
                <p:cNvPr id="138" name="Straight Connector 137">
                  <a:extLst>
                    <a:ext uri="{FF2B5EF4-FFF2-40B4-BE49-F238E27FC236}">
                      <a16:creationId xmlns:a16="http://schemas.microsoft.com/office/drawing/2014/main" id="{BDB98718-D08E-4630-B031-697AB609CC5D}"/>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A91FD7-BA5F-419D-ACFA-37B962F63AD2}"/>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1" name="Group 120">
              <a:extLst>
                <a:ext uri="{FF2B5EF4-FFF2-40B4-BE49-F238E27FC236}">
                  <a16:creationId xmlns:a16="http://schemas.microsoft.com/office/drawing/2014/main" id="{C8A7AA6A-0ED3-49F9-A155-F57DF9DE7E59}"/>
                </a:ext>
              </a:extLst>
            </p:cNvPr>
            <p:cNvGrpSpPr/>
            <p:nvPr/>
          </p:nvGrpSpPr>
          <p:grpSpPr>
            <a:xfrm>
              <a:off x="6166585" y="2814684"/>
              <a:ext cx="369845" cy="640390"/>
              <a:chOff x="6175463" y="2815456"/>
              <a:chExt cx="369845" cy="640390"/>
            </a:xfrm>
          </p:grpSpPr>
          <p:sp>
            <p:nvSpPr>
              <p:cNvPr id="132" name="Text Box 2">
                <a:extLst>
                  <a:ext uri="{FF2B5EF4-FFF2-40B4-BE49-F238E27FC236}">
                    <a16:creationId xmlns:a16="http://schemas.microsoft.com/office/drawing/2014/main" id="{FBB9CC04-16DE-4540-ABF1-DA5BD6145E94}"/>
                  </a:ext>
                </a:extLst>
              </p:cNvPr>
              <p:cNvSpPr txBox="1">
                <a:spLocks noChangeArrowheads="1"/>
              </p:cNvSpPr>
              <p:nvPr/>
            </p:nvSpPr>
            <p:spPr bwMode="auto">
              <a:xfrm>
                <a:off x="6175463" y="2815456"/>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3" name="Group 132">
                <a:extLst>
                  <a:ext uri="{FF2B5EF4-FFF2-40B4-BE49-F238E27FC236}">
                    <a16:creationId xmlns:a16="http://schemas.microsoft.com/office/drawing/2014/main" id="{4281593E-14F7-442C-B598-A95BB6FF99A0}"/>
                  </a:ext>
                </a:extLst>
              </p:cNvPr>
              <p:cNvGrpSpPr/>
              <p:nvPr/>
            </p:nvGrpSpPr>
            <p:grpSpPr>
              <a:xfrm>
                <a:off x="6285406" y="3239822"/>
                <a:ext cx="216024" cy="216024"/>
                <a:chOff x="7731474" y="211718"/>
                <a:chExt cx="216024" cy="216024"/>
              </a:xfrm>
            </p:grpSpPr>
            <p:cxnSp>
              <p:nvCxnSpPr>
                <p:cNvPr id="134" name="Straight Connector 133">
                  <a:extLst>
                    <a:ext uri="{FF2B5EF4-FFF2-40B4-BE49-F238E27FC236}">
                      <a16:creationId xmlns:a16="http://schemas.microsoft.com/office/drawing/2014/main" id="{3561E2FA-75DA-41C0-A145-88682EBED27E}"/>
                    </a:ext>
                  </a:extLst>
                </p:cNvPr>
                <p:cNvCxnSpPr/>
                <p:nvPr/>
              </p:nvCxnSpPr>
              <p:spPr>
                <a:xfrm>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75DBCD31-8548-4462-947A-E280CFA80B68}"/>
                    </a:ext>
                  </a:extLst>
                </p:cNvPr>
                <p:cNvCxnSpPr/>
                <p:nvPr/>
              </p:nvCxnSpPr>
              <p:spPr>
                <a:xfrm rot="5400000">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2" name="Group 121">
              <a:extLst>
                <a:ext uri="{FF2B5EF4-FFF2-40B4-BE49-F238E27FC236}">
                  <a16:creationId xmlns:a16="http://schemas.microsoft.com/office/drawing/2014/main" id="{F709CF93-E3CC-405A-80D6-7E6273014198}"/>
                </a:ext>
              </a:extLst>
            </p:cNvPr>
            <p:cNvGrpSpPr/>
            <p:nvPr/>
          </p:nvGrpSpPr>
          <p:grpSpPr>
            <a:xfrm>
              <a:off x="3043153" y="2763172"/>
              <a:ext cx="574005" cy="734068"/>
              <a:chOff x="2912371" y="2856982"/>
              <a:chExt cx="574005" cy="734068"/>
            </a:xfrm>
          </p:grpSpPr>
          <p:grpSp>
            <p:nvGrpSpPr>
              <p:cNvPr id="128" name="Group 127">
                <a:extLst>
                  <a:ext uri="{FF2B5EF4-FFF2-40B4-BE49-F238E27FC236}">
                    <a16:creationId xmlns:a16="http://schemas.microsoft.com/office/drawing/2014/main" id="{68B41395-2028-4739-8717-95CBE28E4A09}"/>
                  </a:ext>
                </a:extLst>
              </p:cNvPr>
              <p:cNvGrpSpPr/>
              <p:nvPr/>
            </p:nvGrpSpPr>
            <p:grpSpPr>
              <a:xfrm>
                <a:off x="2924200" y="3293368"/>
                <a:ext cx="394492" cy="297682"/>
                <a:chOff x="7740352" y="193962"/>
                <a:chExt cx="216024" cy="216024"/>
              </a:xfrm>
            </p:grpSpPr>
            <p:cxnSp>
              <p:nvCxnSpPr>
                <p:cNvPr id="130" name="Straight Connector 129">
                  <a:extLst>
                    <a:ext uri="{FF2B5EF4-FFF2-40B4-BE49-F238E27FC236}">
                      <a16:creationId xmlns:a16="http://schemas.microsoft.com/office/drawing/2014/main" id="{9E53C93B-339F-436A-B933-782B8F10B46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166729C-37F1-4BE1-944A-DD2B404F75F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29" name="Text Box 2">
                    <a:extLst>
                      <a:ext uri="{FF2B5EF4-FFF2-40B4-BE49-F238E27FC236}">
                        <a16:creationId xmlns:a16="http://schemas.microsoft.com/office/drawing/2014/main" id="{4AB1B03F-AA7B-4FE6-A6C2-E34F8F95ECA0}"/>
                      </a:ext>
                    </a:extLst>
                  </p:cNvPr>
                  <p:cNvSpPr txBox="1">
                    <a:spLocks noChangeArrowheads="1"/>
                  </p:cNvSpPr>
                  <p:nvPr/>
                </p:nvSpPr>
                <p:spPr bwMode="auto">
                  <a:xfrm>
                    <a:off x="2912371" y="2856982"/>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a:extLst>
                      <a:ext uri="{FF2B5EF4-FFF2-40B4-BE49-F238E27FC236}">
                        <a16:creationId xmlns:a16="http://schemas.microsoft.com/office/drawing/2014/main" id="{4AB1B03F-AA7B-4FE6-A6C2-E34F8F95ECA0}"/>
                      </a:ext>
                    </a:extLst>
                  </p:cNvPr>
                  <p:cNvSpPr txBox="1">
                    <a:spLocks noRot="1" noChangeAspect="1" noMove="1" noResize="1" noEditPoints="1" noAdjustHandles="1" noChangeArrowheads="1" noChangeShapeType="1" noTextEdit="1"/>
                  </p:cNvSpPr>
                  <p:nvPr/>
                </p:nvSpPr>
                <p:spPr bwMode="auto">
                  <a:xfrm>
                    <a:off x="2912371" y="2856982"/>
                    <a:ext cx="574005"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42" name="Group 141">
            <a:extLst>
              <a:ext uri="{FF2B5EF4-FFF2-40B4-BE49-F238E27FC236}">
                <a16:creationId xmlns:a16="http://schemas.microsoft.com/office/drawing/2014/main" id="{4A17012B-7B07-45FB-8A73-828999BB2DF1}"/>
              </a:ext>
            </a:extLst>
          </p:cNvPr>
          <p:cNvGrpSpPr/>
          <p:nvPr/>
        </p:nvGrpSpPr>
        <p:grpSpPr>
          <a:xfrm>
            <a:off x="1848317" y="3879594"/>
            <a:ext cx="579930" cy="707434"/>
            <a:chOff x="2924200" y="2883616"/>
            <a:chExt cx="579930" cy="707434"/>
          </a:xfrm>
        </p:grpSpPr>
        <p:grpSp>
          <p:nvGrpSpPr>
            <p:cNvPr id="148" name="Group 147">
              <a:extLst>
                <a:ext uri="{FF2B5EF4-FFF2-40B4-BE49-F238E27FC236}">
                  <a16:creationId xmlns:a16="http://schemas.microsoft.com/office/drawing/2014/main" id="{BBC077AD-6674-43A4-932F-63C67C76E906}"/>
                </a:ext>
              </a:extLst>
            </p:cNvPr>
            <p:cNvGrpSpPr/>
            <p:nvPr/>
          </p:nvGrpSpPr>
          <p:grpSpPr>
            <a:xfrm>
              <a:off x="2924200" y="3293368"/>
              <a:ext cx="394492" cy="297682"/>
              <a:chOff x="7740352" y="193962"/>
              <a:chExt cx="216024" cy="216024"/>
            </a:xfrm>
          </p:grpSpPr>
          <p:cxnSp>
            <p:nvCxnSpPr>
              <p:cNvPr id="150" name="Straight Connector 149">
                <a:extLst>
                  <a:ext uri="{FF2B5EF4-FFF2-40B4-BE49-F238E27FC236}">
                    <a16:creationId xmlns:a16="http://schemas.microsoft.com/office/drawing/2014/main" id="{89B73F2B-4F21-4848-BFE6-4B67C7FE384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A40BFF56-8AFE-4E33-8325-A5B805F2F763}"/>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49" name="Text Box 2">
                  <a:extLst>
                    <a:ext uri="{FF2B5EF4-FFF2-40B4-BE49-F238E27FC236}">
                      <a16:creationId xmlns:a16="http://schemas.microsoft.com/office/drawing/2014/main" id="{6668A4BB-24E1-4372-8E39-AF12B2FA5751}"/>
                    </a:ext>
                  </a:extLst>
                </p:cNvPr>
                <p:cNvSpPr txBox="1">
                  <a:spLocks noChangeArrowheads="1"/>
                </p:cNvSpPr>
                <p:nvPr/>
              </p:nvSpPr>
              <p:spPr bwMode="auto">
                <a:xfrm>
                  <a:off x="2930125" y="2883616"/>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9" name="Text Box 2">
                  <a:extLst>
                    <a:ext uri="{FF2B5EF4-FFF2-40B4-BE49-F238E27FC236}">
                      <a16:creationId xmlns:a16="http://schemas.microsoft.com/office/drawing/2014/main" id="{6668A4BB-24E1-4372-8E39-AF12B2FA5751}"/>
                    </a:ext>
                  </a:extLst>
                </p:cNvPr>
                <p:cNvSpPr txBox="1">
                  <a:spLocks noRot="1" noChangeAspect="1" noMove="1" noResize="1" noEditPoints="1" noAdjustHandles="1" noChangeArrowheads="1" noChangeShapeType="1" noTextEdit="1"/>
                </p:cNvSpPr>
                <p:nvPr/>
              </p:nvSpPr>
              <p:spPr bwMode="auto">
                <a:xfrm>
                  <a:off x="2930125" y="2883616"/>
                  <a:ext cx="574005"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Tree>
    <p:extLst>
      <p:ext uri="{BB962C8B-B14F-4D97-AF65-F5344CB8AC3E}">
        <p14:creationId xmlns:p14="http://schemas.microsoft.com/office/powerpoint/2010/main" val="7924557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9832" y="142176"/>
            <a:ext cx="9190849" cy="4528716"/>
            <a:chOff x="9832" y="142176"/>
            <a:chExt cx="9190849" cy="4528716"/>
          </a:xfrm>
        </p:grpSpPr>
        <p:grpSp>
          <p:nvGrpSpPr>
            <p:cNvPr id="2" name="Group 1"/>
            <p:cNvGrpSpPr/>
            <p:nvPr/>
          </p:nvGrpSpPr>
          <p:grpSpPr>
            <a:xfrm>
              <a:off x="7865617" y="1865091"/>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1966511"/>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1966511"/>
                    <a:ext cx="622598" cy="83099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95144" y="3839895"/>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2</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95144" y="3839895"/>
                  <a:ext cx="4853980" cy="830997"/>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566086" y="3292496"/>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566086" y="3292496"/>
                  <a:ext cx="6739657" cy="509178"/>
                </a:xfrm>
                <a:prstGeom prst="rect">
                  <a:avLst/>
                </a:prstGeom>
                <a:blipFill rotWithShape="1">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1922414" y="2563741"/>
                  <a:ext cx="64059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1922414" y="2563741"/>
                  <a:ext cx="6405908" cy="584775"/>
                </a:xfrm>
                <a:prstGeom prst="rect">
                  <a:avLst/>
                </a:prstGeom>
                <a:blipFill rotWithShape="1">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712706" name="Text Box 2"/>
            <p:cNvSpPr txBox="1">
              <a:spLocks noChangeArrowheads="1"/>
            </p:cNvSpPr>
            <p:nvPr/>
          </p:nvSpPr>
          <p:spPr bwMode="auto">
            <a:xfrm>
              <a:off x="54237" y="1005850"/>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4.1.1b:</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698926" y="904034"/>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698926" y="904034"/>
                  <a:ext cx="406574"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136897" y="836712"/>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1</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136897" y="836712"/>
                  <a:ext cx="3278509" cy="584775"/>
                </a:xfrm>
                <a:prstGeom prst="rect">
                  <a:avLst/>
                </a:prstGeom>
                <a:blipFill rotWithShape="1">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567563" y="1624114"/>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567563" y="1624114"/>
                  <a:ext cx="6739657" cy="509178"/>
                </a:xfrm>
                <a:prstGeom prst="rect">
                  <a:avLst/>
                </a:prstGeom>
                <a:blipFill rotWithShape="1">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1" name="Text Box 2"/>
            <p:cNvSpPr txBox="1">
              <a:spLocks noChangeArrowheads="1"/>
            </p:cNvSpPr>
            <p:nvPr/>
          </p:nvSpPr>
          <p:spPr bwMode="auto">
            <a:xfrm>
              <a:off x="9832" y="2649982"/>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p:cNvGrpSpPr/>
            <p:nvPr/>
          </p:nvGrpSpPr>
          <p:grpSpPr>
            <a:xfrm>
              <a:off x="1547416" y="1907954"/>
              <a:ext cx="515984" cy="1729691"/>
              <a:chOff x="1360184" y="1539215"/>
              <a:chExt cx="830997" cy="1729691"/>
            </a:xfrm>
          </p:grpSpPr>
          <p:sp>
            <p:nvSpPr>
              <p:cNvPr id="17" name="Freeform 16"/>
              <p:cNvSpPr/>
              <p:nvPr/>
            </p:nvSpPr>
            <p:spPr>
              <a:xfrm flipH="1">
                <a:off x="1691412" y="1539215"/>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464384" y="1956376"/>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464384" y="1956376"/>
                    <a:ext cx="622598" cy="830997"/>
                  </a:xfrm>
                  <a:prstGeom prst="rect">
                    <a:avLst/>
                  </a:prstGeom>
                  <a:blipFill rotWithShape="1">
                    <a:blip r:embed="rId10"/>
                    <a:stretch>
                      <a:fillRect l="-59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856894" y="855908"/>
                  <a:ext cx="30661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856894" y="855908"/>
                  <a:ext cx="3066108" cy="584775"/>
                </a:xfrm>
                <a:prstGeom prst="rect">
                  <a:avLst/>
                </a:prstGeom>
                <a:blipFill rotWithShape="1">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Freeform 13"/>
            <p:cNvSpPr/>
            <p:nvPr/>
          </p:nvSpPr>
          <p:spPr>
            <a:xfrm>
              <a:off x="1414864" y="2952137"/>
              <a:ext cx="176187"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up 19">
              <a:extLst>
                <a:ext uri="{FF2B5EF4-FFF2-40B4-BE49-F238E27FC236}">
                  <a16:creationId xmlns:a16="http://schemas.microsoft.com/office/drawing/2014/main" id="{24B46044-313A-46A7-95C9-557B2569BB64}"/>
                </a:ext>
              </a:extLst>
            </p:cNvPr>
            <p:cNvGrpSpPr/>
            <p:nvPr/>
          </p:nvGrpSpPr>
          <p:grpSpPr>
            <a:xfrm>
              <a:off x="112231" y="1278995"/>
              <a:ext cx="1248460" cy="511398"/>
              <a:chOff x="163091" y="935099"/>
              <a:chExt cx="1248460" cy="511398"/>
            </a:xfrm>
          </p:grpSpPr>
          <p:grpSp>
            <p:nvGrpSpPr>
              <p:cNvPr id="24" name="Group 23">
                <a:extLst>
                  <a:ext uri="{FF2B5EF4-FFF2-40B4-BE49-F238E27FC236}">
                    <a16:creationId xmlns:a16="http://schemas.microsoft.com/office/drawing/2014/main" id="{848327A7-673B-4B1A-BCC2-9761F395F4CF}"/>
                  </a:ext>
                </a:extLst>
              </p:cNvPr>
              <p:cNvGrpSpPr>
                <a:grpSpLocks/>
              </p:cNvGrpSpPr>
              <p:nvPr/>
            </p:nvGrpSpPr>
            <p:grpSpPr bwMode="auto">
              <a:xfrm>
                <a:off x="185644" y="1134892"/>
                <a:ext cx="284916" cy="212159"/>
                <a:chOff x="3237" y="3062"/>
                <a:chExt cx="1398" cy="1041"/>
              </a:xfrm>
            </p:grpSpPr>
            <p:sp>
              <p:nvSpPr>
                <p:cNvPr id="37" name="Freeform 47102">
                  <a:extLst>
                    <a:ext uri="{FF2B5EF4-FFF2-40B4-BE49-F238E27FC236}">
                      <a16:creationId xmlns:a16="http://schemas.microsoft.com/office/drawing/2014/main" id="{1B4C6D12-3083-445E-A653-DD5529C40F1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Freeform 30869">
                  <a:extLst>
                    <a:ext uri="{FF2B5EF4-FFF2-40B4-BE49-F238E27FC236}">
                      <a16:creationId xmlns:a16="http://schemas.microsoft.com/office/drawing/2014/main" id="{60E1EA00-9409-40C7-B06A-35375BFCB3C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5" name="Oval 24">
                <a:extLst>
                  <a:ext uri="{FF2B5EF4-FFF2-40B4-BE49-F238E27FC236}">
                    <a16:creationId xmlns:a16="http://schemas.microsoft.com/office/drawing/2014/main" id="{A3F2A212-34CB-431D-9FF4-173D2B9ACD78}"/>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 name="Text Box 30838">
                <a:extLst>
                  <a:ext uri="{FF2B5EF4-FFF2-40B4-BE49-F238E27FC236}">
                    <a16:creationId xmlns:a16="http://schemas.microsoft.com/office/drawing/2014/main" id="{3BB5F97E-C56A-482B-8627-1D04D5BE2184}"/>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7" name="Rectangle 26">
                <a:extLst>
                  <a:ext uri="{FF2B5EF4-FFF2-40B4-BE49-F238E27FC236}">
                    <a16:creationId xmlns:a16="http://schemas.microsoft.com/office/drawing/2014/main" id="{9E144129-4115-47B6-ADF4-9D48959D7885}"/>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Text Box 30882">
                <a:extLst>
                  <a:ext uri="{FF2B5EF4-FFF2-40B4-BE49-F238E27FC236}">
                    <a16:creationId xmlns:a16="http://schemas.microsoft.com/office/drawing/2014/main" id="{CD995D46-5871-4484-AB2C-6E35AE8BB2F9}"/>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 name="Group 28">
                <a:extLst>
                  <a:ext uri="{FF2B5EF4-FFF2-40B4-BE49-F238E27FC236}">
                    <a16:creationId xmlns:a16="http://schemas.microsoft.com/office/drawing/2014/main" id="{AB33279D-C787-42D9-AFB6-EA02A7FA0925}"/>
                  </a:ext>
                </a:extLst>
              </p:cNvPr>
              <p:cNvGrpSpPr/>
              <p:nvPr/>
            </p:nvGrpSpPr>
            <p:grpSpPr>
              <a:xfrm>
                <a:off x="832419" y="998123"/>
                <a:ext cx="579132" cy="344165"/>
                <a:chOff x="1220777" y="1126711"/>
                <a:chExt cx="579132" cy="344165"/>
              </a:xfrm>
            </p:grpSpPr>
            <p:grpSp>
              <p:nvGrpSpPr>
                <p:cNvPr id="31" name="Group 30">
                  <a:extLst>
                    <a:ext uri="{FF2B5EF4-FFF2-40B4-BE49-F238E27FC236}">
                      <a16:creationId xmlns:a16="http://schemas.microsoft.com/office/drawing/2014/main" id="{C56CDD79-990A-48CE-B4BC-082310259387}"/>
                    </a:ext>
                  </a:extLst>
                </p:cNvPr>
                <p:cNvGrpSpPr>
                  <a:grpSpLocks/>
                </p:cNvGrpSpPr>
                <p:nvPr/>
              </p:nvGrpSpPr>
              <p:grpSpPr bwMode="auto">
                <a:xfrm>
                  <a:off x="1242177" y="1258717"/>
                  <a:ext cx="284916" cy="212159"/>
                  <a:chOff x="3237" y="3062"/>
                  <a:chExt cx="1398" cy="1041"/>
                </a:xfrm>
              </p:grpSpPr>
              <p:sp>
                <p:nvSpPr>
                  <p:cNvPr id="35" name="Freeform 47282">
                    <a:extLst>
                      <a:ext uri="{FF2B5EF4-FFF2-40B4-BE49-F238E27FC236}">
                        <a16:creationId xmlns:a16="http://schemas.microsoft.com/office/drawing/2014/main" id="{430609DB-7E0A-411B-A026-F2A251525C2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6" name="Freeform 47283">
                    <a:extLst>
                      <a:ext uri="{FF2B5EF4-FFF2-40B4-BE49-F238E27FC236}">
                        <a16:creationId xmlns:a16="http://schemas.microsoft.com/office/drawing/2014/main" id="{145ABA88-0EE2-4BA4-9A54-9B5C67DAB6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 name="Oval 31">
                  <a:extLst>
                    <a:ext uri="{FF2B5EF4-FFF2-40B4-BE49-F238E27FC236}">
                      <a16:creationId xmlns:a16="http://schemas.microsoft.com/office/drawing/2014/main" id="{248E2D6C-376D-4885-8CF7-7E2E81E2F08D}"/>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 name="Text Box 30838">
                  <a:extLst>
                    <a:ext uri="{FF2B5EF4-FFF2-40B4-BE49-F238E27FC236}">
                      <a16:creationId xmlns:a16="http://schemas.microsoft.com/office/drawing/2014/main" id="{557B3051-CE46-425C-960B-829E89EF3643}"/>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4" name="Text Box 30838">
                      <a:extLst>
                        <a:ext uri="{FF2B5EF4-FFF2-40B4-BE49-F238E27FC236}">
                          <a16:creationId xmlns:a16="http://schemas.microsoft.com/office/drawing/2014/main" id="{4091920D-3B06-4CDC-9F38-1E96C6CC9167}"/>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𝛼</m:t>
                                </m:r>
                              </m:e>
                              <m:sup>
                                <m:r>
                                  <a:rPr lang="en-US" sz="1100" b="0" i="1" smtClean="0">
                                    <a:effectLst/>
                                    <a:latin typeface="Cambria Math" panose="02040503050406030204" pitchFamily="18" charset="0"/>
                                    <a:ea typeface="Times New Roman" panose="02020603050405020304" pitchFamily="18" charset="0"/>
                                  </a:rPr>
                                  <m:t>1</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4" name="Text Box 30838">
                      <a:extLst>
                        <a:ext uri="{FF2B5EF4-FFF2-40B4-BE49-F238E27FC236}">
                          <a16:creationId xmlns:a16="http://schemas.microsoft.com/office/drawing/2014/main" id="{993A4D54-4421-4337-8C71-1073D5BB61B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20"/>
                      <a:stretch>
                        <a:fillRect b="-1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0" name="Text Box 30838">
                    <a:extLst>
                      <a:ext uri="{FF2B5EF4-FFF2-40B4-BE49-F238E27FC236}">
                        <a16:creationId xmlns:a16="http://schemas.microsoft.com/office/drawing/2014/main" id="{23282B20-D59C-4536-BA72-361A70C2407B}"/>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smtClean="0">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21"/>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9" name="Group 38">
              <a:extLst>
                <a:ext uri="{FF2B5EF4-FFF2-40B4-BE49-F238E27FC236}">
                  <a16:creationId xmlns:a16="http://schemas.microsoft.com/office/drawing/2014/main" id="{F8E01609-EC61-48A5-95AF-F6B4C799CE54}"/>
                </a:ext>
              </a:extLst>
            </p:cNvPr>
            <p:cNvGrpSpPr/>
            <p:nvPr/>
          </p:nvGrpSpPr>
          <p:grpSpPr>
            <a:xfrm>
              <a:off x="124950" y="2905984"/>
              <a:ext cx="1248460" cy="511398"/>
              <a:chOff x="163091" y="935099"/>
              <a:chExt cx="1248460" cy="511398"/>
            </a:xfrm>
          </p:grpSpPr>
          <p:grpSp>
            <p:nvGrpSpPr>
              <p:cNvPr id="40" name="Group 39">
                <a:extLst>
                  <a:ext uri="{FF2B5EF4-FFF2-40B4-BE49-F238E27FC236}">
                    <a16:creationId xmlns:a16="http://schemas.microsoft.com/office/drawing/2014/main" id="{B625A0F1-316B-4936-925B-FD065318C5A6}"/>
                  </a:ext>
                </a:extLst>
              </p:cNvPr>
              <p:cNvGrpSpPr>
                <a:grpSpLocks/>
              </p:cNvGrpSpPr>
              <p:nvPr/>
            </p:nvGrpSpPr>
            <p:grpSpPr bwMode="auto">
              <a:xfrm>
                <a:off x="185644" y="1134892"/>
                <a:ext cx="284916" cy="212159"/>
                <a:chOff x="3237" y="3062"/>
                <a:chExt cx="1398" cy="1041"/>
              </a:xfrm>
            </p:grpSpPr>
            <p:sp>
              <p:nvSpPr>
                <p:cNvPr id="53" name="Freeform 47102">
                  <a:extLst>
                    <a:ext uri="{FF2B5EF4-FFF2-40B4-BE49-F238E27FC236}">
                      <a16:creationId xmlns:a16="http://schemas.microsoft.com/office/drawing/2014/main" id="{5647B736-7DF0-4D90-9D40-FC971226DDF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4" name="Freeform 30869">
                  <a:extLst>
                    <a:ext uri="{FF2B5EF4-FFF2-40B4-BE49-F238E27FC236}">
                      <a16:creationId xmlns:a16="http://schemas.microsoft.com/office/drawing/2014/main" id="{1F20A266-88FA-46E9-902A-EC4548548D3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92C46D02-0123-4942-A5C7-B98A908EDE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2" name="Text Box 30838">
                <a:extLst>
                  <a:ext uri="{FF2B5EF4-FFF2-40B4-BE49-F238E27FC236}">
                    <a16:creationId xmlns:a16="http://schemas.microsoft.com/office/drawing/2014/main" id="{F11C7CCF-028A-4753-B4DA-32677AD8D2EE}"/>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43" name="Rectangle 42">
                <a:extLst>
                  <a:ext uri="{FF2B5EF4-FFF2-40B4-BE49-F238E27FC236}">
                    <a16:creationId xmlns:a16="http://schemas.microsoft.com/office/drawing/2014/main" id="{9A24608C-5FE1-4A53-AE1D-C5299BE60A64}"/>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Text Box 30882">
                <a:extLst>
                  <a:ext uri="{FF2B5EF4-FFF2-40B4-BE49-F238E27FC236}">
                    <a16:creationId xmlns:a16="http://schemas.microsoft.com/office/drawing/2014/main" id="{E92EFE7A-A1B8-42BD-80E4-7D97701027BA}"/>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DFEB1372-D5BC-4621-8440-F1935236F91F}"/>
                  </a:ext>
                </a:extLst>
              </p:cNvPr>
              <p:cNvGrpSpPr/>
              <p:nvPr/>
            </p:nvGrpSpPr>
            <p:grpSpPr>
              <a:xfrm>
                <a:off x="832419" y="998123"/>
                <a:ext cx="579132" cy="344165"/>
                <a:chOff x="1220777" y="1126711"/>
                <a:chExt cx="579132" cy="344165"/>
              </a:xfrm>
            </p:grpSpPr>
            <p:grpSp>
              <p:nvGrpSpPr>
                <p:cNvPr id="47" name="Group 46">
                  <a:extLst>
                    <a:ext uri="{FF2B5EF4-FFF2-40B4-BE49-F238E27FC236}">
                      <a16:creationId xmlns:a16="http://schemas.microsoft.com/office/drawing/2014/main" id="{605C530C-0AA6-4A18-9F44-BF709A6FC3B8}"/>
                    </a:ext>
                  </a:extLst>
                </p:cNvPr>
                <p:cNvGrpSpPr>
                  <a:grpSpLocks/>
                </p:cNvGrpSpPr>
                <p:nvPr/>
              </p:nvGrpSpPr>
              <p:grpSpPr bwMode="auto">
                <a:xfrm>
                  <a:off x="1242177" y="1258717"/>
                  <a:ext cx="284916" cy="212159"/>
                  <a:chOff x="3237" y="3062"/>
                  <a:chExt cx="1398" cy="1041"/>
                </a:xfrm>
              </p:grpSpPr>
              <p:sp>
                <p:nvSpPr>
                  <p:cNvPr id="51" name="Freeform 47282">
                    <a:extLst>
                      <a:ext uri="{FF2B5EF4-FFF2-40B4-BE49-F238E27FC236}">
                        <a16:creationId xmlns:a16="http://schemas.microsoft.com/office/drawing/2014/main" id="{F5AC62B1-2F5C-446D-84AD-956100A793B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2" name="Freeform 47283">
                    <a:extLst>
                      <a:ext uri="{FF2B5EF4-FFF2-40B4-BE49-F238E27FC236}">
                        <a16:creationId xmlns:a16="http://schemas.microsoft.com/office/drawing/2014/main" id="{D6D22D36-EEF1-4F8F-8689-E46CE4A0D60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8" name="Oval 47">
                  <a:extLst>
                    <a:ext uri="{FF2B5EF4-FFF2-40B4-BE49-F238E27FC236}">
                      <a16:creationId xmlns:a16="http://schemas.microsoft.com/office/drawing/2014/main" id="{4CA876A0-6659-4D16-A803-ED1EF840A0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9" name="Text Box 30838">
                  <a:extLst>
                    <a:ext uri="{FF2B5EF4-FFF2-40B4-BE49-F238E27FC236}">
                      <a16:creationId xmlns:a16="http://schemas.microsoft.com/office/drawing/2014/main" id="{5420B24A-B01F-4729-B157-7A50A274A83C}"/>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D15435D3-70AF-47CB-8DFA-70B078A5369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21"/>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46" name="Text Box 30838">
                    <a:extLst>
                      <a:ext uri="{FF2B5EF4-FFF2-40B4-BE49-F238E27FC236}">
                        <a16:creationId xmlns:a16="http://schemas.microsoft.com/office/drawing/2014/main" id="{2761EE4A-A064-4417-9ACC-1502B5C1E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46" name="Text Box 30838">
                    <a:extLst>
                      <a:ext uri="{FF2B5EF4-FFF2-40B4-BE49-F238E27FC236}">
                        <a16:creationId xmlns:a16="http://schemas.microsoft.com/office/drawing/2014/main" id="{2761EE4A-A064-4417-9ACC-1502B5C1E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22"/>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55" name="Text Box 2">
              <a:extLst>
                <a:ext uri="{FF2B5EF4-FFF2-40B4-BE49-F238E27FC236}">
                  <a16:creationId xmlns:a16="http://schemas.microsoft.com/office/drawing/2014/main" id="{F9415066-AD3E-4D3D-9F6F-F89337ED5A10}"/>
                </a:ext>
              </a:extLst>
            </p:cNvPr>
            <p:cNvSpPr txBox="1">
              <a:spLocks noChangeArrowheads="1"/>
            </p:cNvSpPr>
            <p:nvPr/>
          </p:nvSpPr>
          <p:spPr bwMode="auto">
            <a:xfrm>
              <a:off x="72389" y="142176"/>
              <a:ext cx="1789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
        <p:nvSpPr>
          <p:cNvPr id="22" name="Text Box 3">
            <a:extLst>
              <a:ext uri="{FF2B5EF4-FFF2-40B4-BE49-F238E27FC236}">
                <a16:creationId xmlns:a16="http://schemas.microsoft.com/office/drawing/2014/main" id="{8E1DA49C-46ED-4802-92FE-E51FC8B59FC9}"/>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59</a:t>
            </a:fld>
            <a:endParaRPr lang="en-US" altLang="nl-NL" sz="1600" dirty="0"/>
          </a:p>
        </p:txBody>
      </p:sp>
      <p:grpSp>
        <p:nvGrpSpPr>
          <p:cNvPr id="56" name="Group 55">
            <a:extLst>
              <a:ext uri="{FF2B5EF4-FFF2-40B4-BE49-F238E27FC236}">
                <a16:creationId xmlns:a16="http://schemas.microsoft.com/office/drawing/2014/main" id="{C9D5DDD1-4B77-401C-9659-4A405BD72DF0}"/>
              </a:ext>
            </a:extLst>
          </p:cNvPr>
          <p:cNvGrpSpPr/>
          <p:nvPr/>
        </p:nvGrpSpPr>
        <p:grpSpPr>
          <a:xfrm>
            <a:off x="736836" y="802804"/>
            <a:ext cx="369845" cy="463373"/>
            <a:chOff x="1096382" y="2129149"/>
            <a:chExt cx="369845" cy="463373"/>
          </a:xfrm>
        </p:grpSpPr>
        <p:grpSp>
          <p:nvGrpSpPr>
            <p:cNvPr id="57" name="Group 56">
              <a:extLst>
                <a:ext uri="{FF2B5EF4-FFF2-40B4-BE49-F238E27FC236}">
                  <a16:creationId xmlns:a16="http://schemas.microsoft.com/office/drawing/2014/main" id="{C68F1F15-BFED-49BD-AD7A-A854EB8A66AF}"/>
                </a:ext>
              </a:extLst>
            </p:cNvPr>
            <p:cNvGrpSpPr/>
            <p:nvPr/>
          </p:nvGrpSpPr>
          <p:grpSpPr>
            <a:xfrm>
              <a:off x="1203769" y="2457251"/>
              <a:ext cx="135271" cy="135271"/>
              <a:chOff x="7740352" y="193962"/>
              <a:chExt cx="216024" cy="216024"/>
            </a:xfrm>
          </p:grpSpPr>
          <p:cxnSp>
            <p:nvCxnSpPr>
              <p:cNvPr id="59" name="Straight Connector 58">
                <a:extLst>
                  <a:ext uri="{FF2B5EF4-FFF2-40B4-BE49-F238E27FC236}">
                    <a16:creationId xmlns:a16="http://schemas.microsoft.com/office/drawing/2014/main" id="{C40AE364-A1E3-4A4C-ADC7-528DD76A547B}"/>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15A07BB-2914-48D3-B551-308E253414C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58" name="Text Box 2">
              <a:extLst>
                <a:ext uri="{FF2B5EF4-FFF2-40B4-BE49-F238E27FC236}">
                  <a16:creationId xmlns:a16="http://schemas.microsoft.com/office/drawing/2014/main" id="{05F6E5A7-0EB4-468F-8679-6C0DAE0332A3}"/>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61" name="Group 60">
            <a:extLst>
              <a:ext uri="{FF2B5EF4-FFF2-40B4-BE49-F238E27FC236}">
                <a16:creationId xmlns:a16="http://schemas.microsoft.com/office/drawing/2014/main" id="{05C4F9FF-1472-423A-A4B2-1BBE114C07DF}"/>
              </a:ext>
            </a:extLst>
          </p:cNvPr>
          <p:cNvGrpSpPr/>
          <p:nvPr/>
        </p:nvGrpSpPr>
        <p:grpSpPr>
          <a:xfrm>
            <a:off x="719080" y="2480311"/>
            <a:ext cx="369845" cy="463373"/>
            <a:chOff x="1096382" y="2129149"/>
            <a:chExt cx="369845" cy="463373"/>
          </a:xfrm>
        </p:grpSpPr>
        <p:grpSp>
          <p:nvGrpSpPr>
            <p:cNvPr id="62" name="Group 61">
              <a:extLst>
                <a:ext uri="{FF2B5EF4-FFF2-40B4-BE49-F238E27FC236}">
                  <a16:creationId xmlns:a16="http://schemas.microsoft.com/office/drawing/2014/main" id="{0BD171C4-748B-4FC6-BC5D-6B1E1B2406FF}"/>
                </a:ext>
              </a:extLst>
            </p:cNvPr>
            <p:cNvGrpSpPr/>
            <p:nvPr/>
          </p:nvGrpSpPr>
          <p:grpSpPr>
            <a:xfrm>
              <a:off x="1203769" y="2457251"/>
              <a:ext cx="135271" cy="135271"/>
              <a:chOff x="7740352" y="193962"/>
              <a:chExt cx="216024" cy="216024"/>
            </a:xfrm>
          </p:grpSpPr>
          <p:cxnSp>
            <p:nvCxnSpPr>
              <p:cNvPr id="64" name="Straight Connector 63">
                <a:extLst>
                  <a:ext uri="{FF2B5EF4-FFF2-40B4-BE49-F238E27FC236}">
                    <a16:creationId xmlns:a16="http://schemas.microsoft.com/office/drawing/2014/main" id="{3AACB438-2917-494D-B66A-41918853CCE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579BF5B-4FE6-4700-991C-43934E72651C}"/>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63" name="Text Box 2">
              <a:extLst>
                <a:ext uri="{FF2B5EF4-FFF2-40B4-BE49-F238E27FC236}">
                  <a16:creationId xmlns:a16="http://schemas.microsoft.com/office/drawing/2014/main" id="{83307E67-A9B5-4685-898C-0E3065E6D1A2}"/>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66" name="Group 65">
            <a:extLst>
              <a:ext uri="{FF2B5EF4-FFF2-40B4-BE49-F238E27FC236}">
                <a16:creationId xmlns:a16="http://schemas.microsoft.com/office/drawing/2014/main" id="{261E49EF-2692-44FF-824B-39803DFA69D4}"/>
              </a:ext>
            </a:extLst>
          </p:cNvPr>
          <p:cNvGrpSpPr/>
          <p:nvPr/>
        </p:nvGrpSpPr>
        <p:grpSpPr>
          <a:xfrm>
            <a:off x="2614892" y="545629"/>
            <a:ext cx="5317600" cy="752808"/>
            <a:chOff x="2580563" y="215274"/>
            <a:chExt cx="5317600" cy="752808"/>
          </a:xfrm>
        </p:grpSpPr>
        <p:grpSp>
          <p:nvGrpSpPr>
            <p:cNvPr id="67" name="Group 66">
              <a:extLst>
                <a:ext uri="{FF2B5EF4-FFF2-40B4-BE49-F238E27FC236}">
                  <a16:creationId xmlns:a16="http://schemas.microsoft.com/office/drawing/2014/main" id="{47E2EF67-DC5E-4D33-A0B7-F18B8FDF87AF}"/>
                </a:ext>
              </a:extLst>
            </p:cNvPr>
            <p:cNvGrpSpPr/>
            <p:nvPr/>
          </p:nvGrpSpPr>
          <p:grpSpPr>
            <a:xfrm>
              <a:off x="4237151" y="215274"/>
              <a:ext cx="369845" cy="738048"/>
              <a:chOff x="4237151" y="1907742"/>
              <a:chExt cx="369845" cy="738048"/>
            </a:xfrm>
          </p:grpSpPr>
          <p:sp>
            <p:nvSpPr>
              <p:cNvPr id="78" name="Text Box 2">
                <a:extLst>
                  <a:ext uri="{FF2B5EF4-FFF2-40B4-BE49-F238E27FC236}">
                    <a16:creationId xmlns:a16="http://schemas.microsoft.com/office/drawing/2014/main" id="{6AF358D7-5ECC-4F11-B16C-AA0ED5A88F3A}"/>
                  </a:ext>
                </a:extLst>
              </p:cNvPr>
              <p:cNvSpPr txBox="1">
                <a:spLocks noChangeArrowheads="1"/>
              </p:cNvSpPr>
              <p:nvPr/>
            </p:nvSpPr>
            <p:spPr bwMode="auto">
              <a:xfrm>
                <a:off x="423715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79" name="Group 78">
                <a:extLst>
                  <a:ext uri="{FF2B5EF4-FFF2-40B4-BE49-F238E27FC236}">
                    <a16:creationId xmlns:a16="http://schemas.microsoft.com/office/drawing/2014/main" id="{7A1E7974-3BD4-4816-805F-316A0951D6C6}"/>
                  </a:ext>
                </a:extLst>
              </p:cNvPr>
              <p:cNvGrpSpPr/>
              <p:nvPr/>
            </p:nvGrpSpPr>
            <p:grpSpPr>
              <a:xfrm>
                <a:off x="4320460" y="2429766"/>
                <a:ext cx="216024" cy="216024"/>
                <a:chOff x="7740352" y="193962"/>
                <a:chExt cx="216024" cy="216024"/>
              </a:xfrm>
            </p:grpSpPr>
            <p:cxnSp>
              <p:nvCxnSpPr>
                <p:cNvPr id="80" name="Straight Connector 79">
                  <a:extLst>
                    <a:ext uri="{FF2B5EF4-FFF2-40B4-BE49-F238E27FC236}">
                      <a16:creationId xmlns:a16="http://schemas.microsoft.com/office/drawing/2014/main" id="{362CA9D9-623D-4B47-A574-78A54A7DC37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8FE9B7D-A434-408E-B62F-EF0D8C297DB6}"/>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68" name="Group 67">
              <a:extLst>
                <a:ext uri="{FF2B5EF4-FFF2-40B4-BE49-F238E27FC236}">
                  <a16:creationId xmlns:a16="http://schemas.microsoft.com/office/drawing/2014/main" id="{008EE934-8939-4BF0-BD52-4AA69C21C368}"/>
                </a:ext>
              </a:extLst>
            </p:cNvPr>
            <p:cNvGrpSpPr/>
            <p:nvPr/>
          </p:nvGrpSpPr>
          <p:grpSpPr>
            <a:xfrm>
              <a:off x="7528318" y="242120"/>
              <a:ext cx="369845" cy="684780"/>
              <a:chOff x="7412904" y="2672424"/>
              <a:chExt cx="369845" cy="684780"/>
            </a:xfrm>
          </p:grpSpPr>
          <p:sp>
            <p:nvSpPr>
              <p:cNvPr id="74" name="Text Box 2">
                <a:extLst>
                  <a:ext uri="{FF2B5EF4-FFF2-40B4-BE49-F238E27FC236}">
                    <a16:creationId xmlns:a16="http://schemas.microsoft.com/office/drawing/2014/main" id="{FBF2FD1F-0A33-4EA4-9D93-3EDC8E858B51}"/>
                  </a:ext>
                </a:extLst>
              </p:cNvPr>
              <p:cNvSpPr txBox="1">
                <a:spLocks noChangeArrowheads="1"/>
              </p:cNvSpPr>
              <p:nvPr/>
            </p:nvSpPr>
            <p:spPr bwMode="auto">
              <a:xfrm>
                <a:off x="7412904" y="267242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75" name="Group 74">
                <a:extLst>
                  <a:ext uri="{FF2B5EF4-FFF2-40B4-BE49-F238E27FC236}">
                    <a16:creationId xmlns:a16="http://schemas.microsoft.com/office/drawing/2014/main" id="{26119642-1FA1-472E-B638-395CABBB7490}"/>
                  </a:ext>
                </a:extLst>
              </p:cNvPr>
              <p:cNvGrpSpPr/>
              <p:nvPr/>
            </p:nvGrpSpPr>
            <p:grpSpPr>
              <a:xfrm>
                <a:off x="7488911" y="3141180"/>
                <a:ext cx="244599" cy="216024"/>
                <a:chOff x="7959427" y="193962"/>
                <a:chExt cx="244599" cy="216024"/>
              </a:xfrm>
            </p:grpSpPr>
            <p:cxnSp>
              <p:nvCxnSpPr>
                <p:cNvPr id="76" name="Straight Connector 75">
                  <a:extLst>
                    <a:ext uri="{FF2B5EF4-FFF2-40B4-BE49-F238E27FC236}">
                      <a16:creationId xmlns:a16="http://schemas.microsoft.com/office/drawing/2014/main" id="{F1F0CAC5-D7CE-483C-8A90-3C70429DB263}"/>
                    </a:ext>
                  </a:extLst>
                </p:cNvPr>
                <p:cNvCxnSpPr/>
                <p:nvPr/>
              </p:nvCxnSpPr>
              <p:spPr>
                <a:xfrm>
                  <a:off x="795942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5E1342A4-EDEC-47C9-B851-9CDD0B473A64}"/>
                    </a:ext>
                  </a:extLst>
                </p:cNvPr>
                <p:cNvCxnSpPr/>
                <p:nvPr/>
              </p:nvCxnSpPr>
              <p:spPr>
                <a:xfrm rot="5400000">
                  <a:off x="79880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28123DEF-CA7B-40E8-94B1-906E2D96FCA7}"/>
                </a:ext>
              </a:extLst>
            </p:cNvPr>
            <p:cNvGrpSpPr/>
            <p:nvPr/>
          </p:nvGrpSpPr>
          <p:grpSpPr>
            <a:xfrm>
              <a:off x="2580563" y="269526"/>
              <a:ext cx="597635" cy="698556"/>
              <a:chOff x="2782203" y="2892494"/>
              <a:chExt cx="597635" cy="698556"/>
            </a:xfrm>
          </p:grpSpPr>
          <p:grpSp>
            <p:nvGrpSpPr>
              <p:cNvPr id="70" name="Group 69">
                <a:extLst>
                  <a:ext uri="{FF2B5EF4-FFF2-40B4-BE49-F238E27FC236}">
                    <a16:creationId xmlns:a16="http://schemas.microsoft.com/office/drawing/2014/main" id="{BF2407A3-C16D-4177-9C85-47D07D67C20C}"/>
                  </a:ext>
                </a:extLst>
              </p:cNvPr>
              <p:cNvGrpSpPr/>
              <p:nvPr/>
            </p:nvGrpSpPr>
            <p:grpSpPr>
              <a:xfrm>
                <a:off x="2782203" y="3293368"/>
                <a:ext cx="438876" cy="297682"/>
                <a:chOff x="7662572" y="193962"/>
                <a:chExt cx="240328" cy="216024"/>
              </a:xfrm>
            </p:grpSpPr>
            <p:cxnSp>
              <p:nvCxnSpPr>
                <p:cNvPr id="72" name="Straight Connector 71">
                  <a:extLst>
                    <a:ext uri="{FF2B5EF4-FFF2-40B4-BE49-F238E27FC236}">
                      <a16:creationId xmlns:a16="http://schemas.microsoft.com/office/drawing/2014/main" id="{DD362B26-57EB-4C8E-84A6-742719DA1806}"/>
                    </a:ext>
                  </a:extLst>
                </p:cNvPr>
                <p:cNvCxnSpPr/>
                <p:nvPr/>
              </p:nvCxnSpPr>
              <p:spPr>
                <a:xfrm>
                  <a:off x="766257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2C60CC75-A67A-4BE6-BF28-C0A0BB4080A9}"/>
                    </a:ext>
                  </a:extLst>
                </p:cNvPr>
                <p:cNvCxnSpPr/>
                <p:nvPr/>
              </p:nvCxnSpPr>
              <p:spPr>
                <a:xfrm rot="5400000">
                  <a:off x="768687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71" name="Text Box 2">
                    <a:extLst>
                      <a:ext uri="{FF2B5EF4-FFF2-40B4-BE49-F238E27FC236}">
                        <a16:creationId xmlns:a16="http://schemas.microsoft.com/office/drawing/2014/main" id="{2F267168-FEE4-412F-B266-9E990F192108}"/>
                      </a:ext>
                    </a:extLst>
                  </p:cNvPr>
                  <p:cNvSpPr txBox="1">
                    <a:spLocks noChangeArrowheads="1"/>
                  </p:cNvSpPr>
                  <p:nvPr/>
                </p:nvSpPr>
                <p:spPr bwMode="auto">
                  <a:xfrm>
                    <a:off x="2805833"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1" name="Text Box 2">
                    <a:extLst>
                      <a:ext uri="{FF2B5EF4-FFF2-40B4-BE49-F238E27FC236}">
                        <a16:creationId xmlns:a16="http://schemas.microsoft.com/office/drawing/2014/main" id="{2F267168-FEE4-412F-B266-9E990F192108}"/>
                      </a:ext>
                    </a:extLst>
                  </p:cNvPr>
                  <p:cNvSpPr txBox="1">
                    <a:spLocks noRot="1" noChangeAspect="1" noMove="1" noResize="1" noEditPoints="1" noAdjustHandles="1" noChangeArrowheads="1" noChangeShapeType="1" noTextEdit="1"/>
                  </p:cNvSpPr>
                  <p:nvPr/>
                </p:nvSpPr>
                <p:spPr bwMode="auto">
                  <a:xfrm>
                    <a:off x="2805833" y="2892494"/>
                    <a:ext cx="574005" cy="523220"/>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82" name="Group 81">
            <a:extLst>
              <a:ext uri="{FF2B5EF4-FFF2-40B4-BE49-F238E27FC236}">
                <a16:creationId xmlns:a16="http://schemas.microsoft.com/office/drawing/2014/main" id="{B7996DF5-26F4-4991-AE5E-9745889EE0D1}"/>
              </a:ext>
            </a:extLst>
          </p:cNvPr>
          <p:cNvGrpSpPr/>
          <p:nvPr/>
        </p:nvGrpSpPr>
        <p:grpSpPr>
          <a:xfrm>
            <a:off x="3058735" y="1292002"/>
            <a:ext cx="4609014" cy="738048"/>
            <a:chOff x="2929156" y="1052736"/>
            <a:chExt cx="4609014" cy="738048"/>
          </a:xfrm>
        </p:grpSpPr>
        <p:grpSp>
          <p:nvGrpSpPr>
            <p:cNvPr id="83" name="Group 82">
              <a:extLst>
                <a:ext uri="{FF2B5EF4-FFF2-40B4-BE49-F238E27FC236}">
                  <a16:creationId xmlns:a16="http://schemas.microsoft.com/office/drawing/2014/main" id="{69686694-86C7-4990-8944-67162905AFE3}"/>
                </a:ext>
              </a:extLst>
            </p:cNvPr>
            <p:cNvGrpSpPr/>
            <p:nvPr/>
          </p:nvGrpSpPr>
          <p:grpSpPr>
            <a:xfrm>
              <a:off x="7168325" y="1052736"/>
              <a:ext cx="369845" cy="738048"/>
              <a:chOff x="7168325" y="1044630"/>
              <a:chExt cx="369845" cy="738048"/>
            </a:xfrm>
          </p:grpSpPr>
          <p:sp>
            <p:nvSpPr>
              <p:cNvPr id="94" name="Text Box 2">
                <a:extLst>
                  <a:ext uri="{FF2B5EF4-FFF2-40B4-BE49-F238E27FC236}">
                    <a16:creationId xmlns:a16="http://schemas.microsoft.com/office/drawing/2014/main" id="{2672D2FF-E16C-43C8-B031-5A5920857DF3}"/>
                  </a:ext>
                </a:extLst>
              </p:cNvPr>
              <p:cNvSpPr txBox="1">
                <a:spLocks noChangeArrowheads="1"/>
              </p:cNvSpPr>
              <p:nvPr/>
            </p:nvSpPr>
            <p:spPr bwMode="auto">
              <a:xfrm>
                <a:off x="7168325" y="1044630"/>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95" name="Group 94">
                <a:extLst>
                  <a:ext uri="{FF2B5EF4-FFF2-40B4-BE49-F238E27FC236}">
                    <a16:creationId xmlns:a16="http://schemas.microsoft.com/office/drawing/2014/main" id="{DF0B2A30-7F0B-451E-8999-F8E06EDAB091}"/>
                  </a:ext>
                </a:extLst>
              </p:cNvPr>
              <p:cNvGrpSpPr/>
              <p:nvPr/>
            </p:nvGrpSpPr>
            <p:grpSpPr>
              <a:xfrm>
                <a:off x="7251634" y="1566654"/>
                <a:ext cx="216024" cy="216024"/>
                <a:chOff x="7740352" y="193962"/>
                <a:chExt cx="216024" cy="216024"/>
              </a:xfrm>
            </p:grpSpPr>
            <p:cxnSp>
              <p:nvCxnSpPr>
                <p:cNvPr id="96" name="Straight Connector 95">
                  <a:extLst>
                    <a:ext uri="{FF2B5EF4-FFF2-40B4-BE49-F238E27FC236}">
                      <a16:creationId xmlns:a16="http://schemas.microsoft.com/office/drawing/2014/main" id="{4767FF2F-3372-4E2A-9EEE-48E7E28EABD9}"/>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67601CE-228A-4428-83EB-DCD01AD6F978}"/>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84" name="Group 83">
              <a:extLst>
                <a:ext uri="{FF2B5EF4-FFF2-40B4-BE49-F238E27FC236}">
                  <a16:creationId xmlns:a16="http://schemas.microsoft.com/office/drawing/2014/main" id="{D858FFFF-B9FD-4856-B4D6-CCFD043BFB11}"/>
                </a:ext>
              </a:extLst>
            </p:cNvPr>
            <p:cNvGrpSpPr/>
            <p:nvPr/>
          </p:nvGrpSpPr>
          <p:grpSpPr>
            <a:xfrm>
              <a:off x="6165111" y="1112914"/>
              <a:ext cx="369845" cy="667024"/>
              <a:chOff x="6165111" y="1104808"/>
              <a:chExt cx="369845" cy="667024"/>
            </a:xfrm>
          </p:grpSpPr>
          <p:sp>
            <p:nvSpPr>
              <p:cNvPr id="90" name="Text Box 2">
                <a:extLst>
                  <a:ext uri="{FF2B5EF4-FFF2-40B4-BE49-F238E27FC236}">
                    <a16:creationId xmlns:a16="http://schemas.microsoft.com/office/drawing/2014/main" id="{EEEC6452-0593-4B81-861E-20330AB38465}"/>
                  </a:ext>
                </a:extLst>
              </p:cNvPr>
              <p:cNvSpPr txBox="1">
                <a:spLocks noChangeArrowheads="1"/>
              </p:cNvSpPr>
              <p:nvPr/>
            </p:nvSpPr>
            <p:spPr bwMode="auto">
              <a:xfrm>
                <a:off x="6165111" y="1104808"/>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91" name="Group 90">
                <a:extLst>
                  <a:ext uri="{FF2B5EF4-FFF2-40B4-BE49-F238E27FC236}">
                    <a16:creationId xmlns:a16="http://schemas.microsoft.com/office/drawing/2014/main" id="{F458A1B9-2F49-4FA1-B08F-83F3ADF2DA78}"/>
                  </a:ext>
                </a:extLst>
              </p:cNvPr>
              <p:cNvGrpSpPr/>
              <p:nvPr/>
            </p:nvGrpSpPr>
            <p:grpSpPr>
              <a:xfrm>
                <a:off x="6275054" y="1555808"/>
                <a:ext cx="216024" cy="216024"/>
                <a:chOff x="7740352" y="193962"/>
                <a:chExt cx="216024" cy="216024"/>
              </a:xfrm>
            </p:grpSpPr>
            <p:cxnSp>
              <p:nvCxnSpPr>
                <p:cNvPr id="92" name="Straight Connector 91">
                  <a:extLst>
                    <a:ext uri="{FF2B5EF4-FFF2-40B4-BE49-F238E27FC236}">
                      <a16:creationId xmlns:a16="http://schemas.microsoft.com/office/drawing/2014/main" id="{3E25310A-C1ED-480B-A8E1-1515B9CDB72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68ED27B-A748-45E2-9FA6-726025720441}"/>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85" name="Group 84">
              <a:extLst>
                <a:ext uri="{FF2B5EF4-FFF2-40B4-BE49-F238E27FC236}">
                  <a16:creationId xmlns:a16="http://schemas.microsoft.com/office/drawing/2014/main" id="{26A45AF5-2E95-403A-AAD6-978D78EC5296}"/>
                </a:ext>
              </a:extLst>
            </p:cNvPr>
            <p:cNvGrpSpPr/>
            <p:nvPr/>
          </p:nvGrpSpPr>
          <p:grpSpPr>
            <a:xfrm>
              <a:off x="2929156" y="1092016"/>
              <a:ext cx="591483" cy="698556"/>
              <a:chOff x="2743138" y="2892494"/>
              <a:chExt cx="591483" cy="698556"/>
            </a:xfrm>
          </p:grpSpPr>
          <p:grpSp>
            <p:nvGrpSpPr>
              <p:cNvPr id="86" name="Group 85">
                <a:extLst>
                  <a:ext uri="{FF2B5EF4-FFF2-40B4-BE49-F238E27FC236}">
                    <a16:creationId xmlns:a16="http://schemas.microsoft.com/office/drawing/2014/main" id="{F4E22B02-4E36-4C59-BE87-19DB9B3D24EB}"/>
                  </a:ext>
                </a:extLst>
              </p:cNvPr>
              <p:cNvGrpSpPr/>
              <p:nvPr/>
            </p:nvGrpSpPr>
            <p:grpSpPr>
              <a:xfrm>
                <a:off x="2743138" y="3293368"/>
                <a:ext cx="404115" cy="297682"/>
                <a:chOff x="7641253" y="193962"/>
                <a:chExt cx="221295" cy="216024"/>
              </a:xfrm>
            </p:grpSpPr>
            <p:cxnSp>
              <p:nvCxnSpPr>
                <p:cNvPr id="88" name="Straight Connector 87">
                  <a:extLst>
                    <a:ext uri="{FF2B5EF4-FFF2-40B4-BE49-F238E27FC236}">
                      <a16:creationId xmlns:a16="http://schemas.microsoft.com/office/drawing/2014/main" id="{8DD47921-4B5D-4D8C-A145-17F00B3EDE89}"/>
                    </a:ext>
                  </a:extLst>
                </p:cNvPr>
                <p:cNvCxnSpPr/>
                <p:nvPr/>
              </p:nvCxnSpPr>
              <p:spPr>
                <a:xfrm>
                  <a:off x="7646523" y="193962"/>
                  <a:ext cx="216025"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AE859BF-7775-4D78-9C35-388CE171CC44}"/>
                    </a:ext>
                  </a:extLst>
                </p:cNvPr>
                <p:cNvCxnSpPr/>
                <p:nvPr/>
              </p:nvCxnSpPr>
              <p:spPr>
                <a:xfrm rot="5400000">
                  <a:off x="7641253"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87" name="Text Box 2">
                    <a:extLst>
                      <a:ext uri="{FF2B5EF4-FFF2-40B4-BE49-F238E27FC236}">
                        <a16:creationId xmlns:a16="http://schemas.microsoft.com/office/drawing/2014/main" id="{4514B961-0A7D-4731-BC82-2D6E75534AD3}"/>
                      </a:ext>
                    </a:extLst>
                  </p:cNvPr>
                  <p:cNvSpPr txBox="1">
                    <a:spLocks noChangeArrowheads="1"/>
                  </p:cNvSpPr>
                  <p:nvPr/>
                </p:nvSpPr>
                <p:spPr bwMode="auto">
                  <a:xfrm>
                    <a:off x="2760616"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7" name="Text Box 2">
                    <a:extLst>
                      <a:ext uri="{FF2B5EF4-FFF2-40B4-BE49-F238E27FC236}">
                        <a16:creationId xmlns:a16="http://schemas.microsoft.com/office/drawing/2014/main" id="{4514B961-0A7D-4731-BC82-2D6E75534AD3}"/>
                      </a:ext>
                    </a:extLst>
                  </p:cNvPr>
                  <p:cNvSpPr txBox="1">
                    <a:spLocks noRot="1" noChangeAspect="1" noMove="1" noResize="1" noEditPoints="1" noAdjustHandles="1" noChangeArrowheads="1" noChangeShapeType="1" noTextEdit="1"/>
                  </p:cNvSpPr>
                  <p:nvPr/>
                </p:nvSpPr>
                <p:spPr bwMode="auto">
                  <a:xfrm>
                    <a:off x="2760616" y="2892494"/>
                    <a:ext cx="574005" cy="523220"/>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98" name="Group 97">
            <a:extLst>
              <a:ext uri="{FF2B5EF4-FFF2-40B4-BE49-F238E27FC236}">
                <a16:creationId xmlns:a16="http://schemas.microsoft.com/office/drawing/2014/main" id="{44244541-4976-4CE0-8C5C-A03FC84E3F70}"/>
              </a:ext>
            </a:extLst>
          </p:cNvPr>
          <p:cNvGrpSpPr/>
          <p:nvPr/>
        </p:nvGrpSpPr>
        <p:grpSpPr>
          <a:xfrm>
            <a:off x="2813462" y="2257053"/>
            <a:ext cx="5175022" cy="770034"/>
            <a:chOff x="2716666" y="1915848"/>
            <a:chExt cx="5175022" cy="770034"/>
          </a:xfrm>
        </p:grpSpPr>
        <p:grpSp>
          <p:nvGrpSpPr>
            <p:cNvPr id="99" name="Group 98">
              <a:extLst>
                <a:ext uri="{FF2B5EF4-FFF2-40B4-BE49-F238E27FC236}">
                  <a16:creationId xmlns:a16="http://schemas.microsoft.com/office/drawing/2014/main" id="{1D2E402E-DC26-4542-8927-18ED33D62E93}"/>
                </a:ext>
              </a:extLst>
            </p:cNvPr>
            <p:cNvGrpSpPr/>
            <p:nvPr/>
          </p:nvGrpSpPr>
          <p:grpSpPr>
            <a:xfrm>
              <a:off x="4285423" y="1915848"/>
              <a:ext cx="369845" cy="738048"/>
              <a:chOff x="4294301" y="1907742"/>
              <a:chExt cx="369845" cy="738048"/>
            </a:xfrm>
          </p:grpSpPr>
          <p:sp>
            <p:nvSpPr>
              <p:cNvPr id="115" name="Text Box 2">
                <a:extLst>
                  <a:ext uri="{FF2B5EF4-FFF2-40B4-BE49-F238E27FC236}">
                    <a16:creationId xmlns:a16="http://schemas.microsoft.com/office/drawing/2014/main" id="{022A1F0F-5EF5-406E-AD26-B8616007748F}"/>
                  </a:ext>
                </a:extLst>
              </p:cNvPr>
              <p:cNvSpPr txBox="1">
                <a:spLocks noChangeArrowheads="1"/>
              </p:cNvSpPr>
              <p:nvPr/>
            </p:nvSpPr>
            <p:spPr bwMode="auto">
              <a:xfrm>
                <a:off x="429430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6" name="Group 115">
                <a:extLst>
                  <a:ext uri="{FF2B5EF4-FFF2-40B4-BE49-F238E27FC236}">
                    <a16:creationId xmlns:a16="http://schemas.microsoft.com/office/drawing/2014/main" id="{1E81450F-1C0B-4E35-92D3-3E215CAE92E3}"/>
                  </a:ext>
                </a:extLst>
              </p:cNvPr>
              <p:cNvGrpSpPr/>
              <p:nvPr/>
            </p:nvGrpSpPr>
            <p:grpSpPr>
              <a:xfrm>
                <a:off x="4377610" y="2429766"/>
                <a:ext cx="244599" cy="216024"/>
                <a:chOff x="7797502" y="193962"/>
                <a:chExt cx="244599" cy="216024"/>
              </a:xfrm>
            </p:grpSpPr>
            <p:cxnSp>
              <p:nvCxnSpPr>
                <p:cNvPr id="118" name="Straight Connector 117">
                  <a:extLst>
                    <a:ext uri="{FF2B5EF4-FFF2-40B4-BE49-F238E27FC236}">
                      <a16:creationId xmlns:a16="http://schemas.microsoft.com/office/drawing/2014/main" id="{2F2A43F6-81B3-4E89-AB2A-3499DE7A3BE5}"/>
                    </a:ext>
                  </a:extLst>
                </p:cNvPr>
                <p:cNvCxnSpPr/>
                <p:nvPr/>
              </p:nvCxnSpPr>
              <p:spPr>
                <a:xfrm rot="5400000">
                  <a:off x="782607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A6E1E91D-6DDB-4FE9-909C-8AFDB1FAB8FC}"/>
                    </a:ext>
                  </a:extLst>
                </p:cNvPr>
                <p:cNvCxnSpPr/>
                <p:nvPr/>
              </p:nvCxnSpPr>
              <p:spPr>
                <a:xfrm>
                  <a:off x="77975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0" name="Group 99">
              <a:extLst>
                <a:ext uri="{FF2B5EF4-FFF2-40B4-BE49-F238E27FC236}">
                  <a16:creationId xmlns:a16="http://schemas.microsoft.com/office/drawing/2014/main" id="{BEB41DAA-D0E0-470E-A515-5C61AF43750F}"/>
                </a:ext>
              </a:extLst>
            </p:cNvPr>
            <p:cNvGrpSpPr/>
            <p:nvPr/>
          </p:nvGrpSpPr>
          <p:grpSpPr>
            <a:xfrm>
              <a:off x="7521843" y="1978978"/>
              <a:ext cx="369845" cy="640390"/>
              <a:chOff x="7539599" y="2716814"/>
              <a:chExt cx="369845" cy="640390"/>
            </a:xfrm>
          </p:grpSpPr>
          <p:sp>
            <p:nvSpPr>
              <p:cNvPr id="111" name="Text Box 2">
                <a:extLst>
                  <a:ext uri="{FF2B5EF4-FFF2-40B4-BE49-F238E27FC236}">
                    <a16:creationId xmlns:a16="http://schemas.microsoft.com/office/drawing/2014/main" id="{65637092-B7BB-4339-8EC1-28D47F50C8D5}"/>
                  </a:ext>
                </a:extLst>
              </p:cNvPr>
              <p:cNvSpPr txBox="1">
                <a:spLocks noChangeArrowheads="1"/>
              </p:cNvSpPr>
              <p:nvPr/>
            </p:nvSpPr>
            <p:spPr bwMode="auto">
              <a:xfrm>
                <a:off x="7539599" y="271681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2" name="Group 111">
                <a:extLst>
                  <a:ext uri="{FF2B5EF4-FFF2-40B4-BE49-F238E27FC236}">
                    <a16:creationId xmlns:a16="http://schemas.microsoft.com/office/drawing/2014/main" id="{BD6A2A19-3234-47CA-A4F1-2EF979FE4730}"/>
                  </a:ext>
                </a:extLst>
              </p:cNvPr>
              <p:cNvGrpSpPr/>
              <p:nvPr/>
            </p:nvGrpSpPr>
            <p:grpSpPr>
              <a:xfrm>
                <a:off x="7650836" y="3141180"/>
                <a:ext cx="216024" cy="216024"/>
                <a:chOff x="8121352" y="193962"/>
                <a:chExt cx="216024" cy="216024"/>
              </a:xfrm>
            </p:grpSpPr>
            <p:cxnSp>
              <p:nvCxnSpPr>
                <p:cNvPr id="113" name="Straight Connector 112">
                  <a:extLst>
                    <a:ext uri="{FF2B5EF4-FFF2-40B4-BE49-F238E27FC236}">
                      <a16:creationId xmlns:a16="http://schemas.microsoft.com/office/drawing/2014/main" id="{0A9C8CCC-7B73-489E-ACF7-270AC80C56DA}"/>
                    </a:ext>
                  </a:extLst>
                </p:cNvPr>
                <p:cNvCxnSpPr/>
                <p:nvPr/>
              </p:nvCxnSpPr>
              <p:spPr>
                <a:xfrm>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8410281-6BA6-4B8B-BBFD-03E7D588E453}"/>
                    </a:ext>
                  </a:extLst>
                </p:cNvPr>
                <p:cNvCxnSpPr/>
                <p:nvPr/>
              </p:nvCxnSpPr>
              <p:spPr>
                <a:xfrm rot="5400000">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1" name="Group 100">
              <a:extLst>
                <a:ext uri="{FF2B5EF4-FFF2-40B4-BE49-F238E27FC236}">
                  <a16:creationId xmlns:a16="http://schemas.microsoft.com/office/drawing/2014/main" id="{9A2F8CA7-6BE4-42AB-8F64-198B2F842637}"/>
                </a:ext>
              </a:extLst>
            </p:cNvPr>
            <p:cNvGrpSpPr/>
            <p:nvPr/>
          </p:nvGrpSpPr>
          <p:grpSpPr>
            <a:xfrm>
              <a:off x="5890346" y="1917702"/>
              <a:ext cx="639123" cy="755706"/>
              <a:chOff x="3105073" y="2835344"/>
              <a:chExt cx="639123" cy="755706"/>
            </a:xfrm>
          </p:grpSpPr>
          <p:grpSp>
            <p:nvGrpSpPr>
              <p:cNvPr id="107" name="Group 106">
                <a:extLst>
                  <a:ext uri="{FF2B5EF4-FFF2-40B4-BE49-F238E27FC236}">
                    <a16:creationId xmlns:a16="http://schemas.microsoft.com/office/drawing/2014/main" id="{74FFE54C-2624-4723-B0BE-0ACDEA5C02A2}"/>
                  </a:ext>
                </a:extLst>
              </p:cNvPr>
              <p:cNvGrpSpPr/>
              <p:nvPr/>
            </p:nvGrpSpPr>
            <p:grpSpPr>
              <a:xfrm>
                <a:off x="3105073" y="3293368"/>
                <a:ext cx="461185" cy="297682"/>
                <a:chOff x="7839456" y="193962"/>
                <a:chExt cx="252547" cy="216024"/>
              </a:xfrm>
            </p:grpSpPr>
            <p:cxnSp>
              <p:nvCxnSpPr>
                <p:cNvPr id="109" name="Straight Connector 108">
                  <a:extLst>
                    <a:ext uri="{FF2B5EF4-FFF2-40B4-BE49-F238E27FC236}">
                      <a16:creationId xmlns:a16="http://schemas.microsoft.com/office/drawing/2014/main" id="{73C65EE4-21AF-4584-86FE-9FFF087E1953}"/>
                    </a:ext>
                  </a:extLst>
                </p:cNvPr>
                <p:cNvCxnSpPr/>
                <p:nvPr/>
              </p:nvCxnSpPr>
              <p:spPr>
                <a:xfrm>
                  <a:off x="7875979"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437DC9C-D065-4987-83A1-DDBEF1B6CB1E}"/>
                    </a:ext>
                  </a:extLst>
                </p:cNvPr>
                <p:cNvCxnSpPr/>
                <p:nvPr/>
              </p:nvCxnSpPr>
              <p:spPr>
                <a:xfrm rot="5400000">
                  <a:off x="783945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08" name="Text Box 2">
                    <a:extLst>
                      <a:ext uri="{FF2B5EF4-FFF2-40B4-BE49-F238E27FC236}">
                        <a16:creationId xmlns:a16="http://schemas.microsoft.com/office/drawing/2014/main" id="{0FECE12B-4EE4-4650-9743-E50A428A2A3E}"/>
                      </a:ext>
                    </a:extLst>
                  </p:cNvPr>
                  <p:cNvSpPr txBox="1">
                    <a:spLocks noChangeArrowheads="1"/>
                  </p:cNvSpPr>
                  <p:nvPr/>
                </p:nvSpPr>
                <p:spPr bwMode="auto">
                  <a:xfrm>
                    <a:off x="3170191" y="283534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8" name="Text Box 2">
                    <a:extLst>
                      <a:ext uri="{FF2B5EF4-FFF2-40B4-BE49-F238E27FC236}">
                        <a16:creationId xmlns:a16="http://schemas.microsoft.com/office/drawing/2014/main" id="{0FECE12B-4EE4-4650-9743-E50A428A2A3E}"/>
                      </a:ext>
                    </a:extLst>
                  </p:cNvPr>
                  <p:cNvSpPr txBox="1">
                    <a:spLocks noRot="1" noChangeAspect="1" noMove="1" noResize="1" noEditPoints="1" noAdjustHandles="1" noChangeArrowheads="1" noChangeShapeType="1" noTextEdit="1"/>
                  </p:cNvSpPr>
                  <p:nvPr/>
                </p:nvSpPr>
                <p:spPr bwMode="auto">
                  <a:xfrm>
                    <a:off x="3170191" y="2835344"/>
                    <a:ext cx="574005" cy="523220"/>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02" name="Group 101">
              <a:extLst>
                <a:ext uri="{FF2B5EF4-FFF2-40B4-BE49-F238E27FC236}">
                  <a16:creationId xmlns:a16="http://schemas.microsoft.com/office/drawing/2014/main" id="{247F8EB9-0BDB-4268-9F19-CD093C6CF424}"/>
                </a:ext>
              </a:extLst>
            </p:cNvPr>
            <p:cNvGrpSpPr/>
            <p:nvPr/>
          </p:nvGrpSpPr>
          <p:grpSpPr>
            <a:xfrm>
              <a:off x="2716666" y="1930176"/>
              <a:ext cx="574005" cy="755706"/>
              <a:chOff x="2903491" y="2835344"/>
              <a:chExt cx="574005" cy="755706"/>
            </a:xfrm>
          </p:grpSpPr>
          <p:grpSp>
            <p:nvGrpSpPr>
              <p:cNvPr id="103" name="Group 102">
                <a:extLst>
                  <a:ext uri="{FF2B5EF4-FFF2-40B4-BE49-F238E27FC236}">
                    <a16:creationId xmlns:a16="http://schemas.microsoft.com/office/drawing/2014/main" id="{5769ADFE-2F21-434F-9407-D2B436D4B829}"/>
                  </a:ext>
                </a:extLst>
              </p:cNvPr>
              <p:cNvGrpSpPr/>
              <p:nvPr/>
            </p:nvGrpSpPr>
            <p:grpSpPr>
              <a:xfrm>
                <a:off x="2924200" y="3293368"/>
                <a:ext cx="394492" cy="297682"/>
                <a:chOff x="7740352" y="193962"/>
                <a:chExt cx="216024" cy="216024"/>
              </a:xfrm>
            </p:grpSpPr>
            <p:cxnSp>
              <p:nvCxnSpPr>
                <p:cNvPr id="105" name="Straight Connector 104">
                  <a:extLst>
                    <a:ext uri="{FF2B5EF4-FFF2-40B4-BE49-F238E27FC236}">
                      <a16:creationId xmlns:a16="http://schemas.microsoft.com/office/drawing/2014/main" id="{910E9101-F0FA-43A0-B362-170FCCB9B585}"/>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188E225-0AAF-460C-9A68-FF045D721C8A}"/>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04" name="Text Box 2">
                    <a:extLst>
                      <a:ext uri="{FF2B5EF4-FFF2-40B4-BE49-F238E27FC236}">
                        <a16:creationId xmlns:a16="http://schemas.microsoft.com/office/drawing/2014/main" id="{6080AB4B-460D-4256-92B0-07CEC2B7F292}"/>
                      </a:ext>
                    </a:extLst>
                  </p:cNvPr>
                  <p:cNvSpPr txBox="1">
                    <a:spLocks noChangeArrowheads="1"/>
                  </p:cNvSpPr>
                  <p:nvPr/>
                </p:nvSpPr>
                <p:spPr bwMode="auto">
                  <a:xfrm>
                    <a:off x="2903491" y="283534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4" name="Text Box 2">
                    <a:extLst>
                      <a:ext uri="{FF2B5EF4-FFF2-40B4-BE49-F238E27FC236}">
                        <a16:creationId xmlns:a16="http://schemas.microsoft.com/office/drawing/2014/main" id="{6080AB4B-460D-4256-92B0-07CEC2B7F292}"/>
                      </a:ext>
                    </a:extLst>
                  </p:cNvPr>
                  <p:cNvSpPr txBox="1">
                    <a:spLocks noRot="1" noChangeAspect="1" noMove="1" noResize="1" noEditPoints="1" noAdjustHandles="1" noChangeArrowheads="1" noChangeShapeType="1" noTextEdit="1"/>
                  </p:cNvSpPr>
                  <p:nvPr/>
                </p:nvSpPr>
                <p:spPr bwMode="auto">
                  <a:xfrm>
                    <a:off x="2903491" y="2835344"/>
                    <a:ext cx="574005" cy="523220"/>
                  </a:xfrm>
                  <a:prstGeom prst="rect">
                    <a:avLst/>
                  </a:prstGeom>
                  <a:blipFill>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19" name="Group 118">
            <a:extLst>
              <a:ext uri="{FF2B5EF4-FFF2-40B4-BE49-F238E27FC236}">
                <a16:creationId xmlns:a16="http://schemas.microsoft.com/office/drawing/2014/main" id="{79E49232-BDF1-4752-ADE6-B38F215C7F49}"/>
              </a:ext>
            </a:extLst>
          </p:cNvPr>
          <p:cNvGrpSpPr/>
          <p:nvPr/>
        </p:nvGrpSpPr>
        <p:grpSpPr>
          <a:xfrm>
            <a:off x="3173641" y="2942762"/>
            <a:ext cx="4523125" cy="752808"/>
            <a:chOff x="3043153" y="2744432"/>
            <a:chExt cx="4523125" cy="752808"/>
          </a:xfrm>
        </p:grpSpPr>
        <p:grpSp>
          <p:nvGrpSpPr>
            <p:cNvPr id="120" name="Group 119">
              <a:extLst>
                <a:ext uri="{FF2B5EF4-FFF2-40B4-BE49-F238E27FC236}">
                  <a16:creationId xmlns:a16="http://schemas.microsoft.com/office/drawing/2014/main" id="{0C541AFD-99C4-480F-9B68-115216779CF6}"/>
                </a:ext>
              </a:extLst>
            </p:cNvPr>
            <p:cNvGrpSpPr/>
            <p:nvPr/>
          </p:nvGrpSpPr>
          <p:grpSpPr>
            <a:xfrm>
              <a:off x="7196433" y="2744432"/>
              <a:ext cx="369845" cy="711414"/>
              <a:chOff x="7205311" y="2745204"/>
              <a:chExt cx="369845" cy="711414"/>
            </a:xfrm>
          </p:grpSpPr>
          <p:sp>
            <p:nvSpPr>
              <p:cNvPr id="136" name="Text Box 2">
                <a:extLst>
                  <a:ext uri="{FF2B5EF4-FFF2-40B4-BE49-F238E27FC236}">
                    <a16:creationId xmlns:a16="http://schemas.microsoft.com/office/drawing/2014/main" id="{2DCC90B7-69FA-40D8-8193-9CC53248D5E8}"/>
                  </a:ext>
                </a:extLst>
              </p:cNvPr>
              <p:cNvSpPr txBox="1">
                <a:spLocks noChangeArrowheads="1"/>
              </p:cNvSpPr>
              <p:nvPr/>
            </p:nvSpPr>
            <p:spPr bwMode="auto">
              <a:xfrm>
                <a:off x="7205311" y="274520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7" name="Group 136">
                <a:extLst>
                  <a:ext uri="{FF2B5EF4-FFF2-40B4-BE49-F238E27FC236}">
                    <a16:creationId xmlns:a16="http://schemas.microsoft.com/office/drawing/2014/main" id="{84E70F78-BBC4-4620-AF01-A5AB4A6ADB90}"/>
                  </a:ext>
                </a:extLst>
              </p:cNvPr>
              <p:cNvGrpSpPr/>
              <p:nvPr/>
            </p:nvGrpSpPr>
            <p:grpSpPr>
              <a:xfrm>
                <a:off x="7270864" y="3240594"/>
                <a:ext cx="216024" cy="216024"/>
                <a:chOff x="7740352" y="193962"/>
                <a:chExt cx="216024" cy="216024"/>
              </a:xfrm>
            </p:grpSpPr>
            <p:cxnSp>
              <p:nvCxnSpPr>
                <p:cNvPr id="138" name="Straight Connector 137">
                  <a:extLst>
                    <a:ext uri="{FF2B5EF4-FFF2-40B4-BE49-F238E27FC236}">
                      <a16:creationId xmlns:a16="http://schemas.microsoft.com/office/drawing/2014/main" id="{BDB98718-D08E-4630-B031-697AB609CC5D}"/>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A91FD7-BA5F-419D-ACFA-37B962F63AD2}"/>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1" name="Group 120">
              <a:extLst>
                <a:ext uri="{FF2B5EF4-FFF2-40B4-BE49-F238E27FC236}">
                  <a16:creationId xmlns:a16="http://schemas.microsoft.com/office/drawing/2014/main" id="{C8A7AA6A-0ED3-49F9-A155-F57DF9DE7E59}"/>
                </a:ext>
              </a:extLst>
            </p:cNvPr>
            <p:cNvGrpSpPr/>
            <p:nvPr/>
          </p:nvGrpSpPr>
          <p:grpSpPr>
            <a:xfrm>
              <a:off x="6166585" y="2814684"/>
              <a:ext cx="369845" cy="640390"/>
              <a:chOff x="6175463" y="2815456"/>
              <a:chExt cx="369845" cy="640390"/>
            </a:xfrm>
          </p:grpSpPr>
          <p:sp>
            <p:nvSpPr>
              <p:cNvPr id="132" name="Text Box 2">
                <a:extLst>
                  <a:ext uri="{FF2B5EF4-FFF2-40B4-BE49-F238E27FC236}">
                    <a16:creationId xmlns:a16="http://schemas.microsoft.com/office/drawing/2014/main" id="{FBB9CC04-16DE-4540-ABF1-DA5BD6145E94}"/>
                  </a:ext>
                </a:extLst>
              </p:cNvPr>
              <p:cNvSpPr txBox="1">
                <a:spLocks noChangeArrowheads="1"/>
              </p:cNvSpPr>
              <p:nvPr/>
            </p:nvSpPr>
            <p:spPr bwMode="auto">
              <a:xfrm>
                <a:off x="6175463" y="2815456"/>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3" name="Group 132">
                <a:extLst>
                  <a:ext uri="{FF2B5EF4-FFF2-40B4-BE49-F238E27FC236}">
                    <a16:creationId xmlns:a16="http://schemas.microsoft.com/office/drawing/2014/main" id="{4281593E-14F7-442C-B598-A95BB6FF99A0}"/>
                  </a:ext>
                </a:extLst>
              </p:cNvPr>
              <p:cNvGrpSpPr/>
              <p:nvPr/>
            </p:nvGrpSpPr>
            <p:grpSpPr>
              <a:xfrm>
                <a:off x="6285406" y="3239822"/>
                <a:ext cx="216024" cy="216024"/>
                <a:chOff x="7731474" y="211718"/>
                <a:chExt cx="216024" cy="216024"/>
              </a:xfrm>
            </p:grpSpPr>
            <p:cxnSp>
              <p:nvCxnSpPr>
                <p:cNvPr id="134" name="Straight Connector 133">
                  <a:extLst>
                    <a:ext uri="{FF2B5EF4-FFF2-40B4-BE49-F238E27FC236}">
                      <a16:creationId xmlns:a16="http://schemas.microsoft.com/office/drawing/2014/main" id="{3561E2FA-75DA-41C0-A145-88682EBED27E}"/>
                    </a:ext>
                  </a:extLst>
                </p:cNvPr>
                <p:cNvCxnSpPr/>
                <p:nvPr/>
              </p:nvCxnSpPr>
              <p:spPr>
                <a:xfrm>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75DBCD31-8548-4462-947A-E280CFA80B68}"/>
                    </a:ext>
                  </a:extLst>
                </p:cNvPr>
                <p:cNvCxnSpPr/>
                <p:nvPr/>
              </p:nvCxnSpPr>
              <p:spPr>
                <a:xfrm rot="5400000">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2" name="Group 121">
              <a:extLst>
                <a:ext uri="{FF2B5EF4-FFF2-40B4-BE49-F238E27FC236}">
                  <a16:creationId xmlns:a16="http://schemas.microsoft.com/office/drawing/2014/main" id="{F709CF93-E3CC-405A-80D6-7E6273014198}"/>
                </a:ext>
              </a:extLst>
            </p:cNvPr>
            <p:cNvGrpSpPr/>
            <p:nvPr/>
          </p:nvGrpSpPr>
          <p:grpSpPr>
            <a:xfrm>
              <a:off x="3043153" y="2763172"/>
              <a:ext cx="574005" cy="734068"/>
              <a:chOff x="2912371" y="2856982"/>
              <a:chExt cx="574005" cy="734068"/>
            </a:xfrm>
          </p:grpSpPr>
          <p:grpSp>
            <p:nvGrpSpPr>
              <p:cNvPr id="128" name="Group 127">
                <a:extLst>
                  <a:ext uri="{FF2B5EF4-FFF2-40B4-BE49-F238E27FC236}">
                    <a16:creationId xmlns:a16="http://schemas.microsoft.com/office/drawing/2014/main" id="{68B41395-2028-4739-8717-95CBE28E4A09}"/>
                  </a:ext>
                </a:extLst>
              </p:cNvPr>
              <p:cNvGrpSpPr/>
              <p:nvPr/>
            </p:nvGrpSpPr>
            <p:grpSpPr>
              <a:xfrm>
                <a:off x="2924200" y="3293368"/>
                <a:ext cx="394492" cy="297682"/>
                <a:chOff x="7740352" y="193962"/>
                <a:chExt cx="216024" cy="216024"/>
              </a:xfrm>
            </p:grpSpPr>
            <p:cxnSp>
              <p:nvCxnSpPr>
                <p:cNvPr id="130" name="Straight Connector 129">
                  <a:extLst>
                    <a:ext uri="{FF2B5EF4-FFF2-40B4-BE49-F238E27FC236}">
                      <a16:creationId xmlns:a16="http://schemas.microsoft.com/office/drawing/2014/main" id="{9E53C93B-339F-436A-B933-782B8F10B46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166729C-37F1-4BE1-944A-DD2B404F75F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29" name="Text Box 2">
                    <a:extLst>
                      <a:ext uri="{FF2B5EF4-FFF2-40B4-BE49-F238E27FC236}">
                        <a16:creationId xmlns:a16="http://schemas.microsoft.com/office/drawing/2014/main" id="{4AB1B03F-AA7B-4FE6-A6C2-E34F8F95ECA0}"/>
                      </a:ext>
                    </a:extLst>
                  </p:cNvPr>
                  <p:cNvSpPr txBox="1">
                    <a:spLocks noChangeArrowheads="1"/>
                  </p:cNvSpPr>
                  <p:nvPr/>
                </p:nvSpPr>
                <p:spPr bwMode="auto">
                  <a:xfrm>
                    <a:off x="2912371" y="2856982"/>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a:extLst>
                      <a:ext uri="{FF2B5EF4-FFF2-40B4-BE49-F238E27FC236}">
                        <a16:creationId xmlns:a16="http://schemas.microsoft.com/office/drawing/2014/main" id="{4AB1B03F-AA7B-4FE6-A6C2-E34F8F95ECA0}"/>
                      </a:ext>
                    </a:extLst>
                  </p:cNvPr>
                  <p:cNvSpPr txBox="1">
                    <a:spLocks noRot="1" noChangeAspect="1" noMove="1" noResize="1" noEditPoints="1" noAdjustHandles="1" noChangeArrowheads="1" noChangeShapeType="1" noTextEdit="1"/>
                  </p:cNvSpPr>
                  <p:nvPr/>
                </p:nvSpPr>
                <p:spPr bwMode="auto">
                  <a:xfrm>
                    <a:off x="2912371" y="2856982"/>
                    <a:ext cx="574005" cy="523220"/>
                  </a:xfrm>
                  <a:prstGeom prst="rect">
                    <a:avLst/>
                  </a:prstGeom>
                  <a:blipFill>
                    <a:blip r:embed="rId2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23" name="Group 122">
              <a:extLst>
                <a:ext uri="{FF2B5EF4-FFF2-40B4-BE49-F238E27FC236}">
                  <a16:creationId xmlns:a16="http://schemas.microsoft.com/office/drawing/2014/main" id="{9DFA2293-F555-4A41-963D-2DCBCDC0FB4D}"/>
                </a:ext>
              </a:extLst>
            </p:cNvPr>
            <p:cNvGrpSpPr/>
            <p:nvPr/>
          </p:nvGrpSpPr>
          <p:grpSpPr>
            <a:xfrm>
              <a:off x="4119292" y="2782089"/>
              <a:ext cx="597663" cy="698556"/>
              <a:chOff x="2773297" y="2892494"/>
              <a:chExt cx="597663" cy="698556"/>
            </a:xfrm>
          </p:grpSpPr>
          <p:grpSp>
            <p:nvGrpSpPr>
              <p:cNvPr id="124" name="Group 123">
                <a:extLst>
                  <a:ext uri="{FF2B5EF4-FFF2-40B4-BE49-F238E27FC236}">
                    <a16:creationId xmlns:a16="http://schemas.microsoft.com/office/drawing/2014/main" id="{85AB8C63-8425-4C45-A372-090719116683}"/>
                  </a:ext>
                </a:extLst>
              </p:cNvPr>
              <p:cNvGrpSpPr/>
              <p:nvPr/>
            </p:nvGrpSpPr>
            <p:grpSpPr>
              <a:xfrm>
                <a:off x="2773297" y="3293368"/>
                <a:ext cx="421125" cy="297682"/>
                <a:chOff x="7657709" y="193962"/>
                <a:chExt cx="230608" cy="216024"/>
              </a:xfrm>
            </p:grpSpPr>
            <p:cxnSp>
              <p:nvCxnSpPr>
                <p:cNvPr id="126" name="Straight Connector 125">
                  <a:extLst>
                    <a:ext uri="{FF2B5EF4-FFF2-40B4-BE49-F238E27FC236}">
                      <a16:creationId xmlns:a16="http://schemas.microsoft.com/office/drawing/2014/main" id="{EE49D0F5-859D-439A-AC6E-92EE1958EC95}"/>
                    </a:ext>
                  </a:extLst>
                </p:cNvPr>
                <p:cNvCxnSpPr/>
                <p:nvPr/>
              </p:nvCxnSpPr>
              <p:spPr>
                <a:xfrm>
                  <a:off x="7657709"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11D5BB5-0186-4359-8430-88A0912DC7E8}"/>
                    </a:ext>
                  </a:extLst>
                </p:cNvPr>
                <p:cNvCxnSpPr/>
                <p:nvPr/>
              </p:nvCxnSpPr>
              <p:spPr>
                <a:xfrm rot="5400000">
                  <a:off x="7672293"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25" name="Text Box 2">
                    <a:extLst>
                      <a:ext uri="{FF2B5EF4-FFF2-40B4-BE49-F238E27FC236}">
                        <a16:creationId xmlns:a16="http://schemas.microsoft.com/office/drawing/2014/main" id="{E5FC1AF6-402C-426F-8FCA-2B78A9695041}"/>
                      </a:ext>
                    </a:extLst>
                  </p:cNvPr>
                  <p:cNvSpPr txBox="1">
                    <a:spLocks noChangeArrowheads="1"/>
                  </p:cNvSpPr>
                  <p:nvPr/>
                </p:nvSpPr>
                <p:spPr bwMode="auto">
                  <a:xfrm>
                    <a:off x="2796955"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a:extLst>
                      <a:ext uri="{FF2B5EF4-FFF2-40B4-BE49-F238E27FC236}">
                        <a16:creationId xmlns:a16="http://schemas.microsoft.com/office/drawing/2014/main" id="{E5FC1AF6-402C-426F-8FCA-2B78A9695041}"/>
                      </a:ext>
                    </a:extLst>
                  </p:cNvPr>
                  <p:cNvSpPr txBox="1">
                    <a:spLocks noRot="1" noChangeAspect="1" noMove="1" noResize="1" noEditPoints="1" noAdjustHandles="1" noChangeArrowheads="1" noChangeShapeType="1" noTextEdit="1"/>
                  </p:cNvSpPr>
                  <p:nvPr/>
                </p:nvSpPr>
                <p:spPr bwMode="auto">
                  <a:xfrm>
                    <a:off x="2796955" y="2892494"/>
                    <a:ext cx="574005" cy="523220"/>
                  </a:xfrm>
                  <a:prstGeom prst="rect">
                    <a:avLst/>
                  </a:prstGeom>
                  <a:blipFill>
                    <a:blip r:embed="rId2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40" name="Group 139">
            <a:extLst>
              <a:ext uri="{FF2B5EF4-FFF2-40B4-BE49-F238E27FC236}">
                <a16:creationId xmlns:a16="http://schemas.microsoft.com/office/drawing/2014/main" id="{D3512AAD-BD4A-4219-BC0B-972EAA6E5285}"/>
              </a:ext>
            </a:extLst>
          </p:cNvPr>
          <p:cNvGrpSpPr/>
          <p:nvPr/>
        </p:nvGrpSpPr>
        <p:grpSpPr>
          <a:xfrm>
            <a:off x="1848317" y="3879594"/>
            <a:ext cx="2972831" cy="715613"/>
            <a:chOff x="1596126" y="3724820"/>
            <a:chExt cx="2972831" cy="715613"/>
          </a:xfrm>
        </p:grpSpPr>
        <p:grpSp>
          <p:nvGrpSpPr>
            <p:cNvPr id="141" name="Group 140">
              <a:extLst>
                <a:ext uri="{FF2B5EF4-FFF2-40B4-BE49-F238E27FC236}">
                  <a16:creationId xmlns:a16="http://schemas.microsoft.com/office/drawing/2014/main" id="{A548D009-6C16-4D69-B909-3C1F8E46023B}"/>
                </a:ext>
              </a:extLst>
            </p:cNvPr>
            <p:cNvGrpSpPr/>
            <p:nvPr/>
          </p:nvGrpSpPr>
          <p:grpSpPr>
            <a:xfrm>
              <a:off x="2769947" y="3741877"/>
              <a:ext cx="579930" cy="698556"/>
              <a:chOff x="2924200" y="2892494"/>
              <a:chExt cx="579930" cy="698556"/>
            </a:xfrm>
          </p:grpSpPr>
          <p:grpSp>
            <p:nvGrpSpPr>
              <p:cNvPr id="152" name="Group 151">
                <a:extLst>
                  <a:ext uri="{FF2B5EF4-FFF2-40B4-BE49-F238E27FC236}">
                    <a16:creationId xmlns:a16="http://schemas.microsoft.com/office/drawing/2014/main" id="{2B7657C7-2831-4004-99D7-0BA630BD42A2}"/>
                  </a:ext>
                </a:extLst>
              </p:cNvPr>
              <p:cNvGrpSpPr/>
              <p:nvPr/>
            </p:nvGrpSpPr>
            <p:grpSpPr>
              <a:xfrm>
                <a:off x="2924200" y="3293368"/>
                <a:ext cx="394492" cy="297682"/>
                <a:chOff x="7740352" y="193962"/>
                <a:chExt cx="216024" cy="216024"/>
              </a:xfrm>
            </p:grpSpPr>
            <p:cxnSp>
              <p:nvCxnSpPr>
                <p:cNvPr id="154" name="Straight Connector 153">
                  <a:extLst>
                    <a:ext uri="{FF2B5EF4-FFF2-40B4-BE49-F238E27FC236}">
                      <a16:creationId xmlns:a16="http://schemas.microsoft.com/office/drawing/2014/main" id="{373712AD-2B4D-4B0B-A954-A549D4BCAC84}"/>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B7943A0-FADE-453F-974A-4B4522A12FCE}"/>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53" name="Text Box 2">
                    <a:extLst>
                      <a:ext uri="{FF2B5EF4-FFF2-40B4-BE49-F238E27FC236}">
                        <a16:creationId xmlns:a16="http://schemas.microsoft.com/office/drawing/2014/main" id="{EB7A2B4A-2399-4659-B2A8-883934C1B26D}"/>
                      </a:ext>
                    </a:extLst>
                  </p:cNvPr>
                  <p:cNvSpPr txBox="1">
                    <a:spLocks noChangeArrowheads="1"/>
                  </p:cNvSpPr>
                  <p:nvPr/>
                </p:nvSpPr>
                <p:spPr bwMode="auto">
                  <a:xfrm>
                    <a:off x="2930125"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53" name="Text Box 2">
                    <a:extLst>
                      <a:ext uri="{FF2B5EF4-FFF2-40B4-BE49-F238E27FC236}">
                        <a16:creationId xmlns:a16="http://schemas.microsoft.com/office/drawing/2014/main" id="{EB7A2B4A-2399-4659-B2A8-883934C1B26D}"/>
                      </a:ext>
                    </a:extLst>
                  </p:cNvPr>
                  <p:cNvSpPr txBox="1">
                    <a:spLocks noRot="1" noChangeAspect="1" noMove="1" noResize="1" noEditPoints="1" noAdjustHandles="1" noChangeArrowheads="1" noChangeShapeType="1" noTextEdit="1"/>
                  </p:cNvSpPr>
                  <p:nvPr/>
                </p:nvSpPr>
                <p:spPr bwMode="auto">
                  <a:xfrm>
                    <a:off x="2930125" y="2892494"/>
                    <a:ext cx="574005" cy="523220"/>
                  </a:xfrm>
                  <a:prstGeom prst="rect">
                    <a:avLst/>
                  </a:prstGeom>
                  <a:blipFill>
                    <a:blip r:embed="rId2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42" name="Group 141">
              <a:extLst>
                <a:ext uri="{FF2B5EF4-FFF2-40B4-BE49-F238E27FC236}">
                  <a16:creationId xmlns:a16="http://schemas.microsoft.com/office/drawing/2014/main" id="{4A17012B-7B07-45FB-8A73-828999BB2DF1}"/>
                </a:ext>
              </a:extLst>
            </p:cNvPr>
            <p:cNvGrpSpPr/>
            <p:nvPr/>
          </p:nvGrpSpPr>
          <p:grpSpPr>
            <a:xfrm>
              <a:off x="1596126" y="3724820"/>
              <a:ext cx="579930" cy="707434"/>
              <a:chOff x="2924200" y="2883616"/>
              <a:chExt cx="579930" cy="707434"/>
            </a:xfrm>
          </p:grpSpPr>
          <p:grpSp>
            <p:nvGrpSpPr>
              <p:cNvPr id="148" name="Group 147">
                <a:extLst>
                  <a:ext uri="{FF2B5EF4-FFF2-40B4-BE49-F238E27FC236}">
                    <a16:creationId xmlns:a16="http://schemas.microsoft.com/office/drawing/2014/main" id="{BBC077AD-6674-43A4-932F-63C67C76E906}"/>
                  </a:ext>
                </a:extLst>
              </p:cNvPr>
              <p:cNvGrpSpPr/>
              <p:nvPr/>
            </p:nvGrpSpPr>
            <p:grpSpPr>
              <a:xfrm>
                <a:off x="2924200" y="3293368"/>
                <a:ext cx="394492" cy="297682"/>
                <a:chOff x="7740352" y="193962"/>
                <a:chExt cx="216024" cy="216024"/>
              </a:xfrm>
            </p:grpSpPr>
            <p:cxnSp>
              <p:nvCxnSpPr>
                <p:cNvPr id="150" name="Straight Connector 149">
                  <a:extLst>
                    <a:ext uri="{FF2B5EF4-FFF2-40B4-BE49-F238E27FC236}">
                      <a16:creationId xmlns:a16="http://schemas.microsoft.com/office/drawing/2014/main" id="{89B73F2B-4F21-4848-BFE6-4B67C7FE384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A40BFF56-8AFE-4E33-8325-A5B805F2F763}"/>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49" name="Text Box 2">
                    <a:extLst>
                      <a:ext uri="{FF2B5EF4-FFF2-40B4-BE49-F238E27FC236}">
                        <a16:creationId xmlns:a16="http://schemas.microsoft.com/office/drawing/2014/main" id="{6668A4BB-24E1-4372-8E39-AF12B2FA5751}"/>
                      </a:ext>
                    </a:extLst>
                  </p:cNvPr>
                  <p:cNvSpPr txBox="1">
                    <a:spLocks noChangeArrowheads="1"/>
                  </p:cNvSpPr>
                  <p:nvPr/>
                </p:nvSpPr>
                <p:spPr bwMode="auto">
                  <a:xfrm>
                    <a:off x="2930125" y="2883616"/>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9" name="Text Box 2">
                    <a:extLst>
                      <a:ext uri="{FF2B5EF4-FFF2-40B4-BE49-F238E27FC236}">
                        <a16:creationId xmlns:a16="http://schemas.microsoft.com/office/drawing/2014/main" id="{6668A4BB-24E1-4372-8E39-AF12B2FA5751}"/>
                      </a:ext>
                    </a:extLst>
                  </p:cNvPr>
                  <p:cNvSpPr txBox="1">
                    <a:spLocks noRot="1" noChangeAspect="1" noMove="1" noResize="1" noEditPoints="1" noAdjustHandles="1" noChangeArrowheads="1" noChangeShapeType="1" noTextEdit="1"/>
                  </p:cNvSpPr>
                  <p:nvPr/>
                </p:nvSpPr>
                <p:spPr bwMode="auto">
                  <a:xfrm>
                    <a:off x="2930125" y="2883616"/>
                    <a:ext cx="574005" cy="523220"/>
                  </a:xfrm>
                  <a:prstGeom prst="rect">
                    <a:avLst/>
                  </a:prstGeom>
                  <a:blipFill>
                    <a:blip r:embed="rId3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43" name="Group 142">
              <a:extLst>
                <a:ext uri="{FF2B5EF4-FFF2-40B4-BE49-F238E27FC236}">
                  <a16:creationId xmlns:a16="http://schemas.microsoft.com/office/drawing/2014/main" id="{112114B0-0B99-4A24-9F3B-94AB18D897DD}"/>
                </a:ext>
              </a:extLst>
            </p:cNvPr>
            <p:cNvGrpSpPr/>
            <p:nvPr/>
          </p:nvGrpSpPr>
          <p:grpSpPr>
            <a:xfrm>
              <a:off x="3994952" y="3727878"/>
              <a:ext cx="574005" cy="707434"/>
              <a:chOff x="2921247" y="2883616"/>
              <a:chExt cx="574005" cy="707434"/>
            </a:xfrm>
          </p:grpSpPr>
          <p:grpSp>
            <p:nvGrpSpPr>
              <p:cNvPr id="144" name="Group 143">
                <a:extLst>
                  <a:ext uri="{FF2B5EF4-FFF2-40B4-BE49-F238E27FC236}">
                    <a16:creationId xmlns:a16="http://schemas.microsoft.com/office/drawing/2014/main" id="{B302E9A8-C4A7-4487-BEA3-DA5C1CAC9967}"/>
                  </a:ext>
                </a:extLst>
              </p:cNvPr>
              <p:cNvGrpSpPr/>
              <p:nvPr/>
            </p:nvGrpSpPr>
            <p:grpSpPr>
              <a:xfrm>
                <a:off x="2924200" y="3293368"/>
                <a:ext cx="394492" cy="297682"/>
                <a:chOff x="7740352" y="193962"/>
                <a:chExt cx="216024" cy="216024"/>
              </a:xfrm>
            </p:grpSpPr>
            <p:cxnSp>
              <p:nvCxnSpPr>
                <p:cNvPr id="146" name="Straight Connector 145">
                  <a:extLst>
                    <a:ext uri="{FF2B5EF4-FFF2-40B4-BE49-F238E27FC236}">
                      <a16:creationId xmlns:a16="http://schemas.microsoft.com/office/drawing/2014/main" id="{ACCF7950-5F79-453E-9C6E-624136AE356C}"/>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E5E18559-B58A-4AEF-8E43-5C73159312FE}"/>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45" name="Text Box 2">
                    <a:extLst>
                      <a:ext uri="{FF2B5EF4-FFF2-40B4-BE49-F238E27FC236}">
                        <a16:creationId xmlns:a16="http://schemas.microsoft.com/office/drawing/2014/main" id="{D8DD2129-2699-4E8B-96AB-5681CAB5D948}"/>
                      </a:ext>
                    </a:extLst>
                  </p:cNvPr>
                  <p:cNvSpPr txBox="1">
                    <a:spLocks noChangeArrowheads="1"/>
                  </p:cNvSpPr>
                  <p:nvPr/>
                </p:nvSpPr>
                <p:spPr bwMode="auto">
                  <a:xfrm>
                    <a:off x="2921247" y="2883616"/>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45" name="Text Box 2">
                    <a:extLst>
                      <a:ext uri="{FF2B5EF4-FFF2-40B4-BE49-F238E27FC236}">
                        <a16:creationId xmlns:a16="http://schemas.microsoft.com/office/drawing/2014/main" id="{D8DD2129-2699-4E8B-96AB-5681CAB5D948}"/>
                      </a:ext>
                    </a:extLst>
                  </p:cNvPr>
                  <p:cNvSpPr txBox="1">
                    <a:spLocks noRot="1" noChangeAspect="1" noMove="1" noResize="1" noEditPoints="1" noAdjustHandles="1" noChangeArrowheads="1" noChangeShapeType="1" noTextEdit="1"/>
                  </p:cNvSpPr>
                  <p:nvPr/>
                </p:nvSpPr>
                <p:spPr bwMode="auto">
                  <a:xfrm>
                    <a:off x="2921247" y="2883616"/>
                    <a:ext cx="574005" cy="523220"/>
                  </a:xfrm>
                  <a:prstGeom prst="rect">
                    <a:avLst/>
                  </a:prstGeom>
                  <a:blipFill>
                    <a:blip r:embed="rId3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spTree>
    <p:extLst>
      <p:ext uri="{BB962C8B-B14F-4D97-AF65-F5344CB8AC3E}">
        <p14:creationId xmlns:p14="http://schemas.microsoft.com/office/powerpoint/2010/main" val="376910097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628650" y="576263"/>
                <a:ext cx="8251825" cy="224676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solidFill>
                      <a:srgbClr val="000000"/>
                    </a:solidFill>
                    <a:cs typeface="Times New Roman" panose="02020603050405020304" pitchFamily="18" charset="0"/>
                    <a:sym typeface="Math3" panose="00000400000000000000" pitchFamily="2" charset="2"/>
                  </a:rPr>
                  <a:t>Find CE of </a:t>
                </a: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e>
                    </m:d>
                  </m:oMath>
                </a14:m>
                <a:r>
                  <a:rPr lang="en-US" altLang="nl-NL" sz="2800" b="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oMath>
                </a14:m>
                <a:endParaRPr lang="en-US" altLang="nl-NL" sz="2800" b="0" dirty="0">
                  <a:solidFill>
                    <a:srgbClr val="000000"/>
                  </a:solidFill>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EV: </a:t>
                </a:r>
                <a14:m>
                  <m:oMath xmlns:m="http://schemas.openxmlformats.org/officeDocument/2006/math">
                    <m:r>
                      <a:rPr lang="en-US" altLang="nl-NL" sz="2800" b="0" i="0"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dirty="0">
                    <a:solidFill>
                      <a:srgbClr val="000000"/>
                    </a:solidFill>
                    <a:cs typeface="Times New Roman" panose="02020603050405020304" pitchFamily="18" charset="0"/>
                    <a:sym typeface="Math3" panose="00000400000000000000" pitchFamily="2" charset="2"/>
                  </a:rPr>
                  <a:t> </a:t>
                </a:r>
                <a14:m>
                  <m:oMath xmlns:m="http://schemas.openxmlformats.org/officeDocument/2006/math">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 </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oMath>
                </a14:m>
                <a: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𝛼</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oMath>
                </a14:m>
                <a: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spcBef>
                    <a:spcPct val="0"/>
                  </a:spcBef>
                  <a:buFont typeface="Math3" panose="00000400000000000000" pitchFamily="2" charset="2"/>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oMath>
                </a14:m>
                <a: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t> similarly.</a:t>
                </a:r>
                <a:br>
                  <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b="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628650" y="576263"/>
                <a:ext cx="8251825" cy="2246769"/>
              </a:xfrm>
              <a:prstGeom prst="rect">
                <a:avLst/>
              </a:prstGeom>
              <a:blipFill>
                <a:blip r:embed="rId3"/>
                <a:stretch>
                  <a:fillRect l="-1477" t="-29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916449"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a:t>
            </a:fld>
            <a:endParaRPr lang="en-US" altLang="nl-NL" sz="1600"/>
          </a:p>
        </p:txBody>
      </p:sp>
    </p:spTree>
    <p:extLst>
      <p:ext uri="{BB962C8B-B14F-4D97-AF65-F5344CB8AC3E}">
        <p14:creationId xmlns:p14="http://schemas.microsoft.com/office/powerpoint/2010/main" val="311137210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9832" y="142176"/>
            <a:ext cx="9190849" cy="4528716"/>
            <a:chOff x="9832" y="142176"/>
            <a:chExt cx="9190849" cy="4528716"/>
          </a:xfrm>
        </p:grpSpPr>
        <p:grpSp>
          <p:nvGrpSpPr>
            <p:cNvPr id="2" name="Group 1"/>
            <p:cNvGrpSpPr/>
            <p:nvPr/>
          </p:nvGrpSpPr>
          <p:grpSpPr>
            <a:xfrm>
              <a:off x="7865617" y="1865091"/>
              <a:ext cx="1335064" cy="1757161"/>
              <a:chOff x="7794593" y="1665034"/>
              <a:chExt cx="1335064" cy="1757161"/>
            </a:xfrm>
          </p:grpSpPr>
          <p:sp>
            <p:nvSpPr>
              <p:cNvPr id="7" name="Freeform 6"/>
              <p:cNvSpPr/>
              <p:nvPr/>
            </p:nvSpPr>
            <p:spPr>
              <a:xfrm>
                <a:off x="7794593" y="1665034"/>
                <a:ext cx="719544" cy="175716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6" name="Text Box 2"/>
                  <p:cNvSpPr txBox="1">
                    <a:spLocks noChangeArrowheads="1"/>
                  </p:cNvSpPr>
                  <p:nvPr/>
                </p:nvSpPr>
                <p:spPr bwMode="auto">
                  <a:xfrm rot="5400000">
                    <a:off x="8402860" y="1966511"/>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6" name="Text Box 2"/>
                  <p:cNvSpPr txBox="1">
                    <a:spLocks noRot="1" noChangeAspect="1" noMove="1" noResize="1" noEditPoints="1" noAdjustHandles="1" noChangeArrowheads="1" noChangeShapeType="1" noTextEdit="1"/>
                  </p:cNvSpPr>
                  <p:nvPr/>
                </p:nvSpPr>
                <p:spPr bwMode="auto">
                  <a:xfrm rot="5400000">
                    <a:off x="8402860" y="1966511"/>
                    <a:ext cx="622598" cy="83099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1" name="Text Box 2"/>
                <p:cNvSpPr txBox="1">
                  <a:spLocks noChangeArrowheads="1"/>
                </p:cNvSpPr>
                <p:nvPr/>
              </p:nvSpPr>
              <p:spPr bwMode="auto">
                <a:xfrm>
                  <a:off x="1295144" y="3839895"/>
                  <a:ext cx="4853980"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endParaRPr lang="en-US" altLang="en-US" sz="24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solidFill>
                                      <a:schemeClr val="tx1"/>
                                    </a:solidFill>
                                    <a:latin typeface="Cambria Math"/>
                                    <a:cs typeface="Times New Roman" panose="02020603050405020304" pitchFamily="18" charset="0"/>
                                    <a:sym typeface="Math3" panose="00000400000000000000" pitchFamily="2" charset="2"/>
                                  </a:rPr>
                                  <m:t>𝛼</m:t>
                                </m:r>
                              </m:e>
                              <m:sup>
                                <m:r>
                                  <a:rPr lang="en-US" altLang="en-US" sz="2400" b="0" i="1" smtClean="0">
                                    <a:solidFill>
                                      <a:schemeClr val="tx1"/>
                                    </a:solidFill>
                                    <a:latin typeface="Cambria Math"/>
                                    <a:cs typeface="Times New Roman" panose="02020603050405020304" pitchFamily="18" charset="0"/>
                                    <a:sym typeface="Math3" panose="00000400000000000000" pitchFamily="2" charset="2"/>
                                  </a:rPr>
                                  <m:t>3</m:t>
                                </m:r>
                              </m:sup>
                            </m:sSup>
                          </m:e>
                        </m:d>
                        <m:r>
                          <a:rPr lang="en-US" altLang="en-US" sz="2400" b="0" i="0" smtClean="0">
                            <a:solidFill>
                              <a:schemeClr val="tx1"/>
                            </a:solidFill>
                            <a:latin typeface="Cambria Math"/>
                            <a:cs typeface="Times New Roman" panose="02020603050405020304" pitchFamily="18" charset="0"/>
                            <a:sym typeface="Math3" panose="00000400000000000000" pitchFamily="2" charset="2"/>
                          </a:rPr>
                          <m:t>=</m:t>
                        </m:r>
                        <m:r>
                          <a:rPr lang="en-US" altLang="en-US" sz="2400" i="1">
                            <a:solidFill>
                              <a:schemeClr val="tx1"/>
                            </a:solidFill>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 name="Text Box 2"/>
                <p:cNvSpPr txBox="1">
                  <a:spLocks noRot="1" noChangeAspect="1" noMove="1" noResize="1" noEditPoints="1" noAdjustHandles="1" noChangeArrowheads="1" noChangeShapeType="1" noTextEdit="1"/>
                </p:cNvSpPr>
                <p:nvPr/>
              </p:nvSpPr>
              <p:spPr bwMode="auto">
                <a:xfrm>
                  <a:off x="1295144" y="3839895"/>
                  <a:ext cx="4853980" cy="830997"/>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2" name="Text Box 2"/>
                <p:cNvSpPr txBox="1">
                  <a:spLocks noChangeArrowheads="1"/>
                </p:cNvSpPr>
                <p:nvPr/>
              </p:nvSpPr>
              <p:spPr bwMode="auto">
                <a:xfrm>
                  <a:off x="1566086" y="3292496"/>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4</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 name="Text Box 2"/>
                <p:cNvSpPr txBox="1">
                  <a:spLocks noRot="1" noChangeAspect="1" noMove="1" noResize="1" noEditPoints="1" noAdjustHandles="1" noChangeArrowheads="1" noChangeShapeType="1" noTextEdit="1"/>
                </p:cNvSpPr>
                <p:nvPr/>
              </p:nvSpPr>
              <p:spPr bwMode="auto">
                <a:xfrm>
                  <a:off x="1566086" y="3292496"/>
                  <a:ext cx="6739657" cy="509178"/>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9" name="Text Box 2"/>
                <p:cNvSpPr txBox="1">
                  <a:spLocks noChangeArrowheads="1"/>
                </p:cNvSpPr>
                <p:nvPr/>
              </p:nvSpPr>
              <p:spPr bwMode="auto">
                <a:xfrm>
                  <a:off x="1922414" y="2563741"/>
                  <a:ext cx="64059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4</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0"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panose="02040503050406030204" pitchFamily="18" charset="0"/>
                          <a:cs typeface="Times New Roman" panose="02020603050405020304" pitchFamily="18" charset="0"/>
                          <a:sym typeface="Math3" panose="00000400000000000000" pitchFamily="2" charset="2"/>
                        </a:rPr>
                        <m:t>𝑈</m:t>
                      </m:r>
                      <m:r>
                        <a:rPr lang="en-US" altLang="en-US" sz="2800" b="0" i="0" smtClean="0">
                          <a:latin typeface="Cambria Math"/>
                          <a:cs typeface="Times New Roman" panose="02020603050405020304" pitchFamily="18" charset="0"/>
                          <a:sym typeface="Math3" panose="00000400000000000000" pitchFamily="2" charset="2"/>
                        </a:rPr>
                        <m:t>(8)</m:t>
                      </m:r>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19" name="Text Box 2"/>
                <p:cNvSpPr txBox="1">
                  <a:spLocks noRot="1" noChangeAspect="1" noMove="1" noResize="1" noEditPoints="1" noAdjustHandles="1" noChangeArrowheads="1" noChangeShapeType="1" noTextEdit="1"/>
                </p:cNvSpPr>
                <p:nvPr/>
              </p:nvSpPr>
              <p:spPr bwMode="auto">
                <a:xfrm>
                  <a:off x="1922414" y="2563741"/>
                  <a:ext cx="6405908" cy="584775"/>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712706" name="Text Box 2"/>
            <p:cNvSpPr txBox="1">
              <a:spLocks noChangeArrowheads="1"/>
            </p:cNvSpPr>
            <p:nvPr/>
          </p:nvSpPr>
          <p:spPr bwMode="auto">
            <a:xfrm>
              <a:off x="54237" y="1005850"/>
              <a:ext cx="15562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4.1.1c:</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sp>
              <p:nvSpPr>
                <p:cNvPr id="8" name="Text Box 2"/>
                <p:cNvSpPr txBox="1">
                  <a:spLocks noChangeArrowheads="1"/>
                </p:cNvSpPr>
                <p:nvPr/>
              </p:nvSpPr>
              <p:spPr bwMode="auto">
                <a:xfrm>
                  <a:off x="4698926" y="904034"/>
                  <a:ext cx="406574"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800" b="0" i="1" smtClean="0">
                            <a:latin typeface="Cambria Math"/>
                            <a:cs typeface="Times New Roman" panose="02020603050405020304" pitchFamily="18" charset="0"/>
                            <a:sym typeface="Math3" panose="00000400000000000000" pitchFamily="2" charset="2"/>
                          </a:rPr>
                          <m:t>=</m:t>
                        </m:r>
                      </m:oMath>
                    </m:oMathPara>
                  </a14:m>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8" name="Text Box 2"/>
                <p:cNvSpPr txBox="1">
                  <a:spLocks noRot="1" noChangeAspect="1" noMove="1" noResize="1" noEditPoints="1" noAdjustHandles="1" noChangeArrowheads="1" noChangeShapeType="1" noTextEdit="1"/>
                </p:cNvSpPr>
                <p:nvPr/>
              </p:nvSpPr>
              <p:spPr bwMode="auto">
                <a:xfrm>
                  <a:off x="4698926" y="904034"/>
                  <a:ext cx="406574" cy="523220"/>
                </a:xfrm>
                <a:prstGeom prst="rect">
                  <a:avLst/>
                </a:prstGeom>
                <a:blipFill rotWithShape="1">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9" name="Text Box 2"/>
                <p:cNvSpPr txBox="1">
                  <a:spLocks noChangeArrowheads="1"/>
                </p:cNvSpPr>
                <p:nvPr/>
              </p:nvSpPr>
              <p:spPr bwMode="auto">
                <a:xfrm>
                  <a:off x="5136897" y="836712"/>
                  <a:ext cx="3278509"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i="1">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2</m:t>
                              </m:r>
                            </m:sup>
                          </m:sSup>
                        </m:e>
                      </m:d>
                      <m:r>
                        <a:rPr lang="en-US" altLang="en-US" sz="2800" i="1">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i="1">
                          <a:latin typeface="Cambria Math"/>
                          <a:cs typeface="Times New Roman" panose="02020603050405020304" pitchFamily="18" charset="0"/>
                          <a:sym typeface="Math3" panose="00000400000000000000" pitchFamily="2" charset="2"/>
                        </a:rPr>
                        <m:t>𝑈</m:t>
                      </m:r>
                      <m:d>
                        <m:d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8</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9" name="Text Box 2"/>
                <p:cNvSpPr txBox="1">
                  <a:spLocks noRot="1" noChangeAspect="1" noMove="1" noResize="1" noEditPoints="1" noAdjustHandles="1" noChangeArrowheads="1" noChangeShapeType="1" noTextEdit="1"/>
                </p:cNvSpPr>
                <p:nvPr/>
              </p:nvSpPr>
              <p:spPr bwMode="auto">
                <a:xfrm>
                  <a:off x="5136897" y="836712"/>
                  <a:ext cx="3278509" cy="584775"/>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mc:AlternateContent xmlns:mc="http://schemas.openxmlformats.org/markup-compatibility/2006" xmlns:a14="http://schemas.microsoft.com/office/drawing/2010/main">
          <mc:Choice Requires="a14">
            <p:sp>
              <p:nvSpPr>
                <p:cNvPr id="10" name="Text Box 2"/>
                <p:cNvSpPr txBox="1">
                  <a:spLocks noChangeArrowheads="1"/>
                </p:cNvSpPr>
                <p:nvPr/>
              </p:nvSpPr>
              <p:spPr bwMode="auto">
                <a:xfrm>
                  <a:off x="1567563" y="1624114"/>
                  <a:ext cx="6739657" cy="50917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b>
                          <m:sSubPr>
                            <m:ctrlPr>
                              <a:rPr lang="en-US" altLang="en-US" sz="240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400" b="0" i="1" smtClean="0">
                            <a:latin typeface="Cambria Math"/>
                            <a:cs typeface="Times New Roman" panose="02020603050405020304" pitchFamily="18" charset="0"/>
                            <a:sym typeface="Math3" panose="00000400000000000000" pitchFamily="2" charset="2"/>
                          </a:rPr>
                          <m:t>×</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𝑈</m:t>
                            </m:r>
                            <m:d>
                              <m:d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i="1">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e>
                            </m:d>
                          </m:e>
                        </m:d>
                        <m:r>
                          <a:rPr lang="en-US" altLang="en-US" sz="2400" b="0" i="1" smtClean="0">
                            <a:latin typeface="Cambria Math"/>
                            <a:cs typeface="Times New Roman" panose="02020603050405020304" pitchFamily="18" charset="0"/>
                            <a:sym typeface="Math3" panose="00000400000000000000" pitchFamily="2" charset="2"/>
                          </a:rPr>
                          <m:t>=</m:t>
                        </m:r>
                        <m:sSub>
                          <m:sSub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4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400" i="1">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400" i="1">
                            <a:latin typeface="Cambria Math"/>
                            <a:cs typeface="Times New Roman" panose="02020603050405020304" pitchFamily="18" charset="0"/>
                            <a:sym typeface="Math3" panose="00000400000000000000" pitchFamily="2" charset="2"/>
                          </a:rPr>
                          <m:t>×</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8</m:t>
                                </m:r>
                              </m:e>
                            </m:d>
                            <m:r>
                              <a:rPr lang="en-US" altLang="en-US" sz="2400" i="1">
                                <a:latin typeface="Cambria Math"/>
                                <a:cs typeface="Times New Roman" panose="02020603050405020304" pitchFamily="18" charset="0"/>
                                <a:sym typeface="Math3" panose="00000400000000000000" pitchFamily="2" charset="2"/>
                              </a:rPr>
                              <m:t>−</m:t>
                            </m:r>
                            <m:r>
                              <a:rPr lang="en-US" altLang="en-US" sz="2400" i="1">
                                <a:latin typeface="Cambria Math"/>
                                <a:cs typeface="Times New Roman" panose="02020603050405020304" pitchFamily="18" charset="0"/>
                                <a:sym typeface="Math3" panose="00000400000000000000" pitchFamily="2" charset="2"/>
                              </a:rPr>
                              <m:t>𝑈</m:t>
                            </m:r>
                            <m:d>
                              <m:dPr>
                                <m:ctrlPr>
                                  <a:rPr lang="en-US" altLang="en-US" sz="24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400" b="0" i="1" smtClean="0">
                                    <a:latin typeface="Cambria Math"/>
                                    <a:cs typeface="Times New Roman" panose="02020603050405020304" pitchFamily="18" charset="0"/>
                                    <a:sym typeface="Math3" panose="00000400000000000000" pitchFamily="2" charset="2"/>
                                  </a:rPr>
                                  <m:t>1</m:t>
                                </m:r>
                              </m:e>
                            </m:d>
                          </m:e>
                        </m:d>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 name="Text Box 2"/>
                <p:cNvSpPr txBox="1">
                  <a:spLocks noRot="1" noChangeAspect="1" noMove="1" noResize="1" noEditPoints="1" noAdjustHandles="1" noChangeArrowheads="1" noChangeShapeType="1" noTextEdit="1"/>
                </p:cNvSpPr>
                <p:nvPr/>
              </p:nvSpPr>
              <p:spPr bwMode="auto">
                <a:xfrm>
                  <a:off x="1567563" y="1624114"/>
                  <a:ext cx="6739657" cy="509178"/>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1" name="Text Box 2"/>
            <p:cNvSpPr txBox="1">
              <a:spLocks noChangeArrowheads="1"/>
            </p:cNvSpPr>
            <p:nvPr/>
          </p:nvSpPr>
          <p:spPr bwMode="auto">
            <a:xfrm>
              <a:off x="9832" y="2649982"/>
              <a:ext cx="18367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b="0" dirty="0">
                  <a:latin typeface="Arial" panose="020B0604020202020204" pitchFamily="34" charset="0"/>
                  <a:cs typeface="Times New Roman" panose="02020603050405020304" pitchFamily="18" charset="0"/>
                  <a:sym typeface="Math3" panose="00000400000000000000" pitchFamily="2" charset="2"/>
                </a:rPr>
                <a:t>Fig. 4.1.1d:</a:t>
              </a:r>
              <a:endParaRPr lang="en-GB" altLang="en-US" sz="2800"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13" name="Group 12"/>
            <p:cNvGrpSpPr/>
            <p:nvPr/>
          </p:nvGrpSpPr>
          <p:grpSpPr>
            <a:xfrm>
              <a:off x="1547416" y="1907954"/>
              <a:ext cx="515984" cy="1729691"/>
              <a:chOff x="1360184" y="1539215"/>
              <a:chExt cx="830997" cy="1729691"/>
            </a:xfrm>
          </p:grpSpPr>
          <p:sp>
            <p:nvSpPr>
              <p:cNvPr id="17" name="Freeform 16"/>
              <p:cNvSpPr/>
              <p:nvPr/>
            </p:nvSpPr>
            <p:spPr>
              <a:xfrm flipH="1">
                <a:off x="1691412" y="1539215"/>
                <a:ext cx="359772" cy="1729691"/>
              </a:xfrm>
              <a:custGeom>
                <a:avLst/>
                <a:gdLst>
                  <a:gd name="connsiteX0" fmla="*/ 35511 w 665906"/>
                  <a:gd name="connsiteY0" fmla="*/ 0 h 2539013"/>
                  <a:gd name="connsiteX1" fmla="*/ 665825 w 665906"/>
                  <a:gd name="connsiteY1" fmla="*/ 1651246 h 2539013"/>
                  <a:gd name="connsiteX2" fmla="*/ 0 w 665906"/>
                  <a:gd name="connsiteY2" fmla="*/ 2539013 h 2539013"/>
                  <a:gd name="connsiteX0" fmla="*/ 35511 w 742054"/>
                  <a:gd name="connsiteY0" fmla="*/ 0 h 2539013"/>
                  <a:gd name="connsiteX1" fmla="*/ 656948 w 742054"/>
                  <a:gd name="connsiteY1" fmla="*/ 1393794 h 2539013"/>
                  <a:gd name="connsiteX2" fmla="*/ 665825 w 742054"/>
                  <a:gd name="connsiteY2" fmla="*/ 1651246 h 2539013"/>
                  <a:gd name="connsiteX3" fmla="*/ 0 w 742054"/>
                  <a:gd name="connsiteY3" fmla="*/ 2539013 h 2539013"/>
                  <a:gd name="connsiteX0" fmla="*/ 35511 w 656997"/>
                  <a:gd name="connsiteY0" fmla="*/ 0 h 2539013"/>
                  <a:gd name="connsiteX1" fmla="*/ 656948 w 656997"/>
                  <a:gd name="connsiteY1" fmla="*/ 1393794 h 2539013"/>
                  <a:gd name="connsiteX2" fmla="*/ 0 w 656997"/>
                  <a:gd name="connsiteY2" fmla="*/ 2539013 h 2539013"/>
                  <a:gd name="connsiteX0" fmla="*/ 35511 w 710259"/>
                  <a:gd name="connsiteY0" fmla="*/ 0 h 2539013"/>
                  <a:gd name="connsiteX1" fmla="*/ 710214 w 710259"/>
                  <a:gd name="connsiteY1" fmla="*/ 1189608 h 2539013"/>
                  <a:gd name="connsiteX2" fmla="*/ 0 w 710259"/>
                  <a:gd name="connsiteY2" fmla="*/ 2539013 h 2539013"/>
                  <a:gd name="connsiteX0" fmla="*/ 35511 w 719872"/>
                  <a:gd name="connsiteY0" fmla="*/ 0 h 2539013"/>
                  <a:gd name="connsiteX1" fmla="*/ 461640 w 719872"/>
                  <a:gd name="connsiteY1" fmla="*/ 230819 h 2539013"/>
                  <a:gd name="connsiteX2" fmla="*/ 710214 w 719872"/>
                  <a:gd name="connsiteY2" fmla="*/ 1189608 h 2539013"/>
                  <a:gd name="connsiteX3" fmla="*/ 0 w 719872"/>
                  <a:gd name="connsiteY3" fmla="*/ 2539013 h 2539013"/>
                  <a:gd name="connsiteX0" fmla="*/ 35511 w 715646"/>
                  <a:gd name="connsiteY0" fmla="*/ 0 h 2539013"/>
                  <a:gd name="connsiteX1" fmla="*/ 461640 w 715646"/>
                  <a:gd name="connsiteY1" fmla="*/ 230819 h 2539013"/>
                  <a:gd name="connsiteX2" fmla="*/ 710214 w 715646"/>
                  <a:gd name="connsiteY2" fmla="*/ 1189608 h 2539013"/>
                  <a:gd name="connsiteX3" fmla="*/ 381740 w 715646"/>
                  <a:gd name="connsiteY3" fmla="*/ 2290438 h 2539013"/>
                  <a:gd name="connsiteX4" fmla="*/ 0 w 715646"/>
                  <a:gd name="connsiteY4" fmla="*/ 2539013 h 2539013"/>
                  <a:gd name="connsiteX0" fmla="*/ 35511 w 715646"/>
                  <a:gd name="connsiteY0" fmla="*/ 0 h 2539013"/>
                  <a:gd name="connsiteX1" fmla="*/ 461640 w 715646"/>
                  <a:gd name="connsiteY1" fmla="*/ 230819 h 2539013"/>
                  <a:gd name="connsiteX2" fmla="*/ 710214 w 715646"/>
                  <a:gd name="connsiteY2" fmla="*/ 1225119 h 2539013"/>
                  <a:gd name="connsiteX3" fmla="*/ 381740 w 715646"/>
                  <a:gd name="connsiteY3" fmla="*/ 2290438 h 2539013"/>
                  <a:gd name="connsiteX4" fmla="*/ 0 w 715646"/>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381740 w 716437"/>
                  <a:gd name="connsiteY3" fmla="*/ 2290438 h 2539013"/>
                  <a:gd name="connsiteX4" fmla="*/ 0 w 716437"/>
                  <a:gd name="connsiteY4" fmla="*/ 2539013 h 2539013"/>
                  <a:gd name="connsiteX0" fmla="*/ 35511 w 716437"/>
                  <a:gd name="connsiteY0" fmla="*/ 0 h 2539013"/>
                  <a:gd name="connsiteX1" fmla="*/ 488273 w 716437"/>
                  <a:gd name="connsiteY1" fmla="*/ 204186 h 2539013"/>
                  <a:gd name="connsiteX2" fmla="*/ 710214 w 716437"/>
                  <a:gd name="connsiteY2" fmla="*/ 1225119 h 2539013"/>
                  <a:gd name="connsiteX3" fmla="*/ 479394 w 716437"/>
                  <a:gd name="connsiteY3" fmla="*/ 2175028 h 2539013"/>
                  <a:gd name="connsiteX4" fmla="*/ 0 w 716437"/>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479394 w 719544"/>
                  <a:gd name="connsiteY3" fmla="*/ 2175028 h 2539013"/>
                  <a:gd name="connsiteX4" fmla="*/ 0 w 719544"/>
                  <a:gd name="connsiteY4" fmla="*/ 2539013 h 2539013"/>
                  <a:gd name="connsiteX0" fmla="*/ 35511 w 719544"/>
                  <a:gd name="connsiteY0" fmla="*/ 0 h 2539013"/>
                  <a:gd name="connsiteX1" fmla="*/ 550416 w 719544"/>
                  <a:gd name="connsiteY1" fmla="*/ 455544 h 2539013"/>
                  <a:gd name="connsiteX2" fmla="*/ 710214 w 719544"/>
                  <a:gd name="connsiteY2" fmla="*/ 1225119 h 2539013"/>
                  <a:gd name="connsiteX3" fmla="*/ 532660 w 719544"/>
                  <a:gd name="connsiteY3" fmla="*/ 1932337 h 2539013"/>
                  <a:gd name="connsiteX4" fmla="*/ 0 w 719544"/>
                  <a:gd name="connsiteY4" fmla="*/ 2539013 h 253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44" h="2539013">
                    <a:moveTo>
                      <a:pt x="35511" y="0"/>
                    </a:moveTo>
                    <a:cubicBezTo>
                      <a:pt x="84338" y="66582"/>
                      <a:pt x="437966" y="257276"/>
                      <a:pt x="550416" y="455544"/>
                    </a:cubicBezTo>
                    <a:cubicBezTo>
                      <a:pt x="662867" y="653812"/>
                      <a:pt x="748684" y="895166"/>
                      <a:pt x="710214" y="1225119"/>
                    </a:cubicBezTo>
                    <a:cubicBezTo>
                      <a:pt x="671744" y="1555072"/>
                      <a:pt x="651029" y="1707436"/>
                      <a:pt x="532660" y="1932337"/>
                    </a:cubicBezTo>
                    <a:cubicBezTo>
                      <a:pt x="414291" y="2157238"/>
                      <a:pt x="38470" y="2484267"/>
                      <a:pt x="0" y="2539013"/>
                    </a:cubicBezTo>
                  </a:path>
                </a:pathLst>
              </a:custGeom>
              <a:noFill/>
              <a:ln>
                <a:solidFill>
                  <a:srgbClr val="0000FF"/>
                </a:solidFill>
                <a:prstDash val="dash"/>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mc:AlternateContent xmlns:mc="http://schemas.openxmlformats.org/markup-compatibility/2006" xmlns:a14="http://schemas.microsoft.com/office/drawing/2010/main">
            <mc:Choice Requires="a14">
              <p:sp>
                <p:nvSpPr>
                  <p:cNvPr id="18" name="Text Box 2"/>
                  <p:cNvSpPr txBox="1">
                    <a:spLocks noChangeArrowheads="1"/>
                  </p:cNvSpPr>
                  <p:nvPr/>
                </p:nvSpPr>
                <p:spPr bwMode="auto">
                  <a:xfrm rot="5400000">
                    <a:off x="1464384" y="1956376"/>
                    <a:ext cx="622598"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4800" b="0" i="1" smtClean="0">
                              <a:solidFill>
                                <a:srgbClr val="0000FF"/>
                              </a:solidFill>
                              <a:latin typeface="Cambria Math"/>
                              <a:cs typeface="Times New Roman" panose="02020603050405020304" pitchFamily="18" charset="0"/>
                              <a:sym typeface="Math3" panose="00000400000000000000" pitchFamily="2" charset="2"/>
                            </a:rPr>
                            <m:t>=</m:t>
                          </m:r>
                        </m:oMath>
                      </m:oMathPara>
                    </a14:m>
                    <a:endParaRPr lang="en-GB" altLang="en-US" sz="4800"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8" name="Text Box 2"/>
                  <p:cNvSpPr txBox="1">
                    <a:spLocks noRot="1" noChangeAspect="1" noMove="1" noResize="1" noEditPoints="1" noAdjustHandles="1" noChangeArrowheads="1" noChangeShapeType="1" noTextEdit="1"/>
                  </p:cNvSpPr>
                  <p:nvPr/>
                </p:nvSpPr>
                <p:spPr bwMode="auto">
                  <a:xfrm rot="5400000">
                    <a:off x="1464384" y="1956376"/>
                    <a:ext cx="622598" cy="830997"/>
                  </a:xfrm>
                  <a:prstGeom prst="rect">
                    <a:avLst/>
                  </a:prstGeom>
                  <a:blipFill rotWithShape="1">
                    <a:blip r:embed="rId10"/>
                    <a:stretch>
                      <a:fillRect l="-59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3" name="Text Box 2"/>
                <p:cNvSpPr txBox="1">
                  <a:spLocks noChangeArrowheads="1"/>
                </p:cNvSpPr>
                <p:nvPr/>
              </p:nvSpPr>
              <p:spPr bwMode="auto">
                <a:xfrm>
                  <a:off x="1856894" y="855908"/>
                  <a:ext cx="3066108" cy="584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sSub>
                        <m:sSub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1</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latin typeface="Cambria Math"/>
                                  <a:cs typeface="Times New Roman" panose="02020603050405020304" pitchFamily="18" charset="0"/>
                                  <a:sym typeface="Math3" panose="00000400000000000000" pitchFamily="2" charset="2"/>
                                </a:rPr>
                                <m:t>𝛼</m:t>
                              </m:r>
                            </m:e>
                            <m:sup>
                              <m:r>
                                <a:rPr lang="en-US" altLang="en-US" sz="2800" b="0" i="1" smtClean="0">
                                  <a:latin typeface="Cambria Math"/>
                                  <a:cs typeface="Times New Roman" panose="02020603050405020304" pitchFamily="18" charset="0"/>
                                  <a:sym typeface="Math3" panose="00000400000000000000" pitchFamily="2" charset="2"/>
                                </a:rPr>
                                <m:t>3</m:t>
                              </m:r>
                            </m:sup>
                          </m:sSup>
                        </m:e>
                      </m:d>
                      <m:r>
                        <a:rPr lang="en-US" altLang="en-US" sz="2800" b="0" i="1" smtClean="0">
                          <a:latin typeface="Cambria Math"/>
                          <a:cs typeface="Times New Roman" panose="02020603050405020304" pitchFamily="18" charset="0"/>
                          <a:sym typeface="Math3" panose="00000400000000000000" pitchFamily="2" charset="2"/>
                        </a:rPr>
                        <m:t>+</m:t>
                      </m:r>
                      <m:sSub>
                        <m:sSubPr>
                          <m:ctrlPr>
                            <a:rPr lang="en-US" altLang="en-US" sz="2800" i="1">
                              <a:latin typeface="Cambria Math" panose="02040503050406030204" pitchFamily="18" charset="0"/>
                              <a:cs typeface="Times New Roman" panose="02020603050405020304" pitchFamily="18" charset="0"/>
                              <a:sym typeface="Math3" panose="00000400000000000000" pitchFamily="2" charset="2"/>
                            </a:rPr>
                          </m:ctrlPr>
                        </m:sSubPr>
                        <m:e>
                          <m:r>
                            <a:rPr lang="en-US" altLang="en-US" sz="2800" i="1">
                              <a:latin typeface="Cambria Math" panose="02040503050406030204" pitchFamily="18" charset="0"/>
                              <a:cs typeface="Times New Roman" panose="02020603050405020304" pitchFamily="18" charset="0"/>
                              <a:sym typeface="Math3" panose="00000400000000000000" pitchFamily="2" charset="2"/>
                            </a:rPr>
                            <m:t>𝑝</m:t>
                          </m:r>
                        </m:e>
                        <m:sub>
                          <m: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t>2</m:t>
                          </m:r>
                        </m:sub>
                      </m:sSub>
                      <m:r>
                        <a:rPr lang="en-US" altLang="en-US" sz="2800" b="0" i="1" smtClean="0">
                          <a:latin typeface="Cambria Math"/>
                          <a:cs typeface="Times New Roman" panose="02020603050405020304" pitchFamily="18" charset="0"/>
                          <a:sym typeface="Math3" panose="00000400000000000000" pitchFamily="2" charset="2"/>
                        </a:rPr>
                        <m:t>𝑈</m:t>
                      </m:r>
                      <m:d>
                        <m:dPr>
                          <m:ctrlPr>
                            <a:rPr lang="en-US" altLang="en-US" sz="2800" b="0" i="1" smtClean="0">
                              <a:latin typeface="Cambria Math" panose="02040503050406030204" pitchFamily="18" charset="0"/>
                              <a:cs typeface="Times New Roman" panose="02020603050405020304" pitchFamily="18" charset="0"/>
                              <a:sym typeface="Math3" panose="00000400000000000000" pitchFamily="2" charset="2"/>
                            </a:rPr>
                          </m:ctrlPr>
                        </m:dPr>
                        <m:e>
                          <m:r>
                            <a:rPr lang="en-US" altLang="en-US" sz="2800" b="0" i="1" smtClean="0">
                              <a:latin typeface="Cambria Math"/>
                              <a:cs typeface="Times New Roman" panose="02020603050405020304" pitchFamily="18" charset="0"/>
                              <a:sym typeface="Math3" panose="00000400000000000000" pitchFamily="2" charset="2"/>
                            </a:rPr>
                            <m:t>1</m:t>
                          </m:r>
                        </m:e>
                      </m:d>
                    </m:oMath>
                  </a14:m>
                  <a:r>
                    <a:rPr lang="en-GB" altLang="en-US" b="0" dirty="0">
                      <a:latin typeface="Arial" panose="020B0604020202020204" pitchFamily="34" charset="0"/>
                      <a:cs typeface="Times New Roman" panose="02020603050405020304" pitchFamily="18" charset="0"/>
                      <a:sym typeface="Math3" panose="00000400000000000000" pitchFamily="2" charset="2"/>
                    </a:rPr>
                    <a:t> </a:t>
                  </a:r>
                </a:p>
              </p:txBody>
            </p:sp>
          </mc:Choice>
          <mc:Fallback xmlns="">
            <p:sp>
              <p:nvSpPr>
                <p:cNvPr id="23" name="Text Box 2"/>
                <p:cNvSpPr txBox="1">
                  <a:spLocks noRot="1" noChangeAspect="1" noMove="1" noResize="1" noEditPoints="1" noAdjustHandles="1" noChangeArrowheads="1" noChangeShapeType="1" noTextEdit="1"/>
                </p:cNvSpPr>
                <p:nvPr/>
              </p:nvSpPr>
              <p:spPr bwMode="auto">
                <a:xfrm>
                  <a:off x="1856894" y="855908"/>
                  <a:ext cx="3066108" cy="584775"/>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14" name="Freeform 13"/>
            <p:cNvSpPr/>
            <p:nvPr/>
          </p:nvSpPr>
          <p:spPr>
            <a:xfrm>
              <a:off x="1414864" y="2952137"/>
              <a:ext cx="176187" cy="1411550"/>
            </a:xfrm>
            <a:custGeom>
              <a:avLst/>
              <a:gdLst>
                <a:gd name="connsiteX0" fmla="*/ 467715 w 467715"/>
                <a:gd name="connsiteY0" fmla="*/ 0 h 1447061"/>
                <a:gd name="connsiteX1" fmla="*/ 6076 w 467715"/>
                <a:gd name="connsiteY1" fmla="*/ 852257 h 1447061"/>
                <a:gd name="connsiteX2" fmla="*/ 245773 w 467715"/>
                <a:gd name="connsiteY2" fmla="*/ 1447061 h 1447061"/>
                <a:gd name="connsiteX0" fmla="*/ 462787 w 462787"/>
                <a:gd name="connsiteY0" fmla="*/ 0 h 1411550"/>
                <a:gd name="connsiteX1" fmla="*/ 1148 w 462787"/>
                <a:gd name="connsiteY1" fmla="*/ 852257 h 1411550"/>
                <a:gd name="connsiteX2" fmla="*/ 347377 w 462787"/>
                <a:gd name="connsiteY2" fmla="*/ 1411550 h 1411550"/>
                <a:gd name="connsiteX0" fmla="*/ 296532 w 296532"/>
                <a:gd name="connsiteY0" fmla="*/ 0 h 1411550"/>
                <a:gd name="connsiteX1" fmla="*/ 3569 w 296532"/>
                <a:gd name="connsiteY1" fmla="*/ 727969 h 1411550"/>
                <a:gd name="connsiteX2" fmla="*/ 181122 w 296532"/>
                <a:gd name="connsiteY2" fmla="*/ 1411550 h 1411550"/>
              </a:gdLst>
              <a:ahLst/>
              <a:cxnLst>
                <a:cxn ang="0">
                  <a:pos x="connsiteX0" y="connsiteY0"/>
                </a:cxn>
                <a:cxn ang="0">
                  <a:pos x="connsiteX1" y="connsiteY1"/>
                </a:cxn>
                <a:cxn ang="0">
                  <a:pos x="connsiteX2" y="connsiteY2"/>
                </a:cxn>
              </a:cxnLst>
              <a:rect l="l" t="t" r="r" b="b"/>
              <a:pathLst>
                <a:path w="296532" h="1411550">
                  <a:moveTo>
                    <a:pt x="296532" y="0"/>
                  </a:moveTo>
                  <a:cubicBezTo>
                    <a:pt x="84207" y="305540"/>
                    <a:pt x="22804" y="492711"/>
                    <a:pt x="3569" y="727969"/>
                  </a:cubicBezTo>
                  <a:cubicBezTo>
                    <a:pt x="-15666" y="963227"/>
                    <a:pt x="42778" y="1234736"/>
                    <a:pt x="181122" y="1411550"/>
                  </a:cubicBezTo>
                </a:path>
              </a:pathLst>
            </a:custGeom>
            <a:noFill/>
            <a:ln>
              <a:solidFill>
                <a:srgbClr val="0000FF"/>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0" name="Group 19">
              <a:extLst>
                <a:ext uri="{FF2B5EF4-FFF2-40B4-BE49-F238E27FC236}">
                  <a16:creationId xmlns:a16="http://schemas.microsoft.com/office/drawing/2014/main" id="{24B46044-313A-46A7-95C9-557B2569BB64}"/>
                </a:ext>
              </a:extLst>
            </p:cNvPr>
            <p:cNvGrpSpPr/>
            <p:nvPr/>
          </p:nvGrpSpPr>
          <p:grpSpPr>
            <a:xfrm>
              <a:off x="112231" y="1278995"/>
              <a:ext cx="1248460" cy="511398"/>
              <a:chOff x="163091" y="935099"/>
              <a:chExt cx="1248460" cy="511398"/>
            </a:xfrm>
          </p:grpSpPr>
          <p:grpSp>
            <p:nvGrpSpPr>
              <p:cNvPr id="24" name="Group 23">
                <a:extLst>
                  <a:ext uri="{FF2B5EF4-FFF2-40B4-BE49-F238E27FC236}">
                    <a16:creationId xmlns:a16="http://schemas.microsoft.com/office/drawing/2014/main" id="{848327A7-673B-4B1A-BCC2-9761F395F4CF}"/>
                  </a:ext>
                </a:extLst>
              </p:cNvPr>
              <p:cNvGrpSpPr>
                <a:grpSpLocks/>
              </p:cNvGrpSpPr>
              <p:nvPr/>
            </p:nvGrpSpPr>
            <p:grpSpPr bwMode="auto">
              <a:xfrm>
                <a:off x="185644" y="1134892"/>
                <a:ext cx="284916" cy="212159"/>
                <a:chOff x="3237" y="3062"/>
                <a:chExt cx="1398" cy="1041"/>
              </a:xfrm>
            </p:grpSpPr>
            <p:sp>
              <p:nvSpPr>
                <p:cNvPr id="37" name="Freeform 47102">
                  <a:extLst>
                    <a:ext uri="{FF2B5EF4-FFF2-40B4-BE49-F238E27FC236}">
                      <a16:creationId xmlns:a16="http://schemas.microsoft.com/office/drawing/2014/main" id="{1B4C6D12-3083-445E-A653-DD5529C40F14}"/>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8" name="Freeform 30869">
                  <a:extLst>
                    <a:ext uri="{FF2B5EF4-FFF2-40B4-BE49-F238E27FC236}">
                      <a16:creationId xmlns:a16="http://schemas.microsoft.com/office/drawing/2014/main" id="{60E1EA00-9409-40C7-B06A-35375BFCB3C4}"/>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25" name="Oval 24">
                <a:extLst>
                  <a:ext uri="{FF2B5EF4-FFF2-40B4-BE49-F238E27FC236}">
                    <a16:creationId xmlns:a16="http://schemas.microsoft.com/office/drawing/2014/main" id="{A3F2A212-34CB-431D-9FF4-173D2B9ACD78}"/>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26" name="Text Box 30838">
                <a:extLst>
                  <a:ext uri="{FF2B5EF4-FFF2-40B4-BE49-F238E27FC236}">
                    <a16:creationId xmlns:a16="http://schemas.microsoft.com/office/drawing/2014/main" id="{3BB5F97E-C56A-482B-8627-1D04D5BE2184}"/>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27" name="Rectangle 26">
                <a:extLst>
                  <a:ext uri="{FF2B5EF4-FFF2-40B4-BE49-F238E27FC236}">
                    <a16:creationId xmlns:a16="http://schemas.microsoft.com/office/drawing/2014/main" id="{9E144129-4115-47B6-ADF4-9D48959D7885}"/>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28" name="Text Box 30882">
                <a:extLst>
                  <a:ext uri="{FF2B5EF4-FFF2-40B4-BE49-F238E27FC236}">
                    <a16:creationId xmlns:a16="http://schemas.microsoft.com/office/drawing/2014/main" id="{CD995D46-5871-4484-AB2C-6E35AE8BB2F9}"/>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29" name="Group 28">
                <a:extLst>
                  <a:ext uri="{FF2B5EF4-FFF2-40B4-BE49-F238E27FC236}">
                    <a16:creationId xmlns:a16="http://schemas.microsoft.com/office/drawing/2014/main" id="{AB33279D-C787-42D9-AFB6-EA02A7FA0925}"/>
                  </a:ext>
                </a:extLst>
              </p:cNvPr>
              <p:cNvGrpSpPr/>
              <p:nvPr/>
            </p:nvGrpSpPr>
            <p:grpSpPr>
              <a:xfrm>
                <a:off x="832419" y="998123"/>
                <a:ext cx="579132" cy="344165"/>
                <a:chOff x="1220777" y="1126711"/>
                <a:chExt cx="579132" cy="344165"/>
              </a:xfrm>
            </p:grpSpPr>
            <p:grpSp>
              <p:nvGrpSpPr>
                <p:cNvPr id="31" name="Group 30">
                  <a:extLst>
                    <a:ext uri="{FF2B5EF4-FFF2-40B4-BE49-F238E27FC236}">
                      <a16:creationId xmlns:a16="http://schemas.microsoft.com/office/drawing/2014/main" id="{C56CDD79-990A-48CE-B4BC-082310259387}"/>
                    </a:ext>
                  </a:extLst>
                </p:cNvPr>
                <p:cNvGrpSpPr>
                  <a:grpSpLocks/>
                </p:cNvGrpSpPr>
                <p:nvPr/>
              </p:nvGrpSpPr>
              <p:grpSpPr bwMode="auto">
                <a:xfrm>
                  <a:off x="1242177" y="1258717"/>
                  <a:ext cx="284916" cy="212159"/>
                  <a:chOff x="3237" y="3062"/>
                  <a:chExt cx="1398" cy="1041"/>
                </a:xfrm>
              </p:grpSpPr>
              <p:sp>
                <p:nvSpPr>
                  <p:cNvPr id="35" name="Freeform 47282">
                    <a:extLst>
                      <a:ext uri="{FF2B5EF4-FFF2-40B4-BE49-F238E27FC236}">
                        <a16:creationId xmlns:a16="http://schemas.microsoft.com/office/drawing/2014/main" id="{430609DB-7E0A-411B-A026-F2A251525C27}"/>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36" name="Freeform 47283">
                    <a:extLst>
                      <a:ext uri="{FF2B5EF4-FFF2-40B4-BE49-F238E27FC236}">
                        <a16:creationId xmlns:a16="http://schemas.microsoft.com/office/drawing/2014/main" id="{145ABA88-0EE2-4BA4-9A54-9B5C67DAB673}"/>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32" name="Oval 31">
                  <a:extLst>
                    <a:ext uri="{FF2B5EF4-FFF2-40B4-BE49-F238E27FC236}">
                      <a16:creationId xmlns:a16="http://schemas.microsoft.com/office/drawing/2014/main" id="{248E2D6C-376D-4885-8CF7-7E2E81E2F08D}"/>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33" name="Text Box 30838">
                  <a:extLst>
                    <a:ext uri="{FF2B5EF4-FFF2-40B4-BE49-F238E27FC236}">
                      <a16:creationId xmlns:a16="http://schemas.microsoft.com/office/drawing/2014/main" id="{557B3051-CE46-425C-960B-829E89EF3643}"/>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200" dirty="0">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34" name="Text Box 30838">
                      <a:extLst>
                        <a:ext uri="{FF2B5EF4-FFF2-40B4-BE49-F238E27FC236}">
                          <a16:creationId xmlns:a16="http://schemas.microsoft.com/office/drawing/2014/main" id="{4091920D-3B06-4CDC-9F38-1E96C6CC9167}"/>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2</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4" name="Text Box 30838">
                      <a:extLst>
                        <a:ext uri="{FF2B5EF4-FFF2-40B4-BE49-F238E27FC236}">
                          <a16:creationId xmlns:a16="http://schemas.microsoft.com/office/drawing/2014/main" id="{4091920D-3B06-4CDC-9F38-1E96C6CC9167}"/>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2"/>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30" name="Text Box 30838">
                    <a:extLst>
                      <a:ext uri="{FF2B5EF4-FFF2-40B4-BE49-F238E27FC236}">
                        <a16:creationId xmlns:a16="http://schemas.microsoft.com/office/drawing/2014/main" id="{23282B20-D59C-4536-BA72-361A70C2407B}"/>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smtClean="0">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30" name="Text Box 30838">
                    <a:extLst>
                      <a:ext uri="{FF2B5EF4-FFF2-40B4-BE49-F238E27FC236}">
                        <a16:creationId xmlns:a16="http://schemas.microsoft.com/office/drawing/2014/main" id="{23282B20-D59C-4536-BA72-361A70C2407B}"/>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3"/>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39" name="Group 38">
              <a:extLst>
                <a:ext uri="{FF2B5EF4-FFF2-40B4-BE49-F238E27FC236}">
                  <a16:creationId xmlns:a16="http://schemas.microsoft.com/office/drawing/2014/main" id="{F8E01609-EC61-48A5-95AF-F6B4C799CE54}"/>
                </a:ext>
              </a:extLst>
            </p:cNvPr>
            <p:cNvGrpSpPr/>
            <p:nvPr/>
          </p:nvGrpSpPr>
          <p:grpSpPr>
            <a:xfrm>
              <a:off x="124950" y="2905984"/>
              <a:ext cx="1248460" cy="511398"/>
              <a:chOff x="163091" y="935099"/>
              <a:chExt cx="1248460" cy="511398"/>
            </a:xfrm>
          </p:grpSpPr>
          <p:grpSp>
            <p:nvGrpSpPr>
              <p:cNvPr id="40" name="Group 39">
                <a:extLst>
                  <a:ext uri="{FF2B5EF4-FFF2-40B4-BE49-F238E27FC236}">
                    <a16:creationId xmlns:a16="http://schemas.microsoft.com/office/drawing/2014/main" id="{B625A0F1-316B-4936-925B-FD065318C5A6}"/>
                  </a:ext>
                </a:extLst>
              </p:cNvPr>
              <p:cNvGrpSpPr>
                <a:grpSpLocks/>
              </p:cNvGrpSpPr>
              <p:nvPr/>
            </p:nvGrpSpPr>
            <p:grpSpPr bwMode="auto">
              <a:xfrm>
                <a:off x="185644" y="1134892"/>
                <a:ext cx="284916" cy="212159"/>
                <a:chOff x="3237" y="3062"/>
                <a:chExt cx="1398" cy="1041"/>
              </a:xfrm>
            </p:grpSpPr>
            <p:sp>
              <p:nvSpPr>
                <p:cNvPr id="53" name="Freeform 47102">
                  <a:extLst>
                    <a:ext uri="{FF2B5EF4-FFF2-40B4-BE49-F238E27FC236}">
                      <a16:creationId xmlns:a16="http://schemas.microsoft.com/office/drawing/2014/main" id="{5647B736-7DF0-4D90-9D40-FC971226DDF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4" name="Freeform 30869">
                  <a:extLst>
                    <a:ext uri="{FF2B5EF4-FFF2-40B4-BE49-F238E27FC236}">
                      <a16:creationId xmlns:a16="http://schemas.microsoft.com/office/drawing/2014/main" id="{1F20A266-88FA-46E9-902A-EC4548548D3F}"/>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1" name="Oval 40">
                <a:extLst>
                  <a:ext uri="{FF2B5EF4-FFF2-40B4-BE49-F238E27FC236}">
                    <a16:creationId xmlns:a16="http://schemas.microsoft.com/office/drawing/2014/main" id="{92C46D02-0123-4942-A5C7-B98A908EDE2C}"/>
                  </a:ext>
                </a:extLst>
              </p:cNvPr>
              <p:cNvSpPr>
                <a:spLocks noChangeArrowheads="1"/>
              </p:cNvSpPr>
              <p:nvPr/>
            </p:nvSpPr>
            <p:spPr bwMode="auto">
              <a:xfrm>
                <a:off x="164245" y="1215190"/>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2" name="Text Box 30838">
                <a:extLst>
                  <a:ext uri="{FF2B5EF4-FFF2-40B4-BE49-F238E27FC236}">
                    <a16:creationId xmlns:a16="http://schemas.microsoft.com/office/drawing/2014/main" id="{F11C7CCF-028A-4753-B4DA-32677AD8D2EE}"/>
                  </a:ext>
                </a:extLst>
              </p:cNvPr>
              <p:cNvSpPr txBox="1">
                <a:spLocks noChangeArrowheads="1"/>
              </p:cNvSpPr>
              <p:nvPr/>
            </p:nvSpPr>
            <p:spPr bwMode="auto">
              <a:xfrm>
                <a:off x="447409" y="1219393"/>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p:sp>
            <p:nvSpPr>
              <p:cNvPr id="43" name="Rectangle 42">
                <a:extLst>
                  <a:ext uri="{FF2B5EF4-FFF2-40B4-BE49-F238E27FC236}">
                    <a16:creationId xmlns:a16="http://schemas.microsoft.com/office/drawing/2014/main" id="{9A24608C-5FE1-4A53-AE1D-C5299BE60A64}"/>
                  </a:ext>
                </a:extLst>
              </p:cNvPr>
              <p:cNvSpPr>
                <a:spLocks noChangeArrowheads="1"/>
              </p:cNvSpPr>
              <p:nvPr/>
            </p:nvSpPr>
            <p:spPr bwMode="auto">
              <a:xfrm>
                <a:off x="163091" y="986632"/>
                <a:ext cx="1176613" cy="459865"/>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44" name="Text Box 30882">
                <a:extLst>
                  <a:ext uri="{FF2B5EF4-FFF2-40B4-BE49-F238E27FC236}">
                    <a16:creationId xmlns:a16="http://schemas.microsoft.com/office/drawing/2014/main" id="{E92EFE7A-A1B8-42BD-80E4-7D97701027BA}"/>
                  </a:ext>
                </a:extLst>
              </p:cNvPr>
              <p:cNvSpPr txBox="1">
                <a:spLocks noChangeArrowheads="1"/>
              </p:cNvSpPr>
              <p:nvPr/>
            </p:nvSpPr>
            <p:spPr bwMode="auto">
              <a:xfrm>
                <a:off x="581438" y="935099"/>
                <a:ext cx="142662" cy="106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tabLst>
                    <a:tab pos="269875" algn="l"/>
                  </a:tabLst>
                </a:pPr>
                <a:r>
                  <a:rPr lang="en-US" sz="1800">
                    <a:effectLst/>
                    <a:latin typeface="Times New Roman" panose="02020603050405020304" pitchFamily="18" charset="0"/>
                    <a:ea typeface="Times New Roman" panose="02020603050405020304" pitchFamily="18" charset="0"/>
                  </a:rPr>
                  <a:t>~</a:t>
                </a:r>
                <a:endParaRPr lang="x-none" sz="1200">
                  <a:effectLst/>
                  <a:latin typeface="Times New Roman" panose="02020603050405020304" pitchFamily="18" charset="0"/>
                  <a:ea typeface="Times New Roman" panose="02020603050405020304" pitchFamily="18" charset="0"/>
                </a:endParaRPr>
              </a:p>
            </p:txBody>
          </p:sp>
          <p:grpSp>
            <p:nvGrpSpPr>
              <p:cNvPr id="45" name="Group 44">
                <a:extLst>
                  <a:ext uri="{FF2B5EF4-FFF2-40B4-BE49-F238E27FC236}">
                    <a16:creationId xmlns:a16="http://schemas.microsoft.com/office/drawing/2014/main" id="{DFEB1372-D5BC-4621-8440-F1935236F91F}"/>
                  </a:ext>
                </a:extLst>
              </p:cNvPr>
              <p:cNvGrpSpPr/>
              <p:nvPr/>
            </p:nvGrpSpPr>
            <p:grpSpPr>
              <a:xfrm>
                <a:off x="832419" y="998123"/>
                <a:ext cx="579132" cy="344165"/>
                <a:chOff x="1220777" y="1126711"/>
                <a:chExt cx="579132" cy="344165"/>
              </a:xfrm>
            </p:grpSpPr>
            <p:grpSp>
              <p:nvGrpSpPr>
                <p:cNvPr id="47" name="Group 46">
                  <a:extLst>
                    <a:ext uri="{FF2B5EF4-FFF2-40B4-BE49-F238E27FC236}">
                      <a16:creationId xmlns:a16="http://schemas.microsoft.com/office/drawing/2014/main" id="{605C530C-0AA6-4A18-9F44-BF709A6FC3B8}"/>
                    </a:ext>
                  </a:extLst>
                </p:cNvPr>
                <p:cNvGrpSpPr>
                  <a:grpSpLocks/>
                </p:cNvGrpSpPr>
                <p:nvPr/>
              </p:nvGrpSpPr>
              <p:grpSpPr bwMode="auto">
                <a:xfrm>
                  <a:off x="1242177" y="1258717"/>
                  <a:ext cx="284916" cy="212159"/>
                  <a:chOff x="3237" y="3062"/>
                  <a:chExt cx="1398" cy="1041"/>
                </a:xfrm>
              </p:grpSpPr>
              <p:sp>
                <p:nvSpPr>
                  <p:cNvPr id="51" name="Freeform 47282">
                    <a:extLst>
                      <a:ext uri="{FF2B5EF4-FFF2-40B4-BE49-F238E27FC236}">
                        <a16:creationId xmlns:a16="http://schemas.microsoft.com/office/drawing/2014/main" id="{F5AC62B1-2F5C-446D-84AD-956100A793B8}"/>
                      </a:ext>
                    </a:extLst>
                  </p:cNvPr>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sp>
                <p:nvSpPr>
                  <p:cNvPr id="52" name="Freeform 47283">
                    <a:extLst>
                      <a:ext uri="{FF2B5EF4-FFF2-40B4-BE49-F238E27FC236}">
                        <a16:creationId xmlns:a16="http://schemas.microsoft.com/office/drawing/2014/main" id="{D6D22D36-EEF1-4F8F-8689-E46CE4A0D60D}"/>
                      </a:ext>
                    </a:extLst>
                  </p:cNvPr>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x-none"/>
                  </a:p>
                </p:txBody>
              </p:sp>
            </p:grpSp>
            <p:sp>
              <p:nvSpPr>
                <p:cNvPr id="48" name="Oval 47">
                  <a:extLst>
                    <a:ext uri="{FF2B5EF4-FFF2-40B4-BE49-F238E27FC236}">
                      <a16:creationId xmlns:a16="http://schemas.microsoft.com/office/drawing/2014/main" id="{4CA876A0-6659-4D16-A803-ED1EF840A0F7}"/>
                    </a:ext>
                  </a:extLst>
                </p:cNvPr>
                <p:cNvSpPr>
                  <a:spLocks noChangeArrowheads="1"/>
                </p:cNvSpPr>
                <p:nvPr/>
              </p:nvSpPr>
              <p:spPr bwMode="auto">
                <a:xfrm>
                  <a:off x="1220777" y="1339015"/>
                  <a:ext cx="55027" cy="55027"/>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x-none"/>
                </a:p>
              </p:txBody>
            </p:sp>
            <p:sp>
              <p:nvSpPr>
                <p:cNvPr id="49" name="Text Box 30838">
                  <a:extLst>
                    <a:ext uri="{FF2B5EF4-FFF2-40B4-BE49-F238E27FC236}">
                      <a16:creationId xmlns:a16="http://schemas.microsoft.com/office/drawing/2014/main" id="{5420B24A-B01F-4729-B157-7A50A274A83C}"/>
                    </a:ext>
                  </a:extLst>
                </p:cNvPr>
                <p:cNvSpPr txBox="1">
                  <a:spLocks noChangeArrowheads="1"/>
                </p:cNvSpPr>
                <p:nvPr/>
              </p:nvSpPr>
              <p:spPr bwMode="auto">
                <a:xfrm>
                  <a:off x="1517303" y="1343218"/>
                  <a:ext cx="85597" cy="7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100" dirty="0">
                      <a:effectLst/>
                      <a:latin typeface="Times New Roman" panose="02020603050405020304" pitchFamily="18" charset="0"/>
                      <a:ea typeface="Times New Roman" panose="02020603050405020304" pitchFamily="18" charset="0"/>
                    </a:rPr>
                    <a:t>G</a:t>
                  </a:r>
                  <a:endParaRPr lang="x-none" sz="1100" dirty="0">
                    <a:effectLst/>
                    <a:latin typeface="Times New Roman" panose="02020603050405020304" pitchFamily="18" charset="0"/>
                    <a:ea typeface="Times New Roman" panose="02020603050405020304" pitchFamily="18" charset="0"/>
                  </a:endParaRPr>
                </a:p>
              </p:txBody>
            </p:sp>
            <mc:AlternateContent xmlns:mc="http://schemas.openxmlformats.org/markup-compatibility/2006" xmlns:a14="http://schemas.microsoft.com/office/drawing/2010/main">
              <mc:Choice Requires="a14">
                <p:sp>
                  <p:nvSpPr>
                    <p:cNvPr id="50" name="Text Box 30838">
                      <a:extLst>
                        <a:ext uri="{FF2B5EF4-FFF2-40B4-BE49-F238E27FC236}">
                          <a16:creationId xmlns:a16="http://schemas.microsoft.com/office/drawing/2014/main" id="{D15435D3-70AF-47CB-8DFA-70B078A53696}"/>
                        </a:ext>
                      </a:extLst>
                    </p:cNvPr>
                    <p:cNvSpPr txBox="1">
                      <a:spLocks noChangeArrowheads="1"/>
                    </p:cNvSpPr>
                    <p:nvPr/>
                  </p:nvSpPr>
                  <p:spPr bwMode="auto">
                    <a:xfrm>
                      <a:off x="1450006" y="1126711"/>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i="1">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3</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50" name="Text Box 30838">
                      <a:extLst>
                        <a:ext uri="{FF2B5EF4-FFF2-40B4-BE49-F238E27FC236}">
                          <a16:creationId xmlns:a16="http://schemas.microsoft.com/office/drawing/2014/main" id="{D15435D3-70AF-47CB-8DFA-70B078A53696}"/>
                        </a:ext>
                      </a:extLst>
                    </p:cNvPr>
                    <p:cNvSpPr txBox="1">
                      <a:spLocks noRot="1" noChangeAspect="1" noMove="1" noResize="1" noEditPoints="1" noAdjustHandles="1" noChangeArrowheads="1" noChangeShapeType="1" noTextEdit="1"/>
                    </p:cNvSpPr>
                    <p:nvPr/>
                  </p:nvSpPr>
                  <p:spPr bwMode="auto">
                    <a:xfrm>
                      <a:off x="1450006" y="1126711"/>
                      <a:ext cx="349903" cy="97534"/>
                    </a:xfrm>
                    <a:prstGeom prst="rect">
                      <a:avLst/>
                    </a:prstGeom>
                    <a:blipFill>
                      <a:blip r:embed="rId13"/>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mc:AlternateContent xmlns:mc="http://schemas.openxmlformats.org/markup-compatibility/2006" xmlns:a14="http://schemas.microsoft.com/office/drawing/2010/main">
            <mc:Choice Requires="a14">
              <p:sp>
                <p:nvSpPr>
                  <p:cNvPr id="46" name="Text Box 30838">
                    <a:extLst>
                      <a:ext uri="{FF2B5EF4-FFF2-40B4-BE49-F238E27FC236}">
                        <a16:creationId xmlns:a16="http://schemas.microsoft.com/office/drawing/2014/main" id="{2761EE4A-A064-4417-9ACC-1502B5C1EAD7}"/>
                      </a:ext>
                    </a:extLst>
                  </p:cNvPr>
                  <p:cNvSpPr txBox="1">
                    <a:spLocks noChangeArrowheads="1"/>
                  </p:cNvSpPr>
                  <p:nvPr/>
                </p:nvSpPr>
                <p:spPr bwMode="auto">
                  <a:xfrm>
                    <a:off x="392379" y="1005682"/>
                    <a:ext cx="349903" cy="975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14:m>
                      <m:oMathPara xmlns:m="http://schemas.openxmlformats.org/officeDocument/2006/math">
                        <m:oMathParaPr>
                          <m:jc m:val="centerGroup"/>
                        </m:oMathParaPr>
                        <m:oMath xmlns:m="http://schemas.openxmlformats.org/officeDocument/2006/math">
                          <m:sSup>
                            <m:sSupPr>
                              <m:ctrlPr>
                                <a:rPr lang="en-US" sz="1100" b="0" i="1" smtClean="0">
                                  <a:effectLst/>
                                  <a:latin typeface="Cambria Math" panose="02040503050406030204" pitchFamily="18" charset="0"/>
                                  <a:ea typeface="Times New Roman" panose="02020603050405020304" pitchFamily="18" charset="0"/>
                                </a:rPr>
                              </m:ctrlPr>
                            </m:sSupPr>
                            <m:e>
                              <m:r>
                                <a:rPr lang="en-US" sz="1100" b="0" i="1" smtClean="0">
                                  <a:effectLst/>
                                  <a:latin typeface="Cambria Math" panose="02040503050406030204" pitchFamily="18" charset="0"/>
                                  <a:ea typeface="Times New Roman" panose="02020603050405020304" pitchFamily="18" charset="0"/>
                                </a:rPr>
                                <m:t>𝛽</m:t>
                              </m:r>
                            </m:e>
                            <m:sup>
                              <m:r>
                                <a:rPr lang="en-US" sz="1100" b="0" i="1" smtClean="0">
                                  <a:effectLst/>
                                  <a:latin typeface="Cambria Math" panose="02040503050406030204" pitchFamily="18" charset="0"/>
                                  <a:ea typeface="Times New Roman" panose="02020603050405020304" pitchFamily="18" charset="0"/>
                                </a:rPr>
                                <m:t>4</m:t>
                              </m:r>
                            </m:sup>
                          </m:sSup>
                        </m:oMath>
                      </m:oMathPara>
                    </a14:m>
                    <a:endParaRPr lang="x-none" sz="1100" dirty="0">
                      <a:effectLst/>
                      <a:latin typeface="Times New Roman" panose="02020603050405020304" pitchFamily="18" charset="0"/>
                      <a:ea typeface="Times New Roman" panose="02020603050405020304" pitchFamily="18" charset="0"/>
                    </a:endParaRPr>
                  </a:p>
                </p:txBody>
              </p:sp>
            </mc:Choice>
            <mc:Fallback xmlns="">
              <p:sp>
                <p:nvSpPr>
                  <p:cNvPr id="46" name="Text Box 30838">
                    <a:extLst>
                      <a:ext uri="{FF2B5EF4-FFF2-40B4-BE49-F238E27FC236}">
                        <a16:creationId xmlns:a16="http://schemas.microsoft.com/office/drawing/2014/main" id="{2761EE4A-A064-4417-9ACC-1502B5C1EAD7}"/>
                      </a:ext>
                    </a:extLst>
                  </p:cNvPr>
                  <p:cNvSpPr txBox="1">
                    <a:spLocks noRot="1" noChangeAspect="1" noMove="1" noResize="1" noEditPoints="1" noAdjustHandles="1" noChangeArrowheads="1" noChangeShapeType="1" noTextEdit="1"/>
                  </p:cNvSpPr>
                  <p:nvPr/>
                </p:nvSpPr>
                <p:spPr bwMode="auto">
                  <a:xfrm>
                    <a:off x="392379" y="1005682"/>
                    <a:ext cx="349903" cy="97534"/>
                  </a:xfrm>
                  <a:prstGeom prst="rect">
                    <a:avLst/>
                  </a:prstGeom>
                  <a:blipFill>
                    <a:blip r:embed="rId14"/>
                    <a:stretch>
                      <a:fillRect b="-16875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sp>
          <p:nvSpPr>
            <p:cNvPr id="55" name="Text Box 2">
              <a:extLst>
                <a:ext uri="{FF2B5EF4-FFF2-40B4-BE49-F238E27FC236}">
                  <a16:creationId xmlns:a16="http://schemas.microsoft.com/office/drawing/2014/main" id="{F9415066-AD3E-4D3D-9F6F-F89337ED5A10}"/>
                </a:ext>
              </a:extLst>
            </p:cNvPr>
            <p:cNvSpPr txBox="1">
              <a:spLocks noChangeArrowheads="1"/>
            </p:cNvSpPr>
            <p:nvPr/>
          </p:nvSpPr>
          <p:spPr bwMode="auto">
            <a:xfrm>
              <a:off x="72389" y="142176"/>
              <a:ext cx="1789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Similarly:</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sp>
        <p:nvSpPr>
          <p:cNvPr id="22" name="Text Box 3">
            <a:extLst>
              <a:ext uri="{FF2B5EF4-FFF2-40B4-BE49-F238E27FC236}">
                <a16:creationId xmlns:a16="http://schemas.microsoft.com/office/drawing/2014/main" id="{8E1DA49C-46ED-4802-92FE-E51FC8B59FC9}"/>
              </a:ext>
            </a:extLst>
          </p:cNvPr>
          <p:cNvSpPr txBox="1">
            <a:spLocks noChangeArrowheads="1"/>
          </p:cNvSpPr>
          <p:nvPr/>
        </p:nvSpPr>
        <p:spPr bwMode="auto">
          <a:xfrm>
            <a:off x="8818791"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60</a:t>
            </a:fld>
            <a:endParaRPr lang="en-US" altLang="nl-NL" sz="1600" dirty="0"/>
          </a:p>
        </p:txBody>
      </p:sp>
      <p:grpSp>
        <p:nvGrpSpPr>
          <p:cNvPr id="56" name="Group 55">
            <a:extLst>
              <a:ext uri="{FF2B5EF4-FFF2-40B4-BE49-F238E27FC236}">
                <a16:creationId xmlns:a16="http://schemas.microsoft.com/office/drawing/2014/main" id="{C9D5DDD1-4B77-401C-9659-4A405BD72DF0}"/>
              </a:ext>
            </a:extLst>
          </p:cNvPr>
          <p:cNvGrpSpPr/>
          <p:nvPr/>
        </p:nvGrpSpPr>
        <p:grpSpPr>
          <a:xfrm>
            <a:off x="746361" y="823573"/>
            <a:ext cx="369845" cy="440884"/>
            <a:chOff x="1096382" y="2129149"/>
            <a:chExt cx="369845" cy="463373"/>
          </a:xfrm>
        </p:grpSpPr>
        <p:grpSp>
          <p:nvGrpSpPr>
            <p:cNvPr id="57" name="Group 56">
              <a:extLst>
                <a:ext uri="{FF2B5EF4-FFF2-40B4-BE49-F238E27FC236}">
                  <a16:creationId xmlns:a16="http://schemas.microsoft.com/office/drawing/2014/main" id="{C68F1F15-BFED-49BD-AD7A-A854EB8A66AF}"/>
                </a:ext>
              </a:extLst>
            </p:cNvPr>
            <p:cNvGrpSpPr/>
            <p:nvPr/>
          </p:nvGrpSpPr>
          <p:grpSpPr>
            <a:xfrm>
              <a:off x="1203769" y="2457251"/>
              <a:ext cx="135271" cy="135271"/>
              <a:chOff x="7740352" y="193962"/>
              <a:chExt cx="216024" cy="216024"/>
            </a:xfrm>
          </p:grpSpPr>
          <p:cxnSp>
            <p:nvCxnSpPr>
              <p:cNvPr id="59" name="Straight Connector 58">
                <a:extLst>
                  <a:ext uri="{FF2B5EF4-FFF2-40B4-BE49-F238E27FC236}">
                    <a16:creationId xmlns:a16="http://schemas.microsoft.com/office/drawing/2014/main" id="{C40AE364-A1E3-4A4C-ADC7-528DD76A547B}"/>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15A07BB-2914-48D3-B551-308E253414C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58" name="Text Box 2">
              <a:extLst>
                <a:ext uri="{FF2B5EF4-FFF2-40B4-BE49-F238E27FC236}">
                  <a16:creationId xmlns:a16="http://schemas.microsoft.com/office/drawing/2014/main" id="{05F6E5A7-0EB4-468F-8679-6C0DAE0332A3}"/>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61" name="Group 60">
            <a:extLst>
              <a:ext uri="{FF2B5EF4-FFF2-40B4-BE49-F238E27FC236}">
                <a16:creationId xmlns:a16="http://schemas.microsoft.com/office/drawing/2014/main" id="{05C4F9FF-1472-423A-A4B2-1BBE114C07DF}"/>
              </a:ext>
            </a:extLst>
          </p:cNvPr>
          <p:cNvGrpSpPr/>
          <p:nvPr/>
        </p:nvGrpSpPr>
        <p:grpSpPr>
          <a:xfrm>
            <a:off x="719080" y="2480311"/>
            <a:ext cx="369845" cy="463373"/>
            <a:chOff x="1096382" y="2129149"/>
            <a:chExt cx="369845" cy="463373"/>
          </a:xfrm>
        </p:grpSpPr>
        <p:grpSp>
          <p:nvGrpSpPr>
            <p:cNvPr id="62" name="Group 61">
              <a:extLst>
                <a:ext uri="{FF2B5EF4-FFF2-40B4-BE49-F238E27FC236}">
                  <a16:creationId xmlns:a16="http://schemas.microsoft.com/office/drawing/2014/main" id="{0BD171C4-748B-4FC6-BC5D-6B1E1B2406FF}"/>
                </a:ext>
              </a:extLst>
            </p:cNvPr>
            <p:cNvGrpSpPr/>
            <p:nvPr/>
          </p:nvGrpSpPr>
          <p:grpSpPr>
            <a:xfrm>
              <a:off x="1203769" y="2457251"/>
              <a:ext cx="135271" cy="135271"/>
              <a:chOff x="7740352" y="193962"/>
              <a:chExt cx="216024" cy="216024"/>
            </a:xfrm>
          </p:grpSpPr>
          <p:cxnSp>
            <p:nvCxnSpPr>
              <p:cNvPr id="64" name="Straight Connector 63">
                <a:extLst>
                  <a:ext uri="{FF2B5EF4-FFF2-40B4-BE49-F238E27FC236}">
                    <a16:creationId xmlns:a16="http://schemas.microsoft.com/office/drawing/2014/main" id="{3AACB438-2917-494D-B66A-41918853CCEA}"/>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579BF5B-4FE6-4700-991C-43934E72651C}"/>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sp>
          <p:nvSpPr>
            <p:cNvPr id="63" name="Text Box 2">
              <a:extLst>
                <a:ext uri="{FF2B5EF4-FFF2-40B4-BE49-F238E27FC236}">
                  <a16:creationId xmlns:a16="http://schemas.microsoft.com/office/drawing/2014/main" id="{83307E67-A9B5-4685-898C-0E3065E6D1A2}"/>
                </a:ext>
              </a:extLst>
            </p:cNvPr>
            <p:cNvSpPr txBox="1">
              <a:spLocks noChangeArrowheads="1"/>
            </p:cNvSpPr>
            <p:nvPr/>
          </p:nvSpPr>
          <p:spPr bwMode="auto">
            <a:xfrm>
              <a:off x="1096382" y="2129149"/>
              <a:ext cx="3698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000" dirty="0">
                  <a:solidFill>
                    <a:srgbClr val="CC9900"/>
                  </a:solidFill>
                  <a:latin typeface="Arial" panose="020B0604020202020204" pitchFamily="34" charset="0"/>
                  <a:cs typeface="Times New Roman" panose="02020603050405020304" pitchFamily="18" charset="0"/>
                  <a:sym typeface="Math3" panose="00000400000000000000" pitchFamily="2" charset="2"/>
                </a:rPr>
                <a:t>2</a:t>
              </a:r>
            </a:p>
          </p:txBody>
        </p:sp>
      </p:grpSp>
      <p:grpSp>
        <p:nvGrpSpPr>
          <p:cNvPr id="98" name="Group 97">
            <a:extLst>
              <a:ext uri="{FF2B5EF4-FFF2-40B4-BE49-F238E27FC236}">
                <a16:creationId xmlns:a16="http://schemas.microsoft.com/office/drawing/2014/main" id="{44244541-4976-4CE0-8C5C-A03FC84E3F70}"/>
              </a:ext>
            </a:extLst>
          </p:cNvPr>
          <p:cNvGrpSpPr/>
          <p:nvPr/>
        </p:nvGrpSpPr>
        <p:grpSpPr>
          <a:xfrm>
            <a:off x="2813462" y="2257053"/>
            <a:ext cx="5175022" cy="770034"/>
            <a:chOff x="2716666" y="1915848"/>
            <a:chExt cx="5175022" cy="770034"/>
          </a:xfrm>
        </p:grpSpPr>
        <p:grpSp>
          <p:nvGrpSpPr>
            <p:cNvPr id="99" name="Group 98">
              <a:extLst>
                <a:ext uri="{FF2B5EF4-FFF2-40B4-BE49-F238E27FC236}">
                  <a16:creationId xmlns:a16="http://schemas.microsoft.com/office/drawing/2014/main" id="{1D2E402E-DC26-4542-8927-18ED33D62E93}"/>
                </a:ext>
              </a:extLst>
            </p:cNvPr>
            <p:cNvGrpSpPr/>
            <p:nvPr/>
          </p:nvGrpSpPr>
          <p:grpSpPr>
            <a:xfrm>
              <a:off x="4285423" y="1915848"/>
              <a:ext cx="369845" cy="738048"/>
              <a:chOff x="4294301" y="1907742"/>
              <a:chExt cx="369845" cy="738048"/>
            </a:xfrm>
          </p:grpSpPr>
          <p:sp>
            <p:nvSpPr>
              <p:cNvPr id="115" name="Text Box 2">
                <a:extLst>
                  <a:ext uri="{FF2B5EF4-FFF2-40B4-BE49-F238E27FC236}">
                    <a16:creationId xmlns:a16="http://schemas.microsoft.com/office/drawing/2014/main" id="{022A1F0F-5EF5-406E-AD26-B8616007748F}"/>
                  </a:ext>
                </a:extLst>
              </p:cNvPr>
              <p:cNvSpPr txBox="1">
                <a:spLocks noChangeArrowheads="1"/>
              </p:cNvSpPr>
              <p:nvPr/>
            </p:nvSpPr>
            <p:spPr bwMode="auto">
              <a:xfrm>
                <a:off x="429430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6" name="Group 115">
                <a:extLst>
                  <a:ext uri="{FF2B5EF4-FFF2-40B4-BE49-F238E27FC236}">
                    <a16:creationId xmlns:a16="http://schemas.microsoft.com/office/drawing/2014/main" id="{1E81450F-1C0B-4E35-92D3-3E215CAE92E3}"/>
                  </a:ext>
                </a:extLst>
              </p:cNvPr>
              <p:cNvGrpSpPr/>
              <p:nvPr/>
            </p:nvGrpSpPr>
            <p:grpSpPr>
              <a:xfrm>
                <a:off x="4377610" y="2429766"/>
                <a:ext cx="244599" cy="216024"/>
                <a:chOff x="7797502" y="193962"/>
                <a:chExt cx="244599" cy="216024"/>
              </a:xfrm>
            </p:grpSpPr>
            <p:cxnSp>
              <p:nvCxnSpPr>
                <p:cNvPr id="118" name="Straight Connector 117">
                  <a:extLst>
                    <a:ext uri="{FF2B5EF4-FFF2-40B4-BE49-F238E27FC236}">
                      <a16:creationId xmlns:a16="http://schemas.microsoft.com/office/drawing/2014/main" id="{2F2A43F6-81B3-4E89-AB2A-3499DE7A3BE5}"/>
                    </a:ext>
                  </a:extLst>
                </p:cNvPr>
                <p:cNvCxnSpPr/>
                <p:nvPr/>
              </p:nvCxnSpPr>
              <p:spPr>
                <a:xfrm rot="5400000">
                  <a:off x="782607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A6E1E91D-6DDB-4FE9-909C-8AFDB1FAB8FC}"/>
                    </a:ext>
                  </a:extLst>
                </p:cNvPr>
                <p:cNvCxnSpPr/>
                <p:nvPr/>
              </p:nvCxnSpPr>
              <p:spPr>
                <a:xfrm>
                  <a:off x="77975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0" name="Group 99">
              <a:extLst>
                <a:ext uri="{FF2B5EF4-FFF2-40B4-BE49-F238E27FC236}">
                  <a16:creationId xmlns:a16="http://schemas.microsoft.com/office/drawing/2014/main" id="{BEB41DAA-D0E0-470E-A515-5C61AF43750F}"/>
                </a:ext>
              </a:extLst>
            </p:cNvPr>
            <p:cNvGrpSpPr/>
            <p:nvPr/>
          </p:nvGrpSpPr>
          <p:grpSpPr>
            <a:xfrm>
              <a:off x="7521843" y="1978978"/>
              <a:ext cx="369845" cy="640390"/>
              <a:chOff x="7539599" y="2716814"/>
              <a:chExt cx="369845" cy="640390"/>
            </a:xfrm>
          </p:grpSpPr>
          <p:sp>
            <p:nvSpPr>
              <p:cNvPr id="111" name="Text Box 2">
                <a:extLst>
                  <a:ext uri="{FF2B5EF4-FFF2-40B4-BE49-F238E27FC236}">
                    <a16:creationId xmlns:a16="http://schemas.microsoft.com/office/drawing/2014/main" id="{65637092-B7BB-4339-8EC1-28D47F50C8D5}"/>
                  </a:ext>
                </a:extLst>
              </p:cNvPr>
              <p:cNvSpPr txBox="1">
                <a:spLocks noChangeArrowheads="1"/>
              </p:cNvSpPr>
              <p:nvPr/>
            </p:nvSpPr>
            <p:spPr bwMode="auto">
              <a:xfrm>
                <a:off x="7539599" y="271681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12" name="Group 111">
                <a:extLst>
                  <a:ext uri="{FF2B5EF4-FFF2-40B4-BE49-F238E27FC236}">
                    <a16:creationId xmlns:a16="http://schemas.microsoft.com/office/drawing/2014/main" id="{BD6A2A19-3234-47CA-A4F1-2EF979FE4730}"/>
                  </a:ext>
                </a:extLst>
              </p:cNvPr>
              <p:cNvGrpSpPr/>
              <p:nvPr/>
            </p:nvGrpSpPr>
            <p:grpSpPr>
              <a:xfrm>
                <a:off x="7650836" y="3141180"/>
                <a:ext cx="216024" cy="216024"/>
                <a:chOff x="8121352" y="193962"/>
                <a:chExt cx="216024" cy="216024"/>
              </a:xfrm>
            </p:grpSpPr>
            <p:cxnSp>
              <p:nvCxnSpPr>
                <p:cNvPr id="113" name="Straight Connector 112">
                  <a:extLst>
                    <a:ext uri="{FF2B5EF4-FFF2-40B4-BE49-F238E27FC236}">
                      <a16:creationId xmlns:a16="http://schemas.microsoft.com/office/drawing/2014/main" id="{0A9C8CCC-7B73-489E-ACF7-270AC80C56DA}"/>
                    </a:ext>
                  </a:extLst>
                </p:cNvPr>
                <p:cNvCxnSpPr/>
                <p:nvPr/>
              </p:nvCxnSpPr>
              <p:spPr>
                <a:xfrm>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8410281-6BA6-4B8B-BBFD-03E7D588E453}"/>
                    </a:ext>
                  </a:extLst>
                </p:cNvPr>
                <p:cNvCxnSpPr/>
                <p:nvPr/>
              </p:nvCxnSpPr>
              <p:spPr>
                <a:xfrm rot="5400000">
                  <a:off x="8121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01" name="Group 100">
              <a:extLst>
                <a:ext uri="{FF2B5EF4-FFF2-40B4-BE49-F238E27FC236}">
                  <a16:creationId xmlns:a16="http://schemas.microsoft.com/office/drawing/2014/main" id="{9A2F8CA7-6BE4-42AB-8F64-198B2F842637}"/>
                </a:ext>
              </a:extLst>
            </p:cNvPr>
            <p:cNvGrpSpPr/>
            <p:nvPr/>
          </p:nvGrpSpPr>
          <p:grpSpPr>
            <a:xfrm>
              <a:off x="5890346" y="1917702"/>
              <a:ext cx="639123" cy="755706"/>
              <a:chOff x="3105073" y="2835344"/>
              <a:chExt cx="639123" cy="755706"/>
            </a:xfrm>
          </p:grpSpPr>
          <p:grpSp>
            <p:nvGrpSpPr>
              <p:cNvPr id="107" name="Group 106">
                <a:extLst>
                  <a:ext uri="{FF2B5EF4-FFF2-40B4-BE49-F238E27FC236}">
                    <a16:creationId xmlns:a16="http://schemas.microsoft.com/office/drawing/2014/main" id="{74FFE54C-2624-4723-B0BE-0ACDEA5C02A2}"/>
                  </a:ext>
                </a:extLst>
              </p:cNvPr>
              <p:cNvGrpSpPr/>
              <p:nvPr/>
            </p:nvGrpSpPr>
            <p:grpSpPr>
              <a:xfrm>
                <a:off x="3105073" y="3293368"/>
                <a:ext cx="461185" cy="297682"/>
                <a:chOff x="7839456" y="193962"/>
                <a:chExt cx="252547" cy="216024"/>
              </a:xfrm>
            </p:grpSpPr>
            <p:cxnSp>
              <p:nvCxnSpPr>
                <p:cNvPr id="109" name="Straight Connector 108">
                  <a:extLst>
                    <a:ext uri="{FF2B5EF4-FFF2-40B4-BE49-F238E27FC236}">
                      <a16:creationId xmlns:a16="http://schemas.microsoft.com/office/drawing/2014/main" id="{73C65EE4-21AF-4584-86FE-9FFF087E1953}"/>
                    </a:ext>
                  </a:extLst>
                </p:cNvPr>
                <p:cNvCxnSpPr/>
                <p:nvPr/>
              </p:nvCxnSpPr>
              <p:spPr>
                <a:xfrm>
                  <a:off x="7875979"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437DC9C-D065-4987-83A1-DDBEF1B6CB1E}"/>
                    </a:ext>
                  </a:extLst>
                </p:cNvPr>
                <p:cNvCxnSpPr/>
                <p:nvPr/>
              </p:nvCxnSpPr>
              <p:spPr>
                <a:xfrm rot="5400000">
                  <a:off x="783945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08" name="Text Box 2">
                    <a:extLst>
                      <a:ext uri="{FF2B5EF4-FFF2-40B4-BE49-F238E27FC236}">
                        <a16:creationId xmlns:a16="http://schemas.microsoft.com/office/drawing/2014/main" id="{0FECE12B-4EE4-4650-9743-E50A428A2A3E}"/>
                      </a:ext>
                    </a:extLst>
                  </p:cNvPr>
                  <p:cNvSpPr txBox="1">
                    <a:spLocks noChangeArrowheads="1"/>
                  </p:cNvSpPr>
                  <p:nvPr/>
                </p:nvSpPr>
                <p:spPr bwMode="auto">
                  <a:xfrm>
                    <a:off x="3170191" y="283534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8" name="Text Box 2">
                    <a:extLst>
                      <a:ext uri="{FF2B5EF4-FFF2-40B4-BE49-F238E27FC236}">
                        <a16:creationId xmlns:a16="http://schemas.microsoft.com/office/drawing/2014/main" id="{0FECE12B-4EE4-4650-9743-E50A428A2A3E}"/>
                      </a:ext>
                    </a:extLst>
                  </p:cNvPr>
                  <p:cNvSpPr txBox="1">
                    <a:spLocks noRot="1" noChangeAspect="1" noMove="1" noResize="1" noEditPoints="1" noAdjustHandles="1" noChangeArrowheads="1" noChangeShapeType="1" noTextEdit="1"/>
                  </p:cNvSpPr>
                  <p:nvPr/>
                </p:nvSpPr>
                <p:spPr bwMode="auto">
                  <a:xfrm>
                    <a:off x="3170191" y="2835344"/>
                    <a:ext cx="574005" cy="523220"/>
                  </a:xfrm>
                  <a:prstGeom prst="rect">
                    <a:avLst/>
                  </a:prstGeom>
                  <a:blipFill>
                    <a:blip r:embed="rId1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02" name="Group 101">
              <a:extLst>
                <a:ext uri="{FF2B5EF4-FFF2-40B4-BE49-F238E27FC236}">
                  <a16:creationId xmlns:a16="http://schemas.microsoft.com/office/drawing/2014/main" id="{247F8EB9-0BDB-4268-9F19-CD093C6CF424}"/>
                </a:ext>
              </a:extLst>
            </p:cNvPr>
            <p:cNvGrpSpPr/>
            <p:nvPr/>
          </p:nvGrpSpPr>
          <p:grpSpPr>
            <a:xfrm>
              <a:off x="2716666" y="1930176"/>
              <a:ext cx="574005" cy="755706"/>
              <a:chOff x="2903491" y="2835344"/>
              <a:chExt cx="574005" cy="755706"/>
            </a:xfrm>
          </p:grpSpPr>
          <p:grpSp>
            <p:nvGrpSpPr>
              <p:cNvPr id="103" name="Group 102">
                <a:extLst>
                  <a:ext uri="{FF2B5EF4-FFF2-40B4-BE49-F238E27FC236}">
                    <a16:creationId xmlns:a16="http://schemas.microsoft.com/office/drawing/2014/main" id="{5769ADFE-2F21-434F-9407-D2B436D4B829}"/>
                  </a:ext>
                </a:extLst>
              </p:cNvPr>
              <p:cNvGrpSpPr/>
              <p:nvPr/>
            </p:nvGrpSpPr>
            <p:grpSpPr>
              <a:xfrm>
                <a:off x="2924200" y="3293368"/>
                <a:ext cx="394492" cy="297682"/>
                <a:chOff x="7740352" y="193962"/>
                <a:chExt cx="216024" cy="216024"/>
              </a:xfrm>
            </p:grpSpPr>
            <p:cxnSp>
              <p:nvCxnSpPr>
                <p:cNvPr id="105" name="Straight Connector 104">
                  <a:extLst>
                    <a:ext uri="{FF2B5EF4-FFF2-40B4-BE49-F238E27FC236}">
                      <a16:creationId xmlns:a16="http://schemas.microsoft.com/office/drawing/2014/main" id="{910E9101-F0FA-43A0-B362-170FCCB9B585}"/>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188E225-0AAF-460C-9A68-FF045D721C8A}"/>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04" name="Text Box 2">
                    <a:extLst>
                      <a:ext uri="{FF2B5EF4-FFF2-40B4-BE49-F238E27FC236}">
                        <a16:creationId xmlns:a16="http://schemas.microsoft.com/office/drawing/2014/main" id="{6080AB4B-460D-4256-92B0-07CEC2B7F292}"/>
                      </a:ext>
                    </a:extLst>
                  </p:cNvPr>
                  <p:cNvSpPr txBox="1">
                    <a:spLocks noChangeArrowheads="1"/>
                  </p:cNvSpPr>
                  <p:nvPr/>
                </p:nvSpPr>
                <p:spPr bwMode="auto">
                  <a:xfrm>
                    <a:off x="2903491" y="283534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4</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04" name="Text Box 2">
                    <a:extLst>
                      <a:ext uri="{FF2B5EF4-FFF2-40B4-BE49-F238E27FC236}">
                        <a16:creationId xmlns:a16="http://schemas.microsoft.com/office/drawing/2014/main" id="{6080AB4B-460D-4256-92B0-07CEC2B7F292}"/>
                      </a:ext>
                    </a:extLst>
                  </p:cNvPr>
                  <p:cNvSpPr txBox="1">
                    <a:spLocks noRot="1" noChangeAspect="1" noMove="1" noResize="1" noEditPoints="1" noAdjustHandles="1" noChangeArrowheads="1" noChangeShapeType="1" noTextEdit="1"/>
                  </p:cNvSpPr>
                  <p:nvPr/>
                </p:nvSpPr>
                <p:spPr bwMode="auto">
                  <a:xfrm>
                    <a:off x="2903491" y="2835344"/>
                    <a:ext cx="574005" cy="523220"/>
                  </a:xfrm>
                  <a:prstGeom prst="rect">
                    <a:avLst/>
                  </a:prstGeom>
                  <a:blipFill>
                    <a:blip r:embed="rId1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119" name="Group 118">
            <a:extLst>
              <a:ext uri="{FF2B5EF4-FFF2-40B4-BE49-F238E27FC236}">
                <a16:creationId xmlns:a16="http://schemas.microsoft.com/office/drawing/2014/main" id="{79E49232-BDF1-4752-ADE6-B38F215C7F49}"/>
              </a:ext>
            </a:extLst>
          </p:cNvPr>
          <p:cNvGrpSpPr/>
          <p:nvPr/>
        </p:nvGrpSpPr>
        <p:grpSpPr>
          <a:xfrm>
            <a:off x="3173641" y="2942762"/>
            <a:ext cx="4523125" cy="752808"/>
            <a:chOff x="3043153" y="2744432"/>
            <a:chExt cx="4523125" cy="752808"/>
          </a:xfrm>
        </p:grpSpPr>
        <p:grpSp>
          <p:nvGrpSpPr>
            <p:cNvPr id="120" name="Group 119">
              <a:extLst>
                <a:ext uri="{FF2B5EF4-FFF2-40B4-BE49-F238E27FC236}">
                  <a16:creationId xmlns:a16="http://schemas.microsoft.com/office/drawing/2014/main" id="{0C541AFD-99C4-480F-9B68-115216779CF6}"/>
                </a:ext>
              </a:extLst>
            </p:cNvPr>
            <p:cNvGrpSpPr/>
            <p:nvPr/>
          </p:nvGrpSpPr>
          <p:grpSpPr>
            <a:xfrm>
              <a:off x="7196433" y="2744432"/>
              <a:ext cx="369845" cy="711414"/>
              <a:chOff x="7205311" y="2745204"/>
              <a:chExt cx="369845" cy="711414"/>
            </a:xfrm>
          </p:grpSpPr>
          <p:sp>
            <p:nvSpPr>
              <p:cNvPr id="136" name="Text Box 2">
                <a:extLst>
                  <a:ext uri="{FF2B5EF4-FFF2-40B4-BE49-F238E27FC236}">
                    <a16:creationId xmlns:a16="http://schemas.microsoft.com/office/drawing/2014/main" id="{2DCC90B7-69FA-40D8-8193-9CC53248D5E8}"/>
                  </a:ext>
                </a:extLst>
              </p:cNvPr>
              <p:cNvSpPr txBox="1">
                <a:spLocks noChangeArrowheads="1"/>
              </p:cNvSpPr>
              <p:nvPr/>
            </p:nvSpPr>
            <p:spPr bwMode="auto">
              <a:xfrm>
                <a:off x="7205311" y="274520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7" name="Group 136">
                <a:extLst>
                  <a:ext uri="{FF2B5EF4-FFF2-40B4-BE49-F238E27FC236}">
                    <a16:creationId xmlns:a16="http://schemas.microsoft.com/office/drawing/2014/main" id="{84E70F78-BBC4-4620-AF01-A5AB4A6ADB90}"/>
                  </a:ext>
                </a:extLst>
              </p:cNvPr>
              <p:cNvGrpSpPr/>
              <p:nvPr/>
            </p:nvGrpSpPr>
            <p:grpSpPr>
              <a:xfrm>
                <a:off x="7270864" y="3240594"/>
                <a:ext cx="216024" cy="216024"/>
                <a:chOff x="7740352" y="193962"/>
                <a:chExt cx="216024" cy="216024"/>
              </a:xfrm>
            </p:grpSpPr>
            <p:cxnSp>
              <p:nvCxnSpPr>
                <p:cNvPr id="138" name="Straight Connector 137">
                  <a:extLst>
                    <a:ext uri="{FF2B5EF4-FFF2-40B4-BE49-F238E27FC236}">
                      <a16:creationId xmlns:a16="http://schemas.microsoft.com/office/drawing/2014/main" id="{BDB98718-D08E-4630-B031-697AB609CC5D}"/>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A91FD7-BA5F-419D-ACFA-37B962F63AD2}"/>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1" name="Group 120">
              <a:extLst>
                <a:ext uri="{FF2B5EF4-FFF2-40B4-BE49-F238E27FC236}">
                  <a16:creationId xmlns:a16="http://schemas.microsoft.com/office/drawing/2014/main" id="{C8A7AA6A-0ED3-49F9-A155-F57DF9DE7E59}"/>
                </a:ext>
              </a:extLst>
            </p:cNvPr>
            <p:cNvGrpSpPr/>
            <p:nvPr/>
          </p:nvGrpSpPr>
          <p:grpSpPr>
            <a:xfrm>
              <a:off x="6166585" y="2814684"/>
              <a:ext cx="369845" cy="640390"/>
              <a:chOff x="6175463" y="2815456"/>
              <a:chExt cx="369845" cy="640390"/>
            </a:xfrm>
          </p:grpSpPr>
          <p:sp>
            <p:nvSpPr>
              <p:cNvPr id="132" name="Text Box 2">
                <a:extLst>
                  <a:ext uri="{FF2B5EF4-FFF2-40B4-BE49-F238E27FC236}">
                    <a16:creationId xmlns:a16="http://schemas.microsoft.com/office/drawing/2014/main" id="{FBB9CC04-16DE-4540-ABF1-DA5BD6145E94}"/>
                  </a:ext>
                </a:extLst>
              </p:cNvPr>
              <p:cNvSpPr txBox="1">
                <a:spLocks noChangeArrowheads="1"/>
              </p:cNvSpPr>
              <p:nvPr/>
            </p:nvSpPr>
            <p:spPr bwMode="auto">
              <a:xfrm>
                <a:off x="6175463" y="2815456"/>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133" name="Group 132">
                <a:extLst>
                  <a:ext uri="{FF2B5EF4-FFF2-40B4-BE49-F238E27FC236}">
                    <a16:creationId xmlns:a16="http://schemas.microsoft.com/office/drawing/2014/main" id="{4281593E-14F7-442C-B598-A95BB6FF99A0}"/>
                  </a:ext>
                </a:extLst>
              </p:cNvPr>
              <p:cNvGrpSpPr/>
              <p:nvPr/>
            </p:nvGrpSpPr>
            <p:grpSpPr>
              <a:xfrm>
                <a:off x="6285406" y="3239822"/>
                <a:ext cx="216024" cy="216024"/>
                <a:chOff x="7731474" y="211718"/>
                <a:chExt cx="216024" cy="216024"/>
              </a:xfrm>
            </p:grpSpPr>
            <p:cxnSp>
              <p:nvCxnSpPr>
                <p:cNvPr id="134" name="Straight Connector 133">
                  <a:extLst>
                    <a:ext uri="{FF2B5EF4-FFF2-40B4-BE49-F238E27FC236}">
                      <a16:creationId xmlns:a16="http://schemas.microsoft.com/office/drawing/2014/main" id="{3561E2FA-75DA-41C0-A145-88682EBED27E}"/>
                    </a:ext>
                  </a:extLst>
                </p:cNvPr>
                <p:cNvCxnSpPr/>
                <p:nvPr/>
              </p:nvCxnSpPr>
              <p:spPr>
                <a:xfrm>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75DBCD31-8548-4462-947A-E280CFA80B68}"/>
                    </a:ext>
                  </a:extLst>
                </p:cNvPr>
                <p:cNvCxnSpPr/>
                <p:nvPr/>
              </p:nvCxnSpPr>
              <p:spPr>
                <a:xfrm rot="5400000">
                  <a:off x="7731474" y="211718"/>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122" name="Group 121">
              <a:extLst>
                <a:ext uri="{FF2B5EF4-FFF2-40B4-BE49-F238E27FC236}">
                  <a16:creationId xmlns:a16="http://schemas.microsoft.com/office/drawing/2014/main" id="{F709CF93-E3CC-405A-80D6-7E6273014198}"/>
                </a:ext>
              </a:extLst>
            </p:cNvPr>
            <p:cNvGrpSpPr/>
            <p:nvPr/>
          </p:nvGrpSpPr>
          <p:grpSpPr>
            <a:xfrm>
              <a:off x="3043153" y="2763172"/>
              <a:ext cx="574005" cy="734068"/>
              <a:chOff x="2912371" y="2856982"/>
              <a:chExt cx="574005" cy="734068"/>
            </a:xfrm>
          </p:grpSpPr>
          <p:grpSp>
            <p:nvGrpSpPr>
              <p:cNvPr id="128" name="Group 127">
                <a:extLst>
                  <a:ext uri="{FF2B5EF4-FFF2-40B4-BE49-F238E27FC236}">
                    <a16:creationId xmlns:a16="http://schemas.microsoft.com/office/drawing/2014/main" id="{68B41395-2028-4739-8717-95CBE28E4A09}"/>
                  </a:ext>
                </a:extLst>
              </p:cNvPr>
              <p:cNvGrpSpPr/>
              <p:nvPr/>
            </p:nvGrpSpPr>
            <p:grpSpPr>
              <a:xfrm>
                <a:off x="2924200" y="3293368"/>
                <a:ext cx="394492" cy="297682"/>
                <a:chOff x="7740352" y="193962"/>
                <a:chExt cx="216024" cy="216024"/>
              </a:xfrm>
            </p:grpSpPr>
            <p:cxnSp>
              <p:nvCxnSpPr>
                <p:cNvPr id="130" name="Straight Connector 129">
                  <a:extLst>
                    <a:ext uri="{FF2B5EF4-FFF2-40B4-BE49-F238E27FC236}">
                      <a16:creationId xmlns:a16="http://schemas.microsoft.com/office/drawing/2014/main" id="{9E53C93B-339F-436A-B933-782B8F10B46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166729C-37F1-4BE1-944A-DD2B404F75F0}"/>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29" name="Text Box 2">
                    <a:extLst>
                      <a:ext uri="{FF2B5EF4-FFF2-40B4-BE49-F238E27FC236}">
                        <a16:creationId xmlns:a16="http://schemas.microsoft.com/office/drawing/2014/main" id="{4AB1B03F-AA7B-4FE6-A6C2-E34F8F95ECA0}"/>
                      </a:ext>
                    </a:extLst>
                  </p:cNvPr>
                  <p:cNvSpPr txBox="1">
                    <a:spLocks noChangeArrowheads="1"/>
                  </p:cNvSpPr>
                  <p:nvPr/>
                </p:nvSpPr>
                <p:spPr bwMode="auto">
                  <a:xfrm>
                    <a:off x="2912371" y="2856982"/>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4</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9" name="Text Box 2">
                    <a:extLst>
                      <a:ext uri="{FF2B5EF4-FFF2-40B4-BE49-F238E27FC236}">
                        <a16:creationId xmlns:a16="http://schemas.microsoft.com/office/drawing/2014/main" id="{4AB1B03F-AA7B-4FE6-A6C2-E34F8F95ECA0}"/>
                      </a:ext>
                    </a:extLst>
                  </p:cNvPr>
                  <p:cNvSpPr txBox="1">
                    <a:spLocks noRot="1" noChangeAspect="1" noMove="1" noResize="1" noEditPoints="1" noAdjustHandles="1" noChangeArrowheads="1" noChangeShapeType="1" noTextEdit="1"/>
                  </p:cNvSpPr>
                  <p:nvPr/>
                </p:nvSpPr>
                <p:spPr bwMode="auto">
                  <a:xfrm>
                    <a:off x="2912371" y="2856982"/>
                    <a:ext cx="574005" cy="523220"/>
                  </a:xfrm>
                  <a:prstGeom prst="rect">
                    <a:avLst/>
                  </a:prstGeom>
                  <a:blipFill>
                    <a:blip r:embed="rId1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23" name="Group 122">
              <a:extLst>
                <a:ext uri="{FF2B5EF4-FFF2-40B4-BE49-F238E27FC236}">
                  <a16:creationId xmlns:a16="http://schemas.microsoft.com/office/drawing/2014/main" id="{9DFA2293-F555-4A41-963D-2DCBCDC0FB4D}"/>
                </a:ext>
              </a:extLst>
            </p:cNvPr>
            <p:cNvGrpSpPr/>
            <p:nvPr/>
          </p:nvGrpSpPr>
          <p:grpSpPr>
            <a:xfrm>
              <a:off x="4119292" y="2782089"/>
              <a:ext cx="597663" cy="698556"/>
              <a:chOff x="2773297" y="2892494"/>
              <a:chExt cx="597663" cy="698556"/>
            </a:xfrm>
          </p:grpSpPr>
          <p:grpSp>
            <p:nvGrpSpPr>
              <p:cNvPr id="124" name="Group 123">
                <a:extLst>
                  <a:ext uri="{FF2B5EF4-FFF2-40B4-BE49-F238E27FC236}">
                    <a16:creationId xmlns:a16="http://schemas.microsoft.com/office/drawing/2014/main" id="{85AB8C63-8425-4C45-A372-090719116683}"/>
                  </a:ext>
                </a:extLst>
              </p:cNvPr>
              <p:cNvGrpSpPr/>
              <p:nvPr/>
            </p:nvGrpSpPr>
            <p:grpSpPr>
              <a:xfrm>
                <a:off x="2773297" y="3293368"/>
                <a:ext cx="421125" cy="297682"/>
                <a:chOff x="7657709" y="193962"/>
                <a:chExt cx="230608" cy="216024"/>
              </a:xfrm>
            </p:grpSpPr>
            <p:cxnSp>
              <p:nvCxnSpPr>
                <p:cNvPr id="126" name="Straight Connector 125">
                  <a:extLst>
                    <a:ext uri="{FF2B5EF4-FFF2-40B4-BE49-F238E27FC236}">
                      <a16:creationId xmlns:a16="http://schemas.microsoft.com/office/drawing/2014/main" id="{EE49D0F5-859D-439A-AC6E-92EE1958EC95}"/>
                    </a:ext>
                  </a:extLst>
                </p:cNvPr>
                <p:cNvCxnSpPr/>
                <p:nvPr/>
              </p:nvCxnSpPr>
              <p:spPr>
                <a:xfrm>
                  <a:off x="7657709"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11D5BB5-0186-4359-8430-88A0912DC7E8}"/>
                    </a:ext>
                  </a:extLst>
                </p:cNvPr>
                <p:cNvCxnSpPr/>
                <p:nvPr/>
              </p:nvCxnSpPr>
              <p:spPr>
                <a:xfrm rot="5400000">
                  <a:off x="7672293"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25" name="Text Box 2">
                    <a:extLst>
                      <a:ext uri="{FF2B5EF4-FFF2-40B4-BE49-F238E27FC236}">
                        <a16:creationId xmlns:a16="http://schemas.microsoft.com/office/drawing/2014/main" id="{E5FC1AF6-402C-426F-8FCA-2B78A9695041}"/>
                      </a:ext>
                    </a:extLst>
                  </p:cNvPr>
                  <p:cNvSpPr txBox="1">
                    <a:spLocks noChangeArrowheads="1"/>
                  </p:cNvSpPr>
                  <p:nvPr/>
                </p:nvSpPr>
                <p:spPr bwMode="auto">
                  <a:xfrm>
                    <a:off x="2796955"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25" name="Text Box 2">
                    <a:extLst>
                      <a:ext uri="{FF2B5EF4-FFF2-40B4-BE49-F238E27FC236}">
                        <a16:creationId xmlns:a16="http://schemas.microsoft.com/office/drawing/2014/main" id="{E5FC1AF6-402C-426F-8FCA-2B78A9695041}"/>
                      </a:ext>
                    </a:extLst>
                  </p:cNvPr>
                  <p:cNvSpPr txBox="1">
                    <a:spLocks noRot="1" noChangeAspect="1" noMove="1" noResize="1" noEditPoints="1" noAdjustHandles="1" noChangeArrowheads="1" noChangeShapeType="1" noTextEdit="1"/>
                  </p:cNvSpPr>
                  <p:nvPr/>
                </p:nvSpPr>
                <p:spPr bwMode="auto">
                  <a:xfrm>
                    <a:off x="2796955" y="2892494"/>
                    <a:ext cx="574005" cy="523220"/>
                  </a:xfrm>
                  <a:prstGeom prst="rect">
                    <a:avLst/>
                  </a:prstGeom>
                  <a:blipFill>
                    <a:blip r:embed="rId1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3" name="Group 2">
            <a:extLst>
              <a:ext uri="{FF2B5EF4-FFF2-40B4-BE49-F238E27FC236}">
                <a16:creationId xmlns:a16="http://schemas.microsoft.com/office/drawing/2014/main" id="{4615E04B-2DC7-4A6E-B2AA-F5CFE37A403C}"/>
              </a:ext>
            </a:extLst>
          </p:cNvPr>
          <p:cNvGrpSpPr/>
          <p:nvPr/>
        </p:nvGrpSpPr>
        <p:grpSpPr>
          <a:xfrm>
            <a:off x="1895942" y="3869634"/>
            <a:ext cx="4053735" cy="726352"/>
            <a:chOff x="2000717" y="5654976"/>
            <a:chExt cx="4053735" cy="726352"/>
          </a:xfrm>
        </p:grpSpPr>
        <p:grpSp>
          <p:nvGrpSpPr>
            <p:cNvPr id="188" name="Group 187">
              <a:extLst>
                <a:ext uri="{FF2B5EF4-FFF2-40B4-BE49-F238E27FC236}">
                  <a16:creationId xmlns:a16="http://schemas.microsoft.com/office/drawing/2014/main" id="{392FA1EF-9F77-4D31-8F89-B5421849D8C4}"/>
                </a:ext>
              </a:extLst>
            </p:cNvPr>
            <p:cNvGrpSpPr/>
            <p:nvPr/>
          </p:nvGrpSpPr>
          <p:grpSpPr>
            <a:xfrm>
              <a:off x="3174538" y="5682772"/>
              <a:ext cx="579930" cy="698556"/>
              <a:chOff x="2924200" y="2892494"/>
              <a:chExt cx="579930" cy="698556"/>
            </a:xfrm>
          </p:grpSpPr>
          <p:grpSp>
            <p:nvGrpSpPr>
              <p:cNvPr id="199" name="Group 198">
                <a:extLst>
                  <a:ext uri="{FF2B5EF4-FFF2-40B4-BE49-F238E27FC236}">
                    <a16:creationId xmlns:a16="http://schemas.microsoft.com/office/drawing/2014/main" id="{F619E306-9572-42F4-8D9A-96C4876DC948}"/>
                  </a:ext>
                </a:extLst>
              </p:cNvPr>
              <p:cNvGrpSpPr/>
              <p:nvPr/>
            </p:nvGrpSpPr>
            <p:grpSpPr>
              <a:xfrm>
                <a:off x="2924200" y="3293368"/>
                <a:ext cx="394492" cy="297682"/>
                <a:chOff x="7740352" y="193962"/>
                <a:chExt cx="216024" cy="216024"/>
              </a:xfrm>
            </p:grpSpPr>
            <p:cxnSp>
              <p:nvCxnSpPr>
                <p:cNvPr id="201" name="Straight Connector 200">
                  <a:extLst>
                    <a:ext uri="{FF2B5EF4-FFF2-40B4-BE49-F238E27FC236}">
                      <a16:creationId xmlns:a16="http://schemas.microsoft.com/office/drawing/2014/main" id="{563EDFB2-803A-4FC5-BA89-28D60FFE9479}"/>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88FEA3FE-FB7A-4F98-9695-4C388E6B659C}"/>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00" name="Text Box 2">
                    <a:extLst>
                      <a:ext uri="{FF2B5EF4-FFF2-40B4-BE49-F238E27FC236}">
                        <a16:creationId xmlns:a16="http://schemas.microsoft.com/office/drawing/2014/main" id="{D6C6282F-6215-4877-9223-19DEB6E7F139}"/>
                      </a:ext>
                    </a:extLst>
                  </p:cNvPr>
                  <p:cNvSpPr txBox="1">
                    <a:spLocks noChangeArrowheads="1"/>
                  </p:cNvSpPr>
                  <p:nvPr/>
                </p:nvSpPr>
                <p:spPr bwMode="auto">
                  <a:xfrm>
                    <a:off x="2930125"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0" name="Text Box 2">
                    <a:extLst>
                      <a:ext uri="{FF2B5EF4-FFF2-40B4-BE49-F238E27FC236}">
                        <a16:creationId xmlns:a16="http://schemas.microsoft.com/office/drawing/2014/main" id="{D6C6282F-6215-4877-9223-19DEB6E7F139}"/>
                      </a:ext>
                    </a:extLst>
                  </p:cNvPr>
                  <p:cNvSpPr txBox="1">
                    <a:spLocks noRot="1" noChangeAspect="1" noMove="1" noResize="1" noEditPoints="1" noAdjustHandles="1" noChangeArrowheads="1" noChangeShapeType="1" noTextEdit="1"/>
                  </p:cNvSpPr>
                  <p:nvPr/>
                </p:nvSpPr>
                <p:spPr bwMode="auto">
                  <a:xfrm>
                    <a:off x="2930125" y="2892494"/>
                    <a:ext cx="574005" cy="523220"/>
                  </a:xfrm>
                  <a:prstGeom prst="rect">
                    <a:avLst/>
                  </a:prstGeom>
                  <a:blipFill>
                    <a:blip r:embed="rId1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89" name="Group 188">
              <a:extLst>
                <a:ext uri="{FF2B5EF4-FFF2-40B4-BE49-F238E27FC236}">
                  <a16:creationId xmlns:a16="http://schemas.microsoft.com/office/drawing/2014/main" id="{AC25CC11-E4AD-4830-94B5-22C07395B902}"/>
                </a:ext>
              </a:extLst>
            </p:cNvPr>
            <p:cNvGrpSpPr/>
            <p:nvPr/>
          </p:nvGrpSpPr>
          <p:grpSpPr>
            <a:xfrm>
              <a:off x="2000717" y="5665715"/>
              <a:ext cx="579930" cy="707434"/>
              <a:chOff x="2924200" y="2883616"/>
              <a:chExt cx="579930" cy="707434"/>
            </a:xfrm>
          </p:grpSpPr>
          <p:grpSp>
            <p:nvGrpSpPr>
              <p:cNvPr id="195" name="Group 194">
                <a:extLst>
                  <a:ext uri="{FF2B5EF4-FFF2-40B4-BE49-F238E27FC236}">
                    <a16:creationId xmlns:a16="http://schemas.microsoft.com/office/drawing/2014/main" id="{1AC00E83-7501-4FB0-AEF4-D46FA300614C}"/>
                  </a:ext>
                </a:extLst>
              </p:cNvPr>
              <p:cNvGrpSpPr/>
              <p:nvPr/>
            </p:nvGrpSpPr>
            <p:grpSpPr>
              <a:xfrm>
                <a:off x="2924200" y="3293368"/>
                <a:ext cx="394492" cy="297682"/>
                <a:chOff x="7740352" y="193962"/>
                <a:chExt cx="216024" cy="216024"/>
              </a:xfrm>
            </p:grpSpPr>
            <p:cxnSp>
              <p:nvCxnSpPr>
                <p:cNvPr id="197" name="Straight Connector 196">
                  <a:extLst>
                    <a:ext uri="{FF2B5EF4-FFF2-40B4-BE49-F238E27FC236}">
                      <a16:creationId xmlns:a16="http://schemas.microsoft.com/office/drawing/2014/main" id="{2D249F43-EE9E-4ABB-945E-A3C1F6F74D03}"/>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0BDC7BF-43DC-465B-B5EF-A3BBD84D06CE}"/>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96" name="Text Box 2">
                    <a:extLst>
                      <a:ext uri="{FF2B5EF4-FFF2-40B4-BE49-F238E27FC236}">
                        <a16:creationId xmlns:a16="http://schemas.microsoft.com/office/drawing/2014/main" id="{95482D97-195F-40A3-8C0F-E1A0242B1B81}"/>
                      </a:ext>
                    </a:extLst>
                  </p:cNvPr>
                  <p:cNvSpPr txBox="1">
                    <a:spLocks noChangeArrowheads="1"/>
                  </p:cNvSpPr>
                  <p:nvPr/>
                </p:nvSpPr>
                <p:spPr bwMode="auto">
                  <a:xfrm>
                    <a:off x="2930125" y="2883616"/>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4</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6" name="Text Box 2">
                    <a:extLst>
                      <a:ext uri="{FF2B5EF4-FFF2-40B4-BE49-F238E27FC236}">
                        <a16:creationId xmlns:a16="http://schemas.microsoft.com/office/drawing/2014/main" id="{95482D97-195F-40A3-8C0F-E1A0242B1B81}"/>
                      </a:ext>
                    </a:extLst>
                  </p:cNvPr>
                  <p:cNvSpPr txBox="1">
                    <a:spLocks noRot="1" noChangeAspect="1" noMove="1" noResize="1" noEditPoints="1" noAdjustHandles="1" noChangeArrowheads="1" noChangeShapeType="1" noTextEdit="1"/>
                  </p:cNvSpPr>
                  <p:nvPr/>
                </p:nvSpPr>
                <p:spPr bwMode="auto">
                  <a:xfrm>
                    <a:off x="2930125" y="2883616"/>
                    <a:ext cx="574005" cy="523220"/>
                  </a:xfrm>
                  <a:prstGeom prst="rect">
                    <a:avLst/>
                  </a:prstGeom>
                  <a:blipFill>
                    <a:blip r:embed="rId2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190" name="Group 189">
              <a:extLst>
                <a:ext uri="{FF2B5EF4-FFF2-40B4-BE49-F238E27FC236}">
                  <a16:creationId xmlns:a16="http://schemas.microsoft.com/office/drawing/2014/main" id="{9FF1601A-6905-43B5-B9C4-FFFA2806E6AC}"/>
                </a:ext>
              </a:extLst>
            </p:cNvPr>
            <p:cNvGrpSpPr/>
            <p:nvPr/>
          </p:nvGrpSpPr>
          <p:grpSpPr>
            <a:xfrm>
              <a:off x="4402496" y="5668773"/>
              <a:ext cx="590102" cy="707434"/>
              <a:chOff x="2924200" y="2883616"/>
              <a:chExt cx="590102" cy="707434"/>
            </a:xfrm>
          </p:grpSpPr>
          <p:grpSp>
            <p:nvGrpSpPr>
              <p:cNvPr id="191" name="Group 190">
                <a:extLst>
                  <a:ext uri="{FF2B5EF4-FFF2-40B4-BE49-F238E27FC236}">
                    <a16:creationId xmlns:a16="http://schemas.microsoft.com/office/drawing/2014/main" id="{EE7D2C3F-1C6B-47FE-8D54-05DB68060B6A}"/>
                  </a:ext>
                </a:extLst>
              </p:cNvPr>
              <p:cNvGrpSpPr/>
              <p:nvPr/>
            </p:nvGrpSpPr>
            <p:grpSpPr>
              <a:xfrm>
                <a:off x="2924200" y="3293368"/>
                <a:ext cx="394492" cy="297682"/>
                <a:chOff x="7740352" y="193962"/>
                <a:chExt cx="216024" cy="216024"/>
              </a:xfrm>
            </p:grpSpPr>
            <p:cxnSp>
              <p:nvCxnSpPr>
                <p:cNvPr id="193" name="Straight Connector 192">
                  <a:extLst>
                    <a:ext uri="{FF2B5EF4-FFF2-40B4-BE49-F238E27FC236}">
                      <a16:creationId xmlns:a16="http://schemas.microsoft.com/office/drawing/2014/main" id="{9008F84B-D5EE-4009-8CA1-04616DFB90C2}"/>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A24F71D2-A451-493A-B804-98E4836D7DD7}"/>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192" name="Text Box 2">
                    <a:extLst>
                      <a:ext uri="{FF2B5EF4-FFF2-40B4-BE49-F238E27FC236}">
                        <a16:creationId xmlns:a16="http://schemas.microsoft.com/office/drawing/2014/main" id="{949EFE89-B6D9-4530-B689-A722DDC5B61B}"/>
                      </a:ext>
                    </a:extLst>
                  </p:cNvPr>
                  <p:cNvSpPr txBox="1">
                    <a:spLocks noChangeArrowheads="1"/>
                  </p:cNvSpPr>
                  <p:nvPr/>
                </p:nvSpPr>
                <p:spPr bwMode="auto">
                  <a:xfrm>
                    <a:off x="2940297" y="2883616"/>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192" name="Text Box 2">
                    <a:extLst>
                      <a:ext uri="{FF2B5EF4-FFF2-40B4-BE49-F238E27FC236}">
                        <a16:creationId xmlns:a16="http://schemas.microsoft.com/office/drawing/2014/main" id="{949EFE89-B6D9-4530-B689-A722DDC5B61B}"/>
                      </a:ext>
                    </a:extLst>
                  </p:cNvPr>
                  <p:cNvSpPr txBox="1">
                    <a:spLocks noRot="1" noChangeAspect="1" noMove="1" noResize="1" noEditPoints="1" noAdjustHandles="1" noChangeArrowheads="1" noChangeShapeType="1" noTextEdit="1"/>
                  </p:cNvSpPr>
                  <p:nvPr/>
                </p:nvSpPr>
                <p:spPr bwMode="auto">
                  <a:xfrm>
                    <a:off x="2940297" y="2883616"/>
                    <a:ext cx="574005" cy="523220"/>
                  </a:xfrm>
                  <a:prstGeom prst="rect">
                    <a:avLst/>
                  </a:prstGeom>
                  <a:blipFill>
                    <a:blip r:embed="rId2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03" name="Group 202">
              <a:extLst>
                <a:ext uri="{FF2B5EF4-FFF2-40B4-BE49-F238E27FC236}">
                  <a16:creationId xmlns:a16="http://schemas.microsoft.com/office/drawing/2014/main" id="{0ADF8BA9-619D-40CD-AF71-E4222F19E902}"/>
                </a:ext>
              </a:extLst>
            </p:cNvPr>
            <p:cNvGrpSpPr/>
            <p:nvPr/>
          </p:nvGrpSpPr>
          <p:grpSpPr>
            <a:xfrm>
              <a:off x="5456817" y="5654976"/>
              <a:ext cx="597635" cy="698556"/>
              <a:chOff x="2782203" y="2892494"/>
              <a:chExt cx="597635" cy="698556"/>
            </a:xfrm>
          </p:grpSpPr>
          <p:grpSp>
            <p:nvGrpSpPr>
              <p:cNvPr id="204" name="Group 203">
                <a:extLst>
                  <a:ext uri="{FF2B5EF4-FFF2-40B4-BE49-F238E27FC236}">
                    <a16:creationId xmlns:a16="http://schemas.microsoft.com/office/drawing/2014/main" id="{3F032D91-47F8-40C4-B456-10BAEBB9296C}"/>
                  </a:ext>
                </a:extLst>
              </p:cNvPr>
              <p:cNvGrpSpPr/>
              <p:nvPr/>
            </p:nvGrpSpPr>
            <p:grpSpPr>
              <a:xfrm>
                <a:off x="2782203" y="3293368"/>
                <a:ext cx="438876" cy="297682"/>
                <a:chOff x="7662572" y="193962"/>
                <a:chExt cx="240328" cy="216024"/>
              </a:xfrm>
            </p:grpSpPr>
            <p:cxnSp>
              <p:nvCxnSpPr>
                <p:cNvPr id="206" name="Straight Connector 205">
                  <a:extLst>
                    <a:ext uri="{FF2B5EF4-FFF2-40B4-BE49-F238E27FC236}">
                      <a16:creationId xmlns:a16="http://schemas.microsoft.com/office/drawing/2014/main" id="{562503BC-0F1B-4957-8C9E-4C2F01811548}"/>
                    </a:ext>
                  </a:extLst>
                </p:cNvPr>
                <p:cNvCxnSpPr/>
                <p:nvPr/>
              </p:nvCxnSpPr>
              <p:spPr>
                <a:xfrm>
                  <a:off x="766257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7FFB8DE8-EF4A-4B5A-9024-71D89F49D988}"/>
                    </a:ext>
                  </a:extLst>
                </p:cNvPr>
                <p:cNvCxnSpPr/>
                <p:nvPr/>
              </p:nvCxnSpPr>
              <p:spPr>
                <a:xfrm rot="5400000">
                  <a:off x="768687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05" name="Text Box 2">
                    <a:extLst>
                      <a:ext uri="{FF2B5EF4-FFF2-40B4-BE49-F238E27FC236}">
                        <a16:creationId xmlns:a16="http://schemas.microsoft.com/office/drawing/2014/main" id="{09B30508-D5CE-4807-89F2-7BADC68F30E9}"/>
                      </a:ext>
                    </a:extLst>
                  </p:cNvPr>
                  <p:cNvSpPr txBox="1">
                    <a:spLocks noChangeArrowheads="1"/>
                  </p:cNvSpPr>
                  <p:nvPr/>
                </p:nvSpPr>
                <p:spPr bwMode="auto">
                  <a:xfrm>
                    <a:off x="2805833"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5" name="Text Box 2">
                    <a:extLst>
                      <a:ext uri="{FF2B5EF4-FFF2-40B4-BE49-F238E27FC236}">
                        <a16:creationId xmlns:a16="http://schemas.microsoft.com/office/drawing/2014/main" id="{09B30508-D5CE-4807-89F2-7BADC68F30E9}"/>
                      </a:ext>
                    </a:extLst>
                  </p:cNvPr>
                  <p:cNvSpPr txBox="1">
                    <a:spLocks noRot="1" noChangeAspect="1" noMove="1" noResize="1" noEditPoints="1" noAdjustHandles="1" noChangeArrowheads="1" noChangeShapeType="1" noTextEdit="1"/>
                  </p:cNvSpPr>
                  <p:nvPr/>
                </p:nvSpPr>
                <p:spPr bwMode="auto">
                  <a:xfrm>
                    <a:off x="2805833" y="2892494"/>
                    <a:ext cx="574005" cy="523220"/>
                  </a:xfrm>
                  <a:prstGeom prst="rect">
                    <a:avLst/>
                  </a:prstGeom>
                  <a:blipFill>
                    <a:blip r:embed="rId2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4" name="Group 3">
            <a:extLst>
              <a:ext uri="{FF2B5EF4-FFF2-40B4-BE49-F238E27FC236}">
                <a16:creationId xmlns:a16="http://schemas.microsoft.com/office/drawing/2014/main" id="{2E830705-E9A8-41E4-9A15-3D321486E2EF}"/>
              </a:ext>
            </a:extLst>
          </p:cNvPr>
          <p:cNvGrpSpPr/>
          <p:nvPr/>
        </p:nvGrpSpPr>
        <p:grpSpPr>
          <a:xfrm>
            <a:off x="3059832" y="1282849"/>
            <a:ext cx="4609014" cy="744463"/>
            <a:chOff x="3097932" y="5492849"/>
            <a:chExt cx="4609014" cy="744463"/>
          </a:xfrm>
        </p:grpSpPr>
        <p:grpSp>
          <p:nvGrpSpPr>
            <p:cNvPr id="209" name="Group 208">
              <a:extLst>
                <a:ext uri="{FF2B5EF4-FFF2-40B4-BE49-F238E27FC236}">
                  <a16:creationId xmlns:a16="http://schemas.microsoft.com/office/drawing/2014/main" id="{C5768CEA-97F1-416F-AC18-E5A9A78ECEA1}"/>
                </a:ext>
              </a:extLst>
            </p:cNvPr>
            <p:cNvGrpSpPr/>
            <p:nvPr/>
          </p:nvGrpSpPr>
          <p:grpSpPr>
            <a:xfrm>
              <a:off x="7337101" y="5492849"/>
              <a:ext cx="369845" cy="738048"/>
              <a:chOff x="7168325" y="1044630"/>
              <a:chExt cx="369845" cy="738048"/>
            </a:xfrm>
          </p:grpSpPr>
          <p:sp>
            <p:nvSpPr>
              <p:cNvPr id="220" name="Text Box 2">
                <a:extLst>
                  <a:ext uri="{FF2B5EF4-FFF2-40B4-BE49-F238E27FC236}">
                    <a16:creationId xmlns:a16="http://schemas.microsoft.com/office/drawing/2014/main" id="{D1548F70-4BA6-42AA-928C-CE89C3611EC1}"/>
                  </a:ext>
                </a:extLst>
              </p:cNvPr>
              <p:cNvSpPr txBox="1">
                <a:spLocks noChangeArrowheads="1"/>
              </p:cNvSpPr>
              <p:nvPr/>
            </p:nvSpPr>
            <p:spPr bwMode="auto">
              <a:xfrm>
                <a:off x="7168325" y="1044630"/>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221" name="Group 220">
                <a:extLst>
                  <a:ext uri="{FF2B5EF4-FFF2-40B4-BE49-F238E27FC236}">
                    <a16:creationId xmlns:a16="http://schemas.microsoft.com/office/drawing/2014/main" id="{935CD536-5874-4B66-9C37-9D572088767D}"/>
                  </a:ext>
                </a:extLst>
              </p:cNvPr>
              <p:cNvGrpSpPr/>
              <p:nvPr/>
            </p:nvGrpSpPr>
            <p:grpSpPr>
              <a:xfrm>
                <a:off x="7251634" y="1566654"/>
                <a:ext cx="216024" cy="216024"/>
                <a:chOff x="7740352" y="193962"/>
                <a:chExt cx="216024" cy="216024"/>
              </a:xfrm>
            </p:grpSpPr>
            <p:cxnSp>
              <p:nvCxnSpPr>
                <p:cNvPr id="222" name="Straight Connector 221">
                  <a:extLst>
                    <a:ext uri="{FF2B5EF4-FFF2-40B4-BE49-F238E27FC236}">
                      <a16:creationId xmlns:a16="http://schemas.microsoft.com/office/drawing/2014/main" id="{7095E42D-1C05-4887-BA27-4A9AAFC9A108}"/>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F53C74-B0FF-4B1D-8317-0D7AD950D087}"/>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10" name="Group 209">
              <a:extLst>
                <a:ext uri="{FF2B5EF4-FFF2-40B4-BE49-F238E27FC236}">
                  <a16:creationId xmlns:a16="http://schemas.microsoft.com/office/drawing/2014/main" id="{1E80A2DC-F621-4FF6-8D0A-6FEC47ECB3F3}"/>
                </a:ext>
              </a:extLst>
            </p:cNvPr>
            <p:cNvGrpSpPr/>
            <p:nvPr/>
          </p:nvGrpSpPr>
          <p:grpSpPr>
            <a:xfrm>
              <a:off x="6333887" y="5553027"/>
              <a:ext cx="369845" cy="667024"/>
              <a:chOff x="6165111" y="1104808"/>
              <a:chExt cx="369845" cy="667024"/>
            </a:xfrm>
          </p:grpSpPr>
          <p:sp>
            <p:nvSpPr>
              <p:cNvPr id="216" name="Text Box 2">
                <a:extLst>
                  <a:ext uri="{FF2B5EF4-FFF2-40B4-BE49-F238E27FC236}">
                    <a16:creationId xmlns:a16="http://schemas.microsoft.com/office/drawing/2014/main" id="{07A32DB0-E926-4A77-97A3-34BCC57B4693}"/>
                  </a:ext>
                </a:extLst>
              </p:cNvPr>
              <p:cNvSpPr txBox="1">
                <a:spLocks noChangeArrowheads="1"/>
              </p:cNvSpPr>
              <p:nvPr/>
            </p:nvSpPr>
            <p:spPr bwMode="auto">
              <a:xfrm>
                <a:off x="6165111" y="1104808"/>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217" name="Group 216">
                <a:extLst>
                  <a:ext uri="{FF2B5EF4-FFF2-40B4-BE49-F238E27FC236}">
                    <a16:creationId xmlns:a16="http://schemas.microsoft.com/office/drawing/2014/main" id="{28ABBDC5-1A43-467F-9FB8-68618399CAE0}"/>
                  </a:ext>
                </a:extLst>
              </p:cNvPr>
              <p:cNvGrpSpPr/>
              <p:nvPr/>
            </p:nvGrpSpPr>
            <p:grpSpPr>
              <a:xfrm>
                <a:off x="6275054" y="1555808"/>
                <a:ext cx="216024" cy="216024"/>
                <a:chOff x="7740352" y="193962"/>
                <a:chExt cx="216024" cy="216024"/>
              </a:xfrm>
            </p:grpSpPr>
            <p:cxnSp>
              <p:nvCxnSpPr>
                <p:cNvPr id="218" name="Straight Connector 217">
                  <a:extLst>
                    <a:ext uri="{FF2B5EF4-FFF2-40B4-BE49-F238E27FC236}">
                      <a16:creationId xmlns:a16="http://schemas.microsoft.com/office/drawing/2014/main" id="{B37BF567-9859-4439-9FBC-B9CDA51A302E}"/>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F94B6B1F-624B-4EDD-BFC4-CA84357332A4}"/>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11" name="Group 210">
              <a:extLst>
                <a:ext uri="{FF2B5EF4-FFF2-40B4-BE49-F238E27FC236}">
                  <a16:creationId xmlns:a16="http://schemas.microsoft.com/office/drawing/2014/main" id="{A2AA2507-10D8-4658-B66F-3E09FFE395B4}"/>
                </a:ext>
              </a:extLst>
            </p:cNvPr>
            <p:cNvGrpSpPr/>
            <p:nvPr/>
          </p:nvGrpSpPr>
          <p:grpSpPr>
            <a:xfrm>
              <a:off x="3097932" y="5532129"/>
              <a:ext cx="581958" cy="698556"/>
              <a:chOff x="2743138" y="2892494"/>
              <a:chExt cx="581958" cy="698556"/>
            </a:xfrm>
          </p:grpSpPr>
          <p:grpSp>
            <p:nvGrpSpPr>
              <p:cNvPr id="212" name="Group 211">
                <a:extLst>
                  <a:ext uri="{FF2B5EF4-FFF2-40B4-BE49-F238E27FC236}">
                    <a16:creationId xmlns:a16="http://schemas.microsoft.com/office/drawing/2014/main" id="{6A4F0A66-73B7-4773-993F-A64AE016A8EC}"/>
                  </a:ext>
                </a:extLst>
              </p:cNvPr>
              <p:cNvGrpSpPr/>
              <p:nvPr/>
            </p:nvGrpSpPr>
            <p:grpSpPr>
              <a:xfrm>
                <a:off x="2743138" y="3293368"/>
                <a:ext cx="404115" cy="297682"/>
                <a:chOff x="7641253" y="193962"/>
                <a:chExt cx="221295" cy="216024"/>
              </a:xfrm>
            </p:grpSpPr>
            <p:cxnSp>
              <p:nvCxnSpPr>
                <p:cNvPr id="214" name="Straight Connector 213">
                  <a:extLst>
                    <a:ext uri="{FF2B5EF4-FFF2-40B4-BE49-F238E27FC236}">
                      <a16:creationId xmlns:a16="http://schemas.microsoft.com/office/drawing/2014/main" id="{F64C0E34-2F28-47AE-A93E-D8DB9B99F839}"/>
                    </a:ext>
                  </a:extLst>
                </p:cNvPr>
                <p:cNvCxnSpPr/>
                <p:nvPr/>
              </p:nvCxnSpPr>
              <p:spPr>
                <a:xfrm>
                  <a:off x="7646523" y="193962"/>
                  <a:ext cx="216025"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C979FED8-A605-4230-B7CF-51878FD80EB8}"/>
                    </a:ext>
                  </a:extLst>
                </p:cNvPr>
                <p:cNvCxnSpPr/>
                <p:nvPr/>
              </p:nvCxnSpPr>
              <p:spPr>
                <a:xfrm rot="5400000">
                  <a:off x="7641253"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13" name="Text Box 2">
                    <a:extLst>
                      <a:ext uri="{FF2B5EF4-FFF2-40B4-BE49-F238E27FC236}">
                        <a16:creationId xmlns:a16="http://schemas.microsoft.com/office/drawing/2014/main" id="{D0DB8630-46B6-4675-AE5A-28F90F4D4D0B}"/>
                      </a:ext>
                    </a:extLst>
                  </p:cNvPr>
                  <p:cNvSpPr txBox="1">
                    <a:spLocks noChangeArrowheads="1"/>
                  </p:cNvSpPr>
                  <p:nvPr/>
                </p:nvSpPr>
                <p:spPr bwMode="auto">
                  <a:xfrm>
                    <a:off x="2751091"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13" name="Text Box 2">
                    <a:extLst>
                      <a:ext uri="{FF2B5EF4-FFF2-40B4-BE49-F238E27FC236}">
                        <a16:creationId xmlns:a16="http://schemas.microsoft.com/office/drawing/2014/main" id="{D0DB8630-46B6-4675-AE5A-28F90F4D4D0B}"/>
                      </a:ext>
                    </a:extLst>
                  </p:cNvPr>
                  <p:cNvSpPr txBox="1">
                    <a:spLocks noRot="1" noChangeAspect="1" noMove="1" noResize="1" noEditPoints="1" noAdjustHandles="1" noChangeArrowheads="1" noChangeShapeType="1" noTextEdit="1"/>
                  </p:cNvSpPr>
                  <p:nvPr/>
                </p:nvSpPr>
                <p:spPr bwMode="auto">
                  <a:xfrm>
                    <a:off x="2751091" y="2892494"/>
                    <a:ext cx="574005" cy="523220"/>
                  </a:xfrm>
                  <a:prstGeom prst="rect">
                    <a:avLst/>
                  </a:prstGeom>
                  <a:blipFill>
                    <a:blip r:embed="rId2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24" name="Group 223">
              <a:extLst>
                <a:ext uri="{FF2B5EF4-FFF2-40B4-BE49-F238E27FC236}">
                  <a16:creationId xmlns:a16="http://schemas.microsoft.com/office/drawing/2014/main" id="{E86AFCBD-42A4-4B00-9939-7046A88BCBE4}"/>
                </a:ext>
              </a:extLst>
            </p:cNvPr>
            <p:cNvGrpSpPr/>
            <p:nvPr/>
          </p:nvGrpSpPr>
          <p:grpSpPr>
            <a:xfrm>
              <a:off x="4318973" y="5538756"/>
              <a:ext cx="597635" cy="698556"/>
              <a:chOff x="2782203" y="2892494"/>
              <a:chExt cx="597635" cy="698556"/>
            </a:xfrm>
          </p:grpSpPr>
          <p:grpSp>
            <p:nvGrpSpPr>
              <p:cNvPr id="225" name="Group 224">
                <a:extLst>
                  <a:ext uri="{FF2B5EF4-FFF2-40B4-BE49-F238E27FC236}">
                    <a16:creationId xmlns:a16="http://schemas.microsoft.com/office/drawing/2014/main" id="{78B8D4E8-3A41-4D54-B636-941C2A3914EE}"/>
                  </a:ext>
                </a:extLst>
              </p:cNvPr>
              <p:cNvGrpSpPr/>
              <p:nvPr/>
            </p:nvGrpSpPr>
            <p:grpSpPr>
              <a:xfrm>
                <a:off x="2782203" y="3293368"/>
                <a:ext cx="438876" cy="297682"/>
                <a:chOff x="7662572" y="193962"/>
                <a:chExt cx="240328" cy="216024"/>
              </a:xfrm>
            </p:grpSpPr>
            <p:cxnSp>
              <p:nvCxnSpPr>
                <p:cNvPr id="227" name="Straight Connector 226">
                  <a:extLst>
                    <a:ext uri="{FF2B5EF4-FFF2-40B4-BE49-F238E27FC236}">
                      <a16:creationId xmlns:a16="http://schemas.microsoft.com/office/drawing/2014/main" id="{4FCC6D4E-569A-4DC1-B3C4-659EE010CAF1}"/>
                    </a:ext>
                  </a:extLst>
                </p:cNvPr>
                <p:cNvCxnSpPr/>
                <p:nvPr/>
              </p:nvCxnSpPr>
              <p:spPr>
                <a:xfrm>
                  <a:off x="766257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CE58780E-A4BA-4BF8-B66A-37CD9E3C6C00}"/>
                    </a:ext>
                  </a:extLst>
                </p:cNvPr>
                <p:cNvCxnSpPr/>
                <p:nvPr/>
              </p:nvCxnSpPr>
              <p:spPr>
                <a:xfrm rot="5400000">
                  <a:off x="768687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26" name="Text Box 2">
                    <a:extLst>
                      <a:ext uri="{FF2B5EF4-FFF2-40B4-BE49-F238E27FC236}">
                        <a16:creationId xmlns:a16="http://schemas.microsoft.com/office/drawing/2014/main" id="{E812DEF0-A42D-487B-B48F-379EEEE3861C}"/>
                      </a:ext>
                    </a:extLst>
                  </p:cNvPr>
                  <p:cNvSpPr txBox="1">
                    <a:spLocks noChangeArrowheads="1"/>
                  </p:cNvSpPr>
                  <p:nvPr/>
                </p:nvSpPr>
                <p:spPr bwMode="auto">
                  <a:xfrm>
                    <a:off x="2805833"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26" name="Text Box 2">
                    <a:extLst>
                      <a:ext uri="{FF2B5EF4-FFF2-40B4-BE49-F238E27FC236}">
                        <a16:creationId xmlns:a16="http://schemas.microsoft.com/office/drawing/2014/main" id="{E812DEF0-A42D-487B-B48F-379EEEE3861C}"/>
                      </a:ext>
                    </a:extLst>
                  </p:cNvPr>
                  <p:cNvSpPr txBox="1">
                    <a:spLocks noRot="1" noChangeAspect="1" noMove="1" noResize="1" noEditPoints="1" noAdjustHandles="1" noChangeArrowheads="1" noChangeShapeType="1" noTextEdit="1"/>
                  </p:cNvSpPr>
                  <p:nvPr/>
                </p:nvSpPr>
                <p:spPr bwMode="auto">
                  <a:xfrm>
                    <a:off x="2805833" y="2892494"/>
                    <a:ext cx="574005" cy="523220"/>
                  </a:xfrm>
                  <a:prstGeom prst="rect">
                    <a:avLst/>
                  </a:prstGeom>
                  <a:blipFill>
                    <a:blip r:embed="rId2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grpSp>
        <p:nvGrpSpPr>
          <p:cNvPr id="6" name="Group 5">
            <a:extLst>
              <a:ext uri="{FF2B5EF4-FFF2-40B4-BE49-F238E27FC236}">
                <a16:creationId xmlns:a16="http://schemas.microsoft.com/office/drawing/2014/main" id="{D8F0338F-0D92-413D-A5F3-A99B4944D068}"/>
              </a:ext>
            </a:extLst>
          </p:cNvPr>
          <p:cNvGrpSpPr/>
          <p:nvPr/>
        </p:nvGrpSpPr>
        <p:grpSpPr>
          <a:xfrm>
            <a:off x="2633027" y="587960"/>
            <a:ext cx="5317600" cy="752808"/>
            <a:chOff x="1619672" y="5772536"/>
            <a:chExt cx="5317600" cy="752808"/>
          </a:xfrm>
        </p:grpSpPr>
        <p:grpSp>
          <p:nvGrpSpPr>
            <p:cNvPr id="230" name="Group 229">
              <a:extLst>
                <a:ext uri="{FF2B5EF4-FFF2-40B4-BE49-F238E27FC236}">
                  <a16:creationId xmlns:a16="http://schemas.microsoft.com/office/drawing/2014/main" id="{A62A5279-F2BC-479C-8F8B-91BCFA714102}"/>
                </a:ext>
              </a:extLst>
            </p:cNvPr>
            <p:cNvGrpSpPr/>
            <p:nvPr/>
          </p:nvGrpSpPr>
          <p:grpSpPr>
            <a:xfrm>
              <a:off x="3276260" y="5772536"/>
              <a:ext cx="369845" cy="738048"/>
              <a:chOff x="4237151" y="1907742"/>
              <a:chExt cx="369845" cy="738048"/>
            </a:xfrm>
          </p:grpSpPr>
          <p:sp>
            <p:nvSpPr>
              <p:cNvPr id="241" name="Text Box 2">
                <a:extLst>
                  <a:ext uri="{FF2B5EF4-FFF2-40B4-BE49-F238E27FC236}">
                    <a16:creationId xmlns:a16="http://schemas.microsoft.com/office/drawing/2014/main" id="{C09877E6-1685-4268-980E-9746BE2C35FF}"/>
                  </a:ext>
                </a:extLst>
              </p:cNvPr>
              <p:cNvSpPr txBox="1">
                <a:spLocks noChangeArrowheads="1"/>
              </p:cNvSpPr>
              <p:nvPr/>
            </p:nvSpPr>
            <p:spPr bwMode="auto">
              <a:xfrm>
                <a:off x="4237151" y="1907742"/>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242" name="Group 241">
                <a:extLst>
                  <a:ext uri="{FF2B5EF4-FFF2-40B4-BE49-F238E27FC236}">
                    <a16:creationId xmlns:a16="http://schemas.microsoft.com/office/drawing/2014/main" id="{2C16CC50-8889-4BD9-9210-1BED57697F03}"/>
                  </a:ext>
                </a:extLst>
              </p:cNvPr>
              <p:cNvGrpSpPr/>
              <p:nvPr/>
            </p:nvGrpSpPr>
            <p:grpSpPr>
              <a:xfrm>
                <a:off x="4320460" y="2429766"/>
                <a:ext cx="216024" cy="216024"/>
                <a:chOff x="7740352" y="193962"/>
                <a:chExt cx="216024" cy="216024"/>
              </a:xfrm>
            </p:grpSpPr>
            <p:cxnSp>
              <p:nvCxnSpPr>
                <p:cNvPr id="243" name="Straight Connector 242">
                  <a:extLst>
                    <a:ext uri="{FF2B5EF4-FFF2-40B4-BE49-F238E27FC236}">
                      <a16:creationId xmlns:a16="http://schemas.microsoft.com/office/drawing/2014/main" id="{86824551-50BA-43FC-A393-A228394772A0}"/>
                    </a:ext>
                  </a:extLst>
                </p:cNvPr>
                <p:cNvCxnSpPr/>
                <p:nvPr/>
              </p:nvCxnSpPr>
              <p:spPr>
                <a:xfrm>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9B42ADE0-5593-4C91-A197-0CADD1BAB301}"/>
                    </a:ext>
                  </a:extLst>
                </p:cNvPr>
                <p:cNvCxnSpPr/>
                <p:nvPr/>
              </p:nvCxnSpPr>
              <p:spPr>
                <a:xfrm rot="5400000">
                  <a:off x="774035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31" name="Group 230">
              <a:extLst>
                <a:ext uri="{FF2B5EF4-FFF2-40B4-BE49-F238E27FC236}">
                  <a16:creationId xmlns:a16="http://schemas.microsoft.com/office/drawing/2014/main" id="{58B47FD5-5235-4CEB-9DB8-E6F507BDD033}"/>
                </a:ext>
              </a:extLst>
            </p:cNvPr>
            <p:cNvGrpSpPr/>
            <p:nvPr/>
          </p:nvGrpSpPr>
          <p:grpSpPr>
            <a:xfrm>
              <a:off x="6567427" y="5799382"/>
              <a:ext cx="369845" cy="684780"/>
              <a:chOff x="7412904" y="2672424"/>
              <a:chExt cx="369845" cy="684780"/>
            </a:xfrm>
          </p:grpSpPr>
          <p:sp>
            <p:nvSpPr>
              <p:cNvPr id="237" name="Text Box 2">
                <a:extLst>
                  <a:ext uri="{FF2B5EF4-FFF2-40B4-BE49-F238E27FC236}">
                    <a16:creationId xmlns:a16="http://schemas.microsoft.com/office/drawing/2014/main" id="{98E713CA-22E3-4A2E-8053-C4E8EE151064}"/>
                  </a:ext>
                </a:extLst>
              </p:cNvPr>
              <p:cNvSpPr txBox="1">
                <a:spLocks noChangeArrowheads="1"/>
              </p:cNvSpPr>
              <p:nvPr/>
            </p:nvSpPr>
            <p:spPr bwMode="auto">
              <a:xfrm>
                <a:off x="7412904" y="2672424"/>
                <a:ext cx="369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G</a:t>
                </a:r>
              </a:p>
            </p:txBody>
          </p:sp>
          <p:grpSp>
            <p:nvGrpSpPr>
              <p:cNvPr id="238" name="Group 237">
                <a:extLst>
                  <a:ext uri="{FF2B5EF4-FFF2-40B4-BE49-F238E27FC236}">
                    <a16:creationId xmlns:a16="http://schemas.microsoft.com/office/drawing/2014/main" id="{220CF1F4-85C8-4491-9225-E3FAA3B68491}"/>
                  </a:ext>
                </a:extLst>
              </p:cNvPr>
              <p:cNvGrpSpPr/>
              <p:nvPr/>
            </p:nvGrpSpPr>
            <p:grpSpPr>
              <a:xfrm>
                <a:off x="7488911" y="3141180"/>
                <a:ext cx="244599" cy="216024"/>
                <a:chOff x="7959427" y="193962"/>
                <a:chExt cx="244599" cy="216024"/>
              </a:xfrm>
            </p:grpSpPr>
            <p:cxnSp>
              <p:nvCxnSpPr>
                <p:cNvPr id="239" name="Straight Connector 238">
                  <a:extLst>
                    <a:ext uri="{FF2B5EF4-FFF2-40B4-BE49-F238E27FC236}">
                      <a16:creationId xmlns:a16="http://schemas.microsoft.com/office/drawing/2014/main" id="{2DED9384-52EE-4369-A827-5F379A9219F3}"/>
                    </a:ext>
                  </a:extLst>
                </p:cNvPr>
                <p:cNvCxnSpPr/>
                <p:nvPr/>
              </p:nvCxnSpPr>
              <p:spPr>
                <a:xfrm>
                  <a:off x="7959427"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587A6428-E33F-4423-AE93-CF54C8F3B4CD}"/>
                    </a:ext>
                  </a:extLst>
                </p:cNvPr>
                <p:cNvCxnSpPr/>
                <p:nvPr/>
              </p:nvCxnSpPr>
              <p:spPr>
                <a:xfrm rot="5400000">
                  <a:off x="798800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p:grpSp>
        <p:grpSp>
          <p:nvGrpSpPr>
            <p:cNvPr id="232" name="Group 231">
              <a:extLst>
                <a:ext uri="{FF2B5EF4-FFF2-40B4-BE49-F238E27FC236}">
                  <a16:creationId xmlns:a16="http://schemas.microsoft.com/office/drawing/2014/main" id="{235D8D25-E8C3-4F08-AD8D-50B878BC9D84}"/>
                </a:ext>
              </a:extLst>
            </p:cNvPr>
            <p:cNvGrpSpPr/>
            <p:nvPr/>
          </p:nvGrpSpPr>
          <p:grpSpPr>
            <a:xfrm>
              <a:off x="1619672" y="5826788"/>
              <a:ext cx="597635" cy="698556"/>
              <a:chOff x="2782203" y="2892494"/>
              <a:chExt cx="597635" cy="698556"/>
            </a:xfrm>
          </p:grpSpPr>
          <p:grpSp>
            <p:nvGrpSpPr>
              <p:cNvPr id="233" name="Group 232">
                <a:extLst>
                  <a:ext uri="{FF2B5EF4-FFF2-40B4-BE49-F238E27FC236}">
                    <a16:creationId xmlns:a16="http://schemas.microsoft.com/office/drawing/2014/main" id="{957D5B16-304A-4F92-88D8-333D93A21F84}"/>
                  </a:ext>
                </a:extLst>
              </p:cNvPr>
              <p:cNvGrpSpPr/>
              <p:nvPr/>
            </p:nvGrpSpPr>
            <p:grpSpPr>
              <a:xfrm>
                <a:off x="2782203" y="3293368"/>
                <a:ext cx="438876" cy="297682"/>
                <a:chOff x="7662572" y="193962"/>
                <a:chExt cx="240328" cy="216024"/>
              </a:xfrm>
            </p:grpSpPr>
            <p:cxnSp>
              <p:nvCxnSpPr>
                <p:cNvPr id="235" name="Straight Connector 234">
                  <a:extLst>
                    <a:ext uri="{FF2B5EF4-FFF2-40B4-BE49-F238E27FC236}">
                      <a16:creationId xmlns:a16="http://schemas.microsoft.com/office/drawing/2014/main" id="{449F9A91-9D28-43E5-B416-F12C548A4468}"/>
                    </a:ext>
                  </a:extLst>
                </p:cNvPr>
                <p:cNvCxnSpPr/>
                <p:nvPr/>
              </p:nvCxnSpPr>
              <p:spPr>
                <a:xfrm>
                  <a:off x="766257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78196B7D-9BB5-4228-80D7-D5081E85848C}"/>
                    </a:ext>
                  </a:extLst>
                </p:cNvPr>
                <p:cNvCxnSpPr/>
                <p:nvPr/>
              </p:nvCxnSpPr>
              <p:spPr>
                <a:xfrm rot="5400000">
                  <a:off x="768687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34" name="Text Box 2">
                    <a:extLst>
                      <a:ext uri="{FF2B5EF4-FFF2-40B4-BE49-F238E27FC236}">
                        <a16:creationId xmlns:a16="http://schemas.microsoft.com/office/drawing/2014/main" id="{748D341B-612C-4853-88C0-3F6AD38F6D98}"/>
                      </a:ext>
                    </a:extLst>
                  </p:cNvPr>
                  <p:cNvSpPr txBox="1">
                    <a:spLocks noChangeArrowheads="1"/>
                  </p:cNvSpPr>
                  <p:nvPr/>
                </p:nvSpPr>
                <p:spPr bwMode="auto">
                  <a:xfrm>
                    <a:off x="2805833"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a:cs typeface="Times New Roman" panose="02020603050405020304" pitchFamily="18" charset="0"/>
                                  <a:sym typeface="Math3" panose="00000400000000000000" pitchFamily="2" charset="2"/>
                                </a:rPr>
                                <m:t>3</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34" name="Text Box 2">
                    <a:extLst>
                      <a:ext uri="{FF2B5EF4-FFF2-40B4-BE49-F238E27FC236}">
                        <a16:creationId xmlns:a16="http://schemas.microsoft.com/office/drawing/2014/main" id="{748D341B-612C-4853-88C0-3F6AD38F6D98}"/>
                      </a:ext>
                    </a:extLst>
                  </p:cNvPr>
                  <p:cNvSpPr txBox="1">
                    <a:spLocks noRot="1" noChangeAspect="1" noMove="1" noResize="1" noEditPoints="1" noAdjustHandles="1" noChangeArrowheads="1" noChangeShapeType="1" noTextEdit="1"/>
                  </p:cNvSpPr>
                  <p:nvPr/>
                </p:nvSpPr>
                <p:spPr bwMode="auto">
                  <a:xfrm>
                    <a:off x="2805833" y="2892494"/>
                    <a:ext cx="574005" cy="523220"/>
                  </a:xfrm>
                  <a:prstGeom prst="rect">
                    <a:avLst/>
                  </a:prstGeom>
                  <a:blipFill>
                    <a:blip r:embed="rId2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nvGrpSpPr>
            <p:cNvPr id="245" name="Group 244">
              <a:extLst>
                <a:ext uri="{FF2B5EF4-FFF2-40B4-BE49-F238E27FC236}">
                  <a16:creationId xmlns:a16="http://schemas.microsoft.com/office/drawing/2014/main" id="{6ACDBC15-7D81-4C6B-A3E5-04D12AECDC25}"/>
                </a:ext>
              </a:extLst>
            </p:cNvPr>
            <p:cNvGrpSpPr/>
            <p:nvPr/>
          </p:nvGrpSpPr>
          <p:grpSpPr>
            <a:xfrm>
              <a:off x="4923361" y="5798213"/>
              <a:ext cx="597635" cy="698556"/>
              <a:chOff x="2782203" y="2892494"/>
              <a:chExt cx="597635" cy="698556"/>
            </a:xfrm>
          </p:grpSpPr>
          <p:grpSp>
            <p:nvGrpSpPr>
              <p:cNvPr id="246" name="Group 245">
                <a:extLst>
                  <a:ext uri="{FF2B5EF4-FFF2-40B4-BE49-F238E27FC236}">
                    <a16:creationId xmlns:a16="http://schemas.microsoft.com/office/drawing/2014/main" id="{712976F0-6A8F-4301-A844-2289D55CFCAC}"/>
                  </a:ext>
                </a:extLst>
              </p:cNvPr>
              <p:cNvGrpSpPr/>
              <p:nvPr/>
            </p:nvGrpSpPr>
            <p:grpSpPr>
              <a:xfrm>
                <a:off x="2782203" y="3293368"/>
                <a:ext cx="438876" cy="297682"/>
                <a:chOff x="7662572" y="193962"/>
                <a:chExt cx="240328" cy="216024"/>
              </a:xfrm>
            </p:grpSpPr>
            <p:cxnSp>
              <p:nvCxnSpPr>
                <p:cNvPr id="248" name="Straight Connector 247">
                  <a:extLst>
                    <a:ext uri="{FF2B5EF4-FFF2-40B4-BE49-F238E27FC236}">
                      <a16:creationId xmlns:a16="http://schemas.microsoft.com/office/drawing/2014/main" id="{2EB0B281-1DBE-413F-9200-A4D7057EC11A}"/>
                    </a:ext>
                  </a:extLst>
                </p:cNvPr>
                <p:cNvCxnSpPr/>
                <p:nvPr/>
              </p:nvCxnSpPr>
              <p:spPr>
                <a:xfrm>
                  <a:off x="7662572"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17E04481-3DE9-4FD9-8C40-EF7204322371}"/>
                    </a:ext>
                  </a:extLst>
                </p:cNvPr>
                <p:cNvCxnSpPr/>
                <p:nvPr/>
              </p:nvCxnSpPr>
              <p:spPr>
                <a:xfrm rot="5400000">
                  <a:off x="7686876" y="193962"/>
                  <a:ext cx="216024" cy="216024"/>
                </a:xfrm>
                <a:prstGeom prst="line">
                  <a:avLst/>
                </a:prstGeom>
                <a:ln w="25400">
                  <a:solidFill>
                    <a:srgbClr val="CC9900"/>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xmlns:a14="http://schemas.microsoft.com/office/drawing/2010/main">
            <mc:Choice Requires="a14">
              <p:sp>
                <p:nvSpPr>
                  <p:cNvPr id="247" name="Text Box 2">
                    <a:extLst>
                      <a:ext uri="{FF2B5EF4-FFF2-40B4-BE49-F238E27FC236}">
                        <a16:creationId xmlns:a16="http://schemas.microsoft.com/office/drawing/2014/main" id="{1F6EF119-5854-4EC3-8845-E2CB7C97F1E6}"/>
                      </a:ext>
                    </a:extLst>
                  </p:cNvPr>
                  <p:cNvSpPr txBox="1">
                    <a:spLocks noChangeArrowheads="1"/>
                  </p:cNvSpPr>
                  <p:nvPr/>
                </p:nvSpPr>
                <p:spPr bwMode="auto">
                  <a:xfrm>
                    <a:off x="2805833" y="2892494"/>
                    <a:ext cx="574005" cy="5232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800" b="0" i="1" smtClean="0">
                                  <a:solidFill>
                                    <a:srgbClr val="CC9900"/>
                                  </a:solidFill>
                                  <a:latin typeface="Cambria Math"/>
                                  <a:cs typeface="Times New Roman" panose="02020603050405020304" pitchFamily="18" charset="0"/>
                                  <a:sym typeface="Math3" panose="00000400000000000000" pitchFamily="2" charset="2"/>
                                </a:rPr>
                                <m:t>𝛽</m:t>
                              </m:r>
                            </m:e>
                            <m:sup>
                              <m:r>
                                <a:rPr lang="en-US" altLang="en-US" sz="2800" b="0" i="1" smtClean="0">
                                  <a:solidFill>
                                    <a:srgbClr val="CC9900"/>
                                  </a:solidFill>
                                  <a:latin typeface="Cambria Math" panose="02040503050406030204" pitchFamily="18" charset="0"/>
                                  <a:cs typeface="Times New Roman" panose="02020603050405020304" pitchFamily="18" charset="0"/>
                                  <a:sym typeface="Math3" panose="00000400000000000000" pitchFamily="2" charset="2"/>
                                </a:rPr>
                                <m:t>2</m:t>
                              </m:r>
                            </m:sup>
                          </m:sSup>
                        </m:oMath>
                      </m:oMathPara>
                    </a14:m>
                    <a:endParaRPr lang="en-US" altLang="en-US" sz="2800" dirty="0">
                      <a:solidFill>
                        <a:srgbClr val="CC9900"/>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47" name="Text Box 2">
                    <a:extLst>
                      <a:ext uri="{FF2B5EF4-FFF2-40B4-BE49-F238E27FC236}">
                        <a16:creationId xmlns:a16="http://schemas.microsoft.com/office/drawing/2014/main" id="{1F6EF119-5854-4EC3-8845-E2CB7C97F1E6}"/>
                      </a:ext>
                    </a:extLst>
                  </p:cNvPr>
                  <p:cNvSpPr txBox="1">
                    <a:spLocks noRot="1" noChangeAspect="1" noMove="1" noResize="1" noEditPoints="1" noAdjustHandles="1" noChangeArrowheads="1" noChangeShapeType="1" noTextEdit="1"/>
                  </p:cNvSpPr>
                  <p:nvPr/>
                </p:nvSpPr>
                <p:spPr bwMode="auto">
                  <a:xfrm>
                    <a:off x="2805833" y="2892494"/>
                    <a:ext cx="574005" cy="523220"/>
                  </a:xfrm>
                  <a:prstGeom prst="rect">
                    <a:avLst/>
                  </a:prstGeom>
                  <a:blipFill>
                    <a:blip r:embed="rId2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grpSp>
      </p:grpSp>
    </p:spTree>
    <p:extLst>
      <p:ext uri="{BB962C8B-B14F-4D97-AF65-F5344CB8AC3E}">
        <p14:creationId xmlns:p14="http://schemas.microsoft.com/office/powerpoint/2010/main" val="1128314009"/>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Text Box 2"/>
          <p:cNvSpPr txBox="1">
            <a:spLocks noChangeArrowheads="1"/>
          </p:cNvSpPr>
          <p:nvPr/>
        </p:nvSpPr>
        <p:spPr bwMode="auto">
          <a:xfrm>
            <a:off x="107505" y="1052736"/>
            <a:ext cx="89289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 to Exercise 3.</a:t>
            </a:r>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p:sp>
        <p:nvSpPr>
          <p:cNvPr id="4" name="Text Box 3">
            <a:extLst>
              <a:ext uri="{FF2B5EF4-FFF2-40B4-BE49-F238E27FC236}">
                <a16:creationId xmlns:a16="http://schemas.microsoft.com/office/drawing/2014/main" id="{F943747E-5CD0-44AF-8BAE-948D497AB8AF}"/>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61</a:t>
            </a:fld>
            <a:endParaRPr lang="en-US" altLang="nl-NL" sz="1600"/>
          </a:p>
        </p:txBody>
      </p:sp>
    </p:spTree>
    <p:extLst>
      <p:ext uri="{BB962C8B-B14F-4D97-AF65-F5344CB8AC3E}">
        <p14:creationId xmlns:p14="http://schemas.microsoft.com/office/powerpoint/2010/main" val="146917470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8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08610" name="Text Box 2"/>
              <p:cNvSpPr txBox="1">
                <a:spLocks noChangeArrowheads="1"/>
              </p:cNvSpPr>
              <p:nvPr/>
            </p:nvSpPr>
            <p:spPr bwMode="auto">
              <a:xfrm>
                <a:off x="1529908" y="83359"/>
                <a:ext cx="3186108" cy="17149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𝛾</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1</m:t>
                          </m:r>
                        </m:num>
                        <m:den>
                          <m:r>
                            <a:rPr lang="en-US" altLang="en-US" sz="2000" b="0" i="1" smtClean="0">
                              <a:latin typeface="Cambria Math"/>
                              <a:cs typeface="Times New Roman" panose="02020603050405020304" pitchFamily="18" charset="0"/>
                              <a:sym typeface="Math3" panose="00000400000000000000" pitchFamily="2" charset="2"/>
                            </a:rPr>
                            <m:t>2</m:t>
                          </m:r>
                        </m:den>
                      </m:f>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4</m:t>
                              </m:r>
                            </m:sup>
                          </m:sSup>
                        </m:e>
                      </m:d>
                      <m:r>
                        <a:rPr lang="en-US" altLang="en-US" sz="2000" b="0" i="1" smtClean="0">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0</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𝛾</m:t>
                          </m:r>
                        </m:e>
                        <m:sup>
                          <m:r>
                            <a:rPr lang="en-US" altLang="en-US" sz="2400" b="0" i="1" smtClean="0">
                              <a:latin typeface="Cambria Math"/>
                              <a:cs typeface="Times New Roman" panose="02020603050405020304" pitchFamily="18" charset="0"/>
                              <a:sym typeface="Math3" panose="00000400000000000000" pitchFamily="2" charset="2"/>
                            </a:rPr>
                            <m:t>2</m:t>
                          </m:r>
                        </m:sup>
                      </m:sSup>
                      <m:r>
                        <a:rPr lang="en-US" altLang="en-US" sz="2400" b="0" i="1" smtClean="0">
                          <a:latin typeface="Cambria Math"/>
                          <a:cs typeface="Times New Roman" panose="02020603050405020304" pitchFamily="18" charset="0"/>
                          <a:sym typeface="Math3" panose="00000400000000000000" pitchFamily="2" charset="2"/>
                        </a:rPr>
                        <m:t>=</m:t>
                      </m:r>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2</m:t>
                          </m:r>
                        </m:sup>
                      </m:sSup>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708610" name="Text Box 2"/>
              <p:cNvSpPr txBox="1">
                <a:spLocks noRot="1" noChangeAspect="1" noMove="1" noResize="1" noEditPoints="1" noAdjustHandles="1" noChangeArrowheads="1" noChangeShapeType="1" noTextEdit="1"/>
              </p:cNvSpPr>
              <p:nvPr/>
            </p:nvSpPr>
            <p:spPr bwMode="auto">
              <a:xfrm>
                <a:off x="1529908" y="83359"/>
                <a:ext cx="3186108" cy="1714957"/>
              </a:xfrm>
              <a:prstGeom prst="rect">
                <a:avLst/>
              </a:prstGeom>
              <a:blipFill rotWithShape="1">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3" name="Group 2"/>
          <p:cNvGrpSpPr/>
          <p:nvPr/>
        </p:nvGrpSpPr>
        <p:grpSpPr>
          <a:xfrm>
            <a:off x="6131801" y="-18687"/>
            <a:ext cx="2494316" cy="1379553"/>
            <a:chOff x="3350859" y="845441"/>
            <a:chExt cx="2494316" cy="1379553"/>
          </a:xfrm>
        </p:grpSpPr>
        <p:sp>
          <p:nvSpPr>
            <p:cNvPr id="32" name="Text Box 34097"/>
            <p:cNvSpPr txBox="1">
              <a:spLocks noChangeArrowheads="1"/>
            </p:cNvSpPr>
            <p:nvPr/>
          </p:nvSpPr>
          <p:spPr bwMode="auto">
            <a:xfrm>
              <a:off x="3350859" y="845441"/>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dirty="0">
                  <a:effectLst/>
                  <a:latin typeface="Times New Roman"/>
                  <a:ea typeface="Times New Roman"/>
                </a:rPr>
                <a:t> </a:t>
              </a:r>
              <a:r>
                <a:rPr lang="x-none" sz="1400" dirty="0">
                  <a:effectLst/>
                  <a:latin typeface="Times New Roman"/>
                  <a:ea typeface="Times New Roman"/>
                </a:rPr>
                <a:t>4.1.</a:t>
              </a:r>
              <a:r>
                <a:rPr lang="en-US" sz="1400" dirty="0">
                  <a:effectLst/>
                  <a:latin typeface="Times New Roman"/>
                  <a:ea typeface="Times New Roman"/>
                </a:rPr>
                <a:t>3</a:t>
              </a:r>
              <a:r>
                <a:rPr lang="en-US" sz="1200" dirty="0">
                  <a:latin typeface="Times New Roman"/>
                  <a:ea typeface="Times New Roman"/>
                </a:rPr>
                <a:t>a.</a:t>
              </a:r>
              <a:endParaRPr lang="nl-NL" sz="1200" dirty="0">
                <a:effectLst/>
                <a:latin typeface="Times New Roman"/>
                <a:ea typeface="Times New Roman"/>
              </a:endParaRPr>
            </a:p>
            <a:p>
              <a:pPr>
                <a:lnSpc>
                  <a:spcPct val="90000"/>
                </a:lnSpc>
                <a:spcAft>
                  <a:spcPts val="0"/>
                </a:spcAft>
                <a:tabLst>
                  <a:tab pos="269875" algn="l"/>
                </a:tabLst>
              </a:pPr>
              <a:r>
                <a:rPr lang="x-none" sz="1200" dirty="0">
                  <a:effectLst/>
                  <a:latin typeface="Times New Roman"/>
                  <a:ea typeface="Times New Roman"/>
                </a:rPr>
                <a:t> </a:t>
              </a:r>
              <a:endParaRPr lang="nl-NL" sz="1200" dirty="0">
                <a:effectLst/>
                <a:latin typeface="Times New Roman"/>
                <a:ea typeface="Times New Roman"/>
              </a:endParaRPr>
            </a:p>
          </p:txBody>
        </p:sp>
        <p:sp>
          <p:nvSpPr>
            <p:cNvPr id="8" name="Rectangle 7"/>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9" name="Text Box 34062"/>
            <p:cNvSpPr txBox="1">
              <a:spLocks noChangeArrowheads="1"/>
            </p:cNvSpPr>
            <p:nvPr/>
          </p:nvSpPr>
          <p:spPr bwMode="auto">
            <a:xfrm>
              <a:off x="3927475" y="1249920"/>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10" name="Group 9"/>
            <p:cNvGrpSpPr>
              <a:grpSpLocks/>
            </p:cNvGrpSpPr>
            <p:nvPr/>
          </p:nvGrpSpPr>
          <p:grpSpPr bwMode="auto">
            <a:xfrm>
              <a:off x="4508500" y="1278255"/>
              <a:ext cx="887730" cy="661035"/>
              <a:chOff x="3237" y="3062"/>
              <a:chExt cx="1398" cy="1041"/>
            </a:xfrm>
          </p:grpSpPr>
          <p:sp>
            <p:nvSpPr>
              <p:cNvPr id="45" name="Freeform 44"/>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46" name="Freeform 45"/>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1" name="Oval 10"/>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2" name="Text Box 34067"/>
            <p:cNvSpPr txBox="1">
              <a:spLocks noChangeArrowheads="1"/>
            </p:cNvSpPr>
            <p:nvPr/>
          </p:nvSpPr>
          <p:spPr bwMode="auto">
            <a:xfrm>
              <a:off x="5342255" y="100852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4</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3" name="Text Box 34068"/>
                <p:cNvSpPr txBox="1">
                  <a:spLocks noChangeArrowheads="1"/>
                </p:cNvSpPr>
                <p:nvPr/>
              </p:nvSpPr>
              <p:spPr bwMode="auto">
                <a:xfrm>
                  <a:off x="3504457" y="1385642"/>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2</m:t>
                            </m:r>
                          </m:sup>
                        </m:sSup>
                      </m:oMath>
                    </m:oMathPara>
                  </a14:m>
                  <a:endParaRPr lang="nl-NL" sz="1600" dirty="0">
                    <a:effectLst/>
                    <a:latin typeface="Times New Roman"/>
                    <a:ea typeface="Times New Roman"/>
                  </a:endParaRPr>
                </a:p>
              </p:txBody>
            </p:sp>
          </mc:Choice>
          <mc:Fallback xmlns="">
            <p:sp>
              <p:nvSpPr>
                <p:cNvPr id="13" name="Text Box 34068"/>
                <p:cNvSpPr txBox="1">
                  <a:spLocks noRot="1" noChangeAspect="1" noMove="1" noResize="1" noEditPoints="1" noAdjustHandles="1" noChangeArrowheads="1" noChangeShapeType="1" noTextEdit="1"/>
                </p:cNvSpPr>
                <p:nvPr/>
              </p:nvSpPr>
              <p:spPr bwMode="auto">
                <a:xfrm>
                  <a:off x="3504457" y="1385642"/>
                  <a:ext cx="353695" cy="387434"/>
                </a:xfrm>
                <a:prstGeom prst="rect">
                  <a:avLst/>
                </a:prstGeom>
                <a:blipFill rotWithShape="1">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14" name="Text Box 34069"/>
            <p:cNvSpPr txBox="1">
              <a:spLocks noChangeArrowheads="1"/>
            </p:cNvSpPr>
            <p:nvPr/>
          </p:nvSpPr>
          <p:spPr bwMode="auto">
            <a:xfrm>
              <a:off x="5351780" y="167527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0</a:t>
              </a:r>
              <a:endParaRPr lang="nl-NL" sz="1200" dirty="0">
                <a:effectLst/>
                <a:latin typeface="Times New Roman"/>
                <a:ea typeface="Times New Roman"/>
              </a:endParaRPr>
            </a:p>
          </p:txBody>
        </p:sp>
        <p:sp>
          <p:nvSpPr>
            <p:cNvPr id="35"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36" name="Text Box 34089"/>
            <p:cNvSpPr txBox="1">
              <a:spLocks noChangeArrowheads="1"/>
            </p:cNvSpPr>
            <p:nvPr/>
          </p:nvSpPr>
          <p:spPr bwMode="auto">
            <a:xfrm>
              <a:off x="4844427" y="1773075"/>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p:grpSp>
        <p:nvGrpSpPr>
          <p:cNvPr id="18" name="Group 17"/>
          <p:cNvGrpSpPr/>
          <p:nvPr/>
        </p:nvGrpSpPr>
        <p:grpSpPr>
          <a:xfrm>
            <a:off x="6131801" y="1916463"/>
            <a:ext cx="2494316" cy="1407481"/>
            <a:chOff x="3350859" y="826391"/>
            <a:chExt cx="2494316" cy="1407481"/>
          </a:xfrm>
        </p:grpSpPr>
        <p:sp>
          <p:nvSpPr>
            <p:cNvPr id="19" name="Text Box 34097"/>
            <p:cNvSpPr txBox="1">
              <a:spLocks noChangeArrowheads="1"/>
            </p:cNvSpPr>
            <p:nvPr/>
          </p:nvSpPr>
          <p:spPr bwMode="auto">
            <a:xfrm>
              <a:off x="3350859" y="826391"/>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dirty="0">
                  <a:effectLst/>
                  <a:latin typeface="Times New Roman"/>
                  <a:ea typeface="Times New Roman"/>
                </a:rPr>
                <a:t> </a:t>
              </a:r>
              <a:r>
                <a:rPr lang="x-none" sz="1400" dirty="0">
                  <a:effectLst/>
                  <a:latin typeface="Times New Roman"/>
                  <a:ea typeface="Times New Roman"/>
                </a:rPr>
                <a:t>4.1.</a:t>
              </a:r>
              <a:r>
                <a:rPr lang="en-US" sz="1400" dirty="0">
                  <a:effectLst/>
                  <a:latin typeface="Times New Roman"/>
                  <a:ea typeface="Times New Roman"/>
                </a:rPr>
                <a:t>3</a:t>
              </a:r>
              <a:r>
                <a:rPr lang="en-US" sz="1200" dirty="0">
                  <a:latin typeface="Times New Roman"/>
                  <a:ea typeface="Times New Roman"/>
                </a:rPr>
                <a:t>b.</a:t>
              </a:r>
              <a:endParaRPr lang="nl-NL" sz="1200" dirty="0">
                <a:effectLst/>
                <a:latin typeface="Times New Roman"/>
                <a:ea typeface="Times New Roman"/>
              </a:endParaRPr>
            </a:p>
            <a:p>
              <a:pPr>
                <a:lnSpc>
                  <a:spcPct val="90000"/>
                </a:lnSpc>
                <a:spcAft>
                  <a:spcPts val="0"/>
                </a:spcAft>
                <a:tabLst>
                  <a:tab pos="269875" algn="l"/>
                </a:tabLst>
              </a:pPr>
              <a:r>
                <a:rPr lang="x-none" sz="1200" dirty="0">
                  <a:effectLst/>
                  <a:latin typeface="Times New Roman"/>
                  <a:ea typeface="Times New Roman"/>
                </a:rPr>
                <a:t> </a:t>
              </a:r>
              <a:endParaRPr lang="nl-NL" sz="1200" dirty="0">
                <a:effectLst/>
                <a:latin typeface="Times New Roman"/>
                <a:ea typeface="Times New Roman"/>
              </a:endParaRPr>
            </a:p>
          </p:txBody>
        </p:sp>
        <p:sp>
          <p:nvSpPr>
            <p:cNvPr id="20" name="Rectangle 19"/>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21" name="Text Box 34062"/>
            <p:cNvSpPr txBox="1">
              <a:spLocks noChangeArrowheads="1"/>
            </p:cNvSpPr>
            <p:nvPr/>
          </p:nvSpPr>
          <p:spPr bwMode="auto">
            <a:xfrm>
              <a:off x="3927475" y="1249920"/>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22" name="Group 21"/>
            <p:cNvGrpSpPr>
              <a:grpSpLocks/>
            </p:cNvGrpSpPr>
            <p:nvPr/>
          </p:nvGrpSpPr>
          <p:grpSpPr bwMode="auto">
            <a:xfrm>
              <a:off x="4508500" y="1278255"/>
              <a:ext cx="887730" cy="661035"/>
              <a:chOff x="3237" y="3062"/>
              <a:chExt cx="1398" cy="1041"/>
            </a:xfrm>
          </p:grpSpPr>
          <p:sp>
            <p:nvSpPr>
              <p:cNvPr id="29" name="Freeform 28"/>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0" name="Freeform 29"/>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23" name="Oval 22"/>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24" name="Text Box 34067"/>
            <p:cNvSpPr txBox="1">
              <a:spLocks noChangeArrowheads="1"/>
            </p:cNvSpPr>
            <p:nvPr/>
          </p:nvSpPr>
          <p:spPr bwMode="auto">
            <a:xfrm>
              <a:off x="5342255" y="100852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AU" sz="1600" dirty="0">
                  <a:sym typeface="Symbol"/>
                </a:rPr>
                <a:t></a:t>
              </a:r>
              <a:r>
                <a:rPr lang="nl-NL" sz="1600" baseline="30000" dirty="0">
                  <a:effectLst/>
                  <a:latin typeface="Times New Roman"/>
                  <a:ea typeface="Times New Roman"/>
                </a:rPr>
                <a:t>2</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25" name="Text Box 34068"/>
                <p:cNvSpPr txBox="1">
                  <a:spLocks noChangeArrowheads="1"/>
                </p:cNvSpPr>
                <p:nvPr/>
              </p:nvSpPr>
              <p:spPr bwMode="auto">
                <a:xfrm>
                  <a:off x="3504457" y="1376764"/>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1</m:t>
                            </m:r>
                          </m:sup>
                        </m:sSup>
                      </m:oMath>
                    </m:oMathPara>
                  </a14:m>
                  <a:endParaRPr lang="nl-NL" sz="1600" dirty="0">
                    <a:effectLst/>
                    <a:latin typeface="Times New Roman"/>
                    <a:ea typeface="Times New Roman"/>
                  </a:endParaRPr>
                </a:p>
              </p:txBody>
            </p:sp>
          </mc:Choice>
          <mc:Fallback xmlns="">
            <p:sp>
              <p:nvSpPr>
                <p:cNvPr id="25" name="Text Box 34068"/>
                <p:cNvSpPr txBox="1">
                  <a:spLocks noRot="1" noChangeAspect="1" noMove="1" noResize="1" noEditPoints="1" noAdjustHandles="1" noChangeArrowheads="1" noChangeShapeType="1" noTextEdit="1"/>
                </p:cNvSpPr>
                <p:nvPr/>
              </p:nvSpPr>
              <p:spPr bwMode="auto">
                <a:xfrm>
                  <a:off x="3504457" y="1376764"/>
                  <a:ext cx="353695" cy="387434"/>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26" name="Text Box 34069"/>
            <p:cNvSpPr txBox="1">
              <a:spLocks noChangeArrowheads="1"/>
            </p:cNvSpPr>
            <p:nvPr/>
          </p:nvSpPr>
          <p:spPr bwMode="auto">
            <a:xfrm>
              <a:off x="5351780" y="167527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0</a:t>
              </a:r>
              <a:endParaRPr lang="nl-NL" sz="1200" dirty="0">
                <a:effectLst/>
                <a:latin typeface="Times New Roman"/>
                <a:ea typeface="Times New Roman"/>
              </a:endParaRPr>
            </a:p>
          </p:txBody>
        </p:sp>
        <p:sp>
          <p:nvSpPr>
            <p:cNvPr id="27"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28" name="Text Box 34089"/>
            <p:cNvSpPr txBox="1">
              <a:spLocks noChangeArrowheads="1"/>
            </p:cNvSpPr>
            <p:nvPr/>
          </p:nvSpPr>
          <p:spPr bwMode="auto">
            <a:xfrm>
              <a:off x="4844427" y="1781953"/>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mc:AlternateContent xmlns:mc="http://schemas.openxmlformats.org/markup-compatibility/2006" xmlns:a14="http://schemas.microsoft.com/office/drawing/2010/main">
        <mc:Choice Requires="a14">
          <p:sp>
            <p:nvSpPr>
              <p:cNvPr id="31" name="Text Box 2"/>
              <p:cNvSpPr txBox="1">
                <a:spLocks noChangeArrowheads="1"/>
              </p:cNvSpPr>
              <p:nvPr/>
            </p:nvSpPr>
            <p:spPr bwMode="auto">
              <a:xfrm>
                <a:off x="1318314" y="1829473"/>
                <a:ext cx="3613726" cy="212276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𝛾</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1</m:t>
                          </m:r>
                        </m:num>
                        <m:den>
                          <m:r>
                            <a:rPr lang="en-US" altLang="en-US" sz="2000" b="0" i="1" smtClean="0">
                              <a:latin typeface="Cambria Math"/>
                              <a:cs typeface="Times New Roman" panose="02020603050405020304" pitchFamily="18" charset="0"/>
                              <a:sym typeface="Math3" panose="00000400000000000000" pitchFamily="2" charset="2"/>
                            </a:rPr>
                            <m:t>2</m:t>
                          </m:r>
                        </m:den>
                      </m:f>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𝛾</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b="0" i="1" smtClean="0">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0</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lnSpc>
                    <a:spcPct val="95000"/>
                  </a:lnSpc>
                  <a:spcBef>
                    <a:spcPct val="0"/>
                  </a:spcBef>
                  <a:buNone/>
                </a:pPr>
                <a14:m>
                  <m:oMathPara xmlns:m="http://schemas.openxmlformats.org/officeDocument/2006/math">
                    <m:oMathParaPr>
                      <m:jc m:val="centerGroup"/>
                    </m:oMathParaPr>
                    <m:oMath xmlns:m="http://schemas.openxmlformats.org/officeDocument/2006/math">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r>
                        <a:rPr lang="en-US" altLang="en-US" sz="2000" i="1">
                          <a:latin typeface="Cambria Math"/>
                          <a:cs typeface="Times New Roman" panose="02020603050405020304" pitchFamily="18" charset="0"/>
                          <a:sym typeface="Math3" panose="00000400000000000000" pitchFamily="2" charset="2"/>
                        </a:rPr>
                        <m:t>=</m:t>
                      </m:r>
                    </m:oMath>
                  </m:oMathPara>
                </a14:m>
                <a:endParaRPr lang="en-US" altLang="en-US" sz="2000" i="1" dirty="0">
                  <a:latin typeface="Cambria Math"/>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1</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𝛾</m:t>
                          </m:r>
                        </m:e>
                        <m:sup>
                          <m:r>
                            <a:rPr lang="en-US" altLang="en-US" sz="2400" b="0" i="1" smtClean="0">
                              <a:latin typeface="Cambria Math"/>
                              <a:cs typeface="Times New Roman" panose="02020603050405020304" pitchFamily="18" charset="0"/>
                              <a:sym typeface="Math3" panose="00000400000000000000" pitchFamily="2" charset="2"/>
                            </a:rPr>
                            <m:t>1</m:t>
                          </m:r>
                        </m:sup>
                      </m:sSup>
                      <m:r>
                        <a:rPr lang="en-US" altLang="en-US" sz="2400" b="0" i="1" smtClean="0">
                          <a:latin typeface="Cambria Math"/>
                          <a:cs typeface="Times New Roman" panose="02020603050405020304" pitchFamily="18" charset="0"/>
                          <a:sym typeface="Math3" panose="00000400000000000000" pitchFamily="2" charset="2"/>
                        </a:rPr>
                        <m:t>=</m:t>
                      </m:r>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1</m:t>
                          </m:r>
                        </m:sup>
                      </m:sSup>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1" name="Text Box 2"/>
              <p:cNvSpPr txBox="1">
                <a:spLocks noRot="1" noChangeAspect="1" noMove="1" noResize="1" noEditPoints="1" noAdjustHandles="1" noChangeArrowheads="1" noChangeShapeType="1" noTextEdit="1"/>
              </p:cNvSpPr>
              <p:nvPr/>
            </p:nvSpPr>
            <p:spPr bwMode="auto">
              <a:xfrm>
                <a:off x="1318314" y="1829473"/>
                <a:ext cx="3613726" cy="2122761"/>
              </a:xfrm>
              <a:prstGeom prst="rect">
                <a:avLst/>
              </a:prstGeom>
              <a:blipFill rotWithShape="1">
                <a:blip r:embed="rId7"/>
                <a:stretch>
                  <a:fillRect b="-14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33" name="Group 32"/>
          <p:cNvGrpSpPr/>
          <p:nvPr/>
        </p:nvGrpSpPr>
        <p:grpSpPr>
          <a:xfrm>
            <a:off x="6131801" y="4264648"/>
            <a:ext cx="2494316" cy="1407481"/>
            <a:chOff x="3350859" y="826391"/>
            <a:chExt cx="2494316" cy="1407481"/>
          </a:xfrm>
        </p:grpSpPr>
        <p:sp>
          <p:nvSpPr>
            <p:cNvPr id="34" name="Text Box 34097"/>
            <p:cNvSpPr txBox="1">
              <a:spLocks noChangeArrowheads="1"/>
            </p:cNvSpPr>
            <p:nvPr/>
          </p:nvSpPr>
          <p:spPr bwMode="auto">
            <a:xfrm>
              <a:off x="3350859" y="826391"/>
              <a:ext cx="1262416"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nl-NL" sz="1400" cap="small" dirty="0">
                  <a:effectLst/>
                  <a:latin typeface="Times New Roman"/>
                  <a:ea typeface="Times New Roman"/>
                </a:rPr>
                <a:t>Fig.</a:t>
              </a:r>
              <a:r>
                <a:rPr lang="x-none" sz="1200" dirty="0">
                  <a:effectLst/>
                  <a:latin typeface="Times New Roman"/>
                  <a:ea typeface="Times New Roman"/>
                </a:rPr>
                <a:t> </a:t>
              </a:r>
              <a:r>
                <a:rPr lang="x-none" sz="1400" dirty="0">
                  <a:effectLst/>
                  <a:latin typeface="Times New Roman"/>
                  <a:ea typeface="Times New Roman"/>
                </a:rPr>
                <a:t>4.1.</a:t>
              </a:r>
              <a:r>
                <a:rPr lang="en-US" sz="1400" dirty="0">
                  <a:effectLst/>
                  <a:latin typeface="Times New Roman"/>
                  <a:ea typeface="Times New Roman"/>
                </a:rPr>
                <a:t>3</a:t>
              </a:r>
              <a:r>
                <a:rPr lang="en-US" sz="1200" dirty="0">
                  <a:effectLst/>
                  <a:latin typeface="Times New Roman"/>
                  <a:ea typeface="Times New Roman"/>
                </a:rPr>
                <a:t>c</a:t>
              </a:r>
              <a:r>
                <a:rPr lang="en-US" sz="1200" dirty="0">
                  <a:latin typeface="Times New Roman"/>
                  <a:ea typeface="Times New Roman"/>
                </a:rPr>
                <a:t>.</a:t>
              </a:r>
              <a:endParaRPr lang="nl-NL" sz="1200" dirty="0">
                <a:effectLst/>
                <a:latin typeface="Times New Roman"/>
                <a:ea typeface="Times New Roman"/>
              </a:endParaRPr>
            </a:p>
          </p:txBody>
        </p:sp>
        <p:sp>
          <p:nvSpPr>
            <p:cNvPr id="37" name="Rectangle 36"/>
            <p:cNvSpPr>
              <a:spLocks noChangeArrowheads="1"/>
            </p:cNvSpPr>
            <p:nvPr/>
          </p:nvSpPr>
          <p:spPr bwMode="auto">
            <a:xfrm>
              <a:off x="3412490" y="1071246"/>
              <a:ext cx="2231390" cy="109013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8" name="Text Box 34062"/>
            <p:cNvSpPr txBox="1">
              <a:spLocks noChangeArrowheads="1"/>
            </p:cNvSpPr>
            <p:nvPr/>
          </p:nvSpPr>
          <p:spPr bwMode="auto">
            <a:xfrm>
              <a:off x="3927475" y="1232164"/>
              <a:ext cx="444500" cy="5564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dirty="0">
                <a:effectLst/>
                <a:latin typeface="Times New Roman"/>
                <a:ea typeface="Times New Roman"/>
              </a:endParaRPr>
            </a:p>
          </p:txBody>
        </p:sp>
        <p:grpSp>
          <p:nvGrpSpPr>
            <p:cNvPr id="39" name="Group 38"/>
            <p:cNvGrpSpPr>
              <a:grpSpLocks/>
            </p:cNvGrpSpPr>
            <p:nvPr/>
          </p:nvGrpSpPr>
          <p:grpSpPr bwMode="auto">
            <a:xfrm>
              <a:off x="4508500" y="1278255"/>
              <a:ext cx="887730" cy="661035"/>
              <a:chOff x="3237" y="3062"/>
              <a:chExt cx="1398" cy="1041"/>
            </a:xfrm>
          </p:grpSpPr>
          <p:sp>
            <p:nvSpPr>
              <p:cNvPr id="49" name="Freeform 48"/>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50" name="Freeform 49"/>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40" name="Oval 39"/>
            <p:cNvSpPr>
              <a:spLocks noChangeArrowheads="1"/>
            </p:cNvSpPr>
            <p:nvPr/>
          </p:nvSpPr>
          <p:spPr bwMode="auto">
            <a:xfrm>
              <a:off x="4441825" y="152844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41" name="Text Box 34067"/>
            <p:cNvSpPr txBox="1">
              <a:spLocks noChangeArrowheads="1"/>
            </p:cNvSpPr>
            <p:nvPr/>
          </p:nvSpPr>
          <p:spPr bwMode="auto">
            <a:xfrm>
              <a:off x="5342255" y="100852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latin typeface="Times New Roman"/>
                  <a:ea typeface="Times New Roman"/>
                  <a:sym typeface="Symbol"/>
                </a:rPr>
                <a:t>4</a:t>
              </a:r>
              <a:endParaRPr lang="nl-NL" sz="16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42" name="Text Box 34068"/>
                <p:cNvSpPr txBox="1">
                  <a:spLocks noChangeArrowheads="1"/>
                </p:cNvSpPr>
                <p:nvPr/>
              </p:nvSpPr>
              <p:spPr bwMode="auto">
                <a:xfrm>
                  <a:off x="3504457" y="1341252"/>
                  <a:ext cx="353695" cy="38743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14:m>
                    <m:oMathPara xmlns:m="http://schemas.openxmlformats.org/officeDocument/2006/math">
                      <m:oMathParaPr>
                        <m:jc m:val="centerGroup"/>
                      </m:oMathParaPr>
                      <m:oMath xmlns:m="http://schemas.openxmlformats.org/officeDocument/2006/math">
                        <m:sSup>
                          <m:sSupPr>
                            <m:ctrlPr>
                              <a:rPr lang="en-US" sz="1600" b="0" i="1" smtClean="0">
                                <a:effectLst/>
                                <a:latin typeface="Cambria Math" panose="02040503050406030204" pitchFamily="18" charset="0"/>
                                <a:ea typeface="Times New Roman"/>
                              </a:rPr>
                            </m:ctrlPr>
                          </m:sSupPr>
                          <m:e>
                            <m:r>
                              <a:rPr lang="en-US" sz="1600" b="0" i="1" smtClean="0">
                                <a:effectLst/>
                                <a:latin typeface="Cambria Math"/>
                                <a:ea typeface="Times New Roman"/>
                              </a:rPr>
                              <m:t>𝛾</m:t>
                            </m:r>
                          </m:e>
                          <m:sup>
                            <m:r>
                              <a:rPr lang="en-US" sz="1600" b="0" i="1" smtClean="0">
                                <a:effectLst/>
                                <a:latin typeface="Cambria Math"/>
                                <a:ea typeface="Times New Roman"/>
                              </a:rPr>
                              <m:t>3</m:t>
                            </m:r>
                          </m:sup>
                        </m:sSup>
                      </m:oMath>
                    </m:oMathPara>
                  </a14:m>
                  <a:endParaRPr lang="nl-NL" sz="1600" dirty="0">
                    <a:effectLst/>
                    <a:latin typeface="Times New Roman"/>
                    <a:ea typeface="Times New Roman"/>
                  </a:endParaRPr>
                </a:p>
              </p:txBody>
            </p:sp>
          </mc:Choice>
          <mc:Fallback xmlns="">
            <p:sp>
              <p:nvSpPr>
                <p:cNvPr id="42" name="Text Box 34068"/>
                <p:cNvSpPr txBox="1">
                  <a:spLocks noRot="1" noChangeAspect="1" noMove="1" noResize="1" noEditPoints="1" noAdjustHandles="1" noChangeArrowheads="1" noChangeShapeType="1" noTextEdit="1"/>
                </p:cNvSpPr>
                <p:nvPr/>
              </p:nvSpPr>
              <p:spPr bwMode="auto">
                <a:xfrm>
                  <a:off x="3504457" y="1341252"/>
                  <a:ext cx="353695" cy="387434"/>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3" name="Text Box 34069"/>
            <p:cNvSpPr txBox="1">
              <a:spLocks noChangeArrowheads="1"/>
            </p:cNvSpPr>
            <p:nvPr/>
          </p:nvSpPr>
          <p:spPr bwMode="auto">
            <a:xfrm>
              <a:off x="5351780" y="1675274"/>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AU" sz="1600" dirty="0">
                  <a:sym typeface="Symbol"/>
                </a:rPr>
                <a:t></a:t>
              </a:r>
              <a:r>
                <a:rPr lang="nl-NL" sz="1600" baseline="30000" dirty="0">
                  <a:effectLst/>
                  <a:latin typeface="Times New Roman"/>
                  <a:ea typeface="Times New Roman"/>
                </a:rPr>
                <a:t>2</a:t>
              </a:r>
              <a:endParaRPr lang="nl-NL" sz="1200" dirty="0">
                <a:effectLst/>
                <a:latin typeface="Times New Roman"/>
                <a:ea typeface="Times New Roman"/>
              </a:endParaRPr>
            </a:p>
          </p:txBody>
        </p:sp>
        <p:sp>
          <p:nvSpPr>
            <p:cNvPr id="44" name="Text Box 34088"/>
            <p:cNvSpPr txBox="1">
              <a:spLocks noChangeArrowheads="1"/>
            </p:cNvSpPr>
            <p:nvPr/>
          </p:nvSpPr>
          <p:spPr bwMode="auto">
            <a:xfrm>
              <a:off x="4844427" y="934252"/>
              <a:ext cx="486410" cy="45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dirty="0">
                  <a:effectLst/>
                  <a:latin typeface="Times New Roman"/>
                  <a:ea typeface="Times New Roman"/>
                </a:rPr>
                <a:t>½</a:t>
              </a:r>
              <a:endParaRPr lang="nl-NL" sz="1600" dirty="0">
                <a:effectLst/>
                <a:latin typeface="Times New Roman"/>
                <a:ea typeface="Times New Roman"/>
              </a:endParaRPr>
            </a:p>
          </p:txBody>
        </p:sp>
        <p:sp>
          <p:nvSpPr>
            <p:cNvPr id="47" name="Text Box 34089"/>
            <p:cNvSpPr txBox="1">
              <a:spLocks noChangeArrowheads="1"/>
            </p:cNvSpPr>
            <p:nvPr/>
          </p:nvSpPr>
          <p:spPr bwMode="auto">
            <a:xfrm>
              <a:off x="4844427" y="1781953"/>
              <a:ext cx="553085" cy="451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1600">
                  <a:effectLst/>
                  <a:latin typeface="Times New Roman"/>
                  <a:ea typeface="Times New Roman"/>
                </a:rPr>
                <a:t>½</a:t>
              </a:r>
              <a:endParaRPr lang="nl-NL" sz="1600">
                <a:effectLst/>
                <a:latin typeface="Times New Roman"/>
                <a:ea typeface="Times New Roman"/>
              </a:endParaRPr>
            </a:p>
          </p:txBody>
        </p:sp>
      </p:grpSp>
      <mc:AlternateContent xmlns:mc="http://schemas.openxmlformats.org/markup-compatibility/2006" xmlns:a14="http://schemas.microsoft.com/office/drawing/2010/main">
        <mc:Choice Requires="a14">
          <p:sp>
            <p:nvSpPr>
              <p:cNvPr id="51" name="Text Box 2"/>
              <p:cNvSpPr txBox="1">
                <a:spLocks noChangeArrowheads="1"/>
              </p:cNvSpPr>
              <p:nvPr/>
            </p:nvSpPr>
            <p:spPr bwMode="auto">
              <a:xfrm>
                <a:off x="1301769" y="4147620"/>
                <a:ext cx="3630271" cy="212276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𝛾</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1</m:t>
                          </m:r>
                        </m:num>
                        <m:den>
                          <m:r>
                            <a:rPr lang="en-US" altLang="en-US" sz="2000" b="0" i="1" smtClean="0">
                              <a:latin typeface="Cambria Math"/>
                              <a:cs typeface="Times New Roman" panose="02020603050405020304" pitchFamily="18" charset="0"/>
                              <a:sym typeface="Math3" panose="00000400000000000000" pitchFamily="2" charset="2"/>
                            </a:rPr>
                            <m:t>2</m:t>
                          </m:r>
                        </m:den>
                      </m:f>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4</m:t>
                              </m:r>
                            </m:sup>
                          </m:sSup>
                        </m:e>
                      </m:d>
                      <m:r>
                        <a:rPr lang="en-US" altLang="en-US" sz="2000" b="0" i="1" smtClean="0">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𝛾</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lnSpc>
                    <a:spcPct val="95000"/>
                  </a:lnSpc>
                  <a:spcBef>
                    <a:spcPct val="0"/>
                  </a:spcBef>
                  <a:buNone/>
                </a:pPr>
                <a14:m>
                  <m:oMathPara xmlns:m="http://schemas.openxmlformats.org/officeDocument/2006/math">
                    <m:oMathParaPr>
                      <m:jc m:val="centerGroup"/>
                    </m:oMathParaPr>
                    <m:oMath xmlns:m="http://schemas.openxmlformats.org/officeDocument/2006/math">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f>
                        <m:f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i="1">
                              <a:latin typeface="Cambria Math"/>
                              <a:cs typeface="Times New Roman" panose="02020603050405020304" pitchFamily="18" charset="0"/>
                              <a:sym typeface="Math3" panose="00000400000000000000" pitchFamily="2" charset="2"/>
                            </a:rPr>
                            <m:t>1</m:t>
                          </m:r>
                        </m:num>
                        <m:den>
                          <m:r>
                            <a:rPr lang="en-US" altLang="en-US" sz="2000" i="1">
                              <a:latin typeface="Cambria Math"/>
                              <a:cs typeface="Times New Roman" panose="02020603050405020304" pitchFamily="18" charset="0"/>
                              <a:sym typeface="Math3" panose="00000400000000000000" pitchFamily="2" charset="2"/>
                            </a:rPr>
                            <m:t>2</m:t>
                          </m:r>
                        </m:den>
                      </m:f>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oMath>
                  </m:oMathPara>
                </a14:m>
                <a:endParaRPr lang="en-US" altLang="en-US" sz="2000" b="0" i="1" dirty="0">
                  <a:latin typeface="Cambria Math"/>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r>
                        <a:rPr lang="en-US" altLang="en-US" sz="2000" b="0" i="1" smtClean="0">
                          <a:latin typeface="Cambria Math"/>
                          <a:cs typeface="Times New Roman" panose="02020603050405020304" pitchFamily="18" charset="0"/>
                          <a:sym typeface="Math3" panose="00000400000000000000" pitchFamily="2" charset="2"/>
                        </a:rPr>
                        <m:t>𝑈</m:t>
                      </m:r>
                      <m:d>
                        <m:d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b="0" i="1" smtClean="0">
                          <a:latin typeface="Cambria Math"/>
                          <a:cs typeface="Times New Roman" panose="02020603050405020304" pitchFamily="18" charset="0"/>
                          <a:sym typeface="Math3" panose="00000400000000000000" pitchFamily="2" charset="2"/>
                        </a:rPr>
                        <m:t>;</m:t>
                      </m:r>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Para xmlns:m="http://schemas.openxmlformats.org/officeDocument/2006/math">
                    <m:oMathParaPr>
                      <m:jc m:val="centerGroup"/>
                    </m:oMathParaPr>
                    <m:oMath xmlns:m="http://schemas.openxmlformats.org/officeDocument/2006/math">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𝛾</m:t>
                          </m:r>
                        </m:e>
                        <m:sup>
                          <m:r>
                            <a:rPr lang="en-US" altLang="en-US" sz="2400" b="0" i="1" smtClean="0">
                              <a:latin typeface="Cambria Math"/>
                              <a:cs typeface="Times New Roman" panose="02020603050405020304" pitchFamily="18" charset="0"/>
                              <a:sym typeface="Math3" panose="00000400000000000000" pitchFamily="2" charset="2"/>
                            </a:rPr>
                            <m:t>3</m:t>
                          </m:r>
                        </m:sup>
                      </m:sSup>
                      <m:r>
                        <a:rPr lang="en-US" altLang="en-US" sz="2400" b="0" i="1" smtClean="0">
                          <a:latin typeface="Cambria Math"/>
                          <a:cs typeface="Times New Roman" panose="02020603050405020304" pitchFamily="18" charset="0"/>
                          <a:sym typeface="Math3" panose="00000400000000000000" pitchFamily="2" charset="2"/>
                        </a:rPr>
                        <m:t>=</m:t>
                      </m:r>
                      <m:sSup>
                        <m:sSupPr>
                          <m:ctrlPr>
                            <a:rPr lang="en-US" altLang="en-US" sz="24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400" b="0" i="1" smtClean="0">
                              <a:latin typeface="Cambria Math"/>
                              <a:cs typeface="Times New Roman" panose="02020603050405020304" pitchFamily="18" charset="0"/>
                              <a:sym typeface="Math3" panose="00000400000000000000" pitchFamily="2" charset="2"/>
                            </a:rPr>
                            <m:t>𝛼</m:t>
                          </m:r>
                        </m:e>
                        <m:sup>
                          <m:r>
                            <a:rPr lang="en-US" altLang="en-US" sz="2400" b="0" i="1" smtClean="0">
                              <a:latin typeface="Cambria Math"/>
                              <a:cs typeface="Times New Roman" panose="02020603050405020304" pitchFamily="18" charset="0"/>
                              <a:sym typeface="Math3" panose="00000400000000000000" pitchFamily="2" charset="2"/>
                            </a:rPr>
                            <m:t>3</m:t>
                          </m:r>
                        </m:sup>
                      </m:sSup>
                    </m:oMath>
                  </m:oMathPara>
                </a14:m>
                <a:endParaRPr lang="en-GB" altLang="en-US" sz="2400" b="0" dirty="0">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51" name="Text Box 2"/>
              <p:cNvSpPr txBox="1">
                <a:spLocks noRot="1" noChangeAspect="1" noMove="1" noResize="1" noEditPoints="1" noAdjustHandles="1" noChangeArrowheads="1" noChangeShapeType="1" noTextEdit="1"/>
              </p:cNvSpPr>
              <p:nvPr/>
            </p:nvSpPr>
            <p:spPr bwMode="auto">
              <a:xfrm>
                <a:off x="1301769" y="4147620"/>
                <a:ext cx="3630271" cy="2122761"/>
              </a:xfrm>
              <a:prstGeom prst="rect">
                <a:avLst/>
              </a:prstGeom>
              <a:blipFill rotWithShape="1">
                <a:blip r:embed="rId9"/>
                <a:stretch>
                  <a:fillRect b="-14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mc:AlternateContent xmlns:mc="http://schemas.openxmlformats.org/markup-compatibility/2006" xmlns:a14="http://schemas.microsoft.com/office/drawing/2010/main">
        <mc:Choice Requires="a14">
          <p:sp>
            <p:nvSpPr>
              <p:cNvPr id="52" name="Text Box 2"/>
              <p:cNvSpPr txBox="1">
                <a:spLocks noChangeArrowheads="1"/>
              </p:cNvSpPr>
              <p:nvPr/>
            </p:nvSpPr>
            <p:spPr bwMode="auto">
              <a:xfrm>
                <a:off x="210935" y="6198831"/>
                <a:ext cx="882556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The </a:t>
                </a:r>
                <a14:m>
                  <m:oMath xmlns:m="http://schemas.openxmlformats.org/officeDocument/2006/math">
                    <m:r>
                      <a:rPr lang="en-US" altLang="en-US" sz="2400" b="0" i="1" smtClean="0">
                        <a:solidFill>
                          <a:srgbClr val="0000FF"/>
                        </a:solidFill>
                        <a:latin typeface="Cambria Math"/>
                        <a:cs typeface="Times New Roman" panose="02020603050405020304" pitchFamily="18" charset="0"/>
                        <a:sym typeface="Math3" panose="00000400000000000000" pitchFamily="2" charset="2"/>
                      </a:rPr>
                      <m:t>𝛾</m:t>
                    </m:r>
                  </m:oMath>
                </a14:m>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 are just another way of measuring the same as the </a:t>
                </a:r>
                <a14:m>
                  <m:oMath xmlns:m="http://schemas.openxmlformats.org/officeDocument/2006/math">
                    <m:r>
                      <a:rPr lang="en-US" altLang="en-US" sz="2400" b="0" i="1" smtClean="0">
                        <a:solidFill>
                          <a:srgbClr val="0000FF"/>
                        </a:solidFill>
                        <a:latin typeface="Cambria Math"/>
                        <a:cs typeface="Times New Roman" panose="02020603050405020304" pitchFamily="18" charset="0"/>
                        <a:sym typeface="Math3" panose="00000400000000000000" pitchFamily="2" charset="2"/>
                      </a:rPr>
                      <m:t>𝛼</m:t>
                    </m:r>
                  </m:oMath>
                </a14:m>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p>
            </p:txBody>
          </p:sp>
        </mc:Choice>
        <mc:Fallback xmlns="">
          <p:sp>
            <p:nvSpPr>
              <p:cNvPr id="52" name="Text Box 2"/>
              <p:cNvSpPr txBox="1">
                <a:spLocks noRot="1" noChangeAspect="1" noMove="1" noResize="1" noEditPoints="1" noAdjustHandles="1" noChangeArrowheads="1" noChangeShapeType="1" noTextEdit="1"/>
              </p:cNvSpPr>
              <p:nvPr/>
            </p:nvSpPr>
            <p:spPr bwMode="auto">
              <a:xfrm>
                <a:off x="210935" y="6198831"/>
                <a:ext cx="8825561" cy="461665"/>
              </a:xfrm>
              <a:prstGeom prst="rect">
                <a:avLst/>
              </a:prstGeom>
              <a:blipFill rotWithShape="1">
                <a:blip r:embed="rId10"/>
                <a:stretch>
                  <a:fillRect l="-1106"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3" name="Text Box 3">
            <a:extLst>
              <a:ext uri="{FF2B5EF4-FFF2-40B4-BE49-F238E27FC236}">
                <a16:creationId xmlns:a16="http://schemas.microsoft.com/office/drawing/2014/main" id="{F6DA2E7F-AF51-4D62-82A2-DA2643915067}"/>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62</a:t>
            </a:fld>
            <a:endParaRPr lang="en-US" altLang="nl-NL" sz="1600"/>
          </a:p>
        </p:txBody>
      </p:sp>
    </p:spTree>
    <p:extLst>
      <p:ext uri="{BB962C8B-B14F-4D97-AF65-F5344CB8AC3E}">
        <p14:creationId xmlns:p14="http://schemas.microsoft.com/office/powerpoint/2010/main" val="567023432"/>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861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0861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08610">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31">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31">
                                            <p:txEl>
                                              <p:pRg st="2" end="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31">
                                            <p:txEl>
                                              <p:pRg st="3" end="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31">
                                            <p:txEl>
                                              <p:pRg st="4" end="4"/>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51">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51">
                                            <p:txEl>
                                              <p:pRg st="1" end="1"/>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51">
                                            <p:txEl>
                                              <p:pRg st="2" end="2"/>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51">
                                            <p:txEl>
                                              <p:pRg st="3" end="3"/>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51">
                                            <p:txEl>
                                              <p:pRg st="4" end="4"/>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P spid="31" grpId="0" build="p" autoUpdateAnimBg="0"/>
      <p:bldP spid="51" grpId="0" build="p" autoUpdateAnimBg="0"/>
      <p:bldP spid="5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6" name="Text Box 2"/>
              <p:cNvSpPr txBox="1">
                <a:spLocks noChangeArrowheads="1"/>
              </p:cNvSpPr>
              <p:nvPr/>
            </p:nvSpPr>
            <p:spPr bwMode="auto">
              <a:xfrm>
                <a:off x="107505" y="1052736"/>
                <a:ext cx="5544615" cy="120032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 to Exercise 4.</a:t>
                </a:r>
                <a:r>
                  <a:rPr lang="en-US" altLang="en-US" sz="2400" dirty="0">
                    <a:latin typeface="Arial" panose="020B0604020202020204" pitchFamily="34" charset="0"/>
                    <a:cs typeface="Times New Roman" panose="02020603050405020304" pitchFamily="18" charset="0"/>
                    <a:sym typeface="Math3" panose="00000400000000000000" pitchFamily="2" charset="2"/>
                  </a:rPr>
                  <a:t> </a:t>
                </a:r>
                <a:br>
                  <a:rPr lang="en-US" altLang="en-US" sz="2400" dirty="0">
                    <a:latin typeface="Arial" panose="020B0604020202020204" pitchFamily="34" charset="0"/>
                    <a:cs typeface="Times New Roman" panose="02020603050405020304" pitchFamily="18" charset="0"/>
                    <a:sym typeface="Math3" panose="00000400000000000000" pitchFamily="2" charset="2"/>
                  </a:rPr>
                </a:br>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en-US" sz="2400" dirty="0">
                    <a:latin typeface="Arial" panose="020B0604020202020204" pitchFamily="34" charset="0"/>
                    <a:cs typeface="Times New Roman" panose="02020603050405020304" pitchFamily="18" charset="0"/>
                    <a:sym typeface="Math3" panose="00000400000000000000" pitchFamily="2" charset="2"/>
                  </a:rPr>
                  <a:t>Now the </a:t>
                </a:r>
                <a14:m>
                  <m:oMath xmlns:m="http://schemas.openxmlformats.org/officeDocument/2006/math">
                    <m:r>
                      <a:rPr lang="en-US" altLang="en-US" sz="2400" b="0" i="1" dirty="0" smtClean="0">
                        <a:latin typeface="Cambria Math"/>
                        <a:cs typeface="Times New Roman" panose="02020603050405020304" pitchFamily="18" charset="0"/>
                        <a:sym typeface="Math3" panose="00000400000000000000" pitchFamily="2" charset="2"/>
                      </a:rPr>
                      <m:t>𝛿</m:t>
                    </m:r>
                  </m:oMath>
                </a14:m>
                <a:r>
                  <a:rPr lang="en-US" altLang="en-US" sz="2400" dirty="0">
                    <a:latin typeface="Arial" panose="020B0604020202020204" pitchFamily="34" charset="0"/>
                    <a:cs typeface="Times New Roman" panose="02020603050405020304" pitchFamily="18" charset="0"/>
                    <a:sym typeface="Math3" panose="00000400000000000000" pitchFamily="2" charset="2"/>
                  </a:rPr>
                  <a:t>’s, from Figure 4.1.4.</a:t>
                </a:r>
              </a:p>
            </p:txBody>
          </p:sp>
        </mc:Choice>
        <mc:Fallback xmlns="">
          <p:sp>
            <p:nvSpPr>
              <p:cNvPr id="86" name="Text Box 2"/>
              <p:cNvSpPr txBox="1">
                <a:spLocks noRot="1" noChangeAspect="1" noMove="1" noResize="1" noEditPoints="1" noAdjustHandles="1" noChangeArrowheads="1" noChangeShapeType="1" noTextEdit="1"/>
              </p:cNvSpPr>
              <p:nvPr/>
            </p:nvSpPr>
            <p:spPr bwMode="auto">
              <a:xfrm>
                <a:off x="107505" y="1052736"/>
                <a:ext cx="5544615" cy="1200329"/>
              </a:xfrm>
              <a:prstGeom prst="rect">
                <a:avLst/>
              </a:prstGeom>
              <a:blipFill rotWithShape="1">
                <a:blip r:embed="rId3"/>
                <a:stretch>
                  <a:fillRect l="-1760" t="-3553" b="-1116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 name="Text Box 3">
            <a:extLst>
              <a:ext uri="{FF2B5EF4-FFF2-40B4-BE49-F238E27FC236}">
                <a16:creationId xmlns:a16="http://schemas.microsoft.com/office/drawing/2014/main" id="{CF474836-DE98-4271-9CB6-DFF19DD4F07E}"/>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63</a:t>
            </a:fld>
            <a:endParaRPr lang="en-US" altLang="nl-NL" sz="1600"/>
          </a:p>
        </p:txBody>
      </p:sp>
    </p:spTree>
    <p:extLst>
      <p:ext uri="{BB962C8B-B14F-4D97-AF65-F5344CB8AC3E}">
        <p14:creationId xmlns:p14="http://schemas.microsoft.com/office/powerpoint/2010/main" val="248963023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8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339" y="5035115"/>
            <a:ext cx="9189107" cy="1333549"/>
            <a:chOff x="-15339" y="4822043"/>
            <a:chExt cx="9189107" cy="1333549"/>
          </a:xfrm>
        </p:grpSpPr>
        <p:grpSp>
          <p:nvGrpSpPr>
            <p:cNvPr id="40" name="Group 39"/>
            <p:cNvGrpSpPr/>
            <p:nvPr/>
          </p:nvGrpSpPr>
          <p:grpSpPr>
            <a:xfrm>
              <a:off x="6030781" y="4826229"/>
              <a:ext cx="3142987" cy="1283415"/>
              <a:chOff x="6030781" y="5024409"/>
              <a:chExt cx="3142987" cy="1283415"/>
            </a:xfrm>
          </p:grpSpPr>
          <p:sp>
            <p:nvSpPr>
              <p:cNvPr id="127" name="Text Box 33902"/>
              <p:cNvSpPr txBox="1">
                <a:spLocks noChangeArrowheads="1"/>
              </p:cNvSpPr>
              <p:nvPr/>
            </p:nvSpPr>
            <p:spPr bwMode="auto">
              <a:xfrm>
                <a:off x="6030781" y="5024409"/>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4.1.1</a:t>
                </a:r>
                <a:r>
                  <a:rPr lang="en-US" sz="1100" dirty="0">
                    <a:latin typeface="Times New Roman" panose="02020603050405020304" pitchFamily="18" charset="0"/>
                    <a:ea typeface="Times New Roman" panose="02020603050405020304" pitchFamily="18" charset="0"/>
                  </a:rPr>
                  <a:t>a</a:t>
                </a:r>
                <a:endParaRPr lang="en-US" sz="1100" dirty="0">
                  <a:effectLst/>
                  <a:latin typeface="Times New Roman" panose="02020603050405020304" pitchFamily="18" charset="0"/>
                  <a:ea typeface="Times New Roman" panose="02020603050405020304" pitchFamily="18" charset="0"/>
                </a:endParaRPr>
              </a:p>
            </p:txBody>
          </p:sp>
          <p:sp>
            <p:nvSpPr>
              <p:cNvPr id="129" name="Text Box 33905"/>
              <p:cNvSpPr txBox="1">
                <a:spLocks noChangeArrowheads="1"/>
              </p:cNvSpPr>
              <p:nvPr/>
            </p:nvSpPr>
            <p:spPr bwMode="auto">
              <a:xfrm>
                <a:off x="6489601" y="5111146"/>
                <a:ext cx="60627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grpSp>
            <p:nvGrpSpPr>
              <p:cNvPr id="130" name="Group 129"/>
              <p:cNvGrpSpPr>
                <a:grpSpLocks/>
              </p:cNvGrpSpPr>
              <p:nvPr/>
            </p:nvGrpSpPr>
            <p:grpSpPr bwMode="auto">
              <a:xfrm>
                <a:off x="6250098" y="5416629"/>
                <a:ext cx="887730" cy="661035"/>
                <a:chOff x="3237" y="3062"/>
                <a:chExt cx="1398" cy="1041"/>
              </a:xfrm>
            </p:grpSpPr>
            <p:sp>
              <p:nvSpPr>
                <p:cNvPr id="144" name="Freeform 143"/>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45" name="Freeform 144"/>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31" name="Oval 130"/>
              <p:cNvSpPr>
                <a:spLocks noChangeArrowheads="1"/>
              </p:cNvSpPr>
              <p:nvPr/>
            </p:nvSpPr>
            <p:spPr bwMode="auto">
              <a:xfrm>
                <a:off x="61834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32" name="Text Box 33910"/>
              <p:cNvSpPr txBox="1">
                <a:spLocks noChangeArrowheads="1"/>
              </p:cNvSpPr>
              <p:nvPr/>
            </p:nvSpPr>
            <p:spPr bwMode="auto">
              <a:xfrm>
                <a:off x="6508004" y="5969787"/>
                <a:ext cx="610235" cy="251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133" name="Text Box 33912"/>
              <p:cNvSpPr txBox="1">
                <a:spLocks noChangeArrowheads="1"/>
              </p:cNvSpPr>
              <p:nvPr/>
            </p:nvSpPr>
            <p:spPr bwMode="auto">
              <a:xfrm>
                <a:off x="7111158" y="591827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134" name="Text Box 33913"/>
              <p:cNvSpPr txBox="1">
                <a:spLocks noChangeArrowheads="1"/>
              </p:cNvSpPr>
              <p:nvPr/>
            </p:nvSpPr>
            <p:spPr bwMode="auto">
              <a:xfrm>
                <a:off x="7389923" y="5451554"/>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135" name="Text Box 33914"/>
              <p:cNvSpPr txBox="1">
                <a:spLocks noChangeArrowheads="1"/>
              </p:cNvSpPr>
              <p:nvPr/>
            </p:nvSpPr>
            <p:spPr bwMode="auto">
              <a:xfrm>
                <a:off x="8143069" y="5111146"/>
                <a:ext cx="6673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a:p>
                <a:pPr marL="0" marR="0">
                  <a:lnSpc>
                    <a:spcPct val="150000"/>
                  </a:lnSpc>
                  <a:spcBef>
                    <a:spcPts val="0"/>
                  </a:spcBef>
                  <a:spcAft>
                    <a:spcPts val="0"/>
                  </a:spcAft>
                  <a:tabLst>
                    <a:tab pos="269875" algn="l"/>
                  </a:tabLst>
                </a:pPr>
                <a:endParaRPr lang="en-US" sz="1600" dirty="0">
                  <a:effectLst/>
                  <a:latin typeface="Times New Roman" panose="02020603050405020304" pitchFamily="18" charset="0"/>
                  <a:ea typeface="Times New Roman" panose="02020603050405020304" pitchFamily="18" charset="0"/>
                </a:endParaRPr>
              </a:p>
            </p:txBody>
          </p:sp>
          <p:grpSp>
            <p:nvGrpSpPr>
              <p:cNvPr id="136" name="Group 135"/>
              <p:cNvGrpSpPr>
                <a:grpSpLocks/>
              </p:cNvGrpSpPr>
              <p:nvPr/>
            </p:nvGrpSpPr>
            <p:grpSpPr bwMode="auto">
              <a:xfrm>
                <a:off x="7850298" y="5416629"/>
                <a:ext cx="887730" cy="661035"/>
                <a:chOff x="3237" y="3062"/>
                <a:chExt cx="1398" cy="1041"/>
              </a:xfrm>
            </p:grpSpPr>
            <p:sp>
              <p:nvSpPr>
                <p:cNvPr id="142" name="Freeform 141"/>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43" name="Freeform 142"/>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37" name="Oval 136"/>
              <p:cNvSpPr>
                <a:spLocks noChangeArrowheads="1"/>
              </p:cNvSpPr>
              <p:nvPr/>
            </p:nvSpPr>
            <p:spPr bwMode="auto">
              <a:xfrm>
                <a:off x="77836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38" name="Text Box 33919"/>
              <p:cNvSpPr txBox="1">
                <a:spLocks noChangeArrowheads="1"/>
              </p:cNvSpPr>
              <p:nvPr/>
            </p:nvSpPr>
            <p:spPr bwMode="auto">
              <a:xfrm>
                <a:off x="8143716" y="5970936"/>
                <a:ext cx="61023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1600" baseline="-25000" dirty="0">
                  <a:effectLst/>
                  <a:latin typeface="Times New Roman" panose="02020603050405020304" pitchFamily="18" charset="0"/>
                  <a:ea typeface="Times New Roman" panose="02020603050405020304" pitchFamily="18" charset="0"/>
                </a:endParaRPr>
              </a:p>
            </p:txBody>
          </p:sp>
          <p:sp>
            <p:nvSpPr>
              <p:cNvPr id="140" name="Text Box 33921"/>
              <p:cNvSpPr txBox="1">
                <a:spLocks noChangeArrowheads="1"/>
              </p:cNvSpPr>
              <p:nvPr/>
            </p:nvSpPr>
            <p:spPr bwMode="auto">
              <a:xfrm>
                <a:off x="8711358" y="592843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141" name="Text Box 33939"/>
              <p:cNvSpPr txBox="1">
                <a:spLocks noChangeArrowheads="1"/>
              </p:cNvSpPr>
              <p:nvPr/>
            </p:nvSpPr>
            <p:spPr bwMode="auto">
              <a:xfrm>
                <a:off x="8680373" y="5149508"/>
                <a:ext cx="493395" cy="429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effectLst/>
                    <a:latin typeface="Times New Roman" panose="02020603050405020304" pitchFamily="18" charset="0"/>
                    <a:ea typeface="Times New Roman" panose="02020603050405020304" pitchFamily="18" charset="0"/>
                  </a:rPr>
                  <a:t>1</a:t>
                </a:r>
                <a:endParaRPr lang="en-US" sz="1600" dirty="0">
                  <a:effectLst/>
                  <a:latin typeface="Times New Roman" panose="02020603050405020304" pitchFamily="18" charset="0"/>
                  <a:ea typeface="Times New Roman" panose="02020603050405020304" pitchFamily="18" charset="0"/>
                </a:endParaRPr>
              </a:p>
            </p:txBody>
          </p:sp>
          <p:sp>
            <p:nvSpPr>
              <p:cNvPr id="174" name="Text Box 33939"/>
              <p:cNvSpPr txBox="1">
                <a:spLocks noChangeArrowheads="1"/>
              </p:cNvSpPr>
              <p:nvPr/>
            </p:nvSpPr>
            <p:spPr bwMode="auto">
              <a:xfrm>
                <a:off x="6888522" y="5285753"/>
                <a:ext cx="1069459"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60000"/>
                  </a:lnSpc>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    </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0</a:t>
                </a:r>
                <a:r>
                  <a:rPr lang="nl-NL" sz="1600" dirty="0">
                    <a:latin typeface="Times New Roman" panose="02020603050405020304" pitchFamily="18" charset="0"/>
                    <a:ea typeface="Times New Roman" panose="02020603050405020304" pitchFamily="18" charset="0"/>
                    <a:sym typeface="Symbol" panose="05050102010706020507" pitchFamily="18" charset="2"/>
                  </a:rPr>
                  <a:t>  </a:t>
                </a:r>
                <a:br>
                  <a:rPr lang="nl-NL" sz="1600" dirty="0">
                    <a:latin typeface="Times New Roman" panose="02020603050405020304" pitchFamily="18" charset="0"/>
                    <a:ea typeface="Times New Roman" panose="02020603050405020304" pitchFamily="18" charset="0"/>
                    <a:sym typeface="Symbol" panose="05050102010706020507" pitchFamily="18" charset="2"/>
                  </a:rPr>
                </a:br>
                <a:r>
                  <a:rPr lang="nl-NL" sz="1600" dirty="0">
                    <a:latin typeface="Times New Roman" panose="02020603050405020304" pitchFamily="18" charset="0"/>
                    <a:ea typeface="Times New Roman" panose="02020603050405020304" pitchFamily="18" charset="0"/>
                    <a:sym typeface="Symbol" panose="05050102010706020507" pitchFamily="18" charset="2"/>
                  </a:rPr>
                  <a:t> </a:t>
                </a:r>
                <a:r>
                  <a:rPr lang="nl-NL" sz="1200" dirty="0">
                    <a:latin typeface="Times New Roman" panose="02020603050405020304" pitchFamily="18" charset="0"/>
                    <a:ea typeface="Times New Roman" panose="02020603050405020304" pitchFamily="18" charset="0"/>
                    <a:sym typeface="Symbol" panose="05050102010706020507" pitchFamily="18" charset="2"/>
                  </a:rPr>
                  <a:t>(= 10)</a:t>
                </a:r>
                <a:endParaRPr lang="en-US" sz="1400" dirty="0">
                  <a:effectLst/>
                  <a:latin typeface="Times New Roman" panose="02020603050405020304" pitchFamily="18" charset="0"/>
                  <a:ea typeface="Times New Roman" panose="02020603050405020304" pitchFamily="18" charset="0"/>
                </a:endParaRPr>
              </a:p>
            </p:txBody>
          </p:sp>
          <p:sp>
            <p:nvSpPr>
              <p:cNvPr id="178" name="Rectangle 177"/>
              <p:cNvSpPr>
                <a:spLocks noChangeArrowheads="1"/>
              </p:cNvSpPr>
              <p:nvPr/>
            </p:nvSpPr>
            <p:spPr bwMode="auto">
              <a:xfrm>
                <a:off x="6129085" y="5232503"/>
                <a:ext cx="2879591" cy="1075321"/>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nvGrpSpPr>
            <p:cNvPr id="208" name="Group 207"/>
            <p:cNvGrpSpPr/>
            <p:nvPr/>
          </p:nvGrpSpPr>
          <p:grpSpPr>
            <a:xfrm>
              <a:off x="-15339" y="4822043"/>
              <a:ext cx="3142987" cy="1238187"/>
              <a:chOff x="6030781" y="5024415"/>
              <a:chExt cx="3142987" cy="1238187"/>
            </a:xfrm>
          </p:grpSpPr>
          <p:sp>
            <p:nvSpPr>
              <p:cNvPr id="213" name="Text Box 33902"/>
              <p:cNvSpPr txBox="1">
                <a:spLocks noChangeArrowheads="1"/>
              </p:cNvSpPr>
              <p:nvPr/>
            </p:nvSpPr>
            <p:spPr bwMode="auto">
              <a:xfrm>
                <a:off x="6030781" y="5024415"/>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a:t>
                </a:r>
                <a:r>
                  <a:rPr lang="en-US" sz="1200" dirty="0">
                    <a:effectLst/>
                    <a:latin typeface="Times New Roman" panose="02020603050405020304" pitchFamily="18" charset="0"/>
                    <a:ea typeface="Times New Roman" panose="02020603050405020304" pitchFamily="18" charset="0"/>
                  </a:rPr>
                  <a:t>4d</a:t>
                </a:r>
                <a:endParaRPr lang="en-US" sz="1100" dirty="0">
                  <a:effectLst/>
                  <a:latin typeface="Times New Roman" panose="02020603050405020304" pitchFamily="18" charset="0"/>
                  <a:ea typeface="Times New Roman" panose="02020603050405020304" pitchFamily="18" charset="0"/>
                </a:endParaRPr>
              </a:p>
            </p:txBody>
          </p:sp>
          <p:sp>
            <p:nvSpPr>
              <p:cNvPr id="214" name="Text Box 33905"/>
              <p:cNvSpPr txBox="1">
                <a:spLocks noChangeArrowheads="1"/>
              </p:cNvSpPr>
              <p:nvPr/>
            </p:nvSpPr>
            <p:spPr bwMode="auto">
              <a:xfrm>
                <a:off x="6525113" y="5120024"/>
                <a:ext cx="620763"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grpSp>
            <p:nvGrpSpPr>
              <p:cNvPr id="215" name="Group 214"/>
              <p:cNvGrpSpPr>
                <a:grpSpLocks/>
              </p:cNvGrpSpPr>
              <p:nvPr/>
            </p:nvGrpSpPr>
            <p:grpSpPr bwMode="auto">
              <a:xfrm>
                <a:off x="6250098" y="5416629"/>
                <a:ext cx="887730" cy="661035"/>
                <a:chOff x="3237" y="3062"/>
                <a:chExt cx="1398" cy="1041"/>
              </a:xfrm>
            </p:grpSpPr>
            <p:sp>
              <p:nvSpPr>
                <p:cNvPr id="230" name="Freeform 229"/>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31" name="Freeform 230"/>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16" name="Oval 215"/>
              <p:cNvSpPr>
                <a:spLocks noChangeArrowheads="1"/>
              </p:cNvSpPr>
              <p:nvPr/>
            </p:nvSpPr>
            <p:spPr bwMode="auto">
              <a:xfrm>
                <a:off x="61834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17" name="Text Box 33910"/>
              <p:cNvSpPr txBox="1">
                <a:spLocks noChangeArrowheads="1"/>
              </p:cNvSpPr>
              <p:nvPr/>
            </p:nvSpPr>
            <p:spPr bwMode="auto">
              <a:xfrm>
                <a:off x="6516882" y="5962058"/>
                <a:ext cx="62547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218" name="Text Box 33912"/>
              <p:cNvSpPr txBox="1">
                <a:spLocks noChangeArrowheads="1"/>
              </p:cNvSpPr>
              <p:nvPr/>
            </p:nvSpPr>
            <p:spPr bwMode="auto">
              <a:xfrm>
                <a:off x="7111158" y="591827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219" name="Text Box 33913"/>
              <p:cNvSpPr txBox="1">
                <a:spLocks noChangeArrowheads="1"/>
              </p:cNvSpPr>
              <p:nvPr/>
            </p:nvSpPr>
            <p:spPr bwMode="auto">
              <a:xfrm>
                <a:off x="7389923" y="5451554"/>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220" name="Text Box 33914"/>
              <p:cNvSpPr txBox="1">
                <a:spLocks noChangeArrowheads="1"/>
              </p:cNvSpPr>
              <p:nvPr/>
            </p:nvSpPr>
            <p:spPr bwMode="auto">
              <a:xfrm>
                <a:off x="8151947" y="5111146"/>
                <a:ext cx="6673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a:p>
                <a:pPr marL="0" marR="0">
                  <a:lnSpc>
                    <a:spcPct val="150000"/>
                  </a:lnSpc>
                  <a:spcBef>
                    <a:spcPts val="0"/>
                  </a:spcBef>
                  <a:spcAft>
                    <a:spcPts val="0"/>
                  </a:spcAft>
                  <a:tabLst>
                    <a:tab pos="269875" algn="l"/>
                  </a:tabLst>
                </a:pPr>
                <a:endParaRPr lang="en-US" sz="1600" dirty="0">
                  <a:effectLst/>
                  <a:latin typeface="Times New Roman" panose="02020603050405020304" pitchFamily="18" charset="0"/>
                  <a:ea typeface="Times New Roman" panose="02020603050405020304" pitchFamily="18" charset="0"/>
                </a:endParaRPr>
              </a:p>
            </p:txBody>
          </p:sp>
          <p:grpSp>
            <p:nvGrpSpPr>
              <p:cNvPr id="221" name="Group 220"/>
              <p:cNvGrpSpPr>
                <a:grpSpLocks/>
              </p:cNvGrpSpPr>
              <p:nvPr/>
            </p:nvGrpSpPr>
            <p:grpSpPr bwMode="auto">
              <a:xfrm>
                <a:off x="7850298" y="5416629"/>
                <a:ext cx="887730" cy="661035"/>
                <a:chOff x="3237" y="3062"/>
                <a:chExt cx="1398" cy="1041"/>
              </a:xfrm>
            </p:grpSpPr>
            <p:sp>
              <p:nvSpPr>
                <p:cNvPr id="228" name="Freeform 227"/>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29" name="Freeform 228"/>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22" name="Oval 221"/>
              <p:cNvSpPr>
                <a:spLocks noChangeArrowheads="1"/>
              </p:cNvSpPr>
              <p:nvPr/>
            </p:nvSpPr>
            <p:spPr bwMode="auto">
              <a:xfrm>
                <a:off x="7783623" y="5666819"/>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23" name="Text Box 33919"/>
              <p:cNvSpPr txBox="1">
                <a:spLocks noChangeArrowheads="1"/>
              </p:cNvSpPr>
              <p:nvPr/>
            </p:nvSpPr>
            <p:spPr bwMode="auto">
              <a:xfrm>
                <a:off x="8143716" y="5962058"/>
                <a:ext cx="61023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224" name="Text Box 33921"/>
              <p:cNvSpPr txBox="1">
                <a:spLocks noChangeArrowheads="1"/>
              </p:cNvSpPr>
              <p:nvPr/>
            </p:nvSpPr>
            <p:spPr bwMode="auto">
              <a:xfrm>
                <a:off x="8711358" y="5928439"/>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225" name="Text Box 33939"/>
              <p:cNvSpPr txBox="1">
                <a:spLocks noChangeArrowheads="1"/>
              </p:cNvSpPr>
              <p:nvPr/>
            </p:nvSpPr>
            <p:spPr bwMode="auto">
              <a:xfrm>
                <a:off x="8680373" y="5149508"/>
                <a:ext cx="493395" cy="429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effectLst/>
                    <a:latin typeface="Times New Roman" panose="02020603050405020304" pitchFamily="18" charset="0"/>
                    <a:ea typeface="Times New Roman" panose="02020603050405020304" pitchFamily="18" charset="0"/>
                  </a:rPr>
                  <a:t>1</a:t>
                </a:r>
                <a:endParaRPr lang="en-US" sz="1600" dirty="0">
                  <a:effectLst/>
                  <a:latin typeface="Times New Roman" panose="02020603050405020304" pitchFamily="18" charset="0"/>
                  <a:ea typeface="Times New Roman" panose="02020603050405020304" pitchFamily="18" charset="0"/>
                </a:endParaRPr>
              </a:p>
            </p:txBody>
          </p:sp>
          <p:sp>
            <p:nvSpPr>
              <p:cNvPr id="226" name="Text Box 33939"/>
              <p:cNvSpPr txBox="1">
                <a:spLocks noChangeArrowheads="1"/>
              </p:cNvSpPr>
              <p:nvPr/>
            </p:nvSpPr>
            <p:spPr bwMode="auto">
              <a:xfrm>
                <a:off x="7075805" y="5285753"/>
                <a:ext cx="518475" cy="331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80000"/>
                  </a:lnSpc>
                  <a:tabLst>
                    <a:tab pos="269875" algn="l"/>
                  </a:tabLst>
                </a:pPr>
                <a:r>
                  <a:rPr lang="nl-NL" sz="1600" dirty="0">
                    <a:latin typeface="Times New Roman"/>
                    <a:ea typeface="Times New Roman"/>
                    <a:sym typeface="Symbol"/>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0</a:t>
                </a:r>
                <a:endParaRPr lang="en-US" sz="1600" dirty="0">
                  <a:effectLst/>
                  <a:latin typeface="Times New Roman" panose="02020603050405020304" pitchFamily="18" charset="0"/>
                  <a:ea typeface="Times New Roman" panose="02020603050405020304" pitchFamily="18" charset="0"/>
                </a:endParaRPr>
              </a:p>
            </p:txBody>
          </p:sp>
          <p:sp>
            <p:nvSpPr>
              <p:cNvPr id="227" name="Rectangle 226"/>
              <p:cNvSpPr>
                <a:spLocks noChangeArrowheads="1"/>
              </p:cNvSpPr>
              <p:nvPr/>
            </p:nvSpPr>
            <p:spPr bwMode="auto">
              <a:xfrm>
                <a:off x="6129085" y="5241382"/>
                <a:ext cx="2879591" cy="102122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94" name="Text Box 34144"/>
            <p:cNvSpPr txBox="1">
              <a:spLocks noChangeArrowheads="1"/>
            </p:cNvSpPr>
            <p:nvPr/>
          </p:nvSpPr>
          <p:spPr bwMode="auto">
            <a:xfrm>
              <a:off x="3059832" y="5157192"/>
              <a:ext cx="3184189" cy="99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600" dirty="0">
                  <a:solidFill>
                    <a:srgbClr val="0000FF"/>
                  </a:solidFill>
                  <a:effectLst/>
                  <a:latin typeface="Arial" panose="020B0604020202020204" pitchFamily="34" charset="0"/>
                  <a:ea typeface="Times New Roman"/>
                </a:rPr>
                <a:t>Fig. 4</a:t>
              </a:r>
              <a:r>
                <a:rPr lang="x-none" sz="1600" dirty="0">
                  <a:solidFill>
                    <a:srgbClr val="0000FF"/>
                  </a:solidFill>
                  <a:effectLst/>
                  <a:latin typeface="Arial" panose="020B0604020202020204" pitchFamily="34" charset="0"/>
                  <a:ea typeface="Times New Roman"/>
                </a:rPr>
                <a:t>.1.</a:t>
              </a:r>
              <a:r>
                <a:rPr lang="en-US" sz="1600" dirty="0">
                  <a:solidFill>
                    <a:srgbClr val="0000FF"/>
                  </a:solidFill>
                  <a:effectLst/>
                  <a:latin typeface="Arial" panose="020B0604020202020204" pitchFamily="34" charset="0"/>
                  <a:ea typeface="Times New Roman"/>
                </a:rPr>
                <a:t>4d: compare Fig. 4.1.1a.</a:t>
              </a:r>
              <a:r>
                <a:rPr lang="en-US" dirty="0">
                  <a:solidFill>
                    <a:srgbClr val="0000FF"/>
                  </a:solidFill>
                  <a:effectLst/>
                  <a:latin typeface="Arial" panose="020B0604020202020204" pitchFamily="34" charset="0"/>
                  <a:ea typeface="Times New Roman"/>
                </a:rPr>
                <a:t> Given that </a:t>
              </a:r>
              <a:r>
                <a:rPr lang="nl-NL" dirty="0">
                  <a:solidFill>
                    <a:srgbClr val="0000FF"/>
                  </a:solidFill>
                  <a:latin typeface="Times New Roman"/>
                  <a:ea typeface="Times New Roman"/>
                  <a:sym typeface="Symbol"/>
                </a:rPr>
                <a:t></a:t>
              </a:r>
              <a:r>
                <a:rPr lang="nl-NL" baseline="30000" dirty="0">
                  <a:solidFill>
                    <a:srgbClr val="0000FF"/>
                  </a:solidFill>
                  <a:latin typeface="Times New Roman"/>
                  <a:ea typeface="Times New Roman"/>
                  <a:sym typeface="Symbol"/>
                </a:rPr>
                <a:t>1</a:t>
              </a:r>
              <a:r>
                <a:rPr lang="en-US" dirty="0">
                  <a:solidFill>
                    <a:srgbClr val="0000FF"/>
                  </a:solidFill>
                  <a:latin typeface="Arial" panose="020B0604020202020204" pitchFamily="34" charset="0"/>
                  <a:ea typeface="Times New Roman"/>
                </a:rPr>
                <a:t> = </a:t>
              </a:r>
              <a:r>
                <a:rPr lang="nl-NL" dirty="0">
                  <a:solidFill>
                    <a:srgbClr val="0000FF"/>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0000FF"/>
                  </a:solidFill>
                  <a:latin typeface="Times New Roman" panose="02020603050405020304" pitchFamily="18" charset="0"/>
                  <a:ea typeface="Times New Roman" panose="02020603050405020304" pitchFamily="18" charset="0"/>
                  <a:sym typeface="Symbol" panose="05050102010706020507" pitchFamily="18" charset="2"/>
                </a:rPr>
                <a:t>1</a:t>
              </a:r>
              <a:r>
                <a:rPr lang="en-US" dirty="0">
                  <a:solidFill>
                    <a:srgbClr val="0000FF"/>
                  </a:solidFill>
                  <a:effectLst/>
                  <a:latin typeface="Arial" panose="020B0604020202020204" pitchFamily="34" charset="0"/>
                  <a:ea typeface="Times New Roman"/>
                </a:rPr>
                <a:t>, we must have </a:t>
              </a:r>
              <a:r>
                <a:rPr lang="nl-NL" dirty="0">
                  <a:solidFill>
                    <a:srgbClr val="FF0000"/>
                  </a:solidFill>
                  <a:latin typeface="Times New Roman"/>
                  <a:ea typeface="Times New Roman"/>
                  <a:sym typeface="Symbol"/>
                </a:rPr>
                <a:t></a:t>
              </a:r>
              <a:r>
                <a:rPr lang="nl-NL" baseline="30000" dirty="0">
                  <a:solidFill>
                    <a:srgbClr val="FF0000"/>
                  </a:solidFill>
                  <a:latin typeface="Times New Roman"/>
                  <a:ea typeface="Times New Roman"/>
                  <a:sym typeface="Symbol"/>
                </a:rPr>
                <a:t>0</a:t>
              </a:r>
              <a:r>
                <a:rPr lang="en-US" dirty="0">
                  <a:solidFill>
                    <a:srgbClr val="FF0000"/>
                  </a:solidFill>
                  <a:effectLst/>
                  <a:latin typeface="Arial" panose="020B0604020202020204" pitchFamily="34" charset="0"/>
                  <a:ea typeface="Times New Roman"/>
                </a:rPr>
                <a:t> = </a:t>
              </a:r>
              <a:r>
                <a:rPr lang="nl-NL"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0</a:t>
              </a:r>
              <a:r>
                <a:rPr lang="en-US" dirty="0">
                  <a:solidFill>
                    <a:srgbClr val="0000FF"/>
                  </a:solidFill>
                  <a:effectLst/>
                  <a:latin typeface="Arial" panose="020B0604020202020204" pitchFamily="34" charset="0"/>
                  <a:ea typeface="Times New Roman"/>
                </a:rPr>
                <a:t>.</a:t>
              </a:r>
            </a:p>
          </p:txBody>
        </p:sp>
      </p:grpSp>
      <p:sp>
        <p:nvSpPr>
          <p:cNvPr id="175" name="Text Box 34144"/>
          <p:cNvSpPr txBox="1">
            <a:spLocks noChangeArrowheads="1"/>
          </p:cNvSpPr>
          <p:nvPr/>
        </p:nvSpPr>
        <p:spPr bwMode="auto">
          <a:xfrm>
            <a:off x="6054452" y="103932"/>
            <a:ext cx="3257252" cy="99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600" dirty="0">
                <a:latin typeface="Arial" panose="020B0604020202020204" pitchFamily="34" charset="0"/>
                <a:ea typeface="Times New Roman"/>
              </a:rPr>
              <a:t>Below: Figure </a:t>
            </a:r>
            <a:r>
              <a:rPr lang="x-none" sz="1600">
                <a:effectLst/>
                <a:latin typeface="Arial" panose="020B0604020202020204" pitchFamily="34" charset="0"/>
                <a:ea typeface="Times New Roman"/>
              </a:rPr>
              <a:t>4.1.</a:t>
            </a:r>
            <a:r>
              <a:rPr lang="en-US" sz="1600" dirty="0">
                <a:effectLst/>
                <a:latin typeface="Arial" panose="020B0604020202020204" pitchFamily="34" charset="0"/>
                <a:ea typeface="Times New Roman"/>
              </a:rPr>
              <a:t>1 with: upper/lower panels interchanged</a:t>
            </a:r>
          </a:p>
          <a:p>
            <a:pPr>
              <a:lnSpc>
                <a:spcPct val="90000"/>
              </a:lnSpc>
              <a:spcAft>
                <a:spcPts val="0"/>
              </a:spcAft>
              <a:tabLst>
                <a:tab pos="269875" algn="l"/>
              </a:tabLst>
            </a:pPr>
            <a:r>
              <a:rPr lang="en-US" sz="1600" dirty="0">
                <a:effectLst/>
                <a:latin typeface="Arial" panose="020B0604020202020204" pitchFamily="34" charset="0"/>
                <a:ea typeface="Times New Roman"/>
              </a:rPr>
              <a:t>left/right prospects interchanged.</a:t>
            </a:r>
            <a:endParaRPr lang="nl-NL" sz="1400" dirty="0">
              <a:effectLst/>
              <a:latin typeface="Arial" panose="020B0604020202020204" pitchFamily="34" charset="0"/>
              <a:ea typeface="Times New Roman"/>
            </a:endParaRPr>
          </a:p>
        </p:txBody>
      </p:sp>
      <p:sp>
        <p:nvSpPr>
          <p:cNvPr id="179" name="Text Box 34144"/>
          <p:cNvSpPr txBox="1">
            <a:spLocks noChangeArrowheads="1"/>
          </p:cNvSpPr>
          <p:nvPr/>
        </p:nvSpPr>
        <p:spPr bwMode="auto">
          <a:xfrm>
            <a:off x="3005664" y="1294917"/>
            <a:ext cx="3661505" cy="99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600" dirty="0">
                <a:solidFill>
                  <a:srgbClr val="0000FF"/>
                </a:solidFill>
                <a:effectLst/>
                <a:latin typeface="Arial" panose="020B0604020202020204" pitchFamily="34" charset="0"/>
                <a:ea typeface="Times New Roman"/>
              </a:rPr>
              <a:t>Fig. 4</a:t>
            </a:r>
            <a:r>
              <a:rPr lang="x-none" sz="1600" dirty="0">
                <a:solidFill>
                  <a:srgbClr val="0000FF"/>
                </a:solidFill>
                <a:effectLst/>
                <a:latin typeface="Arial" panose="020B0604020202020204" pitchFamily="34" charset="0"/>
                <a:ea typeface="Times New Roman"/>
              </a:rPr>
              <a:t>.1.</a:t>
            </a:r>
            <a:r>
              <a:rPr lang="en-US" sz="1600" dirty="0">
                <a:solidFill>
                  <a:srgbClr val="0000FF"/>
                </a:solidFill>
                <a:effectLst/>
                <a:latin typeface="Arial" panose="020B0604020202020204" pitchFamily="34" charset="0"/>
                <a:ea typeface="Times New Roman"/>
              </a:rPr>
              <a:t>4a: compare Fig. 4.1.1d.</a:t>
            </a:r>
          </a:p>
        </p:txBody>
      </p:sp>
      <p:grpSp>
        <p:nvGrpSpPr>
          <p:cNvPr id="252" name="Group 251"/>
          <p:cNvGrpSpPr/>
          <p:nvPr/>
        </p:nvGrpSpPr>
        <p:grpSpPr>
          <a:xfrm>
            <a:off x="6751" y="2297854"/>
            <a:ext cx="3137789" cy="1283428"/>
            <a:chOff x="6039659" y="1809176"/>
            <a:chExt cx="3137789" cy="1283428"/>
          </a:xfrm>
        </p:grpSpPr>
        <p:sp>
          <p:nvSpPr>
            <p:cNvPr id="253" name="Text Box 33943"/>
            <p:cNvSpPr txBox="1">
              <a:spLocks noChangeArrowheads="1"/>
            </p:cNvSpPr>
            <p:nvPr/>
          </p:nvSpPr>
          <p:spPr bwMode="auto">
            <a:xfrm>
              <a:off x="6532730" y="1920603"/>
              <a:ext cx="564422"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1600" baseline="-25000" dirty="0">
                <a:effectLst/>
                <a:latin typeface="Times New Roman" panose="02020603050405020304" pitchFamily="18" charset="0"/>
                <a:ea typeface="Times New Roman" panose="02020603050405020304" pitchFamily="18" charset="0"/>
              </a:endParaRPr>
            </a:p>
          </p:txBody>
        </p:sp>
        <p:grpSp>
          <p:nvGrpSpPr>
            <p:cNvPr id="254" name="Group 253"/>
            <p:cNvGrpSpPr>
              <a:grpSpLocks/>
            </p:cNvGrpSpPr>
            <p:nvPr/>
          </p:nvGrpSpPr>
          <p:grpSpPr bwMode="auto">
            <a:xfrm>
              <a:off x="6250098" y="2226161"/>
              <a:ext cx="887730" cy="661035"/>
              <a:chOff x="3237" y="3062"/>
              <a:chExt cx="1398" cy="1041"/>
            </a:xfrm>
          </p:grpSpPr>
          <p:sp>
            <p:nvSpPr>
              <p:cNvPr id="270" name="Freeform 269"/>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71" name="Freeform 270"/>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55" name="Oval 254"/>
            <p:cNvSpPr>
              <a:spLocks noChangeArrowheads="1"/>
            </p:cNvSpPr>
            <p:nvPr/>
          </p:nvSpPr>
          <p:spPr bwMode="auto">
            <a:xfrm>
              <a:off x="61834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56" name="Text Box 33948"/>
            <p:cNvSpPr txBox="1">
              <a:spLocks noChangeArrowheads="1"/>
            </p:cNvSpPr>
            <p:nvPr/>
          </p:nvSpPr>
          <p:spPr bwMode="auto">
            <a:xfrm>
              <a:off x="6541109" y="2769026"/>
              <a:ext cx="67125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257" name="Text Box 33950"/>
            <p:cNvSpPr txBox="1">
              <a:spLocks noChangeArrowheads="1"/>
            </p:cNvSpPr>
            <p:nvPr/>
          </p:nvSpPr>
          <p:spPr bwMode="auto">
            <a:xfrm>
              <a:off x="7111158" y="273543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258" name="Text Box 33951"/>
            <p:cNvSpPr txBox="1">
              <a:spLocks noChangeArrowheads="1"/>
            </p:cNvSpPr>
            <p:nvPr/>
          </p:nvSpPr>
          <p:spPr bwMode="auto">
            <a:xfrm>
              <a:off x="7389923" y="226108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259" name="Text Box 33952"/>
            <p:cNvSpPr txBox="1">
              <a:spLocks noChangeArrowheads="1"/>
            </p:cNvSpPr>
            <p:nvPr/>
          </p:nvSpPr>
          <p:spPr bwMode="auto">
            <a:xfrm>
              <a:off x="8131783" y="1928274"/>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260" name="Group 259"/>
            <p:cNvGrpSpPr>
              <a:grpSpLocks/>
            </p:cNvGrpSpPr>
            <p:nvPr/>
          </p:nvGrpSpPr>
          <p:grpSpPr bwMode="auto">
            <a:xfrm>
              <a:off x="7850298" y="2226161"/>
              <a:ext cx="887730" cy="661035"/>
              <a:chOff x="3237" y="3062"/>
              <a:chExt cx="1398" cy="1041"/>
            </a:xfrm>
          </p:grpSpPr>
          <p:sp>
            <p:nvSpPr>
              <p:cNvPr id="268" name="Freeform 267"/>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69" name="Freeform 268"/>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61" name="Oval 260"/>
            <p:cNvSpPr>
              <a:spLocks noChangeArrowheads="1"/>
            </p:cNvSpPr>
            <p:nvPr/>
          </p:nvSpPr>
          <p:spPr bwMode="auto">
            <a:xfrm>
              <a:off x="77836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62" name="Text Box 33957"/>
            <p:cNvSpPr txBox="1">
              <a:spLocks noChangeArrowheads="1"/>
            </p:cNvSpPr>
            <p:nvPr/>
          </p:nvSpPr>
          <p:spPr bwMode="auto">
            <a:xfrm>
              <a:off x="8129858" y="2769026"/>
              <a:ext cx="555478"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000" baseline="-25000" dirty="0">
                <a:effectLst/>
                <a:latin typeface="Times New Roman" panose="02020603050405020304" pitchFamily="18" charset="0"/>
                <a:ea typeface="Times New Roman" panose="02020603050405020304" pitchFamily="18" charset="0"/>
              </a:endParaRPr>
            </a:p>
          </p:txBody>
        </p:sp>
        <p:sp>
          <p:nvSpPr>
            <p:cNvPr id="263" name="Text Box 33958"/>
            <p:cNvSpPr txBox="1">
              <a:spLocks noChangeArrowheads="1"/>
            </p:cNvSpPr>
            <p:nvPr/>
          </p:nvSpPr>
          <p:spPr bwMode="auto">
            <a:xfrm>
              <a:off x="8684053" y="1950252"/>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3</a:t>
              </a:r>
              <a:endParaRPr lang="en-US" sz="1600" dirty="0">
                <a:effectLst/>
                <a:latin typeface="Times New Roman" panose="02020603050405020304" pitchFamily="18" charset="0"/>
                <a:ea typeface="Times New Roman" panose="02020603050405020304" pitchFamily="18" charset="0"/>
              </a:endParaRPr>
            </a:p>
          </p:txBody>
        </p:sp>
        <p:sp>
          <p:nvSpPr>
            <p:cNvPr id="264" name="Text Box 33959"/>
            <p:cNvSpPr txBox="1">
              <a:spLocks noChangeArrowheads="1"/>
            </p:cNvSpPr>
            <p:nvPr/>
          </p:nvSpPr>
          <p:spPr bwMode="auto">
            <a:xfrm>
              <a:off x="8711358" y="272781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265" name="Text Box 33977"/>
            <p:cNvSpPr txBox="1">
              <a:spLocks noChangeArrowheads="1"/>
            </p:cNvSpPr>
            <p:nvPr/>
          </p:nvSpPr>
          <p:spPr bwMode="auto">
            <a:xfrm>
              <a:off x="7106842" y="1962676"/>
              <a:ext cx="493395" cy="427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266" name="Text Box 33902"/>
            <p:cNvSpPr txBox="1">
              <a:spLocks noChangeArrowheads="1"/>
            </p:cNvSpPr>
            <p:nvPr/>
          </p:nvSpPr>
          <p:spPr bwMode="auto">
            <a:xfrm>
              <a:off x="6039659" y="1809176"/>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a:t>
              </a:r>
              <a:r>
                <a:rPr lang="en-US" sz="1200" dirty="0">
                  <a:effectLst/>
                  <a:latin typeface="Times New Roman" panose="02020603050405020304" pitchFamily="18" charset="0"/>
                  <a:ea typeface="Times New Roman" panose="02020603050405020304" pitchFamily="18" charset="0"/>
                </a:rPr>
                <a:t>4b</a:t>
              </a:r>
              <a:endParaRPr lang="en-US" sz="1100" dirty="0">
                <a:effectLst/>
                <a:latin typeface="Times New Roman" panose="02020603050405020304" pitchFamily="18" charset="0"/>
                <a:ea typeface="Times New Roman" panose="02020603050405020304" pitchFamily="18" charset="0"/>
              </a:endParaRPr>
            </a:p>
          </p:txBody>
        </p:sp>
        <p:sp>
          <p:nvSpPr>
            <p:cNvPr id="267" name="Rectangle 266"/>
            <p:cNvSpPr>
              <a:spLocks noChangeArrowheads="1"/>
            </p:cNvSpPr>
            <p:nvPr/>
          </p:nvSpPr>
          <p:spPr bwMode="auto">
            <a:xfrm>
              <a:off x="6129085" y="2034848"/>
              <a:ext cx="2879591" cy="105775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nvGrpSpPr>
          <p:cNvPr id="55" name="Group 54"/>
          <p:cNvGrpSpPr/>
          <p:nvPr/>
        </p:nvGrpSpPr>
        <p:grpSpPr>
          <a:xfrm>
            <a:off x="6030781" y="2323310"/>
            <a:ext cx="3146667" cy="1265681"/>
            <a:chOff x="6030781" y="1826923"/>
            <a:chExt cx="3146667" cy="1265681"/>
          </a:xfrm>
        </p:grpSpPr>
        <p:sp>
          <p:nvSpPr>
            <p:cNvPr id="88" name="Text Box 33943"/>
            <p:cNvSpPr txBox="1">
              <a:spLocks noChangeArrowheads="1"/>
            </p:cNvSpPr>
            <p:nvPr/>
          </p:nvSpPr>
          <p:spPr bwMode="auto">
            <a:xfrm>
              <a:off x="6540465" y="1928274"/>
              <a:ext cx="570693"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89" name="Group 88"/>
            <p:cNvGrpSpPr>
              <a:grpSpLocks/>
            </p:cNvGrpSpPr>
            <p:nvPr/>
          </p:nvGrpSpPr>
          <p:grpSpPr bwMode="auto">
            <a:xfrm>
              <a:off x="6250098" y="2226161"/>
              <a:ext cx="887730" cy="661035"/>
              <a:chOff x="3237" y="3062"/>
              <a:chExt cx="1398" cy="1041"/>
            </a:xfrm>
          </p:grpSpPr>
          <p:sp>
            <p:nvSpPr>
              <p:cNvPr id="104" name="Freeform 103"/>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05" name="Freeform 104"/>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90" name="Oval 89"/>
            <p:cNvSpPr>
              <a:spLocks noChangeArrowheads="1"/>
            </p:cNvSpPr>
            <p:nvPr/>
          </p:nvSpPr>
          <p:spPr bwMode="auto">
            <a:xfrm>
              <a:off x="61834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91" name="Text Box 33948"/>
            <p:cNvSpPr txBox="1">
              <a:spLocks noChangeArrowheads="1"/>
            </p:cNvSpPr>
            <p:nvPr/>
          </p:nvSpPr>
          <p:spPr bwMode="auto">
            <a:xfrm>
              <a:off x="6549987" y="2769026"/>
              <a:ext cx="652332"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92" name="Text Box 33950"/>
            <p:cNvSpPr txBox="1">
              <a:spLocks noChangeArrowheads="1"/>
            </p:cNvSpPr>
            <p:nvPr/>
          </p:nvSpPr>
          <p:spPr bwMode="auto">
            <a:xfrm>
              <a:off x="7111158" y="274813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93" name="Text Box 33951"/>
            <p:cNvSpPr txBox="1">
              <a:spLocks noChangeArrowheads="1"/>
            </p:cNvSpPr>
            <p:nvPr/>
          </p:nvSpPr>
          <p:spPr bwMode="auto">
            <a:xfrm>
              <a:off x="7389923" y="2261086"/>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94" name="Text Box 33952"/>
            <p:cNvSpPr txBox="1">
              <a:spLocks noChangeArrowheads="1"/>
            </p:cNvSpPr>
            <p:nvPr/>
          </p:nvSpPr>
          <p:spPr bwMode="auto">
            <a:xfrm>
              <a:off x="8140661" y="1928274"/>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95" name="Group 94"/>
            <p:cNvGrpSpPr>
              <a:grpSpLocks/>
            </p:cNvGrpSpPr>
            <p:nvPr/>
          </p:nvGrpSpPr>
          <p:grpSpPr bwMode="auto">
            <a:xfrm>
              <a:off x="7850298" y="2226161"/>
              <a:ext cx="887730" cy="661035"/>
              <a:chOff x="3237" y="3062"/>
              <a:chExt cx="1398" cy="1041"/>
            </a:xfrm>
          </p:grpSpPr>
          <p:sp>
            <p:nvSpPr>
              <p:cNvPr id="102" name="Freeform 101"/>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03" name="Freeform 102"/>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96" name="Oval 95"/>
            <p:cNvSpPr>
              <a:spLocks noChangeArrowheads="1"/>
            </p:cNvSpPr>
            <p:nvPr/>
          </p:nvSpPr>
          <p:spPr bwMode="auto">
            <a:xfrm>
              <a:off x="7783623" y="2476351"/>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97" name="Text Box 33957"/>
            <p:cNvSpPr txBox="1">
              <a:spLocks noChangeArrowheads="1"/>
            </p:cNvSpPr>
            <p:nvPr/>
          </p:nvSpPr>
          <p:spPr bwMode="auto">
            <a:xfrm>
              <a:off x="8150465" y="2760147"/>
              <a:ext cx="668041" cy="269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98" name="Text Box 33958"/>
            <p:cNvSpPr txBox="1">
              <a:spLocks noChangeArrowheads="1"/>
            </p:cNvSpPr>
            <p:nvPr/>
          </p:nvSpPr>
          <p:spPr bwMode="auto">
            <a:xfrm>
              <a:off x="8684053" y="1950252"/>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3</a:t>
              </a:r>
              <a:endParaRPr lang="en-US" sz="1600" dirty="0">
                <a:effectLst/>
                <a:latin typeface="Times New Roman" panose="02020603050405020304" pitchFamily="18" charset="0"/>
                <a:ea typeface="Times New Roman" panose="02020603050405020304" pitchFamily="18" charset="0"/>
              </a:endParaRPr>
            </a:p>
          </p:txBody>
        </p:sp>
        <p:sp>
          <p:nvSpPr>
            <p:cNvPr id="99" name="Text Box 33959"/>
            <p:cNvSpPr txBox="1">
              <a:spLocks noChangeArrowheads="1"/>
            </p:cNvSpPr>
            <p:nvPr/>
          </p:nvSpPr>
          <p:spPr bwMode="auto">
            <a:xfrm>
              <a:off x="8711358" y="2727811"/>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100" name="Text Box 33977"/>
            <p:cNvSpPr txBox="1">
              <a:spLocks noChangeArrowheads="1"/>
            </p:cNvSpPr>
            <p:nvPr/>
          </p:nvSpPr>
          <p:spPr bwMode="auto">
            <a:xfrm>
              <a:off x="7106842" y="1962676"/>
              <a:ext cx="493395" cy="427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101" name="Text Box 33902"/>
            <p:cNvSpPr txBox="1">
              <a:spLocks noChangeArrowheads="1"/>
            </p:cNvSpPr>
            <p:nvPr/>
          </p:nvSpPr>
          <p:spPr bwMode="auto">
            <a:xfrm>
              <a:off x="6030781" y="1826923"/>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c</a:t>
              </a:r>
              <a:endParaRPr lang="en-US" sz="1100" dirty="0">
                <a:effectLst/>
                <a:latin typeface="Times New Roman" panose="02020603050405020304" pitchFamily="18" charset="0"/>
                <a:ea typeface="Times New Roman" panose="02020603050405020304" pitchFamily="18" charset="0"/>
              </a:endParaRPr>
            </a:p>
          </p:txBody>
        </p:sp>
        <p:sp>
          <p:nvSpPr>
            <p:cNvPr id="176" name="Rectangle 175"/>
            <p:cNvSpPr>
              <a:spLocks noChangeArrowheads="1"/>
            </p:cNvSpPr>
            <p:nvPr/>
          </p:nvSpPr>
          <p:spPr bwMode="auto">
            <a:xfrm>
              <a:off x="6129085" y="2034848"/>
              <a:ext cx="2879591" cy="105775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92" name="Text Box 34144"/>
          <p:cNvSpPr txBox="1">
            <a:spLocks noChangeArrowheads="1"/>
          </p:cNvSpPr>
          <p:nvPr/>
        </p:nvSpPr>
        <p:spPr bwMode="auto">
          <a:xfrm>
            <a:off x="3038624" y="2706708"/>
            <a:ext cx="3184189" cy="340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600" dirty="0">
                <a:solidFill>
                  <a:srgbClr val="0000FF"/>
                </a:solidFill>
                <a:effectLst/>
                <a:latin typeface="Arial" panose="020B0604020202020204" pitchFamily="34" charset="0"/>
                <a:ea typeface="Times New Roman"/>
              </a:rPr>
              <a:t>Fig. 4</a:t>
            </a:r>
            <a:r>
              <a:rPr lang="x-none" sz="1600" dirty="0">
                <a:solidFill>
                  <a:srgbClr val="0000FF"/>
                </a:solidFill>
                <a:effectLst/>
                <a:latin typeface="Arial" panose="020B0604020202020204" pitchFamily="34" charset="0"/>
                <a:ea typeface="Times New Roman"/>
              </a:rPr>
              <a:t>.1.</a:t>
            </a:r>
            <a:r>
              <a:rPr lang="en-US" sz="1600" dirty="0">
                <a:solidFill>
                  <a:srgbClr val="0000FF"/>
                </a:solidFill>
                <a:effectLst/>
                <a:latin typeface="Arial" panose="020B0604020202020204" pitchFamily="34" charset="0"/>
                <a:ea typeface="Times New Roman"/>
              </a:rPr>
              <a:t>4b: compare Fig. 4.1.1c. </a:t>
            </a:r>
            <a:endParaRPr lang="en-US" dirty="0">
              <a:solidFill>
                <a:srgbClr val="0000FF"/>
              </a:solidFill>
              <a:effectLst/>
              <a:latin typeface="Arial" panose="020B0604020202020204" pitchFamily="34" charset="0"/>
              <a:ea typeface="Times New Roman"/>
            </a:endParaRPr>
          </a:p>
        </p:txBody>
      </p:sp>
      <p:grpSp>
        <p:nvGrpSpPr>
          <p:cNvPr id="4" name="Group 3"/>
          <p:cNvGrpSpPr/>
          <p:nvPr/>
        </p:nvGrpSpPr>
        <p:grpSpPr>
          <a:xfrm>
            <a:off x="-14827" y="3688902"/>
            <a:ext cx="9192275" cy="1410252"/>
            <a:chOff x="-14827" y="3449196"/>
            <a:chExt cx="9192275" cy="1410252"/>
          </a:xfrm>
        </p:grpSpPr>
        <p:grpSp>
          <p:nvGrpSpPr>
            <p:cNvPr id="232" name="Group 231"/>
            <p:cNvGrpSpPr/>
            <p:nvPr/>
          </p:nvGrpSpPr>
          <p:grpSpPr>
            <a:xfrm>
              <a:off x="-14827" y="3449197"/>
              <a:ext cx="3146667" cy="1285565"/>
              <a:chOff x="6030781" y="3389579"/>
              <a:chExt cx="3146667" cy="1285565"/>
            </a:xfrm>
          </p:grpSpPr>
          <p:grpSp>
            <p:nvGrpSpPr>
              <p:cNvPr id="233" name="Group 232"/>
              <p:cNvGrpSpPr>
                <a:grpSpLocks/>
              </p:cNvGrpSpPr>
              <p:nvPr/>
            </p:nvGrpSpPr>
            <p:grpSpPr bwMode="auto">
              <a:xfrm>
                <a:off x="6250098" y="3810064"/>
                <a:ext cx="887730" cy="661035"/>
                <a:chOff x="3237" y="3062"/>
                <a:chExt cx="1398" cy="1041"/>
              </a:xfrm>
            </p:grpSpPr>
            <p:sp>
              <p:nvSpPr>
                <p:cNvPr id="250" name="Freeform 249"/>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51" name="Freeform 250"/>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34" name="Oval 233"/>
              <p:cNvSpPr>
                <a:spLocks noChangeArrowheads="1"/>
              </p:cNvSpPr>
              <p:nvPr/>
            </p:nvSpPr>
            <p:spPr bwMode="auto">
              <a:xfrm>
                <a:off x="61834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35" name="Text Box 33929"/>
              <p:cNvSpPr txBox="1">
                <a:spLocks noChangeArrowheads="1"/>
              </p:cNvSpPr>
              <p:nvPr/>
            </p:nvSpPr>
            <p:spPr bwMode="auto">
              <a:xfrm>
                <a:off x="6591788" y="4351671"/>
                <a:ext cx="76644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236" name="Text Box 33931"/>
              <p:cNvSpPr txBox="1">
                <a:spLocks noChangeArrowheads="1"/>
              </p:cNvSpPr>
              <p:nvPr/>
            </p:nvSpPr>
            <p:spPr bwMode="auto">
              <a:xfrm>
                <a:off x="7111158" y="430155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237" name="Text Box 33932"/>
              <p:cNvSpPr txBox="1">
                <a:spLocks noChangeArrowheads="1"/>
              </p:cNvSpPr>
              <p:nvPr/>
            </p:nvSpPr>
            <p:spPr bwMode="auto">
              <a:xfrm>
                <a:off x="7389923" y="3844989"/>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grpSp>
            <p:nvGrpSpPr>
              <p:cNvPr id="238" name="Group 237"/>
              <p:cNvGrpSpPr>
                <a:grpSpLocks/>
              </p:cNvGrpSpPr>
              <p:nvPr/>
            </p:nvGrpSpPr>
            <p:grpSpPr bwMode="auto">
              <a:xfrm>
                <a:off x="7850298" y="3810064"/>
                <a:ext cx="887730" cy="661035"/>
                <a:chOff x="3237" y="3062"/>
                <a:chExt cx="1398" cy="1041"/>
              </a:xfrm>
            </p:grpSpPr>
            <p:sp>
              <p:nvSpPr>
                <p:cNvPr id="248" name="Freeform 247"/>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49" name="Freeform 248"/>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39" name="Oval 238"/>
              <p:cNvSpPr>
                <a:spLocks noChangeArrowheads="1"/>
              </p:cNvSpPr>
              <p:nvPr/>
            </p:nvSpPr>
            <p:spPr bwMode="auto">
              <a:xfrm>
                <a:off x="77836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40" name="Text Box 33938"/>
              <p:cNvSpPr txBox="1">
                <a:spLocks noChangeArrowheads="1"/>
              </p:cNvSpPr>
              <p:nvPr/>
            </p:nvSpPr>
            <p:spPr bwMode="auto">
              <a:xfrm>
                <a:off x="8165354" y="4360549"/>
                <a:ext cx="61023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241" name="Text Box 33939"/>
              <p:cNvSpPr txBox="1">
                <a:spLocks noChangeArrowheads="1"/>
              </p:cNvSpPr>
              <p:nvPr/>
            </p:nvSpPr>
            <p:spPr bwMode="auto">
              <a:xfrm>
                <a:off x="8684053" y="3535744"/>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242" name="Text Box 33940"/>
              <p:cNvSpPr txBox="1">
                <a:spLocks noChangeArrowheads="1"/>
              </p:cNvSpPr>
              <p:nvPr/>
            </p:nvSpPr>
            <p:spPr bwMode="auto">
              <a:xfrm>
                <a:off x="8711358" y="431171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243" name="Text Box 33958"/>
              <p:cNvSpPr txBox="1">
                <a:spLocks noChangeArrowheads="1"/>
              </p:cNvSpPr>
              <p:nvPr/>
            </p:nvSpPr>
            <p:spPr bwMode="auto">
              <a:xfrm>
                <a:off x="7087673" y="3539108"/>
                <a:ext cx="493395" cy="44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1</a:t>
                </a:r>
                <a:endParaRPr lang="en-US" sz="1600" dirty="0">
                  <a:effectLst/>
                  <a:latin typeface="Times New Roman" panose="02020603050405020304" pitchFamily="18" charset="0"/>
                  <a:ea typeface="Times New Roman" panose="02020603050405020304" pitchFamily="18" charset="0"/>
                </a:endParaRPr>
              </a:p>
            </p:txBody>
          </p:sp>
          <p:sp>
            <p:nvSpPr>
              <p:cNvPr id="244" name="Text Box 33902"/>
              <p:cNvSpPr txBox="1">
                <a:spLocks noChangeArrowheads="1"/>
              </p:cNvSpPr>
              <p:nvPr/>
            </p:nvSpPr>
            <p:spPr bwMode="auto">
              <a:xfrm>
                <a:off x="6030781" y="3389579"/>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a:t>
                </a:r>
                <a:r>
                  <a:rPr lang="en-US" sz="1200" dirty="0">
                    <a:effectLst/>
                    <a:latin typeface="Times New Roman" panose="02020603050405020304" pitchFamily="18" charset="0"/>
                    <a:ea typeface="Times New Roman" panose="02020603050405020304" pitchFamily="18" charset="0"/>
                  </a:rPr>
                  <a:t>4c</a:t>
                </a:r>
                <a:endParaRPr lang="en-US" sz="1100" dirty="0">
                  <a:effectLst/>
                  <a:latin typeface="Times New Roman" panose="02020603050405020304" pitchFamily="18" charset="0"/>
                  <a:ea typeface="Times New Roman" panose="02020603050405020304" pitchFamily="18" charset="0"/>
                </a:endParaRPr>
              </a:p>
            </p:txBody>
          </p:sp>
          <p:sp>
            <p:nvSpPr>
              <p:cNvPr id="245" name="Text Box 33924"/>
              <p:cNvSpPr txBox="1">
                <a:spLocks noChangeArrowheads="1"/>
              </p:cNvSpPr>
              <p:nvPr/>
            </p:nvSpPr>
            <p:spPr bwMode="auto">
              <a:xfrm>
                <a:off x="6573385" y="3509580"/>
                <a:ext cx="546157"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246" name="Text Box 33933"/>
              <p:cNvSpPr txBox="1">
                <a:spLocks noChangeArrowheads="1"/>
              </p:cNvSpPr>
              <p:nvPr/>
            </p:nvSpPr>
            <p:spPr bwMode="auto">
              <a:xfrm>
                <a:off x="8173585" y="3509580"/>
                <a:ext cx="5530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247" name="Rectangle 246"/>
              <p:cNvSpPr>
                <a:spLocks noChangeArrowheads="1"/>
              </p:cNvSpPr>
              <p:nvPr/>
            </p:nvSpPr>
            <p:spPr bwMode="auto">
              <a:xfrm>
                <a:off x="6129085" y="3621171"/>
                <a:ext cx="2879591" cy="1053973"/>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grpSp>
          <p:nvGrpSpPr>
            <p:cNvPr id="46" name="Group 45"/>
            <p:cNvGrpSpPr/>
            <p:nvPr/>
          </p:nvGrpSpPr>
          <p:grpSpPr>
            <a:xfrm>
              <a:off x="6039659" y="3449196"/>
              <a:ext cx="3137789" cy="1306914"/>
              <a:chOff x="6039659" y="3389578"/>
              <a:chExt cx="3137789" cy="1306914"/>
            </a:xfrm>
          </p:grpSpPr>
          <p:grpSp>
            <p:nvGrpSpPr>
              <p:cNvPr id="108" name="Group 107"/>
              <p:cNvGrpSpPr>
                <a:grpSpLocks/>
              </p:cNvGrpSpPr>
              <p:nvPr/>
            </p:nvGrpSpPr>
            <p:grpSpPr bwMode="auto">
              <a:xfrm>
                <a:off x="6250098" y="3810064"/>
                <a:ext cx="887730" cy="661035"/>
                <a:chOff x="3237" y="3062"/>
                <a:chExt cx="1398" cy="1041"/>
              </a:xfrm>
            </p:grpSpPr>
            <p:sp>
              <p:nvSpPr>
                <p:cNvPr id="124" name="Freeform 123"/>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25" name="Freeform 124"/>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09" name="Oval 108"/>
              <p:cNvSpPr>
                <a:spLocks noChangeArrowheads="1"/>
              </p:cNvSpPr>
              <p:nvPr/>
            </p:nvSpPr>
            <p:spPr bwMode="auto">
              <a:xfrm>
                <a:off x="61834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10" name="Text Box 33929"/>
              <p:cNvSpPr txBox="1">
                <a:spLocks noChangeArrowheads="1"/>
              </p:cNvSpPr>
              <p:nvPr/>
            </p:nvSpPr>
            <p:spPr bwMode="auto">
              <a:xfrm>
                <a:off x="6556276" y="4355493"/>
                <a:ext cx="566141"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111" name="Text Box 33931"/>
              <p:cNvSpPr txBox="1">
                <a:spLocks noChangeArrowheads="1"/>
              </p:cNvSpPr>
              <p:nvPr/>
            </p:nvSpPr>
            <p:spPr bwMode="auto">
              <a:xfrm>
                <a:off x="7111158" y="430155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8</a:t>
                </a:r>
                <a:endParaRPr lang="en-US" sz="1400" dirty="0">
                  <a:effectLst/>
                  <a:latin typeface="Times New Roman" panose="02020603050405020304" pitchFamily="18" charset="0"/>
                  <a:ea typeface="Times New Roman" panose="02020603050405020304" pitchFamily="18" charset="0"/>
                </a:endParaRPr>
              </a:p>
            </p:txBody>
          </p:sp>
          <p:sp>
            <p:nvSpPr>
              <p:cNvPr id="112" name="Text Box 33932"/>
              <p:cNvSpPr txBox="1">
                <a:spLocks noChangeArrowheads="1"/>
              </p:cNvSpPr>
              <p:nvPr/>
            </p:nvSpPr>
            <p:spPr bwMode="auto">
              <a:xfrm>
                <a:off x="7389923" y="3844989"/>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grpSp>
            <p:nvGrpSpPr>
              <p:cNvPr id="113" name="Group 112"/>
              <p:cNvGrpSpPr>
                <a:grpSpLocks/>
              </p:cNvGrpSpPr>
              <p:nvPr/>
            </p:nvGrpSpPr>
            <p:grpSpPr bwMode="auto">
              <a:xfrm>
                <a:off x="7850298" y="3810064"/>
                <a:ext cx="887730" cy="661035"/>
                <a:chOff x="3237" y="3062"/>
                <a:chExt cx="1398" cy="1041"/>
              </a:xfrm>
            </p:grpSpPr>
            <p:sp>
              <p:nvSpPr>
                <p:cNvPr id="122" name="Freeform 121"/>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23" name="Freeform 122"/>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14" name="Oval 113"/>
              <p:cNvSpPr>
                <a:spLocks noChangeArrowheads="1"/>
              </p:cNvSpPr>
              <p:nvPr/>
            </p:nvSpPr>
            <p:spPr bwMode="auto">
              <a:xfrm>
                <a:off x="7783623" y="4060254"/>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15" name="Text Box 33938"/>
              <p:cNvSpPr txBox="1">
                <a:spLocks noChangeArrowheads="1"/>
              </p:cNvSpPr>
              <p:nvPr/>
            </p:nvSpPr>
            <p:spPr bwMode="auto">
              <a:xfrm>
                <a:off x="8138720" y="4328859"/>
                <a:ext cx="61023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sp>
            <p:nvSpPr>
              <p:cNvPr id="116" name="Text Box 33939"/>
              <p:cNvSpPr txBox="1">
                <a:spLocks noChangeArrowheads="1"/>
              </p:cNvSpPr>
              <p:nvPr/>
            </p:nvSpPr>
            <p:spPr bwMode="auto">
              <a:xfrm>
                <a:off x="8684053" y="3535744"/>
                <a:ext cx="493395" cy="423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2</a:t>
                </a:r>
                <a:endParaRPr lang="en-US" sz="1600" dirty="0">
                  <a:effectLst/>
                  <a:latin typeface="Times New Roman" panose="02020603050405020304" pitchFamily="18" charset="0"/>
                  <a:ea typeface="Times New Roman" panose="02020603050405020304" pitchFamily="18" charset="0"/>
                </a:endParaRPr>
              </a:p>
            </p:txBody>
          </p:sp>
          <p:sp>
            <p:nvSpPr>
              <p:cNvPr id="117" name="Text Box 33940"/>
              <p:cNvSpPr txBox="1">
                <a:spLocks noChangeArrowheads="1"/>
              </p:cNvSpPr>
              <p:nvPr/>
            </p:nvSpPr>
            <p:spPr bwMode="auto">
              <a:xfrm>
                <a:off x="8711358" y="431171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en-US" sz="1600" dirty="0">
                    <a:latin typeface="Times New Roman" panose="02020603050405020304" pitchFamily="18" charset="0"/>
                    <a:ea typeface="Times New Roman" panose="02020603050405020304" pitchFamily="18" charset="0"/>
                  </a:rPr>
                  <a:t>1</a:t>
                </a:r>
                <a:endParaRPr lang="en-US" sz="1400" dirty="0">
                  <a:effectLst/>
                  <a:latin typeface="Times New Roman" panose="02020603050405020304" pitchFamily="18" charset="0"/>
                  <a:ea typeface="Times New Roman" panose="02020603050405020304" pitchFamily="18" charset="0"/>
                </a:endParaRPr>
              </a:p>
            </p:txBody>
          </p:sp>
          <p:sp>
            <p:nvSpPr>
              <p:cNvPr id="118" name="Text Box 33958"/>
              <p:cNvSpPr txBox="1">
                <a:spLocks noChangeArrowheads="1"/>
              </p:cNvSpPr>
              <p:nvPr/>
            </p:nvSpPr>
            <p:spPr bwMode="auto">
              <a:xfrm>
                <a:off x="7087673" y="3539108"/>
                <a:ext cx="493395" cy="44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1</a:t>
                </a:r>
                <a:endParaRPr lang="en-US" sz="1600" dirty="0">
                  <a:effectLst/>
                  <a:latin typeface="Times New Roman" panose="02020603050405020304" pitchFamily="18" charset="0"/>
                  <a:ea typeface="Times New Roman" panose="02020603050405020304" pitchFamily="18" charset="0"/>
                </a:endParaRPr>
              </a:p>
            </p:txBody>
          </p:sp>
          <p:sp>
            <p:nvSpPr>
              <p:cNvPr id="119" name="Text Box 33902"/>
              <p:cNvSpPr txBox="1">
                <a:spLocks noChangeArrowheads="1"/>
              </p:cNvSpPr>
              <p:nvPr/>
            </p:nvSpPr>
            <p:spPr bwMode="auto">
              <a:xfrm>
                <a:off x="6039659" y="3389578"/>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a:effectLst/>
                    <a:latin typeface="Times New Roman" panose="02020603050405020304" pitchFamily="18" charset="0"/>
                    <a:ea typeface="Times New Roman" panose="02020603050405020304" pitchFamily="18" charset="0"/>
                  </a:rPr>
                  <a:t> </a:t>
                </a:r>
                <a:r>
                  <a:rPr lang="x-none" sz="120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b</a:t>
                </a:r>
                <a:endParaRPr lang="en-US" sz="1100" dirty="0">
                  <a:effectLst/>
                  <a:latin typeface="Times New Roman" panose="02020603050405020304" pitchFamily="18" charset="0"/>
                  <a:ea typeface="Times New Roman" panose="02020603050405020304" pitchFamily="18" charset="0"/>
                </a:endParaRPr>
              </a:p>
            </p:txBody>
          </p:sp>
          <p:sp>
            <p:nvSpPr>
              <p:cNvPr id="120" name="Text Box 33924"/>
              <p:cNvSpPr txBox="1">
                <a:spLocks noChangeArrowheads="1"/>
              </p:cNvSpPr>
              <p:nvPr/>
            </p:nvSpPr>
            <p:spPr bwMode="auto">
              <a:xfrm>
                <a:off x="6528998" y="3509580"/>
                <a:ext cx="55867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121" name="Text Box 33933"/>
              <p:cNvSpPr txBox="1">
                <a:spLocks noChangeArrowheads="1"/>
              </p:cNvSpPr>
              <p:nvPr/>
            </p:nvSpPr>
            <p:spPr bwMode="auto">
              <a:xfrm>
                <a:off x="8146951" y="3509580"/>
                <a:ext cx="55308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177" name="Rectangle 176"/>
              <p:cNvSpPr>
                <a:spLocks noChangeArrowheads="1"/>
              </p:cNvSpPr>
              <p:nvPr/>
            </p:nvSpPr>
            <p:spPr bwMode="auto">
              <a:xfrm>
                <a:off x="6129085" y="3621172"/>
                <a:ext cx="2879591" cy="107532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93" name="Text Box 34144"/>
            <p:cNvSpPr txBox="1">
              <a:spLocks noChangeArrowheads="1"/>
            </p:cNvSpPr>
            <p:nvPr/>
          </p:nvSpPr>
          <p:spPr bwMode="auto">
            <a:xfrm>
              <a:off x="3059832" y="3861048"/>
              <a:ext cx="3184189" cy="99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sz="1600" dirty="0">
                  <a:solidFill>
                    <a:srgbClr val="0000FF"/>
                  </a:solidFill>
                  <a:effectLst/>
                  <a:latin typeface="Arial" panose="020B0604020202020204" pitchFamily="34" charset="0"/>
                  <a:ea typeface="Times New Roman"/>
                </a:rPr>
                <a:t>Fig. 4</a:t>
              </a:r>
              <a:r>
                <a:rPr lang="x-none" sz="1600" dirty="0">
                  <a:solidFill>
                    <a:srgbClr val="0000FF"/>
                  </a:solidFill>
                  <a:effectLst/>
                  <a:latin typeface="Arial" panose="020B0604020202020204" pitchFamily="34" charset="0"/>
                  <a:ea typeface="Times New Roman"/>
                </a:rPr>
                <a:t>.1.</a:t>
              </a:r>
              <a:r>
                <a:rPr lang="en-US" sz="1600" dirty="0">
                  <a:solidFill>
                    <a:srgbClr val="0000FF"/>
                  </a:solidFill>
                  <a:effectLst/>
                  <a:latin typeface="Arial" panose="020B0604020202020204" pitchFamily="34" charset="0"/>
                  <a:ea typeface="Times New Roman"/>
                </a:rPr>
                <a:t>4c: compare Fig. 4.1.1b.</a:t>
              </a:r>
              <a:r>
                <a:rPr lang="en-US" dirty="0">
                  <a:solidFill>
                    <a:srgbClr val="0000FF"/>
                  </a:solidFill>
                  <a:effectLst/>
                  <a:latin typeface="Arial" panose="020B0604020202020204" pitchFamily="34" charset="0"/>
                  <a:ea typeface="Times New Roman"/>
                </a:rPr>
                <a:t> Given that </a:t>
              </a:r>
              <a:r>
                <a:rPr lang="nl-NL" dirty="0">
                  <a:solidFill>
                    <a:srgbClr val="0000FF"/>
                  </a:solidFill>
                  <a:latin typeface="Times New Roman"/>
                  <a:ea typeface="Times New Roman"/>
                  <a:sym typeface="Symbol"/>
                </a:rPr>
                <a:t></a:t>
              </a:r>
              <a:r>
                <a:rPr lang="nl-NL" baseline="30000" dirty="0">
                  <a:solidFill>
                    <a:srgbClr val="0000FF"/>
                  </a:solidFill>
                  <a:latin typeface="Times New Roman"/>
                  <a:ea typeface="Times New Roman"/>
                  <a:sym typeface="Symbol"/>
                </a:rPr>
                <a:t>2</a:t>
              </a:r>
              <a:r>
                <a:rPr lang="en-US" dirty="0">
                  <a:solidFill>
                    <a:srgbClr val="0000FF"/>
                  </a:solidFill>
                  <a:latin typeface="Arial" panose="020B0604020202020204" pitchFamily="34" charset="0"/>
                  <a:ea typeface="Times New Roman"/>
                </a:rPr>
                <a:t> = </a:t>
              </a:r>
              <a:r>
                <a:rPr lang="nl-NL" dirty="0">
                  <a:solidFill>
                    <a:srgbClr val="0000FF"/>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0000FF"/>
                  </a:solidFill>
                  <a:latin typeface="Times New Roman" panose="02020603050405020304" pitchFamily="18" charset="0"/>
                  <a:ea typeface="Times New Roman" panose="02020603050405020304" pitchFamily="18" charset="0"/>
                </a:rPr>
                <a:t>2</a:t>
              </a:r>
              <a:r>
                <a:rPr lang="en-US" dirty="0">
                  <a:solidFill>
                    <a:srgbClr val="0000FF"/>
                  </a:solidFill>
                  <a:effectLst/>
                  <a:latin typeface="Arial" panose="020B0604020202020204" pitchFamily="34" charset="0"/>
                  <a:ea typeface="Times New Roman"/>
                </a:rPr>
                <a:t>, we must have </a:t>
              </a:r>
              <a:r>
                <a:rPr lang="nl-NL" dirty="0">
                  <a:solidFill>
                    <a:srgbClr val="FF0000"/>
                  </a:solidFill>
                  <a:latin typeface="Times New Roman"/>
                  <a:ea typeface="Times New Roman"/>
                  <a:sym typeface="Symbol"/>
                </a:rPr>
                <a:t></a:t>
              </a:r>
              <a:r>
                <a:rPr lang="nl-NL" baseline="30000" dirty="0">
                  <a:solidFill>
                    <a:srgbClr val="FF0000"/>
                  </a:solidFill>
                  <a:latin typeface="Times New Roman"/>
                  <a:ea typeface="Times New Roman"/>
                  <a:sym typeface="Symbol"/>
                </a:rPr>
                <a:t>1</a:t>
              </a:r>
              <a:r>
                <a:rPr lang="en-US" dirty="0">
                  <a:solidFill>
                    <a:srgbClr val="FF0000"/>
                  </a:solidFill>
                  <a:effectLst/>
                  <a:latin typeface="Arial" panose="020B0604020202020204" pitchFamily="34" charset="0"/>
                  <a:ea typeface="Times New Roman"/>
                </a:rPr>
                <a:t> = </a:t>
              </a:r>
              <a:r>
                <a:rPr lang="nl-NL"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1</a:t>
              </a:r>
              <a:r>
                <a:rPr lang="en-US" dirty="0">
                  <a:solidFill>
                    <a:srgbClr val="0000FF"/>
                  </a:solidFill>
                  <a:effectLst/>
                  <a:latin typeface="Arial" panose="020B0604020202020204" pitchFamily="34" charset="0"/>
                  <a:ea typeface="Times New Roman"/>
                </a:rPr>
                <a:t>.</a:t>
              </a:r>
            </a:p>
          </p:txBody>
        </p:sp>
      </p:grpSp>
      <p:sp>
        <p:nvSpPr>
          <p:cNvPr id="168" name="Text Box 34144"/>
          <p:cNvSpPr txBox="1">
            <a:spLocks noChangeArrowheads="1"/>
          </p:cNvSpPr>
          <p:nvPr/>
        </p:nvSpPr>
        <p:spPr bwMode="auto">
          <a:xfrm>
            <a:off x="3065203" y="1507232"/>
            <a:ext cx="3184189" cy="758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dirty="0">
                <a:solidFill>
                  <a:srgbClr val="0000FF"/>
                </a:solidFill>
                <a:effectLst/>
                <a:latin typeface="Arial" panose="020B0604020202020204" pitchFamily="34" charset="0"/>
                <a:ea typeface="Times New Roman"/>
              </a:rPr>
              <a:t>All the same except </a:t>
            </a:r>
            <a:r>
              <a:rPr lang="nl-NL" dirty="0">
                <a:solidFill>
                  <a:srgbClr val="0000FF"/>
                </a:solidFill>
                <a:latin typeface="Times New Roman"/>
                <a:ea typeface="Times New Roman"/>
                <a:sym typeface="Symbol"/>
              </a:rPr>
              <a:t></a:t>
            </a:r>
            <a:r>
              <a:rPr lang="nl-NL" baseline="30000" dirty="0">
                <a:solidFill>
                  <a:srgbClr val="0000FF"/>
                </a:solidFill>
                <a:latin typeface="Times New Roman"/>
                <a:ea typeface="Times New Roman"/>
                <a:sym typeface="Symbol"/>
              </a:rPr>
              <a:t>3</a:t>
            </a:r>
            <a:r>
              <a:rPr lang="en-US" dirty="0">
                <a:solidFill>
                  <a:srgbClr val="0000FF"/>
                </a:solidFill>
                <a:effectLst/>
                <a:latin typeface="Arial" panose="020B0604020202020204" pitchFamily="34" charset="0"/>
                <a:ea typeface="Times New Roman"/>
              </a:rPr>
              <a:t>. Hence, </a:t>
            </a:r>
            <a:r>
              <a:rPr lang="nl-NL" dirty="0">
                <a:solidFill>
                  <a:srgbClr val="FF0000"/>
                </a:solidFill>
                <a:latin typeface="Times New Roman"/>
                <a:ea typeface="Times New Roman"/>
                <a:sym typeface="Symbol"/>
              </a:rPr>
              <a:t></a:t>
            </a:r>
            <a:r>
              <a:rPr lang="nl-NL" baseline="30000" dirty="0">
                <a:solidFill>
                  <a:srgbClr val="FF0000"/>
                </a:solidFill>
                <a:latin typeface="Times New Roman"/>
                <a:ea typeface="Times New Roman"/>
                <a:sym typeface="Symbol"/>
              </a:rPr>
              <a:t>3</a:t>
            </a:r>
            <a:r>
              <a:rPr lang="en-US" dirty="0">
                <a:solidFill>
                  <a:srgbClr val="FF0000"/>
                </a:solidFill>
                <a:effectLst/>
                <a:latin typeface="Arial" panose="020B0604020202020204" pitchFamily="34" charset="0"/>
                <a:ea typeface="Times New Roman"/>
              </a:rPr>
              <a:t> = </a:t>
            </a:r>
            <a:r>
              <a:rPr lang="nl-NL"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FF0000"/>
                </a:solidFill>
                <a:latin typeface="Times New Roman" panose="02020603050405020304" pitchFamily="18" charset="0"/>
                <a:ea typeface="Times New Roman" panose="02020603050405020304" pitchFamily="18" charset="0"/>
              </a:rPr>
              <a:t>3</a:t>
            </a:r>
            <a:r>
              <a:rPr lang="en-US" dirty="0">
                <a:solidFill>
                  <a:srgbClr val="0000FF"/>
                </a:solidFill>
                <a:effectLst/>
                <a:latin typeface="Arial" panose="020B0604020202020204" pitchFamily="34" charset="0"/>
                <a:ea typeface="Times New Roman"/>
              </a:rPr>
              <a:t> must be.</a:t>
            </a:r>
          </a:p>
        </p:txBody>
      </p:sp>
      <mc:AlternateContent xmlns:mc="http://schemas.openxmlformats.org/markup-compatibility/2006" xmlns:a14="http://schemas.microsoft.com/office/drawing/2010/main">
        <mc:Choice Requires="a14">
          <p:sp>
            <p:nvSpPr>
              <p:cNvPr id="170" name="Text Box 2"/>
              <p:cNvSpPr txBox="1">
                <a:spLocks noChangeArrowheads="1"/>
              </p:cNvSpPr>
              <p:nvPr/>
            </p:nvSpPr>
            <p:spPr bwMode="auto">
              <a:xfrm>
                <a:off x="58535" y="6347420"/>
                <a:ext cx="882556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The </a:t>
                </a:r>
                <a14:m>
                  <m:oMath xmlns:m="http://schemas.openxmlformats.org/officeDocument/2006/math">
                    <m:r>
                      <a:rPr lang="en-US" altLang="en-US" sz="2400" b="0" i="1" smtClean="0">
                        <a:solidFill>
                          <a:srgbClr val="0000FF"/>
                        </a:solidFill>
                        <a:latin typeface="Cambria Math"/>
                        <a:cs typeface="Times New Roman" panose="02020603050405020304" pitchFamily="18" charset="0"/>
                        <a:sym typeface="Math3" panose="00000400000000000000" pitchFamily="2" charset="2"/>
                      </a:rPr>
                      <m:t>𝛿</m:t>
                    </m:r>
                  </m:oMath>
                </a14:m>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 are just another way of measuring the same as the </a:t>
                </a:r>
                <a14:m>
                  <m:oMath xmlns:m="http://schemas.openxmlformats.org/officeDocument/2006/math">
                    <m:r>
                      <a:rPr lang="en-US" altLang="en-US" sz="2400" b="0" i="1" smtClean="0">
                        <a:solidFill>
                          <a:srgbClr val="0000FF"/>
                        </a:solidFill>
                        <a:latin typeface="Cambria Math"/>
                        <a:cs typeface="Times New Roman" panose="02020603050405020304" pitchFamily="18" charset="0"/>
                        <a:sym typeface="Math3" panose="00000400000000000000" pitchFamily="2" charset="2"/>
                      </a:rPr>
                      <m:t>𝛼</m:t>
                    </m:r>
                  </m:oMath>
                </a14:m>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a:t>
                </a:r>
              </a:p>
            </p:txBody>
          </p:sp>
        </mc:Choice>
        <mc:Fallback xmlns="">
          <p:sp>
            <p:nvSpPr>
              <p:cNvPr id="170" name="Text Box 2"/>
              <p:cNvSpPr txBox="1">
                <a:spLocks noRot="1" noChangeAspect="1" noMove="1" noResize="1" noEditPoints="1" noAdjustHandles="1" noChangeArrowheads="1" noChangeShapeType="1" noTextEdit="1"/>
              </p:cNvSpPr>
              <p:nvPr/>
            </p:nvSpPr>
            <p:spPr bwMode="auto">
              <a:xfrm>
                <a:off x="58535" y="6347420"/>
                <a:ext cx="8825561" cy="461665"/>
              </a:xfrm>
              <a:prstGeom prst="rect">
                <a:avLst/>
              </a:prstGeom>
              <a:blipFill rotWithShape="1">
                <a:blip r:embed="rId4"/>
                <a:stretch>
                  <a:fillRect l="-1106" t="-9211" b="-302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7" name="Group 6"/>
          <p:cNvGrpSpPr/>
          <p:nvPr/>
        </p:nvGrpSpPr>
        <p:grpSpPr>
          <a:xfrm>
            <a:off x="16116" y="882336"/>
            <a:ext cx="3121845" cy="1271026"/>
            <a:chOff x="15642" y="667081"/>
            <a:chExt cx="3121845" cy="1271026"/>
          </a:xfrm>
        </p:grpSpPr>
        <p:sp>
          <p:nvSpPr>
            <p:cNvPr id="181" name="Text Box 33967"/>
            <p:cNvSpPr txBox="1">
              <a:spLocks noChangeArrowheads="1"/>
            </p:cNvSpPr>
            <p:nvPr/>
          </p:nvSpPr>
          <p:spPr bwMode="auto">
            <a:xfrm>
              <a:off x="482874" y="1640554"/>
              <a:ext cx="638542"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nvGrpSpPr>
            <p:cNvPr id="182" name="Group 181"/>
            <p:cNvGrpSpPr/>
            <p:nvPr/>
          </p:nvGrpSpPr>
          <p:grpSpPr>
            <a:xfrm>
              <a:off x="1733056" y="817855"/>
              <a:ext cx="1404431" cy="1028171"/>
              <a:chOff x="6170723" y="360913"/>
              <a:chExt cx="1404431" cy="1028171"/>
            </a:xfrm>
          </p:grpSpPr>
          <p:grpSp>
            <p:nvGrpSpPr>
              <p:cNvPr id="194" name="Group 193"/>
              <p:cNvGrpSpPr>
                <a:grpSpLocks/>
              </p:cNvGrpSpPr>
              <p:nvPr/>
            </p:nvGrpSpPr>
            <p:grpSpPr bwMode="auto">
              <a:xfrm>
                <a:off x="6237398" y="636925"/>
                <a:ext cx="887730" cy="661035"/>
                <a:chOff x="3237" y="3062"/>
                <a:chExt cx="1398" cy="1041"/>
              </a:xfrm>
            </p:grpSpPr>
            <p:sp>
              <p:nvSpPr>
                <p:cNvPr id="198" name="Freeform 197"/>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99" name="Freeform 198"/>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95" name="Oval 194"/>
              <p:cNvSpPr>
                <a:spLocks noChangeArrowheads="1"/>
              </p:cNvSpPr>
              <p:nvPr/>
            </p:nvSpPr>
            <p:spPr bwMode="auto">
              <a:xfrm>
                <a:off x="61707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96" name="Text Box 33969"/>
              <p:cNvSpPr txBox="1">
                <a:spLocks noChangeArrowheads="1"/>
              </p:cNvSpPr>
              <p:nvPr/>
            </p:nvSpPr>
            <p:spPr bwMode="auto">
              <a:xfrm>
                <a:off x="7098458" y="114270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x-none" sz="1600">
                    <a:effectLst/>
                    <a:latin typeface="Times New Roman" panose="02020603050405020304" pitchFamily="18" charset="0"/>
                    <a:ea typeface="Times New Roman" panose="02020603050405020304" pitchFamily="18" charset="0"/>
                  </a:rPr>
                  <a:t>1</a:t>
                </a:r>
                <a:endParaRPr lang="en-US" sz="1400">
                  <a:effectLst/>
                  <a:latin typeface="Times New Roman" panose="02020603050405020304" pitchFamily="18" charset="0"/>
                  <a:ea typeface="Times New Roman" panose="02020603050405020304" pitchFamily="18" charset="0"/>
                </a:endParaRPr>
              </a:p>
            </p:txBody>
          </p:sp>
          <p:sp>
            <p:nvSpPr>
              <p:cNvPr id="197" name="Text Box 33977"/>
              <p:cNvSpPr txBox="1">
                <a:spLocks noChangeArrowheads="1"/>
              </p:cNvSpPr>
              <p:nvPr/>
            </p:nvSpPr>
            <p:spPr bwMode="auto">
              <a:xfrm>
                <a:off x="7081759" y="360913"/>
                <a:ext cx="493395" cy="445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4</a:t>
                </a:r>
                <a:endParaRPr lang="en-US" sz="1600" dirty="0">
                  <a:effectLst/>
                  <a:latin typeface="Times New Roman" panose="02020603050405020304" pitchFamily="18" charset="0"/>
                  <a:ea typeface="Times New Roman" panose="02020603050405020304" pitchFamily="18" charset="0"/>
                </a:endParaRPr>
              </a:p>
            </p:txBody>
          </p:sp>
        </p:grpSp>
        <p:grpSp>
          <p:nvGrpSpPr>
            <p:cNvPr id="183" name="Group 182"/>
            <p:cNvGrpSpPr/>
            <p:nvPr/>
          </p:nvGrpSpPr>
          <p:grpSpPr>
            <a:xfrm>
              <a:off x="136473" y="794362"/>
              <a:ext cx="1401762" cy="1054795"/>
              <a:chOff x="7770923" y="330160"/>
              <a:chExt cx="1401762" cy="1054795"/>
            </a:xfrm>
          </p:grpSpPr>
          <p:sp>
            <p:nvSpPr>
              <p:cNvPr id="187" name="Text Box 33971"/>
              <p:cNvSpPr txBox="1">
                <a:spLocks noChangeArrowheads="1"/>
              </p:cNvSpPr>
              <p:nvPr/>
            </p:nvSpPr>
            <p:spPr bwMode="auto">
              <a:xfrm>
                <a:off x="8131847" y="330160"/>
                <a:ext cx="56178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188" name="Group 187"/>
              <p:cNvGrpSpPr>
                <a:grpSpLocks/>
              </p:cNvGrpSpPr>
              <p:nvPr/>
            </p:nvGrpSpPr>
            <p:grpSpPr bwMode="auto">
              <a:xfrm>
                <a:off x="7837598" y="636925"/>
                <a:ext cx="887730" cy="661035"/>
                <a:chOff x="3237" y="3062"/>
                <a:chExt cx="1398" cy="1041"/>
              </a:xfrm>
            </p:grpSpPr>
            <p:sp>
              <p:nvSpPr>
                <p:cNvPr id="192" name="Freeform 191"/>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93" name="Freeform 192"/>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89" name="Oval 188"/>
              <p:cNvSpPr>
                <a:spLocks noChangeArrowheads="1"/>
              </p:cNvSpPr>
              <p:nvPr/>
            </p:nvSpPr>
            <p:spPr bwMode="auto">
              <a:xfrm>
                <a:off x="77709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90" name="Text Box 33977"/>
              <p:cNvSpPr txBox="1">
                <a:spLocks noChangeArrowheads="1"/>
              </p:cNvSpPr>
              <p:nvPr/>
            </p:nvSpPr>
            <p:spPr bwMode="auto">
              <a:xfrm>
                <a:off x="8679290" y="357842"/>
                <a:ext cx="493395" cy="45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nl-NL" sz="1600" dirty="0">
                    <a:latin typeface="Times New Roman"/>
                    <a:ea typeface="Times New Roman"/>
                    <a:sym typeface="Symbol"/>
                  </a:rPr>
                  <a:t></a:t>
                </a:r>
                <a:r>
                  <a:rPr lang="nl-NL" sz="1600" baseline="30000" dirty="0">
                    <a:effectLst/>
                    <a:latin typeface="Times New Roman" panose="02020603050405020304" pitchFamily="18" charset="0"/>
                    <a:ea typeface="Times New Roman" panose="02020603050405020304" pitchFamily="18" charset="0"/>
                  </a:rPr>
                  <a:t>3</a:t>
                </a:r>
                <a:endParaRPr lang="en-US" sz="1600" dirty="0">
                  <a:effectLst/>
                  <a:latin typeface="Times New Roman" panose="02020603050405020304" pitchFamily="18" charset="0"/>
                  <a:ea typeface="Times New Roman" panose="02020603050405020304" pitchFamily="18" charset="0"/>
                </a:endParaRPr>
              </a:p>
            </p:txBody>
          </p:sp>
          <p:sp>
            <p:nvSpPr>
              <p:cNvPr id="191" name="Text Box 33978"/>
              <p:cNvSpPr txBox="1">
                <a:spLocks noChangeArrowheads="1"/>
              </p:cNvSpPr>
              <p:nvPr/>
            </p:nvSpPr>
            <p:spPr bwMode="auto">
              <a:xfrm>
                <a:off x="8698658" y="1138575"/>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600">
                    <a:effectLst/>
                    <a:latin typeface="Times New Roman" panose="02020603050405020304" pitchFamily="18" charset="0"/>
                    <a:ea typeface="Times New Roman" panose="02020603050405020304" pitchFamily="18" charset="0"/>
                  </a:rPr>
                  <a:t>8</a:t>
                </a:r>
                <a:endParaRPr lang="en-US" sz="1400">
                  <a:effectLst/>
                  <a:latin typeface="Times New Roman" panose="02020603050405020304" pitchFamily="18" charset="0"/>
                  <a:ea typeface="Times New Roman" panose="02020603050405020304" pitchFamily="18" charset="0"/>
                </a:endParaRPr>
              </a:p>
            </p:txBody>
          </p:sp>
        </p:grpSp>
        <p:sp>
          <p:nvSpPr>
            <p:cNvPr id="184" name="Rectangle 183"/>
            <p:cNvSpPr>
              <a:spLocks noChangeArrowheads="1"/>
            </p:cNvSpPr>
            <p:nvPr/>
          </p:nvSpPr>
          <p:spPr bwMode="auto">
            <a:xfrm>
              <a:off x="100012" y="908897"/>
              <a:ext cx="2879591" cy="1029210"/>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85" name="Text Box 33970"/>
            <p:cNvSpPr txBox="1">
              <a:spLocks noChangeArrowheads="1"/>
            </p:cNvSpPr>
            <p:nvPr/>
          </p:nvSpPr>
          <p:spPr bwMode="auto">
            <a:xfrm>
              <a:off x="1348150" y="1128792"/>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186" name="Text Box 33902"/>
            <p:cNvSpPr txBox="1">
              <a:spLocks noChangeArrowheads="1"/>
            </p:cNvSpPr>
            <p:nvPr/>
          </p:nvSpPr>
          <p:spPr bwMode="auto">
            <a:xfrm>
              <a:off x="15642" y="667081"/>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a:t>
              </a:r>
              <a:r>
                <a:rPr lang="en-US" sz="1200" dirty="0">
                  <a:effectLst/>
                  <a:latin typeface="Times New Roman" panose="02020603050405020304" pitchFamily="18" charset="0"/>
                  <a:ea typeface="Times New Roman" panose="02020603050405020304" pitchFamily="18" charset="0"/>
                </a:rPr>
                <a:t>4a</a:t>
              </a:r>
              <a:endParaRPr lang="en-US" sz="1100" dirty="0">
                <a:effectLst/>
                <a:latin typeface="Times New Roman" panose="02020603050405020304" pitchFamily="18" charset="0"/>
                <a:ea typeface="Times New Roman" panose="02020603050405020304" pitchFamily="18" charset="0"/>
              </a:endParaRPr>
            </a:p>
          </p:txBody>
        </p:sp>
        <p:sp>
          <p:nvSpPr>
            <p:cNvPr id="200" name="Text Box 33952"/>
            <p:cNvSpPr txBox="1">
              <a:spLocks noChangeArrowheads="1"/>
            </p:cNvSpPr>
            <p:nvPr/>
          </p:nvSpPr>
          <p:spPr bwMode="auto">
            <a:xfrm>
              <a:off x="2103931" y="792202"/>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201" name="Text Box 33957"/>
            <p:cNvSpPr txBox="1">
              <a:spLocks noChangeArrowheads="1"/>
            </p:cNvSpPr>
            <p:nvPr/>
          </p:nvSpPr>
          <p:spPr bwMode="auto">
            <a:xfrm>
              <a:off x="2093030" y="1641832"/>
              <a:ext cx="608844" cy="23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grpSp>
        <p:nvGrpSpPr>
          <p:cNvPr id="8" name="Group 7"/>
          <p:cNvGrpSpPr/>
          <p:nvPr/>
        </p:nvGrpSpPr>
        <p:grpSpPr>
          <a:xfrm>
            <a:off x="6075559" y="901734"/>
            <a:ext cx="3121845" cy="1297087"/>
            <a:chOff x="6075559" y="688662"/>
            <a:chExt cx="3121845" cy="1297087"/>
          </a:xfrm>
        </p:grpSpPr>
        <p:sp>
          <p:nvSpPr>
            <p:cNvPr id="151" name="Text Box 33967"/>
            <p:cNvSpPr txBox="1">
              <a:spLocks noChangeArrowheads="1"/>
            </p:cNvSpPr>
            <p:nvPr/>
          </p:nvSpPr>
          <p:spPr bwMode="auto">
            <a:xfrm>
              <a:off x="6578302" y="1662132"/>
              <a:ext cx="578361"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nvGrpSpPr>
            <p:cNvPr id="25" name="Group 24"/>
            <p:cNvGrpSpPr/>
            <p:nvPr/>
          </p:nvGrpSpPr>
          <p:grpSpPr>
            <a:xfrm>
              <a:off x="7792973" y="830555"/>
              <a:ext cx="1404431" cy="1028171"/>
              <a:chOff x="6170723" y="360913"/>
              <a:chExt cx="1404431" cy="1028171"/>
            </a:xfrm>
          </p:grpSpPr>
          <p:grpSp>
            <p:nvGrpSpPr>
              <p:cNvPr id="149" name="Group 148"/>
              <p:cNvGrpSpPr>
                <a:grpSpLocks/>
              </p:cNvGrpSpPr>
              <p:nvPr/>
            </p:nvGrpSpPr>
            <p:grpSpPr bwMode="auto">
              <a:xfrm>
                <a:off x="6237398" y="636925"/>
                <a:ext cx="887730" cy="661035"/>
                <a:chOff x="3237" y="3062"/>
                <a:chExt cx="1398" cy="1041"/>
              </a:xfrm>
            </p:grpSpPr>
            <p:sp>
              <p:nvSpPr>
                <p:cNvPr id="164" name="Freeform 163"/>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65" name="Freeform 164"/>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50" name="Oval 149"/>
              <p:cNvSpPr>
                <a:spLocks noChangeArrowheads="1"/>
              </p:cNvSpPr>
              <p:nvPr/>
            </p:nvSpPr>
            <p:spPr bwMode="auto">
              <a:xfrm>
                <a:off x="61707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152" name="Text Box 33969"/>
              <p:cNvSpPr txBox="1">
                <a:spLocks noChangeArrowheads="1"/>
              </p:cNvSpPr>
              <p:nvPr/>
            </p:nvSpPr>
            <p:spPr bwMode="auto">
              <a:xfrm>
                <a:off x="7098458" y="1142704"/>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x-none" sz="1600">
                    <a:effectLst/>
                    <a:latin typeface="Times New Roman" panose="02020603050405020304" pitchFamily="18" charset="0"/>
                    <a:ea typeface="Times New Roman" panose="02020603050405020304" pitchFamily="18" charset="0"/>
                  </a:rPr>
                  <a:t>1</a:t>
                </a:r>
                <a:endParaRPr lang="en-US" sz="1400">
                  <a:effectLst/>
                  <a:latin typeface="Times New Roman" panose="02020603050405020304" pitchFamily="18" charset="0"/>
                  <a:ea typeface="Times New Roman" panose="02020603050405020304" pitchFamily="18" charset="0"/>
                </a:endParaRPr>
              </a:p>
            </p:txBody>
          </p:sp>
          <p:sp>
            <p:nvSpPr>
              <p:cNvPr id="160" name="Text Box 33977"/>
              <p:cNvSpPr txBox="1">
                <a:spLocks noChangeArrowheads="1"/>
              </p:cNvSpPr>
              <p:nvPr/>
            </p:nvSpPr>
            <p:spPr bwMode="auto">
              <a:xfrm>
                <a:off x="7081759" y="360913"/>
                <a:ext cx="493395" cy="445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latin typeface="Times New Roman" panose="02020603050405020304" pitchFamily="18" charset="0"/>
                    <a:ea typeface="Times New Roman" panose="02020603050405020304" pitchFamily="18" charset="0"/>
                    <a:sym typeface="Symbol" panose="05050102010706020507" pitchFamily="18" charset="2"/>
                  </a:rPr>
                  <a:t>4</a:t>
                </a:r>
                <a:endParaRPr lang="en-US" sz="1600" dirty="0">
                  <a:effectLst/>
                  <a:latin typeface="Times New Roman" panose="02020603050405020304" pitchFamily="18" charset="0"/>
                  <a:ea typeface="Times New Roman" panose="02020603050405020304" pitchFamily="18" charset="0"/>
                </a:endParaRPr>
              </a:p>
            </p:txBody>
          </p:sp>
        </p:grpSp>
        <p:grpSp>
          <p:nvGrpSpPr>
            <p:cNvPr id="204" name="Group 203"/>
            <p:cNvGrpSpPr/>
            <p:nvPr/>
          </p:nvGrpSpPr>
          <p:grpSpPr>
            <a:xfrm>
              <a:off x="6196390" y="815940"/>
              <a:ext cx="1401762" cy="1045917"/>
              <a:chOff x="7770923" y="339038"/>
              <a:chExt cx="1401762" cy="1045917"/>
            </a:xfrm>
          </p:grpSpPr>
          <p:sp>
            <p:nvSpPr>
              <p:cNvPr id="205" name="Text Box 33971"/>
              <p:cNvSpPr txBox="1">
                <a:spLocks noChangeArrowheads="1"/>
              </p:cNvSpPr>
              <p:nvPr/>
            </p:nvSpPr>
            <p:spPr bwMode="auto">
              <a:xfrm>
                <a:off x="8146263" y="339038"/>
                <a:ext cx="64502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grpSp>
            <p:nvGrpSpPr>
              <p:cNvPr id="206" name="Group 205"/>
              <p:cNvGrpSpPr>
                <a:grpSpLocks/>
              </p:cNvGrpSpPr>
              <p:nvPr/>
            </p:nvGrpSpPr>
            <p:grpSpPr bwMode="auto">
              <a:xfrm>
                <a:off x="7837598" y="636925"/>
                <a:ext cx="887730" cy="661035"/>
                <a:chOff x="3237" y="3062"/>
                <a:chExt cx="1398" cy="1041"/>
              </a:xfrm>
            </p:grpSpPr>
            <p:sp>
              <p:nvSpPr>
                <p:cNvPr id="211" name="Freeform 210"/>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212" name="Freeform 211"/>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207" name="Oval 206"/>
              <p:cNvSpPr>
                <a:spLocks noChangeArrowheads="1"/>
              </p:cNvSpPr>
              <p:nvPr/>
            </p:nvSpPr>
            <p:spPr bwMode="auto">
              <a:xfrm>
                <a:off x="7770923" y="887115"/>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09" name="Text Box 33977"/>
              <p:cNvSpPr txBox="1">
                <a:spLocks noChangeArrowheads="1"/>
              </p:cNvSpPr>
              <p:nvPr/>
            </p:nvSpPr>
            <p:spPr bwMode="auto">
              <a:xfrm>
                <a:off x="8679290" y="357842"/>
                <a:ext cx="493395" cy="45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nl-NL" sz="1600" dirty="0">
                    <a:effectLst/>
                    <a:latin typeface="Times New Roman" panose="02020603050405020304" pitchFamily="18" charset="0"/>
                    <a:ea typeface="Times New Roman" panose="02020603050405020304" pitchFamily="18" charset="0"/>
                    <a:sym typeface="Symbol" panose="05050102010706020507" pitchFamily="18" charset="2"/>
                  </a:rPr>
                  <a:t></a:t>
                </a:r>
                <a:r>
                  <a:rPr lang="nl-NL" sz="1600" baseline="30000" dirty="0">
                    <a:effectLst/>
                    <a:latin typeface="Times New Roman" panose="02020603050405020304" pitchFamily="18" charset="0"/>
                    <a:ea typeface="Times New Roman" panose="02020603050405020304" pitchFamily="18" charset="0"/>
                  </a:rPr>
                  <a:t>3</a:t>
                </a:r>
                <a:endParaRPr lang="en-US" sz="1600" dirty="0">
                  <a:effectLst/>
                  <a:latin typeface="Times New Roman" panose="02020603050405020304" pitchFamily="18" charset="0"/>
                  <a:ea typeface="Times New Roman" panose="02020603050405020304" pitchFamily="18" charset="0"/>
                </a:endParaRPr>
              </a:p>
            </p:txBody>
          </p:sp>
          <p:sp>
            <p:nvSpPr>
              <p:cNvPr id="210" name="Text Box 33978"/>
              <p:cNvSpPr txBox="1">
                <a:spLocks noChangeArrowheads="1"/>
              </p:cNvSpPr>
              <p:nvPr/>
            </p:nvSpPr>
            <p:spPr bwMode="auto">
              <a:xfrm>
                <a:off x="8698658" y="1138575"/>
                <a:ext cx="266700" cy="246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600">
                    <a:effectLst/>
                    <a:latin typeface="Times New Roman" panose="02020603050405020304" pitchFamily="18" charset="0"/>
                    <a:ea typeface="Times New Roman" panose="02020603050405020304" pitchFamily="18" charset="0"/>
                  </a:rPr>
                  <a:t>8</a:t>
                </a:r>
                <a:endParaRPr lang="en-US" sz="1400">
                  <a:effectLst/>
                  <a:latin typeface="Times New Roman" panose="02020603050405020304" pitchFamily="18" charset="0"/>
                  <a:ea typeface="Times New Roman" panose="02020603050405020304" pitchFamily="18" charset="0"/>
                </a:endParaRPr>
              </a:p>
            </p:txBody>
          </p:sp>
        </p:grpSp>
        <p:sp>
          <p:nvSpPr>
            <p:cNvPr id="147" name="Rectangle 146"/>
            <p:cNvSpPr>
              <a:spLocks noChangeArrowheads="1"/>
            </p:cNvSpPr>
            <p:nvPr/>
          </p:nvSpPr>
          <p:spPr bwMode="auto">
            <a:xfrm>
              <a:off x="6159929" y="915073"/>
              <a:ext cx="2879591" cy="1070676"/>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sp>
          <p:nvSpPr>
            <p:cNvPr id="153" name="Text Box 33970"/>
            <p:cNvSpPr txBox="1">
              <a:spLocks noChangeArrowheads="1"/>
            </p:cNvSpPr>
            <p:nvPr/>
          </p:nvSpPr>
          <p:spPr bwMode="auto">
            <a:xfrm>
              <a:off x="7408067" y="1141492"/>
              <a:ext cx="444500" cy="333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marL="0" marR="0">
                <a:lnSpc>
                  <a:spcPct val="150000"/>
                </a:lnSpc>
                <a:spcBef>
                  <a:spcPts val="0"/>
                </a:spcBef>
                <a:spcAft>
                  <a:spcPts val="0"/>
                </a:spcAft>
                <a:tabLst>
                  <a:tab pos="269875" algn="l"/>
                </a:tabLst>
              </a:pPr>
              <a:r>
                <a:rPr lang="en-US" sz="1800">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p:txBody>
        </p:sp>
        <p:sp>
          <p:nvSpPr>
            <p:cNvPr id="161" name="Text Box 33902"/>
            <p:cNvSpPr txBox="1">
              <a:spLocks noChangeArrowheads="1"/>
            </p:cNvSpPr>
            <p:nvPr/>
          </p:nvSpPr>
          <p:spPr bwMode="auto">
            <a:xfrm>
              <a:off x="6075559" y="688662"/>
              <a:ext cx="1152128" cy="312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marL="0" marR="0">
                <a:lnSpc>
                  <a:spcPct val="90000"/>
                </a:lnSpc>
                <a:spcBef>
                  <a:spcPts val="0"/>
                </a:spcBef>
                <a:spcAft>
                  <a:spcPts val="0"/>
                </a:spcAft>
                <a:tabLst>
                  <a:tab pos="269875" algn="l"/>
                </a:tabLst>
              </a:pPr>
              <a:r>
                <a:rPr lang="nl-NL" sz="1200" cap="small" dirty="0">
                  <a:effectLst/>
                  <a:latin typeface="Times New Roman" panose="02020603050405020304" pitchFamily="18" charset="0"/>
                  <a:ea typeface="Times New Roman" panose="02020603050405020304" pitchFamily="18" charset="0"/>
                </a:rPr>
                <a:t>Fig.</a:t>
              </a:r>
              <a:r>
                <a:rPr lang="x-none" sz="1100" dirty="0">
                  <a:effectLst/>
                  <a:latin typeface="Times New Roman" panose="02020603050405020304" pitchFamily="18" charset="0"/>
                  <a:ea typeface="Times New Roman" panose="02020603050405020304" pitchFamily="18" charset="0"/>
                </a:rPr>
                <a:t> </a:t>
              </a:r>
              <a:r>
                <a:rPr lang="x-none" sz="1200" dirty="0">
                  <a:effectLst/>
                  <a:latin typeface="Times New Roman" panose="02020603050405020304" pitchFamily="18" charset="0"/>
                  <a:ea typeface="Times New Roman" panose="02020603050405020304" pitchFamily="18" charset="0"/>
                </a:rPr>
                <a:t>4.1.1</a:t>
              </a:r>
              <a:r>
                <a:rPr lang="en-US" sz="1200" dirty="0">
                  <a:effectLst/>
                  <a:latin typeface="Times New Roman" panose="02020603050405020304" pitchFamily="18" charset="0"/>
                  <a:ea typeface="Times New Roman" panose="02020603050405020304" pitchFamily="18" charset="0"/>
                </a:rPr>
                <a:t>d</a:t>
              </a:r>
              <a:endParaRPr lang="en-US" sz="1100" dirty="0">
                <a:effectLst/>
                <a:latin typeface="Times New Roman" panose="02020603050405020304" pitchFamily="18" charset="0"/>
                <a:ea typeface="Times New Roman" panose="02020603050405020304" pitchFamily="18" charset="0"/>
              </a:endParaRPr>
            </a:p>
          </p:txBody>
        </p:sp>
        <p:sp>
          <p:nvSpPr>
            <p:cNvPr id="202" name="Text Box 33952"/>
            <p:cNvSpPr txBox="1">
              <a:spLocks noChangeArrowheads="1"/>
            </p:cNvSpPr>
            <p:nvPr/>
          </p:nvSpPr>
          <p:spPr bwMode="auto">
            <a:xfrm>
              <a:off x="8154501" y="804902"/>
              <a:ext cx="53403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effectLst/>
                  <a:latin typeface="Times New Roman" panose="02020603050405020304" pitchFamily="18" charset="0"/>
                  <a:ea typeface="Times New Roman" panose="02020603050405020304" pitchFamily="18" charset="0"/>
                </a:rPr>
                <a:t>1</a:t>
              </a:r>
              <a:endParaRPr lang="en-US" sz="2000" baseline="-25000" dirty="0">
                <a:effectLst/>
                <a:latin typeface="Times New Roman" panose="02020603050405020304" pitchFamily="18" charset="0"/>
                <a:ea typeface="Times New Roman" panose="02020603050405020304" pitchFamily="18" charset="0"/>
              </a:endParaRPr>
            </a:p>
          </p:txBody>
        </p:sp>
        <p:sp>
          <p:nvSpPr>
            <p:cNvPr id="203" name="Text Box 33957"/>
            <p:cNvSpPr txBox="1">
              <a:spLocks noChangeArrowheads="1"/>
            </p:cNvSpPr>
            <p:nvPr/>
          </p:nvSpPr>
          <p:spPr bwMode="auto">
            <a:xfrm>
              <a:off x="8124260" y="1649476"/>
              <a:ext cx="539404" cy="321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tabLst>
                  <a:tab pos="269875" algn="l"/>
                </a:tabLst>
              </a:pPr>
              <a:r>
                <a:rPr lang="en-US" sz="1200" dirty="0">
                  <a:effectLst/>
                  <a:latin typeface="Times New Roman" panose="02020603050405020304" pitchFamily="18" charset="0"/>
                  <a:ea typeface="Times New Roman" panose="02020603050405020304" pitchFamily="18" charset="0"/>
                </a:rPr>
                <a:t>cand</a:t>
              </a:r>
              <a:r>
                <a:rPr lang="en-US" sz="1200" baseline="-25000" dirty="0">
                  <a:latin typeface="Times New Roman" panose="02020603050405020304" pitchFamily="18" charset="0"/>
                  <a:ea typeface="Times New Roman" panose="02020603050405020304" pitchFamily="18" charset="0"/>
                </a:rPr>
                <a:t>2</a:t>
              </a:r>
              <a:endParaRPr lang="en-US" sz="2800" baseline="-25000" dirty="0">
                <a:effectLst/>
                <a:latin typeface="Times New Roman" panose="02020603050405020304" pitchFamily="18" charset="0"/>
                <a:ea typeface="Times New Roman" panose="02020603050405020304" pitchFamily="18" charset="0"/>
              </a:endParaRPr>
            </a:p>
          </p:txBody>
        </p:sp>
      </p:grpSp>
      <p:sp>
        <p:nvSpPr>
          <p:cNvPr id="180" name="Text Box 3">
            <a:extLst>
              <a:ext uri="{FF2B5EF4-FFF2-40B4-BE49-F238E27FC236}">
                <a16:creationId xmlns:a16="http://schemas.microsoft.com/office/drawing/2014/main" id="{8CD07785-9958-4BDE-97EA-69CA0CF3E53C}"/>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64</a:t>
            </a:fld>
            <a:endParaRPr lang="en-US" altLang="nl-NL" sz="1600"/>
          </a:p>
        </p:txBody>
      </p:sp>
      <p:sp>
        <p:nvSpPr>
          <p:cNvPr id="273" name="Text Box 34144"/>
          <p:cNvSpPr txBox="1">
            <a:spLocks noChangeArrowheads="1"/>
          </p:cNvSpPr>
          <p:nvPr/>
        </p:nvSpPr>
        <p:spPr bwMode="auto">
          <a:xfrm>
            <a:off x="3013464" y="2949610"/>
            <a:ext cx="3184189" cy="560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tabLst>
                <a:tab pos="269875" algn="l"/>
              </a:tabLst>
            </a:pPr>
            <a:r>
              <a:rPr lang="en-US" dirty="0">
                <a:solidFill>
                  <a:srgbClr val="0000FF"/>
                </a:solidFill>
                <a:effectLst/>
                <a:latin typeface="Arial" panose="020B0604020202020204" pitchFamily="34" charset="0"/>
                <a:ea typeface="Times New Roman"/>
              </a:rPr>
              <a:t>Given that </a:t>
            </a:r>
            <a:r>
              <a:rPr lang="nl-NL" dirty="0">
                <a:solidFill>
                  <a:srgbClr val="0000FF"/>
                </a:solidFill>
                <a:latin typeface="Times New Roman"/>
                <a:ea typeface="Times New Roman"/>
                <a:sym typeface="Symbol"/>
              </a:rPr>
              <a:t></a:t>
            </a:r>
            <a:r>
              <a:rPr lang="nl-NL" baseline="30000" dirty="0">
                <a:solidFill>
                  <a:srgbClr val="0000FF"/>
                </a:solidFill>
                <a:latin typeface="Times New Roman"/>
                <a:ea typeface="Times New Roman"/>
                <a:sym typeface="Symbol"/>
              </a:rPr>
              <a:t>3</a:t>
            </a:r>
            <a:r>
              <a:rPr lang="en-US" dirty="0">
                <a:solidFill>
                  <a:srgbClr val="0000FF"/>
                </a:solidFill>
                <a:latin typeface="Arial" panose="020B0604020202020204" pitchFamily="34" charset="0"/>
                <a:ea typeface="Times New Roman"/>
              </a:rPr>
              <a:t> = </a:t>
            </a:r>
            <a:r>
              <a:rPr lang="nl-NL" dirty="0">
                <a:solidFill>
                  <a:srgbClr val="0000FF"/>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0000FF"/>
                </a:solidFill>
                <a:latin typeface="Times New Roman" panose="02020603050405020304" pitchFamily="18" charset="0"/>
                <a:ea typeface="Times New Roman" panose="02020603050405020304" pitchFamily="18" charset="0"/>
              </a:rPr>
              <a:t>3</a:t>
            </a:r>
            <a:r>
              <a:rPr lang="en-US" dirty="0">
                <a:solidFill>
                  <a:srgbClr val="0000FF"/>
                </a:solidFill>
                <a:effectLst/>
                <a:latin typeface="Arial" panose="020B0604020202020204" pitchFamily="34" charset="0"/>
                <a:ea typeface="Times New Roman"/>
              </a:rPr>
              <a:t>, we must have </a:t>
            </a:r>
            <a:r>
              <a:rPr lang="nl-NL" dirty="0">
                <a:solidFill>
                  <a:srgbClr val="FF0000"/>
                </a:solidFill>
                <a:latin typeface="Times New Roman"/>
                <a:ea typeface="Times New Roman"/>
                <a:sym typeface="Symbol"/>
              </a:rPr>
              <a:t></a:t>
            </a:r>
            <a:r>
              <a:rPr lang="nl-NL" baseline="30000" dirty="0">
                <a:solidFill>
                  <a:srgbClr val="FF0000"/>
                </a:solidFill>
                <a:latin typeface="Times New Roman"/>
                <a:ea typeface="Times New Roman"/>
                <a:sym typeface="Symbol"/>
              </a:rPr>
              <a:t>2</a:t>
            </a:r>
            <a:r>
              <a:rPr lang="en-US" dirty="0">
                <a:solidFill>
                  <a:srgbClr val="FF0000"/>
                </a:solidFill>
                <a:effectLst/>
                <a:latin typeface="Arial" panose="020B0604020202020204" pitchFamily="34" charset="0"/>
                <a:ea typeface="Times New Roman"/>
              </a:rPr>
              <a:t> = </a:t>
            </a:r>
            <a:r>
              <a:rPr lang="nl-NL"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a:t>
            </a:r>
            <a:r>
              <a:rPr lang="nl-NL" baseline="30000" dirty="0">
                <a:solidFill>
                  <a:srgbClr val="FF0000"/>
                </a:solidFill>
                <a:latin typeface="Times New Roman" panose="02020603050405020304" pitchFamily="18" charset="0"/>
                <a:ea typeface="Times New Roman" panose="02020603050405020304" pitchFamily="18" charset="0"/>
                <a:sym typeface="Symbol" panose="05050102010706020507" pitchFamily="18" charset="2"/>
              </a:rPr>
              <a:t>2</a:t>
            </a:r>
            <a:r>
              <a:rPr lang="en-US" dirty="0">
                <a:solidFill>
                  <a:srgbClr val="0000FF"/>
                </a:solidFill>
                <a:effectLst/>
                <a:latin typeface="Arial" panose="020B0604020202020204" pitchFamily="34" charset="0"/>
                <a:ea typeface="Times New Roman"/>
              </a:rPr>
              <a:t>.</a:t>
            </a:r>
          </a:p>
        </p:txBody>
      </p:sp>
    </p:spTree>
    <p:extLst>
      <p:ext uri="{BB962C8B-B14F-4D97-AF65-F5344CB8AC3E}">
        <p14:creationId xmlns:p14="http://schemas.microsoft.com/office/powerpoint/2010/main" val="279766068"/>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5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7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p:bldP spid="179" grpId="0"/>
      <p:bldP spid="292" grpId="0"/>
      <p:bldP spid="168" grpId="0"/>
      <p:bldP spid="170" grpId="0"/>
      <p:bldP spid="27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Text Box 2"/>
          <p:cNvSpPr txBox="1">
            <a:spLocks noChangeArrowheads="1"/>
          </p:cNvSpPr>
          <p:nvPr/>
        </p:nvSpPr>
        <p:spPr bwMode="auto">
          <a:xfrm>
            <a:off x="107505" y="1052736"/>
            <a:ext cx="39604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 to Exercise 5</a:t>
            </a:r>
            <a:r>
              <a:rPr lang="en-US" altLang="en-US" sz="2400" dirty="0">
                <a:latin typeface="Arial" panose="020B0604020202020204" pitchFamily="34" charset="0"/>
                <a:cs typeface="Times New Roman" panose="02020603050405020304" pitchFamily="18" charset="0"/>
                <a:sym typeface="Math3" panose="00000400000000000000" pitchFamily="2" charset="2"/>
              </a:rPr>
              <a:t> </a:t>
            </a:r>
          </a:p>
        </p:txBody>
      </p:sp>
      <p:sp>
        <p:nvSpPr>
          <p:cNvPr id="4" name="Text Box 3">
            <a:extLst>
              <a:ext uri="{FF2B5EF4-FFF2-40B4-BE49-F238E27FC236}">
                <a16:creationId xmlns:a16="http://schemas.microsoft.com/office/drawing/2014/main" id="{9B20FCC6-1E27-4096-9271-CC8C4CEB956D}"/>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65</a:t>
            </a:fld>
            <a:endParaRPr lang="en-US" altLang="nl-NL" sz="1600"/>
          </a:p>
        </p:txBody>
      </p:sp>
    </p:spTree>
    <p:extLst>
      <p:ext uri="{BB962C8B-B14F-4D97-AF65-F5344CB8AC3E}">
        <p14:creationId xmlns:p14="http://schemas.microsoft.com/office/powerpoint/2010/main" val="3022450645"/>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8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976234" y="762617"/>
            <a:ext cx="2476428" cy="1438110"/>
            <a:chOff x="3351284" y="1703999"/>
            <a:chExt cx="2476428" cy="1438110"/>
          </a:xfrm>
        </p:grpSpPr>
        <p:sp>
          <p:nvSpPr>
            <p:cNvPr id="7" name="Rectangle 6"/>
            <p:cNvSpPr>
              <a:spLocks noChangeArrowheads="1"/>
            </p:cNvSpPr>
            <p:nvPr/>
          </p:nvSpPr>
          <p:spPr bwMode="auto">
            <a:xfrm>
              <a:off x="3442656" y="1940936"/>
              <a:ext cx="2231390" cy="1115989"/>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8" name="Text Box 34104"/>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9" name="Group 8"/>
            <p:cNvGrpSpPr>
              <a:grpSpLocks/>
            </p:cNvGrpSpPr>
            <p:nvPr/>
          </p:nvGrpSpPr>
          <p:grpSpPr bwMode="auto">
            <a:xfrm>
              <a:off x="4500562" y="2161277"/>
              <a:ext cx="887730" cy="661035"/>
              <a:chOff x="3237" y="3062"/>
              <a:chExt cx="1398" cy="1041"/>
            </a:xfrm>
          </p:grpSpPr>
          <p:sp>
            <p:nvSpPr>
              <p:cNvPr id="10" name="Freeform 9"/>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11" name="Freeform 10"/>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12" name="Oval 11"/>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13" name="Text Box 34109"/>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14" name="Text Box 34111"/>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15" name="Text Box 34112"/>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1</a:t>
              </a:r>
              <a:endParaRPr lang="nl-NL" sz="1600">
                <a:effectLst/>
                <a:latin typeface="Times New Roman"/>
                <a:ea typeface="Times New Roman"/>
              </a:endParaRPr>
            </a:p>
          </p:txBody>
        </p:sp>
        <p:sp>
          <p:nvSpPr>
            <p:cNvPr id="16" name="Text Box 34113"/>
            <p:cNvSpPr txBox="1">
              <a:spLocks noChangeArrowheads="1"/>
            </p:cNvSpPr>
            <p:nvPr/>
          </p:nvSpPr>
          <p:spPr bwMode="auto">
            <a:xfrm>
              <a:off x="3351284" y="1703999"/>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a</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17" name="Text Box 34113"/>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18" name="Text Box 34113"/>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1</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18"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3"/>
                  <a:stretch>
                    <a:fillRect l="-2400" t="-7273" b="-36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20" name="Text Box 2"/>
              <p:cNvSpPr txBox="1">
                <a:spLocks noChangeArrowheads="1"/>
              </p:cNvSpPr>
              <p:nvPr/>
            </p:nvSpPr>
            <p:spPr bwMode="auto">
              <a:xfrm>
                <a:off x="135409" y="801502"/>
                <a:ext cx="5400600" cy="13424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We may set </a:t>
                </a:r>
                <a14:m>
                  <m:oMath xmlns:m="http://schemas.openxmlformats.org/officeDocument/2006/math">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0</m:t>
                            </m:r>
                          </m:sup>
                        </m:sSup>
                        <m:r>
                          <a:rPr lang="en-US" altLang="en-US" sz="2000" b="0" i="1" smtClean="0">
                            <a:solidFill>
                              <a:schemeClr val="tx1"/>
                            </a:solidFill>
                            <a:latin typeface="Cambria Math"/>
                            <a:cs typeface="Times New Roman" panose="02020603050405020304" pitchFamily="18" charset="0"/>
                            <a:sym typeface="Math3" panose="00000400000000000000" pitchFamily="2" charset="2"/>
                          </a:rPr>
                          <m:t> </m:t>
                        </m:r>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=0, </m:t>
                    </m:r>
                    <m:r>
                      <a:rPr lang="en-US" altLang="en-US" sz="2000" b="0" i="1" smtClean="0">
                        <a:solidFill>
                          <a:schemeClr val="tx1"/>
                        </a:solidFill>
                        <a:latin typeface="Cambria Math"/>
                        <a:cs typeface="Times New Roman" panose="02020603050405020304" pitchFamily="18" charset="0"/>
                        <a:sym typeface="Math3" panose="00000400000000000000" pitchFamily="2" charset="2"/>
                      </a:rPr>
                      <m:t>𝑈</m:t>
                    </m:r>
                    <m:d>
                      <m:d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solidFill>
                                  <a:schemeClr val="tx1"/>
                                </a:solidFill>
                                <a:latin typeface="Cambria Math"/>
                                <a:cs typeface="Times New Roman" panose="02020603050405020304" pitchFamily="18" charset="0"/>
                                <a:sym typeface="Math3" panose="00000400000000000000" pitchFamily="2" charset="2"/>
                              </a:rPr>
                              <m:t>𝛼</m:t>
                            </m:r>
                          </m:e>
                          <m:sup>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sup>
                        </m:sSup>
                      </m:e>
                    </m:d>
                    <m:r>
                      <a:rPr lang="en-US" altLang="en-US" sz="2000" b="0" i="1" smtClean="0">
                        <a:solidFill>
                          <a:schemeClr val="tx1"/>
                        </a:solidFill>
                        <a:latin typeface="Cambria Math"/>
                        <a:cs typeface="Times New Roman" panose="02020603050405020304" pitchFamily="18" charset="0"/>
                        <a:sym typeface="Math3" panose="00000400000000000000" pitchFamily="2" charset="2"/>
                      </a:rPr>
                      <m:t>=</m:t>
                    </m:r>
                    <m:f>
                      <m:fPr>
                        <m:ctrlPr>
                          <a:rPr lang="en-US" altLang="en-US" sz="2000" b="0" i="1"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solidFill>
                              <a:schemeClr val="tx1"/>
                            </a:solidFill>
                            <a:latin typeface="Cambria Math"/>
                            <a:cs typeface="Times New Roman" panose="02020603050405020304" pitchFamily="18" charset="0"/>
                            <a:sym typeface="Math3" panose="00000400000000000000" pitchFamily="2" charset="2"/>
                          </a:rPr>
                          <m:t>𝑗</m:t>
                        </m:r>
                      </m:num>
                      <m:den>
                        <m:r>
                          <a:rPr lang="en-US" altLang="en-US" sz="2000" b="0" i="1" smtClean="0">
                            <a:solidFill>
                              <a:schemeClr val="tx1"/>
                            </a:solidFill>
                            <a:latin typeface="Cambria Math"/>
                            <a:cs typeface="Times New Roman" panose="02020603050405020304" pitchFamily="18" charset="0"/>
                            <a:sym typeface="Math3" panose="00000400000000000000" pitchFamily="2" charset="2"/>
                          </a:rPr>
                          <m:t>4</m:t>
                        </m:r>
                      </m:den>
                    </m:f>
                    <m:r>
                      <a:rPr lang="en-US" altLang="en-US" sz="2000" b="0" i="0" smtClean="0">
                        <a:solidFill>
                          <a:schemeClr val="tx1"/>
                        </a:solidFill>
                        <a:latin typeface="Cambria Math" panose="02040503050406030204" pitchFamily="18" charset="0"/>
                        <a:cs typeface="Times New Roman" panose="02020603050405020304" pitchFamily="18" charset="0"/>
                        <a:sym typeface="Math3" panose="00000400000000000000" pitchFamily="2" charset="2"/>
                      </a:rPr>
                      <m:t>.</m:t>
                    </m:r>
                  </m:oMath>
                </a14:m>
                <a:r>
                  <a:rPr lang="en-GB" altLang="en-US" sz="2000" dirty="0">
                    <a:solidFill>
                      <a:schemeClr val="tx1"/>
                    </a:solidFill>
                    <a:latin typeface="Arial" panose="020B0604020202020204" pitchFamily="34" charset="0"/>
                    <a:cs typeface="Times New Roman" panose="02020603050405020304" pitchFamily="18" charset="0"/>
                    <a:sym typeface="Math3" panose="00000400000000000000" pitchFamily="2" charset="2"/>
                  </a:rPr>
                  <a:t> </a:t>
                </a:r>
                <a:r>
                  <a:rPr lang="en-GB"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rPr>
                  <a:t>Then:</a:t>
                </a:r>
              </a:p>
              <a:p>
                <a:pPr>
                  <a:spcBef>
                    <a:spcPct val="0"/>
                  </a:spcBef>
                  <a:buFont typeface="Math3" panose="00000400000000000000" pitchFamily="2" charset="2"/>
                  <a:buNone/>
                </a:pPr>
                <a14:m>
                  <m:oMath xmlns:m="http://schemas.openxmlformats.org/officeDocument/2006/math">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1</m:t>
                        </m:r>
                      </m:num>
                      <m:den>
                        <m:r>
                          <a:rPr lang="en-US" altLang="en-US" sz="2000" b="0" i="1" smtClean="0">
                            <a:latin typeface="Cambria Math"/>
                            <a:cs typeface="Times New Roman" panose="02020603050405020304" pitchFamily="18" charset="0"/>
                            <a:sym typeface="Math3" panose="00000400000000000000" pitchFamily="2" charset="2"/>
                          </a:rPr>
                          <m:t>4</m:t>
                        </m:r>
                      </m:den>
                    </m:f>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r>
                      <a:rPr lang="en-US" altLang="en-US" sz="2000" b="0" i="1" smtClean="0">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i="1">
                                <a:latin typeface="Cambria Math"/>
                                <a:cs typeface="Times New Roman" panose="02020603050405020304" pitchFamily="18" charset="0"/>
                                <a:sym typeface="Math3" panose="00000400000000000000" pitchFamily="2" charset="2"/>
                              </a:rPr>
                              <m:t>1</m:t>
                            </m:r>
                          </m:sup>
                        </m:sSup>
                      </m:e>
                    </m:d>
                    <m:r>
                      <a:rPr lang="en-US" altLang="en-US" sz="2000" b="0" i="1" smtClean="0">
                        <a:latin typeface="Cambria Math"/>
                        <a:cs typeface="Times New Roman" panose="02020603050405020304" pitchFamily="18" charset="0"/>
                        <a:sym typeface="Math3" panose="00000400000000000000" pitchFamily="2" charset="2"/>
                      </a:rPr>
                      <m:t>×0=</m:t>
                    </m:r>
                    <m:r>
                      <a:rPr lang="en-US" altLang="en-US" sz="2000" b="0" i="1" smtClean="0">
                        <a:latin typeface="Cambria Math"/>
                        <a:cs typeface="Times New Roman" panose="02020603050405020304" pitchFamily="18" charset="0"/>
                        <a:sym typeface="Math3" panose="00000400000000000000" pitchFamily="2" charset="2"/>
                      </a:rPr>
                      <m:t>𝑃</m:t>
                    </m:r>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1</m:t>
                        </m:r>
                      </m:sup>
                    </m:sSup>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endParaRPr lang="en-US" altLang="en-US" sz="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20" name="Text Box 2"/>
              <p:cNvSpPr txBox="1">
                <a:spLocks noRot="1" noChangeAspect="1" noMove="1" noResize="1" noEditPoints="1" noAdjustHandles="1" noChangeArrowheads="1" noChangeShapeType="1" noTextEdit="1"/>
              </p:cNvSpPr>
              <p:nvPr/>
            </p:nvSpPr>
            <p:spPr bwMode="auto">
              <a:xfrm>
                <a:off x="135409" y="801502"/>
                <a:ext cx="5400600" cy="1342419"/>
              </a:xfrm>
              <a:prstGeom prst="rect">
                <a:avLst/>
              </a:prstGeom>
              <a:blipFill rotWithShape="1">
                <a:blip r:embed="rId4"/>
                <a:stretch>
                  <a:fillRect l="-1129" b="-49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21" name="Group 20"/>
          <p:cNvGrpSpPr/>
          <p:nvPr/>
        </p:nvGrpSpPr>
        <p:grpSpPr>
          <a:xfrm>
            <a:off x="5983494" y="2592860"/>
            <a:ext cx="2476428" cy="1524667"/>
            <a:chOff x="3351284" y="1677370"/>
            <a:chExt cx="2476428" cy="1524667"/>
          </a:xfrm>
        </p:grpSpPr>
        <p:sp>
          <p:nvSpPr>
            <p:cNvPr id="22" name="Rectangle 21"/>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23" name="Text Box 34104"/>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24" name="Group 23"/>
            <p:cNvGrpSpPr>
              <a:grpSpLocks/>
            </p:cNvGrpSpPr>
            <p:nvPr/>
          </p:nvGrpSpPr>
          <p:grpSpPr bwMode="auto">
            <a:xfrm>
              <a:off x="4500562" y="2161277"/>
              <a:ext cx="887730" cy="661035"/>
              <a:chOff x="3237" y="3062"/>
              <a:chExt cx="1398" cy="1041"/>
            </a:xfrm>
          </p:grpSpPr>
          <p:sp>
            <p:nvSpPr>
              <p:cNvPr id="32" name="Freeform 31"/>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3" name="Freeform 32"/>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25" name="Oval 24"/>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26" name="Text Box 34109"/>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27" name="Text Box 34111"/>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28" name="Text Box 34112"/>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effectLst/>
                  <a:latin typeface="Times New Roman"/>
                  <a:ea typeface="Times New Roman"/>
                </a:rPr>
                <a:t>2</a:t>
              </a:r>
              <a:endParaRPr lang="nl-NL" sz="1600" dirty="0">
                <a:effectLst/>
                <a:latin typeface="Times New Roman"/>
                <a:ea typeface="Times New Roman"/>
              </a:endParaRPr>
            </a:p>
          </p:txBody>
        </p:sp>
        <p:sp>
          <p:nvSpPr>
            <p:cNvPr id="29" name="Text Box 34113"/>
            <p:cNvSpPr txBox="1">
              <a:spLocks noChangeArrowheads="1"/>
            </p:cNvSpPr>
            <p:nvPr/>
          </p:nvSpPr>
          <p:spPr bwMode="auto">
            <a:xfrm>
              <a:off x="3351284" y="1677370"/>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latin typeface="Times New Roman"/>
                  <a:ea typeface="Times New Roman"/>
                </a:rPr>
                <a:t>b</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30" name="Text Box 34113"/>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31" name="Text Box 34113"/>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2</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31"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5"/>
                  <a:stretch>
                    <a:fillRect l="-1600" t="-7143" b="-17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34" name="Text Box 2"/>
              <p:cNvSpPr txBox="1">
                <a:spLocks noChangeArrowheads="1"/>
              </p:cNvSpPr>
              <p:nvPr/>
            </p:nvSpPr>
            <p:spPr bwMode="auto">
              <a:xfrm>
                <a:off x="157183" y="2854622"/>
                <a:ext cx="5400600" cy="896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2</m:t>
                        </m:r>
                      </m:num>
                      <m:den>
                        <m:r>
                          <a:rPr lang="en-US" altLang="en-US" sz="2000" b="0" i="1" smtClean="0">
                            <a:latin typeface="Cambria Math"/>
                            <a:cs typeface="Times New Roman" panose="02020603050405020304" pitchFamily="18" charset="0"/>
                            <a:sym typeface="Math3" panose="00000400000000000000" pitchFamily="2" charset="2"/>
                          </a:rPr>
                          <m:t>4</m:t>
                        </m:r>
                      </m:den>
                    </m:f>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r>
                      <a:rPr lang="en-US" altLang="en-US" sz="2000" b="0" i="1" smtClean="0">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e>
                    </m:d>
                    <m:r>
                      <a:rPr lang="en-US" altLang="en-US" sz="2000" b="0" i="1" smtClean="0">
                        <a:latin typeface="Cambria Math"/>
                        <a:cs typeface="Times New Roman" panose="02020603050405020304" pitchFamily="18" charset="0"/>
                        <a:sym typeface="Math3" panose="00000400000000000000" pitchFamily="2" charset="2"/>
                      </a:rPr>
                      <m:t>×0=</m:t>
                    </m:r>
                    <m:r>
                      <a:rPr lang="en-US" altLang="en-US" sz="2000" b="0" i="1" smtClean="0">
                        <a:latin typeface="Cambria Math"/>
                        <a:cs typeface="Times New Roman" panose="02020603050405020304" pitchFamily="18" charset="0"/>
                        <a:sym typeface="Math3" panose="00000400000000000000" pitchFamily="2" charset="2"/>
                      </a:rPr>
                      <m:t>𝑃</m:t>
                    </m:r>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2</m:t>
                        </m:r>
                      </m:sup>
                    </m:sSup>
                  </m:oMath>
                </a14:m>
                <a:r>
                  <a:rPr lang="en-GB" altLang="en-US" sz="2800" dirty="0">
                    <a:latin typeface="Arial" panose="020B0604020202020204" pitchFamily="34" charset="0"/>
                    <a:cs typeface="Times New Roman" panose="02020603050405020304" pitchFamily="18" charset="0"/>
                    <a:sym typeface="Math3" panose="00000400000000000000" pitchFamily="2" charset="2"/>
                  </a:rPr>
                  <a:t>.</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34" name="Text Box 2"/>
              <p:cNvSpPr txBox="1">
                <a:spLocks noRot="1" noChangeAspect="1" noMove="1" noResize="1" noEditPoints="1" noAdjustHandles="1" noChangeArrowheads="1" noChangeShapeType="1" noTextEdit="1"/>
              </p:cNvSpPr>
              <p:nvPr/>
            </p:nvSpPr>
            <p:spPr bwMode="auto">
              <a:xfrm>
                <a:off x="157183" y="2854622"/>
                <a:ext cx="5400600" cy="896912"/>
              </a:xfrm>
              <a:prstGeom prst="rect">
                <a:avLst/>
              </a:prstGeom>
              <a:blipFill rotWithShape="1">
                <a:blip r:embed="rId6"/>
                <a:stretch>
                  <a:fillRect t="-4762" b="-142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p:nvGrpSpPr>
          <p:cNvPr id="35" name="Group 34"/>
          <p:cNvGrpSpPr/>
          <p:nvPr/>
        </p:nvGrpSpPr>
        <p:grpSpPr>
          <a:xfrm>
            <a:off x="6005268" y="4692405"/>
            <a:ext cx="2476428" cy="1533546"/>
            <a:chOff x="3351284" y="1668491"/>
            <a:chExt cx="2476428" cy="1533546"/>
          </a:xfrm>
        </p:grpSpPr>
        <p:sp>
          <p:nvSpPr>
            <p:cNvPr id="36" name="Rectangle 35"/>
            <p:cNvSpPr>
              <a:spLocks noChangeArrowheads="1"/>
            </p:cNvSpPr>
            <p:nvPr/>
          </p:nvSpPr>
          <p:spPr bwMode="auto">
            <a:xfrm>
              <a:off x="3442656" y="1923180"/>
              <a:ext cx="2231390" cy="127885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37" name="Text Box 34104"/>
            <p:cNvSpPr txBox="1">
              <a:spLocks noChangeArrowheads="1"/>
            </p:cNvSpPr>
            <p:nvPr/>
          </p:nvSpPr>
          <p:spPr bwMode="auto">
            <a:xfrm>
              <a:off x="3933825" y="2127939"/>
              <a:ext cx="444500" cy="5321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en-US" sz="2400">
                  <a:effectLst/>
                  <a:latin typeface="Times New Roman"/>
                  <a:ea typeface="Times New Roman"/>
                </a:rPr>
                <a:t>~</a:t>
              </a:r>
              <a:endParaRPr lang="nl-NL" sz="1600">
                <a:effectLst/>
                <a:latin typeface="Times New Roman"/>
                <a:ea typeface="Times New Roman"/>
              </a:endParaRPr>
            </a:p>
          </p:txBody>
        </p:sp>
        <p:grpSp>
          <p:nvGrpSpPr>
            <p:cNvPr id="38" name="Group 37"/>
            <p:cNvGrpSpPr>
              <a:grpSpLocks/>
            </p:cNvGrpSpPr>
            <p:nvPr/>
          </p:nvGrpSpPr>
          <p:grpSpPr bwMode="auto">
            <a:xfrm>
              <a:off x="4500562" y="2161277"/>
              <a:ext cx="887730" cy="661035"/>
              <a:chOff x="3237" y="3062"/>
              <a:chExt cx="1398" cy="1041"/>
            </a:xfrm>
          </p:grpSpPr>
          <p:sp>
            <p:nvSpPr>
              <p:cNvPr id="46" name="Freeform 45"/>
              <p:cNvSpPr>
                <a:spLocks/>
              </p:cNvSpPr>
              <p:nvPr/>
            </p:nvSpPr>
            <p:spPr bwMode="auto">
              <a:xfrm flipV="1">
                <a:off x="3237" y="3587"/>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sp>
            <p:nvSpPr>
              <p:cNvPr id="47" name="Freeform 46"/>
              <p:cNvSpPr>
                <a:spLocks/>
              </p:cNvSpPr>
              <p:nvPr/>
            </p:nvSpPr>
            <p:spPr bwMode="auto">
              <a:xfrm>
                <a:off x="3237" y="3062"/>
                <a:ext cx="1398" cy="516"/>
              </a:xfrm>
              <a:custGeom>
                <a:avLst/>
                <a:gdLst>
                  <a:gd name="T0" fmla="*/ 0 w 1398"/>
                  <a:gd name="T1" fmla="*/ 516 h 516"/>
                  <a:gd name="T2" fmla="*/ 208 w 1398"/>
                  <a:gd name="T3" fmla="*/ 4 h 516"/>
                  <a:gd name="T4" fmla="*/ 1398 w 1398"/>
                  <a:gd name="T5" fmla="*/ 0 h 516"/>
                </a:gdLst>
                <a:ahLst/>
                <a:cxnLst>
                  <a:cxn ang="0">
                    <a:pos x="T0" y="T1"/>
                  </a:cxn>
                  <a:cxn ang="0">
                    <a:pos x="T2" y="T3"/>
                  </a:cxn>
                  <a:cxn ang="0">
                    <a:pos x="T4" y="T5"/>
                  </a:cxn>
                </a:cxnLst>
                <a:rect l="0" t="0" r="r" b="b"/>
                <a:pathLst>
                  <a:path w="1398" h="516">
                    <a:moveTo>
                      <a:pt x="0" y="516"/>
                    </a:moveTo>
                    <a:lnTo>
                      <a:pt x="208" y="4"/>
                    </a:lnTo>
                    <a:lnTo>
                      <a:pt x="139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nl-NL"/>
              </a:p>
            </p:txBody>
          </p:sp>
        </p:grpSp>
        <p:sp>
          <p:nvSpPr>
            <p:cNvPr id="39" name="Oval 38"/>
            <p:cNvSpPr>
              <a:spLocks noChangeArrowheads="1"/>
            </p:cNvSpPr>
            <p:nvPr/>
          </p:nvSpPr>
          <p:spPr bwMode="auto">
            <a:xfrm>
              <a:off x="4433887" y="2411467"/>
              <a:ext cx="171450" cy="171450"/>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nl-NL"/>
            </a:p>
          </p:txBody>
        </p:sp>
        <p:sp>
          <p:nvSpPr>
            <p:cNvPr id="40" name="Text Box 34109"/>
            <p:cNvSpPr txBox="1">
              <a:spLocks noChangeArrowheads="1"/>
            </p:cNvSpPr>
            <p:nvPr/>
          </p:nvSpPr>
          <p:spPr bwMode="auto">
            <a:xfrm>
              <a:off x="5334317" y="188378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4</a:t>
              </a:r>
              <a:endParaRPr lang="nl-NL" sz="1600">
                <a:effectLst/>
                <a:latin typeface="Times New Roman"/>
                <a:ea typeface="Times New Roman"/>
              </a:endParaRPr>
            </a:p>
          </p:txBody>
        </p:sp>
        <p:sp>
          <p:nvSpPr>
            <p:cNvPr id="41" name="Text Box 34111"/>
            <p:cNvSpPr txBox="1">
              <a:spLocks noChangeArrowheads="1"/>
            </p:cNvSpPr>
            <p:nvPr/>
          </p:nvSpPr>
          <p:spPr bwMode="auto">
            <a:xfrm>
              <a:off x="5334317" y="2550532"/>
              <a:ext cx="493395"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a:effectLst/>
                  <a:latin typeface="Times New Roman"/>
                  <a:ea typeface="Times New Roman"/>
                  <a:sym typeface="Symbol"/>
                </a:rPr>
                <a:t></a:t>
              </a:r>
              <a:r>
                <a:rPr lang="nl-NL" sz="1600" baseline="30000">
                  <a:effectLst/>
                  <a:latin typeface="Times New Roman"/>
                  <a:ea typeface="Times New Roman"/>
                </a:rPr>
                <a:t>0</a:t>
              </a:r>
              <a:endParaRPr lang="nl-NL" sz="1600">
                <a:effectLst/>
                <a:latin typeface="Times New Roman"/>
                <a:ea typeface="Times New Roman"/>
              </a:endParaRPr>
            </a:p>
          </p:txBody>
        </p:sp>
        <p:sp>
          <p:nvSpPr>
            <p:cNvPr id="42" name="Text Box 34112"/>
            <p:cNvSpPr txBox="1">
              <a:spLocks noChangeArrowheads="1"/>
            </p:cNvSpPr>
            <p:nvPr/>
          </p:nvSpPr>
          <p:spPr bwMode="auto">
            <a:xfrm>
              <a:off x="3511866" y="2241604"/>
              <a:ext cx="417195" cy="429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150000"/>
                </a:lnSpc>
                <a:spcAft>
                  <a:spcPts val="0"/>
                </a:spcAft>
                <a:tabLst>
                  <a:tab pos="269875" algn="l"/>
                </a:tabLst>
              </a:pPr>
              <a:r>
                <a:rPr lang="nl-NL" sz="1600" dirty="0">
                  <a:effectLst/>
                  <a:latin typeface="Times New Roman"/>
                  <a:ea typeface="Times New Roman"/>
                  <a:sym typeface="Symbol"/>
                </a:rPr>
                <a:t></a:t>
              </a:r>
              <a:r>
                <a:rPr lang="nl-NL" sz="1600" baseline="30000" dirty="0">
                  <a:latin typeface="Times New Roman"/>
                  <a:ea typeface="Times New Roman"/>
                  <a:sym typeface="Symbol"/>
                </a:rPr>
                <a:t>3</a:t>
              </a:r>
              <a:endParaRPr lang="nl-NL" sz="1600" dirty="0">
                <a:effectLst/>
                <a:latin typeface="Times New Roman"/>
                <a:ea typeface="Times New Roman"/>
              </a:endParaRPr>
            </a:p>
          </p:txBody>
        </p:sp>
        <p:sp>
          <p:nvSpPr>
            <p:cNvPr id="43" name="Text Box 34113"/>
            <p:cNvSpPr txBox="1">
              <a:spLocks noChangeArrowheads="1"/>
            </p:cNvSpPr>
            <p:nvPr/>
          </p:nvSpPr>
          <p:spPr bwMode="auto">
            <a:xfrm>
              <a:off x="3351284" y="1668491"/>
              <a:ext cx="1203325"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x-none" sz="1400" cap="small">
                  <a:effectLst/>
                  <a:latin typeface="Times New Roman"/>
                  <a:ea typeface="Times New Roman"/>
                </a:rPr>
                <a:t>Fig</a:t>
              </a:r>
              <a:r>
                <a:rPr lang="en-US" sz="1400" cap="small" dirty="0">
                  <a:effectLst/>
                  <a:latin typeface="Times New Roman"/>
                  <a:ea typeface="Times New Roman"/>
                </a:rPr>
                <a:t>.</a:t>
              </a:r>
              <a:r>
                <a:rPr lang="x-none" sz="1200">
                  <a:effectLst/>
                  <a:latin typeface="Times New Roman"/>
                  <a:ea typeface="Times New Roman"/>
                </a:rPr>
                <a:t> </a:t>
              </a:r>
              <a:r>
                <a:rPr lang="x-none" sz="1400">
                  <a:effectLst/>
                  <a:latin typeface="Times New Roman"/>
                  <a:ea typeface="Times New Roman"/>
                </a:rPr>
                <a:t>4.1.5</a:t>
              </a:r>
              <a:r>
                <a:rPr lang="en-US" sz="1400" dirty="0">
                  <a:effectLst/>
                  <a:latin typeface="Times New Roman"/>
                  <a:ea typeface="Times New Roman"/>
                </a:rPr>
                <a:t>c</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p:sp>
          <p:nvSpPr>
            <p:cNvPr id="44" name="Text Box 34113"/>
            <p:cNvSpPr txBox="1">
              <a:spLocks noChangeArrowheads="1"/>
            </p:cNvSpPr>
            <p:nvPr/>
          </p:nvSpPr>
          <p:spPr bwMode="auto">
            <a:xfrm>
              <a:off x="4794939" y="1927944"/>
              <a:ext cx="555253" cy="33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AlternateContent xmlns:mc="http://schemas.openxmlformats.org/markup-compatibility/2006" xmlns:a14="http://schemas.microsoft.com/office/drawing/2010/main">
          <mc:Choice Requires="a14">
            <p:sp>
              <p:nvSpPr>
                <p:cNvPr id="45" name="Text Box 34113"/>
                <p:cNvSpPr txBox="1">
                  <a:spLocks noChangeArrowheads="1"/>
                </p:cNvSpPr>
                <p:nvPr/>
              </p:nvSpPr>
              <p:spPr bwMode="auto">
                <a:xfrm>
                  <a:off x="4715470" y="2804001"/>
                  <a:ext cx="762893" cy="3381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ot="0" vert="horz" wrap="square" lIns="91440" tIns="45720" rIns="91440" bIns="45720" anchor="t" anchorCtr="0" upright="1">
                  <a:noAutofit/>
                </a:bodyPr>
                <a:lstStyle/>
                <a:p>
                  <a:pPr>
                    <a:lnSpc>
                      <a:spcPct val="90000"/>
                    </a:lnSpc>
                    <a:spcAft>
                      <a:spcPts val="0"/>
                    </a:spcAft>
                    <a:tabLst>
                      <a:tab pos="269875" algn="l"/>
                    </a:tabLst>
                  </a:pPr>
                  <a:r>
                    <a:rPr lang="en-US" sz="1400" cap="small" dirty="0">
                      <a:latin typeface="Times New Roman"/>
                      <a:ea typeface="Times New Roman"/>
                    </a:rPr>
                    <a:t>1</a:t>
                  </a:r>
                  <a14:m>
                    <m:oMath xmlns:m="http://schemas.openxmlformats.org/officeDocument/2006/math">
                      <m:r>
                        <a:rPr lang="en-US" sz="1400" b="0" i="1" cap="small" smtClean="0">
                          <a:latin typeface="Cambria Math"/>
                          <a:ea typeface="Times New Roman"/>
                        </a:rPr>
                        <m:t>−</m:t>
                      </m:r>
                    </m:oMath>
                  </a14:m>
                  <a:r>
                    <a:rPr lang="en-US" sz="1400" cap="small" dirty="0">
                      <a:latin typeface="Times New Roman"/>
                      <a:ea typeface="Times New Roman"/>
                    </a:rPr>
                    <a:t>PE</a:t>
                  </a:r>
                  <a:r>
                    <a:rPr lang="en-US" sz="1400" cap="small" baseline="30000" dirty="0">
                      <a:latin typeface="Times New Roman"/>
                      <a:ea typeface="Times New Roman"/>
                    </a:rPr>
                    <a:t>3</a:t>
                  </a:r>
                  <a:r>
                    <a:rPr lang="x-none" sz="1400">
                      <a:effectLst/>
                      <a:latin typeface="Times New Roman"/>
                      <a:ea typeface="Times New Roman"/>
                    </a:rPr>
                    <a:t> </a:t>
                  </a:r>
                  <a:endParaRPr lang="nl-NL" sz="1200" dirty="0">
                    <a:effectLst/>
                    <a:latin typeface="Times New Roman"/>
                    <a:ea typeface="Times New Roman"/>
                  </a:endParaRPr>
                </a:p>
                <a:p>
                  <a:pPr>
                    <a:lnSpc>
                      <a:spcPct val="90000"/>
                    </a:lnSpc>
                    <a:spcAft>
                      <a:spcPts val="0"/>
                    </a:spcAft>
                    <a:tabLst>
                      <a:tab pos="269875" algn="l"/>
                    </a:tabLst>
                  </a:pPr>
                  <a:r>
                    <a:rPr lang="x-none" sz="1200">
                      <a:effectLst/>
                      <a:latin typeface="Times New Roman"/>
                      <a:ea typeface="Times New Roman"/>
                    </a:rPr>
                    <a:t> </a:t>
                  </a:r>
                  <a:endParaRPr lang="nl-NL" sz="1200" dirty="0">
                    <a:effectLst/>
                    <a:latin typeface="Times New Roman"/>
                    <a:ea typeface="Times New Roman"/>
                  </a:endParaRPr>
                </a:p>
              </p:txBody>
            </p:sp>
          </mc:Choice>
          <mc:Fallback xmlns="">
            <p:sp>
              <p:nvSpPr>
                <p:cNvPr id="45" name="Text Box 34113"/>
                <p:cNvSpPr txBox="1">
                  <a:spLocks noRot="1" noChangeAspect="1" noMove="1" noResize="1" noEditPoints="1" noAdjustHandles="1" noChangeArrowheads="1" noChangeShapeType="1" noTextEdit="1"/>
                </p:cNvSpPr>
                <p:nvPr/>
              </p:nvSpPr>
              <p:spPr bwMode="auto">
                <a:xfrm>
                  <a:off x="4715470" y="2804001"/>
                  <a:ext cx="762893" cy="338108"/>
                </a:xfrm>
                <a:prstGeom prst="rect">
                  <a:avLst/>
                </a:prstGeom>
                <a:blipFill rotWithShape="1">
                  <a:blip r:embed="rId7"/>
                  <a:stretch>
                    <a:fillRect l="-2400" t="-7143" b="-17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grpSp>
      <mc:AlternateContent xmlns:mc="http://schemas.openxmlformats.org/markup-compatibility/2006" xmlns:a14="http://schemas.microsoft.com/office/drawing/2010/main">
        <mc:Choice Requires="a14">
          <p:sp>
            <p:nvSpPr>
              <p:cNvPr id="48" name="Text Box 2"/>
              <p:cNvSpPr txBox="1">
                <a:spLocks noChangeArrowheads="1"/>
              </p:cNvSpPr>
              <p:nvPr/>
            </p:nvSpPr>
            <p:spPr bwMode="auto">
              <a:xfrm>
                <a:off x="135415" y="5038632"/>
                <a:ext cx="5400600" cy="896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14:m>
                  <m:oMath xmlns:m="http://schemas.openxmlformats.org/officeDocument/2006/math">
                    <m:r>
                      <a:rPr lang="en-US" altLang="en-US" sz="2000" i="1" smtClean="0">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4</m:t>
                            </m:r>
                          </m:sup>
                        </m:sSup>
                      </m:e>
                    </m:d>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i="1">
                        <a:latin typeface="Cambria Math"/>
                        <a:cs typeface="Times New Roman" panose="02020603050405020304" pitchFamily="18" charset="0"/>
                        <a:sym typeface="Math3" panose="00000400000000000000" pitchFamily="2" charset="2"/>
                      </a:rPr>
                      <m:t>𝑈</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𝛼</m:t>
                            </m:r>
                          </m:e>
                          <m:sup>
                            <m:r>
                              <a:rPr lang="en-US" altLang="en-US" sz="2000" i="1">
                                <a:latin typeface="Cambria Math"/>
                                <a:cs typeface="Times New Roman" panose="02020603050405020304" pitchFamily="18" charset="0"/>
                                <a:sym typeface="Math3" panose="00000400000000000000" pitchFamily="2" charset="2"/>
                              </a:rPr>
                              <m:t>0</m:t>
                            </m:r>
                          </m:sup>
                        </m:sSup>
                      </m:e>
                    </m:d>
                  </m:oMath>
                </a14:m>
                <a:r>
                  <a:rPr lang="en-GB" altLang="en-US" sz="2400" dirty="0">
                    <a:latin typeface="Arial" panose="020B0604020202020204" pitchFamily="34" charset="0"/>
                    <a:cs typeface="Times New Roman" panose="02020603050405020304" pitchFamily="18" charset="0"/>
                    <a:sym typeface="Math3" panose="00000400000000000000" pitchFamily="2" charset="2"/>
                  </a:rPr>
                  <a:t>;</a:t>
                </a:r>
              </a:p>
              <a:p>
                <a:pPr>
                  <a:spcBef>
                    <a:spcPct val="0"/>
                  </a:spcBef>
                  <a:buNone/>
                </a:pPr>
                <a14:m>
                  <m:oMath xmlns:m="http://schemas.openxmlformats.org/officeDocument/2006/math">
                    <m:f>
                      <m:f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fPr>
                      <m:num>
                        <m:r>
                          <a:rPr lang="en-US" altLang="en-US" sz="2000" b="0" i="1" smtClean="0">
                            <a:latin typeface="Cambria Math"/>
                            <a:cs typeface="Times New Roman" panose="02020603050405020304" pitchFamily="18" charset="0"/>
                            <a:sym typeface="Math3" panose="00000400000000000000" pitchFamily="2" charset="2"/>
                          </a:rPr>
                          <m:t>3</m:t>
                        </m:r>
                      </m:num>
                      <m:den>
                        <m:r>
                          <a:rPr lang="en-US" altLang="en-US" sz="2000" b="0" i="1" smtClean="0">
                            <a:latin typeface="Cambria Math"/>
                            <a:cs typeface="Times New Roman" panose="02020603050405020304" pitchFamily="18" charset="0"/>
                            <a:sym typeface="Math3" panose="00000400000000000000" pitchFamily="2" charset="2"/>
                          </a:rPr>
                          <m:t>4</m:t>
                        </m:r>
                      </m:den>
                    </m:f>
                    <m:r>
                      <a:rPr lang="en-US" altLang="en-US" sz="2000" i="1">
                        <a:latin typeface="Cambria Math"/>
                        <a:cs typeface="Times New Roman" panose="02020603050405020304" pitchFamily="18" charset="0"/>
                        <a:sym typeface="Math3" panose="00000400000000000000" pitchFamily="2" charset="2"/>
                      </a:rPr>
                      <m:t>=</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r>
                      <a:rPr lang="en-US" altLang="en-US" sz="2000" b="0" i="1" smtClean="0">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m:t>
                    </m:r>
                    <m:d>
                      <m:d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dPr>
                      <m:e>
                        <m:r>
                          <a:rPr lang="en-US" altLang="en-US" sz="2000" i="1">
                            <a:latin typeface="Cambria Math"/>
                            <a:cs typeface="Times New Roman" panose="02020603050405020304" pitchFamily="18" charset="0"/>
                            <a:sym typeface="Math3" panose="00000400000000000000" pitchFamily="2" charset="2"/>
                          </a:rPr>
                          <m:t>1−</m:t>
                        </m:r>
                        <m:r>
                          <a:rPr lang="en-US" altLang="en-US" sz="2000" i="1">
                            <a:latin typeface="Cambria Math"/>
                            <a:cs typeface="Times New Roman" panose="02020603050405020304" pitchFamily="18" charset="0"/>
                            <a:sym typeface="Math3" panose="00000400000000000000" pitchFamily="2" charset="2"/>
                          </a:rPr>
                          <m:t>𝑃</m:t>
                        </m:r>
                        <m:sSup>
                          <m:sSupPr>
                            <m:ctrlPr>
                              <a:rPr lang="en-US" altLang="en-US" sz="2000" i="1">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i="1">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e>
                    </m:d>
                    <m:r>
                      <a:rPr lang="en-US" altLang="en-US" sz="2000" b="0" i="1" smtClean="0">
                        <a:latin typeface="Cambria Math"/>
                        <a:cs typeface="Times New Roman" panose="02020603050405020304" pitchFamily="18" charset="0"/>
                        <a:sym typeface="Math3" panose="00000400000000000000" pitchFamily="2" charset="2"/>
                      </a:rPr>
                      <m:t>×0=</m:t>
                    </m:r>
                    <m:r>
                      <a:rPr lang="en-US" altLang="en-US" sz="2000" b="0" i="1" smtClean="0">
                        <a:latin typeface="Cambria Math"/>
                        <a:cs typeface="Times New Roman" panose="02020603050405020304" pitchFamily="18" charset="0"/>
                        <a:sym typeface="Math3" panose="00000400000000000000" pitchFamily="2" charset="2"/>
                      </a:rPr>
                      <m:t>𝑃</m:t>
                    </m:r>
                    <m:sSup>
                      <m:sSupPr>
                        <m:ctrlPr>
                          <a:rPr lang="en-US" altLang="en-US" sz="2000" b="0" i="1" smtClean="0">
                            <a:latin typeface="Cambria Math" panose="02040503050406030204" pitchFamily="18" charset="0"/>
                            <a:cs typeface="Times New Roman" panose="02020603050405020304" pitchFamily="18" charset="0"/>
                            <a:sym typeface="Math3" panose="00000400000000000000" pitchFamily="2" charset="2"/>
                          </a:rPr>
                        </m:ctrlPr>
                      </m:sSupPr>
                      <m:e>
                        <m:r>
                          <a:rPr lang="en-US" altLang="en-US" sz="2000" b="0" i="1" smtClean="0">
                            <a:latin typeface="Cambria Math"/>
                            <a:cs typeface="Times New Roman" panose="02020603050405020304" pitchFamily="18" charset="0"/>
                            <a:sym typeface="Math3" panose="00000400000000000000" pitchFamily="2" charset="2"/>
                          </a:rPr>
                          <m:t>𝐸</m:t>
                        </m:r>
                      </m:e>
                      <m:sup>
                        <m:r>
                          <a:rPr lang="en-US" altLang="en-US" sz="2000" b="0" i="1" smtClean="0">
                            <a:latin typeface="Cambria Math"/>
                            <a:cs typeface="Times New Roman" panose="02020603050405020304" pitchFamily="18" charset="0"/>
                            <a:sym typeface="Math3" panose="00000400000000000000" pitchFamily="2" charset="2"/>
                          </a:rPr>
                          <m:t>3</m:t>
                        </m:r>
                      </m:sup>
                    </m:sSup>
                  </m:oMath>
                </a14:m>
                <a:r>
                  <a:rPr lang="en-GB" altLang="en-US" sz="2800" dirty="0">
                    <a:latin typeface="Arial" panose="020B0604020202020204" pitchFamily="34" charset="0"/>
                    <a:cs typeface="Times New Roman" panose="02020603050405020304" pitchFamily="18" charset="0"/>
                    <a:sym typeface="Math3" panose="00000400000000000000" pitchFamily="2" charset="2"/>
                  </a:rPr>
                  <a:t>.</a:t>
                </a:r>
                <a:endPar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mc:Choice>
        <mc:Fallback xmlns="">
          <p:sp>
            <p:nvSpPr>
              <p:cNvPr id="48" name="Text Box 2"/>
              <p:cNvSpPr txBox="1">
                <a:spLocks noRot="1" noChangeAspect="1" noMove="1" noResize="1" noEditPoints="1" noAdjustHandles="1" noChangeArrowheads="1" noChangeShapeType="1" noTextEdit="1"/>
              </p:cNvSpPr>
              <p:nvPr/>
            </p:nvSpPr>
            <p:spPr bwMode="auto">
              <a:xfrm>
                <a:off x="135415" y="5038632"/>
                <a:ext cx="5400600" cy="896912"/>
              </a:xfrm>
              <a:prstGeom prst="rect">
                <a:avLst/>
              </a:prstGeom>
              <a:blipFill rotWithShape="1">
                <a:blip r:embed="rId8"/>
                <a:stretch>
                  <a:fillRect t="-4762" b="-1428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49" name="Text Box 3">
            <a:extLst>
              <a:ext uri="{FF2B5EF4-FFF2-40B4-BE49-F238E27FC236}">
                <a16:creationId xmlns:a16="http://schemas.microsoft.com/office/drawing/2014/main" id="{030C50ED-2A04-4E63-9E46-A6D2B44EBA85}"/>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66</a:t>
            </a:fld>
            <a:endParaRPr lang="en-US" altLang="nl-NL" sz="1600"/>
          </a:p>
        </p:txBody>
      </p:sp>
    </p:spTree>
    <p:extLst>
      <p:ext uri="{BB962C8B-B14F-4D97-AF65-F5344CB8AC3E}">
        <p14:creationId xmlns:p14="http://schemas.microsoft.com/office/powerpoint/2010/main" val="1925971327"/>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4">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8">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autoUpdateAnimBg="0"/>
      <p:bldP spid="34" grpId="0" build="p" autoUpdateAnimBg="0"/>
      <p:bldP spid="48" grpId="0" build="p"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Text Box 2"/>
          <p:cNvSpPr txBox="1">
            <a:spLocks noChangeArrowheads="1"/>
          </p:cNvSpPr>
          <p:nvPr/>
        </p:nvSpPr>
        <p:spPr bwMode="auto">
          <a:xfrm>
            <a:off x="187645" y="5013176"/>
            <a:ext cx="21521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latin typeface="Arial" panose="020B0604020202020204" pitchFamily="34" charset="0"/>
                <a:cs typeface="Times New Roman" panose="02020603050405020304" pitchFamily="18" charset="0"/>
                <a:sym typeface="Math3" panose="00000400000000000000" pitchFamily="2" charset="2"/>
              </a:rPr>
              <a:t>* significant</a:t>
            </a:r>
            <a:endParaRPr lang="en-GB" altLang="en-US" b="0" dirty="0">
              <a:latin typeface="Arial" panose="020B0604020202020204" pitchFamily="34" charset="0"/>
              <a:cs typeface="Times New Roman" panose="02020603050405020304" pitchFamily="18" charset="0"/>
              <a:sym typeface="Math3" panose="00000400000000000000" pitchFamily="2" charset="2"/>
            </a:endParaRPr>
          </a:p>
        </p:txBody>
      </p:sp>
      <mc:AlternateContent xmlns:mc="http://schemas.openxmlformats.org/markup-compatibility/2006" xmlns:a14="http://schemas.microsoft.com/office/drawing/2010/main">
        <mc:Choice Requires="a14">
          <p:graphicFrame>
            <p:nvGraphicFramePr>
              <p:cNvPr id="2" name="Table 1"/>
              <p:cNvGraphicFramePr>
                <a:graphicFrameLocks noGrp="1"/>
              </p:cNvGraphicFramePr>
              <p:nvPr/>
            </p:nvGraphicFramePr>
            <p:xfrm>
              <a:off x="243416" y="2028799"/>
              <a:ext cx="8570474" cy="2795767"/>
            </p:xfrm>
            <a:graphic>
              <a:graphicData uri="http://schemas.openxmlformats.org/drawingml/2006/table">
                <a:tbl>
                  <a:tblPr>
                    <a:tableStyleId>{5C22544A-7EE6-4342-B048-85BDC9FD1C3A}</a:tableStyleId>
                  </a:tblPr>
                  <a:tblGrid>
                    <a:gridCol w="430619">
                      <a:extLst>
                        <a:ext uri="{9D8B030D-6E8A-4147-A177-3AD203B41FA5}">
                          <a16:colId xmlns:a16="http://schemas.microsoft.com/office/drawing/2014/main" val="20000"/>
                        </a:ext>
                      </a:extLst>
                    </a:gridCol>
                    <a:gridCol w="430619">
                      <a:extLst>
                        <a:ext uri="{9D8B030D-6E8A-4147-A177-3AD203B41FA5}">
                          <a16:colId xmlns:a16="http://schemas.microsoft.com/office/drawing/2014/main" val="20001"/>
                        </a:ext>
                      </a:extLst>
                    </a:gridCol>
                    <a:gridCol w="430619">
                      <a:extLst>
                        <a:ext uri="{9D8B030D-6E8A-4147-A177-3AD203B41FA5}">
                          <a16:colId xmlns:a16="http://schemas.microsoft.com/office/drawing/2014/main" val="20002"/>
                        </a:ext>
                      </a:extLst>
                    </a:gridCol>
                    <a:gridCol w="430619">
                      <a:extLst>
                        <a:ext uri="{9D8B030D-6E8A-4147-A177-3AD203B41FA5}">
                          <a16:colId xmlns:a16="http://schemas.microsoft.com/office/drawing/2014/main" val="20003"/>
                        </a:ext>
                      </a:extLst>
                    </a:gridCol>
                    <a:gridCol w="430619">
                      <a:extLst>
                        <a:ext uri="{9D8B030D-6E8A-4147-A177-3AD203B41FA5}">
                          <a16:colId xmlns:a16="http://schemas.microsoft.com/office/drawing/2014/main" val="20004"/>
                        </a:ext>
                      </a:extLst>
                    </a:gridCol>
                    <a:gridCol w="430619">
                      <a:extLst>
                        <a:ext uri="{9D8B030D-6E8A-4147-A177-3AD203B41FA5}">
                          <a16:colId xmlns:a16="http://schemas.microsoft.com/office/drawing/2014/main" val="20005"/>
                        </a:ext>
                      </a:extLst>
                    </a:gridCol>
                    <a:gridCol w="430619">
                      <a:extLst>
                        <a:ext uri="{9D8B030D-6E8A-4147-A177-3AD203B41FA5}">
                          <a16:colId xmlns:a16="http://schemas.microsoft.com/office/drawing/2014/main" val="20006"/>
                        </a:ext>
                      </a:extLst>
                    </a:gridCol>
                    <a:gridCol w="430619">
                      <a:extLst>
                        <a:ext uri="{9D8B030D-6E8A-4147-A177-3AD203B41FA5}">
                          <a16:colId xmlns:a16="http://schemas.microsoft.com/office/drawing/2014/main" val="20007"/>
                        </a:ext>
                      </a:extLst>
                    </a:gridCol>
                    <a:gridCol w="430619">
                      <a:extLst>
                        <a:ext uri="{9D8B030D-6E8A-4147-A177-3AD203B41FA5}">
                          <a16:colId xmlns:a16="http://schemas.microsoft.com/office/drawing/2014/main" val="20008"/>
                        </a:ext>
                      </a:extLst>
                    </a:gridCol>
                    <a:gridCol w="430619">
                      <a:extLst>
                        <a:ext uri="{9D8B030D-6E8A-4147-A177-3AD203B41FA5}">
                          <a16:colId xmlns:a16="http://schemas.microsoft.com/office/drawing/2014/main" val="20009"/>
                        </a:ext>
                      </a:extLst>
                    </a:gridCol>
                    <a:gridCol w="430619">
                      <a:extLst>
                        <a:ext uri="{9D8B030D-6E8A-4147-A177-3AD203B41FA5}">
                          <a16:colId xmlns:a16="http://schemas.microsoft.com/office/drawing/2014/main" val="20010"/>
                        </a:ext>
                      </a:extLst>
                    </a:gridCol>
                    <a:gridCol w="430619">
                      <a:extLst>
                        <a:ext uri="{9D8B030D-6E8A-4147-A177-3AD203B41FA5}">
                          <a16:colId xmlns:a16="http://schemas.microsoft.com/office/drawing/2014/main" val="20011"/>
                        </a:ext>
                      </a:extLst>
                    </a:gridCol>
                    <a:gridCol w="430619">
                      <a:extLst>
                        <a:ext uri="{9D8B030D-6E8A-4147-A177-3AD203B41FA5}">
                          <a16:colId xmlns:a16="http://schemas.microsoft.com/office/drawing/2014/main" val="20012"/>
                        </a:ext>
                      </a:extLst>
                    </a:gridCol>
                    <a:gridCol w="430619">
                      <a:extLst>
                        <a:ext uri="{9D8B030D-6E8A-4147-A177-3AD203B41FA5}">
                          <a16:colId xmlns:a16="http://schemas.microsoft.com/office/drawing/2014/main" val="20013"/>
                        </a:ext>
                      </a:extLst>
                    </a:gridCol>
                    <a:gridCol w="430619">
                      <a:extLst>
                        <a:ext uri="{9D8B030D-6E8A-4147-A177-3AD203B41FA5}">
                          <a16:colId xmlns:a16="http://schemas.microsoft.com/office/drawing/2014/main" val="20014"/>
                        </a:ext>
                      </a:extLst>
                    </a:gridCol>
                    <a:gridCol w="430619">
                      <a:extLst>
                        <a:ext uri="{9D8B030D-6E8A-4147-A177-3AD203B41FA5}">
                          <a16:colId xmlns:a16="http://schemas.microsoft.com/office/drawing/2014/main" val="20015"/>
                        </a:ext>
                      </a:extLst>
                    </a:gridCol>
                    <a:gridCol w="549014">
                      <a:extLst>
                        <a:ext uri="{9D8B030D-6E8A-4147-A177-3AD203B41FA5}">
                          <a16:colId xmlns:a16="http://schemas.microsoft.com/office/drawing/2014/main" val="20016"/>
                        </a:ext>
                      </a:extLst>
                    </a:gridCol>
                    <a:gridCol w="565778">
                      <a:extLst>
                        <a:ext uri="{9D8B030D-6E8A-4147-A177-3AD203B41FA5}">
                          <a16:colId xmlns:a16="http://schemas.microsoft.com/office/drawing/2014/main" val="20017"/>
                        </a:ext>
                      </a:extLst>
                    </a:gridCol>
                    <a:gridCol w="565778">
                      <a:extLst>
                        <a:ext uri="{9D8B030D-6E8A-4147-A177-3AD203B41FA5}">
                          <a16:colId xmlns:a16="http://schemas.microsoft.com/office/drawing/2014/main" val="20018"/>
                        </a:ext>
                      </a:extLst>
                    </a:gridCol>
                  </a:tblGrid>
                  <a:tr h="452622">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14:m>
                            <m:oMath xmlns:m="http://schemas.openxmlformats.org/officeDocument/2006/math">
                              <m:r>
                                <a:rPr lang="en-US" sz="2000" b="0" i="1" smtClean="0">
                                  <a:effectLst/>
                                  <a:latin typeface="Cambria Math"/>
                                  <a:sym typeface="Symbol"/>
                                </a:rPr>
                                <m:t>𝛼</m:t>
                              </m:r>
                            </m:oMath>
                          </a14:m>
                          <a:r>
                            <a:rPr lang="en-US" sz="2000" baseline="30000" dirty="0">
                              <a:effectLst/>
                            </a:rPr>
                            <a:t>0</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14:m>
                            <m:oMath xmlns:m="http://schemas.openxmlformats.org/officeDocument/2006/math">
                              <m:r>
                                <a:rPr lang="en-US" sz="2000" b="0" i="1" smtClean="0">
                                  <a:effectLst/>
                                  <a:latin typeface="Cambria Math"/>
                                  <a:sym typeface="Symbol"/>
                                </a:rPr>
                                <m:t>𝛼</m:t>
                              </m:r>
                            </m:oMath>
                          </a14:m>
                          <a:r>
                            <a:rPr lang="en-US" sz="2000" baseline="30000" dirty="0">
                              <a:effectLst/>
                            </a:rPr>
                            <a:t>1</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14:m>
                            <m:oMath xmlns:m="http://schemas.openxmlformats.org/officeDocument/2006/math">
                              <m:r>
                                <a:rPr lang="en-US" sz="2000" b="0" i="1" smtClean="0">
                                  <a:effectLst/>
                                  <a:latin typeface="Cambria Math"/>
                                </a:rPr>
                                <m:t>𝛾</m:t>
                              </m:r>
                            </m:oMath>
                          </a14:m>
                          <a:r>
                            <a:rPr lang="en-US" sz="2000" baseline="30000" dirty="0">
                              <a:effectLst/>
                            </a:rPr>
                            <a:t>1</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14:m>
                            <m:oMath xmlns:m="http://schemas.openxmlformats.org/officeDocument/2006/math">
                              <m:r>
                                <a:rPr lang="en-US" sz="2000" b="0" i="1" smtClean="0">
                                  <a:effectLst/>
                                  <a:latin typeface="Cambria Math"/>
                                </a:rPr>
                                <m:t>𝛾</m:t>
                              </m:r>
                            </m:oMath>
                          </a14:m>
                          <a:r>
                            <a:rPr lang="en-US" sz="2000" baseline="30000" dirty="0">
                              <a:effectLst/>
                            </a:rPr>
                            <a:t>2</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14:m>
                            <m:oMath xmlns:m="http://schemas.openxmlformats.org/officeDocument/2006/math">
                              <m:r>
                                <a:rPr lang="en-US" sz="2000" b="0" i="1" smtClean="0">
                                  <a:effectLst/>
                                  <a:latin typeface="Cambria Math"/>
                                </a:rPr>
                                <m:t>𝛾</m:t>
                              </m:r>
                            </m:oMath>
                          </a14:m>
                          <a:r>
                            <a:rPr lang="en-US" sz="2000" baseline="30000" dirty="0">
                              <a:effectLst/>
                            </a:rPr>
                            <a:t>3</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sym typeface="Symbol"/>
                            </a:rPr>
                            <a:t></a:t>
                          </a:r>
                          <a:r>
                            <a:rPr lang="en-US" sz="2000" baseline="30000" dirty="0">
                              <a:effectLst/>
                            </a:rPr>
                            <a:t>1</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1</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3</a:t>
                          </a:r>
                          <a:endParaRPr lang="nl-NL" sz="2000">
                            <a:effectLst/>
                            <a:latin typeface="Times New Roman"/>
                            <a:ea typeface="Times New Roman"/>
                          </a:endParaRPr>
                        </a:p>
                      </a:txBody>
                      <a:tcPr marL="83818" marR="83818" marT="0" marB="0"/>
                    </a:tc>
                    <a:extLst>
                      <a:ext uri="{0D108BD9-81ED-4DB2-BD59-A6C34878D82A}">
                        <a16:rowId xmlns:a16="http://schemas.microsoft.com/office/drawing/2014/main" val="10000"/>
                      </a:ext>
                    </a:extLst>
                  </a:tr>
                  <a:tr h="452622">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extLst>
                      <a:ext uri="{0D108BD9-81ED-4DB2-BD59-A6C34878D82A}">
                        <a16:rowId xmlns:a16="http://schemas.microsoft.com/office/drawing/2014/main" val="10001"/>
                      </a:ext>
                    </a:extLst>
                  </a:tr>
                  <a:tr h="452622">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1</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extLst>
                      <a:ext uri="{0D108BD9-81ED-4DB2-BD59-A6C34878D82A}">
                        <a16:rowId xmlns:a16="http://schemas.microsoft.com/office/drawing/2014/main" val="10002"/>
                      </a:ext>
                    </a:extLst>
                  </a:tr>
                  <a:tr h="532657">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1600" dirty="0" err="1">
                              <a:effectLst/>
                            </a:rPr>
                            <a:t>ms</a:t>
                          </a:r>
                          <a:endParaRPr lang="nl-NL" sz="16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extLst>
                      <a:ext uri="{0D108BD9-81ED-4DB2-BD59-A6C34878D82A}">
                        <a16:rowId xmlns:a16="http://schemas.microsoft.com/office/drawing/2014/main" val="10003"/>
                      </a:ext>
                    </a:extLst>
                  </a:tr>
                  <a:tr h="452622">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extLst>
                      <a:ext uri="{0D108BD9-81ED-4DB2-BD59-A6C34878D82A}">
                        <a16:rowId xmlns:a16="http://schemas.microsoft.com/office/drawing/2014/main" val="10004"/>
                      </a:ext>
                    </a:extLst>
                  </a:tr>
                  <a:tr h="452622">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ns</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extLst>
                      <a:ext uri="{0D108BD9-81ED-4DB2-BD59-A6C34878D82A}">
                        <a16:rowId xmlns:a16="http://schemas.microsoft.com/office/drawing/2014/main" val="10005"/>
                      </a:ext>
                    </a:extLst>
                  </a:tr>
                </a:tbl>
              </a:graphicData>
            </a:graphic>
          </p:graphicFrame>
        </mc:Choice>
        <mc:Fallback xmlns="">
          <p:graphicFrame>
            <p:nvGraphicFramePr>
              <p:cNvPr id="2" name="Table 1"/>
              <p:cNvGraphicFramePr>
                <a:graphicFrameLocks noGrp="1"/>
              </p:cNvGraphicFramePr>
              <p:nvPr>
                <p:extLst>
                  <p:ext uri="{D42A27DB-BD31-4B8C-83A1-F6EECF244321}">
                    <p14:modId xmlns:p14="http://schemas.microsoft.com/office/powerpoint/2010/main" val="3081655499"/>
                  </p:ext>
                </p:extLst>
              </p:nvPr>
            </p:nvGraphicFramePr>
            <p:xfrm>
              <a:off x="243416" y="2028799"/>
              <a:ext cx="8570474" cy="2818657"/>
            </p:xfrm>
            <a:graphic>
              <a:graphicData uri="http://schemas.openxmlformats.org/drawingml/2006/table">
                <a:tbl>
                  <a:tblPr>
                    <a:tableStyleId>{5C22544A-7EE6-4342-B048-85BDC9FD1C3A}</a:tableStyleId>
                  </a:tblPr>
                  <a:tblGrid>
                    <a:gridCol w="430619"/>
                    <a:gridCol w="430619"/>
                    <a:gridCol w="430619"/>
                    <a:gridCol w="430619"/>
                    <a:gridCol w="430619"/>
                    <a:gridCol w="430619"/>
                    <a:gridCol w="430619"/>
                    <a:gridCol w="430619"/>
                    <a:gridCol w="430619"/>
                    <a:gridCol w="430619"/>
                    <a:gridCol w="430619"/>
                    <a:gridCol w="430619"/>
                    <a:gridCol w="430619"/>
                    <a:gridCol w="430619"/>
                    <a:gridCol w="430619"/>
                    <a:gridCol w="430619"/>
                    <a:gridCol w="549014"/>
                    <a:gridCol w="565778"/>
                    <a:gridCol w="565778"/>
                  </a:tblGrid>
                  <a:tr h="457200">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endParaRPr lang="nl-NL"/>
                        </a:p>
                      </a:txBody>
                      <a:tcPr marL="83818" marR="83818" marT="0" marB="0">
                        <a:blipFill rotWithShape="1">
                          <a:blip r:embed="rId3"/>
                          <a:stretch>
                            <a:fillRect l="-102857" t="-1333" r="-1807143" b="-540000"/>
                          </a:stretch>
                        </a:blipFill>
                      </a:tcPr>
                    </a:tc>
                    <a:tc>
                      <a:txBody>
                        <a:bodyPr/>
                        <a:lstStyle/>
                        <a:p>
                          <a:endParaRPr lang="nl-NL"/>
                        </a:p>
                      </a:txBody>
                      <a:tcPr marL="83818" marR="83818" marT="0" marB="0">
                        <a:blipFill rotWithShape="1">
                          <a:blip r:embed="rId3"/>
                          <a:stretch>
                            <a:fillRect l="-200000" t="-1333" r="-1681690" b="-540000"/>
                          </a:stretch>
                        </a:blipFill>
                      </a:tcPr>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endParaRPr lang="nl-NL"/>
                        </a:p>
                      </a:txBody>
                      <a:tcPr marL="83818" marR="83818" marT="0" marB="0">
                        <a:blipFill rotWithShape="1">
                          <a:blip r:embed="rId3"/>
                          <a:stretch>
                            <a:fillRect l="-708571" t="-1333" r="-1201429" b="-540000"/>
                          </a:stretch>
                        </a:blipFill>
                      </a:tcPr>
                    </a:tc>
                    <a:tc>
                      <a:txBody>
                        <a:bodyPr/>
                        <a:lstStyle/>
                        <a:p>
                          <a:endParaRPr lang="nl-NL"/>
                        </a:p>
                      </a:txBody>
                      <a:tcPr marL="83818" marR="83818" marT="0" marB="0">
                        <a:blipFill rotWithShape="1">
                          <a:blip r:embed="rId3"/>
                          <a:stretch>
                            <a:fillRect l="-797183" t="-1333" r="-1084507" b="-540000"/>
                          </a:stretch>
                        </a:blipFill>
                      </a:tcPr>
                    </a:tc>
                    <a:tc>
                      <a:txBody>
                        <a:bodyPr/>
                        <a:lstStyle/>
                        <a:p>
                          <a:endParaRPr lang="nl-NL"/>
                        </a:p>
                      </a:txBody>
                      <a:tcPr marL="83818" marR="83818" marT="0" marB="0">
                        <a:blipFill rotWithShape="1">
                          <a:blip r:embed="rId3"/>
                          <a:stretch>
                            <a:fillRect l="-910000" t="-1333" r="-1000000" b="-540000"/>
                          </a:stretch>
                        </a:blipFill>
                      </a:tcPr>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sym typeface="Symbol"/>
                            </a:rPr>
                            <a:t></a:t>
                          </a:r>
                          <a:r>
                            <a:rPr lang="en-US" sz="2000" baseline="30000" dirty="0">
                              <a:effectLst/>
                            </a:rPr>
                            <a:t>1</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1</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PE</a:t>
                          </a:r>
                          <a:r>
                            <a:rPr lang="en-US" sz="2000" baseline="30000">
                              <a:effectLst/>
                            </a:rPr>
                            <a:t>3</a:t>
                          </a:r>
                          <a:endParaRPr lang="nl-NL" sz="2000">
                            <a:effectLst/>
                            <a:latin typeface="Times New Roman"/>
                            <a:ea typeface="Times New Roman"/>
                          </a:endParaRPr>
                        </a:p>
                      </a:txBody>
                      <a:tcPr marL="83818" marR="83818" marT="0" marB="0"/>
                    </a:tc>
                  </a:tr>
                  <a:tr h="457200">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0</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r>
                  <a:tr h="457200">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1</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r>
                  <a:tr h="532657">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2</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1600" dirty="0" err="1" smtClean="0">
                              <a:effectLst/>
                            </a:rPr>
                            <a:t>ms</a:t>
                          </a:r>
                          <a:endParaRPr lang="nl-NL" sz="16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r>
                  <a:tr h="457200">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3</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ns</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r>
                  <a:tr h="457200">
                    <a:tc>
                      <a:txBody>
                        <a:bodyPr/>
                        <a:lstStyle/>
                        <a:p>
                          <a:pPr>
                            <a:lnSpc>
                              <a:spcPct val="150000"/>
                            </a:lnSpc>
                            <a:spcBef>
                              <a:spcPts val="400"/>
                            </a:spcBef>
                            <a:spcAft>
                              <a:spcPts val="300"/>
                            </a:spcAft>
                            <a:tabLst>
                              <a:tab pos="269875" algn="l"/>
                            </a:tabLst>
                          </a:pPr>
                          <a:r>
                            <a:rPr lang="en-US" sz="2000">
                              <a:effectLst/>
                              <a:sym typeface="Symbol"/>
                            </a:rPr>
                            <a:t></a:t>
                          </a:r>
                          <a:r>
                            <a:rPr lang="en-US" sz="2000" baseline="30000">
                              <a:effectLst/>
                            </a:rPr>
                            <a:t>4</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ns</a:t>
                          </a:r>
                          <a:endParaRPr lang="nl-NL" sz="2000" dirty="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a:effectLst/>
                            </a:rPr>
                            <a:t> </a:t>
                          </a:r>
                          <a:endParaRPr lang="nl-NL" sz="2000">
                            <a:effectLst/>
                            <a:latin typeface="Times New Roman"/>
                            <a:ea typeface="Times New Roman"/>
                          </a:endParaRPr>
                        </a:p>
                      </a:txBody>
                      <a:tcPr marL="83818" marR="83818" marT="0" marB="0"/>
                    </a:tc>
                    <a:tc>
                      <a:txBody>
                        <a:bodyPr/>
                        <a:lstStyle/>
                        <a:p>
                          <a:pPr>
                            <a:lnSpc>
                              <a:spcPct val="150000"/>
                            </a:lnSpc>
                            <a:spcBef>
                              <a:spcPts val="400"/>
                            </a:spcBef>
                            <a:spcAft>
                              <a:spcPts val="300"/>
                            </a:spcAft>
                            <a:tabLst>
                              <a:tab pos="269875" algn="l"/>
                            </a:tabLst>
                          </a:pPr>
                          <a:r>
                            <a:rPr lang="en-US" sz="2000" dirty="0">
                              <a:effectLst/>
                            </a:rPr>
                            <a:t> </a:t>
                          </a:r>
                          <a:endParaRPr lang="nl-NL" sz="2000" dirty="0">
                            <a:effectLst/>
                            <a:latin typeface="Times New Roman"/>
                            <a:ea typeface="Times New Roman"/>
                          </a:endParaRPr>
                        </a:p>
                      </a:txBody>
                      <a:tcPr marL="83818" marR="83818" marT="0" marB="0"/>
                    </a:tc>
                  </a:tr>
                </a:tbl>
              </a:graphicData>
            </a:graphic>
          </p:graphicFrame>
        </mc:Fallback>
      </mc:AlternateContent>
      <p:sp>
        <p:nvSpPr>
          <p:cNvPr id="3" name="Rectangle 1"/>
          <p:cNvSpPr>
            <a:spLocks noChangeArrowheads="1"/>
          </p:cNvSpPr>
          <p:nvPr/>
        </p:nvSpPr>
        <p:spPr bwMode="auto">
          <a:xfrm>
            <a:off x="160600" y="1339117"/>
            <a:ext cx="4987464"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fontAlgn="base">
              <a:spcBef>
                <a:spcPct val="0"/>
              </a:spcBef>
              <a:spcAft>
                <a:spcPct val="0"/>
              </a:spcAft>
              <a:tabLst>
                <a:tab pos="269875" algn="l"/>
              </a:tabLst>
              <a:defRPr>
                <a:solidFill>
                  <a:schemeClr val="tx1"/>
                </a:solidFill>
                <a:latin typeface="Arial" pitchFamily="34" charset="0"/>
                <a:cs typeface="Arial" pitchFamily="34" charset="0"/>
              </a:defRPr>
            </a:lvl1pPr>
            <a:lvl2pPr fontAlgn="base">
              <a:spcBef>
                <a:spcPct val="0"/>
              </a:spcBef>
              <a:spcAft>
                <a:spcPct val="0"/>
              </a:spcAft>
              <a:tabLst>
                <a:tab pos="269875" algn="l"/>
              </a:tabLst>
              <a:defRPr>
                <a:solidFill>
                  <a:schemeClr val="tx1"/>
                </a:solidFill>
                <a:latin typeface="Arial" pitchFamily="34" charset="0"/>
                <a:cs typeface="Arial" pitchFamily="34" charset="0"/>
              </a:defRPr>
            </a:lvl2pPr>
            <a:lvl3pPr fontAlgn="base">
              <a:spcBef>
                <a:spcPct val="0"/>
              </a:spcBef>
              <a:spcAft>
                <a:spcPct val="0"/>
              </a:spcAft>
              <a:tabLst>
                <a:tab pos="269875" algn="l"/>
              </a:tabLst>
              <a:defRPr>
                <a:solidFill>
                  <a:schemeClr val="tx1"/>
                </a:solidFill>
                <a:latin typeface="Arial" pitchFamily="34" charset="0"/>
                <a:cs typeface="Arial" pitchFamily="34" charset="0"/>
              </a:defRPr>
            </a:lvl3pPr>
            <a:lvl4pPr fontAlgn="base">
              <a:spcBef>
                <a:spcPct val="0"/>
              </a:spcBef>
              <a:spcAft>
                <a:spcPct val="0"/>
              </a:spcAft>
              <a:tabLst>
                <a:tab pos="269875" algn="l"/>
              </a:tabLst>
              <a:defRPr>
                <a:solidFill>
                  <a:schemeClr val="tx1"/>
                </a:solidFill>
                <a:latin typeface="Arial" pitchFamily="34" charset="0"/>
                <a:cs typeface="Arial" pitchFamily="34" charset="0"/>
              </a:defRPr>
            </a:lvl4pPr>
            <a:lvl5pPr fontAlgn="base">
              <a:spcBef>
                <a:spcPct val="0"/>
              </a:spcBef>
              <a:spcAft>
                <a:spcPct val="0"/>
              </a:spcAft>
              <a:tabLst>
                <a:tab pos="269875" algn="l"/>
              </a:tabLst>
              <a:defRPr>
                <a:solidFill>
                  <a:schemeClr val="tx1"/>
                </a:solidFill>
                <a:latin typeface="Arial" pitchFamily="34" charset="0"/>
                <a:cs typeface="Arial" pitchFamily="34" charset="0"/>
              </a:defRPr>
            </a:lvl5pPr>
            <a:lvl6pPr fontAlgn="base">
              <a:spcBef>
                <a:spcPct val="0"/>
              </a:spcBef>
              <a:spcAft>
                <a:spcPct val="0"/>
              </a:spcAft>
              <a:tabLst>
                <a:tab pos="269875" algn="l"/>
              </a:tabLst>
              <a:defRPr>
                <a:solidFill>
                  <a:schemeClr val="tx1"/>
                </a:solidFill>
                <a:latin typeface="Arial" pitchFamily="34" charset="0"/>
                <a:cs typeface="Arial" pitchFamily="34" charset="0"/>
              </a:defRPr>
            </a:lvl6pPr>
            <a:lvl7pPr fontAlgn="base">
              <a:spcBef>
                <a:spcPct val="0"/>
              </a:spcBef>
              <a:spcAft>
                <a:spcPct val="0"/>
              </a:spcAft>
              <a:tabLst>
                <a:tab pos="269875" algn="l"/>
              </a:tabLst>
              <a:defRPr>
                <a:solidFill>
                  <a:schemeClr val="tx1"/>
                </a:solidFill>
                <a:latin typeface="Arial" pitchFamily="34" charset="0"/>
                <a:cs typeface="Arial" pitchFamily="34" charset="0"/>
              </a:defRPr>
            </a:lvl7pPr>
            <a:lvl8pPr fontAlgn="base">
              <a:spcBef>
                <a:spcPct val="0"/>
              </a:spcBef>
              <a:spcAft>
                <a:spcPct val="0"/>
              </a:spcAft>
              <a:tabLst>
                <a:tab pos="269875" algn="l"/>
              </a:tabLst>
              <a:defRPr>
                <a:solidFill>
                  <a:schemeClr val="tx1"/>
                </a:solidFill>
                <a:latin typeface="Arial" pitchFamily="34" charset="0"/>
                <a:cs typeface="Arial" pitchFamily="34" charset="0"/>
              </a:defRPr>
            </a:lvl8pPr>
            <a:lvl9pPr fontAlgn="base">
              <a:spcBef>
                <a:spcPct val="0"/>
              </a:spcBef>
              <a:spcAft>
                <a:spcPct val="0"/>
              </a:spcAft>
              <a:tabLst>
                <a:tab pos="269875" algn="l"/>
              </a:tabLs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269875" algn="l"/>
              </a:tabLst>
            </a:pPr>
            <a:r>
              <a:rPr kumimoji="0" lang="en-US" altLang="nl-NL" sz="2000" b="1" i="0" u="none" strike="noStrike" cap="none" normalizeH="0" baseline="0" dirty="0">
                <a:ln>
                  <a:noFill/>
                </a:ln>
                <a:solidFill>
                  <a:schemeClr val="tx1"/>
                </a:solidFill>
                <a:effectLst/>
                <a:latin typeface="Arial" pitchFamily="34" charset="0"/>
                <a:ea typeface="Times New Roman" pitchFamily="18" charset="0"/>
                <a:cs typeface="Arial" pitchFamily="34" charset="0"/>
              </a:rPr>
              <a:t>Table</a:t>
            </a:r>
            <a:r>
              <a:rPr kumimoji="0" lang="en-US" altLang="nl-NL" sz="2000" b="0" i="0" u="none" strike="noStrike" cap="none" normalizeH="0" baseline="0" dirty="0">
                <a:ln>
                  <a:noFill/>
                </a:ln>
                <a:solidFill>
                  <a:schemeClr val="tx1"/>
                </a:solidFill>
                <a:effectLst/>
                <a:latin typeface="Arial" pitchFamily="34" charset="0"/>
                <a:ea typeface="Times New Roman" pitchFamily="18" charset="0"/>
                <a:cs typeface="Arial" pitchFamily="34" charset="0"/>
              </a:rPr>
              <a:t> 4.11.2.  Statistical tests of equalities</a:t>
            </a:r>
            <a:endParaRPr kumimoji="0" lang="nl-NL" altLang="nl-NL" sz="10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269875" algn="l"/>
              </a:tabLst>
            </a:pPr>
            <a:endParaRPr kumimoji="0" lang="nl-NL" altLang="nl-NL" sz="3200" b="0" i="0" u="none" strike="noStrike" cap="none" normalizeH="0" baseline="0" dirty="0">
              <a:ln>
                <a:noFill/>
              </a:ln>
              <a:solidFill>
                <a:schemeClr val="tx1"/>
              </a:solidFill>
              <a:effectLst/>
              <a:latin typeface="Arial" pitchFamily="34" charset="0"/>
              <a:cs typeface="Arial" pitchFamily="34" charset="0"/>
            </a:endParaRPr>
          </a:p>
        </p:txBody>
      </p:sp>
      <p:sp>
        <p:nvSpPr>
          <p:cNvPr id="8" name="Text Box 3">
            <a:extLst>
              <a:ext uri="{FF2B5EF4-FFF2-40B4-BE49-F238E27FC236}">
                <a16:creationId xmlns:a16="http://schemas.microsoft.com/office/drawing/2014/main" id="{02D0DC41-E31B-4B16-9A5D-E5B7AD640E66}"/>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67</a:t>
            </a:fld>
            <a:endParaRPr lang="en-US" altLang="nl-NL" sz="1600"/>
          </a:p>
        </p:txBody>
      </p:sp>
      <p:sp>
        <p:nvSpPr>
          <p:cNvPr id="10" name="Text Box 2">
            <a:extLst>
              <a:ext uri="{FF2B5EF4-FFF2-40B4-BE49-F238E27FC236}">
                <a16:creationId xmlns:a16="http://schemas.microsoft.com/office/drawing/2014/main" id="{DE0B69D5-BC0B-45BB-97A2-7446FA362FF9}"/>
              </a:ext>
            </a:extLst>
          </p:cNvPr>
          <p:cNvSpPr txBox="1">
            <a:spLocks noChangeArrowheads="1"/>
          </p:cNvSpPr>
          <p:nvPr/>
        </p:nvSpPr>
        <p:spPr bwMode="auto">
          <a:xfrm>
            <a:off x="267304" y="398335"/>
            <a:ext cx="266429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en-US"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Common findings</a:t>
            </a:r>
            <a:endParaRPr lang="en-US" altLang="en-US" sz="24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3275822216"/>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499"/>
                                          </p:stCondLst>
                                        </p:cTn>
                                        <p:tgtEl>
                                          <p:spTgt spid="7086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610" grpId="0" build="p" autoUpdateAnimBg="0"/>
      <p:bldP spid="3" grpId="0"/>
      <p:bldP spid="10"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a:extLst>
              <a:ext uri="{FF2B5EF4-FFF2-40B4-BE49-F238E27FC236}">
                <a16:creationId xmlns:a16="http://schemas.microsoft.com/office/drawing/2014/main" id="{5FB29F94-E753-4554-9EFF-1703B9C044AA}"/>
              </a:ext>
            </a:extLst>
          </p:cNvPr>
          <p:cNvSpPr txBox="1">
            <a:spLocks noChangeArrowheads="1"/>
          </p:cNvSpPr>
          <p:nvPr/>
        </p:nvSpPr>
        <p:spPr bwMode="auto">
          <a:xfrm>
            <a:off x="1619672" y="1196752"/>
            <a:ext cx="568863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3600" dirty="0">
                <a:solidFill>
                  <a:srgbClr val="0000FF"/>
                </a:solidFill>
                <a:sym typeface="Math3" panose="00000400000000000000" pitchFamily="2" charset="2"/>
              </a:rPr>
              <a:t>Ch. </a:t>
            </a:r>
            <a:r>
              <a:rPr lang="en-GB" sz="3600" dirty="0">
                <a:solidFill>
                  <a:srgbClr val="0000FF"/>
                </a:solidFill>
                <a:latin typeface="Arial" panose="020B0604020202020204" pitchFamily="34" charset="0"/>
                <a:cs typeface="Times New Roman" panose="02020603050405020304" pitchFamily="18" charset="0"/>
                <a:sym typeface="Math3" panose="00000400000000000000" pitchFamily="2" charset="2"/>
              </a:rPr>
              <a:t>5 </a:t>
            </a:r>
            <a:r>
              <a:rPr lang="en-GB" dirty="0">
                <a:solidFill>
                  <a:srgbClr val="0000FF"/>
                </a:solidFill>
                <a:latin typeface="Arial" panose="020B0604020202020204" pitchFamily="34" charset="0"/>
                <a:cs typeface="Times New Roman" panose="02020603050405020304" pitchFamily="18" charset="0"/>
                <a:sym typeface="Math3" panose="00000400000000000000" pitchFamily="2" charset="2"/>
              </a:rPr>
              <a:t>(reorganized relative to book, with different division over sections)</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3" name="Text Box 3">
            <a:extLst>
              <a:ext uri="{FF2B5EF4-FFF2-40B4-BE49-F238E27FC236}">
                <a16:creationId xmlns:a16="http://schemas.microsoft.com/office/drawing/2014/main" id="{1DBC411D-D8F8-4701-8B40-E8FE07B80247}"/>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68</a:t>
            </a:fld>
            <a:endParaRPr lang="en-US" altLang="nl-NL" sz="1600"/>
          </a:p>
        </p:txBody>
      </p:sp>
    </p:spTree>
    <p:extLst>
      <p:ext uri="{BB962C8B-B14F-4D97-AF65-F5344CB8AC3E}">
        <p14:creationId xmlns:p14="http://schemas.microsoft.com/office/powerpoint/2010/main" val="3976925291"/>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9" name="Text Box 5"/>
          <p:cNvSpPr txBox="1">
            <a:spLocks noChangeArrowheads="1"/>
          </p:cNvSpPr>
          <p:nvPr/>
        </p:nvSpPr>
        <p:spPr bwMode="auto">
          <a:xfrm>
            <a:off x="323849" y="858838"/>
            <a:ext cx="79638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CC9900"/>
                </a:solidFill>
                <a:latin typeface="Arial" panose="020B0604020202020204" pitchFamily="34" charset="0"/>
                <a:ea typeface="MS Mincho" panose="02020609040205080304" pitchFamily="49" charset="-128"/>
              </a:rPr>
              <a:t>Expected value</a:t>
            </a:r>
            <a:r>
              <a:rPr lang="en-AU" altLang="en-US" dirty="0">
                <a:solidFill>
                  <a:srgbClr val="CC9900"/>
                </a:solidFill>
                <a:latin typeface="Arial" panose="020B0604020202020204" pitchFamily="34" charset="0"/>
                <a:ea typeface="MS Mincho" panose="02020609040205080304" pitchFamily="49" charset="-128"/>
              </a:rPr>
              <a:t> </a:t>
            </a:r>
            <a:r>
              <a:rPr lang="en-AU" altLang="en-US" dirty="0">
                <a:latin typeface="Arial" panose="020B0604020202020204" pitchFamily="34" charset="0"/>
                <a:ea typeface="MS Mincho" panose="02020609040205080304" pitchFamily="49" charset="-128"/>
              </a:rPr>
              <a:t>(C. Huygens 1657)</a:t>
            </a:r>
            <a:endParaRPr lang="en-US" altLang="nl-NL" b="0" dirty="0">
              <a:solidFill>
                <a:srgbClr val="CC9900"/>
              </a:solidFill>
              <a:latin typeface="Arial" panose="020B0604020202020204" pitchFamily="34" charset="0"/>
              <a:cs typeface="Times New Roman" panose="02020603050405020304" pitchFamily="18" charset="0"/>
            </a:endParaRPr>
          </a:p>
        </p:txBody>
      </p:sp>
      <p:sp>
        <p:nvSpPr>
          <p:cNvPr id="52230" name="Text Box 6"/>
          <p:cNvSpPr txBox="1">
            <a:spLocks noChangeArrowheads="1"/>
          </p:cNvSpPr>
          <p:nvPr/>
        </p:nvSpPr>
        <p:spPr bwMode="auto">
          <a:xfrm>
            <a:off x="333375" y="136525"/>
            <a:ext cx="88106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0000FF"/>
                </a:solidFill>
                <a:latin typeface="Arial" panose="020B0604020202020204" pitchFamily="34" charset="0"/>
                <a:ea typeface="MS Mincho" panose="02020609040205080304" pitchFamily="49" charset="-128"/>
              </a:rPr>
              <a:t>Simplest way to evaluate risky prospects:</a:t>
            </a:r>
            <a:endParaRPr lang="en-US" altLang="nl-NL" b="0" dirty="0">
              <a:solidFill>
                <a:srgbClr val="0000FF"/>
              </a:solidFill>
              <a:latin typeface="Arial" panose="020B0604020202020204" pitchFamily="34" charset="0"/>
              <a:cs typeface="Times New Roman" panose="02020603050405020304" pitchFamily="18" charset="0"/>
            </a:endParaRPr>
          </a:p>
        </p:txBody>
      </p:sp>
      <p:grpSp>
        <p:nvGrpSpPr>
          <p:cNvPr id="2" name="Group 17"/>
          <p:cNvGrpSpPr>
            <a:grpSpLocks/>
          </p:cNvGrpSpPr>
          <p:nvPr/>
        </p:nvGrpSpPr>
        <p:grpSpPr bwMode="auto">
          <a:xfrm>
            <a:off x="674688" y="1360488"/>
            <a:ext cx="2009775" cy="1973262"/>
            <a:chOff x="425" y="2741"/>
            <a:chExt cx="1266" cy="1243"/>
          </a:xfrm>
        </p:grpSpPr>
        <p:sp>
          <p:nvSpPr>
            <p:cNvPr id="10259" name="Freeform 18"/>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0260" name="Freeform 19"/>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0261" name="Oval 20"/>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0262" name="Text Box 21"/>
            <p:cNvSpPr txBox="1">
              <a:spLocks noChangeArrowheads="1"/>
            </p:cNvSpPr>
            <p:nvPr/>
          </p:nvSpPr>
          <p:spPr bwMode="auto">
            <a:xfrm>
              <a:off x="1120" y="2883"/>
              <a:ext cx="46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b="0">
                  <a:latin typeface="Arial" panose="020B0604020202020204" pitchFamily="34" charset="0"/>
                  <a:cs typeface="Times New Roman" panose="02020603050405020304" pitchFamily="18" charset="0"/>
                </a:rPr>
                <a:t>x</a:t>
              </a:r>
              <a:r>
                <a:rPr lang="en-AU" altLang="nl-NL" b="0" baseline="-25000">
                  <a:latin typeface="Arial" panose="020B0604020202020204" pitchFamily="34" charset="0"/>
                  <a:cs typeface="Times New Roman" panose="02020603050405020304" pitchFamily="18" charset="0"/>
                </a:rPr>
                <a:t>1</a:t>
              </a:r>
              <a:endParaRPr lang="en-GB" altLang="nl-NL" b="0">
                <a:latin typeface="Arial" panose="020B0604020202020204" pitchFamily="34" charset="0"/>
              </a:endParaRPr>
            </a:p>
          </p:txBody>
        </p:sp>
        <p:sp>
          <p:nvSpPr>
            <p:cNvPr id="10263" name="Text Box 22"/>
            <p:cNvSpPr txBox="1">
              <a:spLocks noChangeArrowheads="1"/>
            </p:cNvSpPr>
            <p:nvPr/>
          </p:nvSpPr>
          <p:spPr bwMode="auto">
            <a:xfrm>
              <a:off x="1114" y="3542"/>
              <a:ext cx="57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a:latin typeface="Arial" panose="020B0604020202020204" pitchFamily="34" charset="0"/>
                </a:rPr>
                <a:t>x</a:t>
              </a:r>
              <a:r>
                <a:rPr lang="en-US" altLang="nl-NL" b="0" baseline="-25000">
                  <a:latin typeface="Arial" panose="020B0604020202020204" pitchFamily="34" charset="0"/>
                </a:rPr>
                <a:t>n</a:t>
              </a:r>
              <a:endParaRPr lang="en-GB" altLang="nl-NL" b="0">
                <a:latin typeface="Arial" panose="020B0604020202020204" pitchFamily="34" charset="0"/>
              </a:endParaRPr>
            </a:p>
          </p:txBody>
        </p:sp>
        <p:sp>
          <p:nvSpPr>
            <p:cNvPr id="10264" name="Text Box 23"/>
            <p:cNvSpPr txBox="1">
              <a:spLocks noChangeArrowheads="1"/>
            </p:cNvSpPr>
            <p:nvPr/>
          </p:nvSpPr>
          <p:spPr bwMode="auto">
            <a:xfrm>
              <a:off x="662" y="2741"/>
              <a:ext cx="38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dirty="0">
                  <a:latin typeface="Arial" panose="020B0604020202020204" pitchFamily="34" charset="0"/>
                  <a:ea typeface="MS Mincho" panose="02020609040205080304" pitchFamily="49" charset="-128"/>
                </a:rPr>
                <a:t>p</a:t>
              </a:r>
              <a:r>
                <a:rPr lang="en-US" altLang="nl-NL" b="0" baseline="-25000" dirty="0">
                  <a:latin typeface="Arial" panose="020B0604020202020204" pitchFamily="34" charset="0"/>
                  <a:ea typeface="MS Mincho" panose="02020609040205080304" pitchFamily="49" charset="-128"/>
                </a:rPr>
                <a:t>1</a:t>
              </a:r>
              <a:r>
                <a:rPr lang="en-GB" altLang="nl-NL" b="0" dirty="0">
                  <a:latin typeface="Arial" panose="020B0604020202020204" pitchFamily="34" charset="0"/>
                </a:rPr>
                <a:t> </a:t>
              </a:r>
            </a:p>
          </p:txBody>
        </p:sp>
        <p:sp>
          <p:nvSpPr>
            <p:cNvPr id="10265" name="Rectangle 24"/>
            <p:cNvSpPr>
              <a:spLocks noChangeArrowheads="1"/>
            </p:cNvSpPr>
            <p:nvPr/>
          </p:nvSpPr>
          <p:spPr bwMode="auto">
            <a:xfrm>
              <a:off x="682" y="3619"/>
              <a:ext cx="39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b="0">
                  <a:latin typeface="Arial" panose="020B0604020202020204" pitchFamily="34" charset="0"/>
                  <a:ea typeface="MS Mincho" panose="02020609040205080304" pitchFamily="49" charset="-128"/>
                </a:rPr>
                <a:t>p</a:t>
              </a:r>
              <a:r>
                <a:rPr lang="en-US" altLang="nl-NL" b="0" baseline="-25000">
                  <a:latin typeface="Arial" panose="020B0604020202020204" pitchFamily="34" charset="0"/>
                  <a:ea typeface="MS Mincho" panose="02020609040205080304" pitchFamily="49" charset="-128"/>
                </a:rPr>
                <a:t>n</a:t>
              </a:r>
              <a:r>
                <a:rPr lang="en-US" altLang="nl-NL" sz="1400" b="0">
                  <a:latin typeface="Arial" panose="020B0604020202020204" pitchFamily="34" charset="0"/>
                </a:rPr>
                <a:t> </a:t>
              </a:r>
              <a:endParaRPr lang="en-US" altLang="nl-NL" sz="2400" b="0">
                <a:latin typeface="Arial" panose="020B0604020202020204" pitchFamily="34" charset="0"/>
              </a:endParaRPr>
            </a:p>
          </p:txBody>
        </p:sp>
        <p:sp>
          <p:nvSpPr>
            <p:cNvPr id="10266" name="Text Box 25"/>
            <p:cNvSpPr txBox="1">
              <a:spLocks noChangeArrowheads="1"/>
            </p:cNvSpPr>
            <p:nvPr/>
          </p:nvSpPr>
          <p:spPr bwMode="auto">
            <a:xfrm>
              <a:off x="722" y="3134"/>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10267" name="Text Box 26"/>
            <p:cNvSpPr txBox="1">
              <a:spLocks noChangeArrowheads="1"/>
            </p:cNvSpPr>
            <p:nvPr/>
          </p:nvSpPr>
          <p:spPr bwMode="auto">
            <a:xfrm>
              <a:off x="1142" y="3183"/>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p:sp>
        <p:nvSpPr>
          <p:cNvPr id="52251" name="Text Box 27"/>
          <p:cNvSpPr txBox="1">
            <a:spLocks noChangeArrowheads="1"/>
          </p:cNvSpPr>
          <p:nvPr/>
        </p:nvSpPr>
        <p:spPr bwMode="auto">
          <a:xfrm>
            <a:off x="3084513" y="1965325"/>
            <a:ext cx="55006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sz="4000" b="0" dirty="0">
                <a:latin typeface="Arial" panose="020B0604020202020204" pitchFamily="34" charset="0"/>
                <a:ea typeface="MS Mincho" panose="02020609040205080304" pitchFamily="49" charset="-128"/>
                <a:sym typeface="Math4" panose="00000400000000000000" pitchFamily="2" charset="2"/>
              </a:rPr>
              <a:t>     p</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sz="4000" b="0" dirty="0">
                <a:latin typeface="Arial" panose="020B0604020202020204" pitchFamily="34" charset="0"/>
                <a:ea typeface="MS Mincho" panose="02020609040205080304" pitchFamily="49" charset="-128"/>
                <a:sym typeface="Math4" panose="00000400000000000000" pitchFamily="2" charset="2"/>
              </a:rPr>
              <a:t>x</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sz="4000" b="0" dirty="0">
                <a:latin typeface="Arial" panose="020B0604020202020204" pitchFamily="34" charset="0"/>
                <a:ea typeface="MS Mincho" panose="02020609040205080304" pitchFamily="49" charset="-128"/>
                <a:sym typeface="Math4" panose="00000400000000000000" pitchFamily="2" charset="2"/>
              </a:rPr>
              <a:t> </a:t>
            </a:r>
            <a:r>
              <a:rPr lang="en-AU" altLang="nl-NL" sz="4000" b="0" dirty="0">
                <a:latin typeface="Arial" panose="020B0604020202020204" pitchFamily="34" charset="0"/>
                <a:ea typeface="MS Mincho" panose="02020609040205080304" pitchFamily="49" charset="-128"/>
                <a:sym typeface="Symbol" panose="05050102010706020507" pitchFamily="18" charset="2"/>
              </a:rPr>
              <a:t>+ </a:t>
            </a:r>
            <a:r>
              <a:rPr lang="en-AU" altLang="nl-NL" sz="4800" b="0" baseline="30000" dirty="0">
                <a:latin typeface="Arial" panose="020B0604020202020204" pitchFamily="34" charset="0"/>
                <a:ea typeface="MS Mincho" panose="02020609040205080304" pitchFamily="49" charset="-128"/>
                <a:sym typeface="Symbol" panose="05050102010706020507" pitchFamily="18" charset="2"/>
              </a:rPr>
              <a:t>...</a:t>
            </a:r>
            <a:r>
              <a:rPr lang="en-AU" altLang="nl-NL" sz="4000" b="0" dirty="0">
                <a:latin typeface="Arial" panose="020B0604020202020204" pitchFamily="34" charset="0"/>
                <a:ea typeface="MS Mincho" panose="02020609040205080304" pitchFamily="49" charset="-128"/>
                <a:sym typeface="Symbol" panose="05050102010706020507" pitchFamily="18" charset="2"/>
              </a:rPr>
              <a:t> + </a:t>
            </a:r>
            <a:r>
              <a:rPr lang="en-AU" altLang="nl-NL" sz="4000" b="0" dirty="0" err="1">
                <a:latin typeface="Arial" panose="020B0604020202020204" pitchFamily="34" charset="0"/>
                <a:ea typeface="MS Mincho" panose="02020609040205080304" pitchFamily="49" charset="-128"/>
                <a:sym typeface="Math4" panose="00000400000000000000" pitchFamily="2" charset="2"/>
              </a:rPr>
              <a:t>p</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r>
              <a:rPr lang="en-AU" altLang="nl-NL" sz="4000" b="0" dirty="0" err="1">
                <a:latin typeface="Arial" panose="020B0604020202020204" pitchFamily="34" charset="0"/>
                <a:ea typeface="MS Mincho" panose="02020609040205080304" pitchFamily="49" charset="-128"/>
                <a:sym typeface="Math4" panose="00000400000000000000" pitchFamily="2" charset="2"/>
              </a:rPr>
              <a:t>x</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endParaRPr lang="en-GB" altLang="nl-NL" sz="4000" b="0" baseline="-25000" dirty="0">
              <a:latin typeface="Arial" panose="020B0604020202020204" pitchFamily="34" charset="0"/>
              <a:ea typeface="MS Mincho" panose="02020609040205080304" pitchFamily="49" charset="-128"/>
              <a:sym typeface="Math4" panose="00000400000000000000" pitchFamily="2" charset="2"/>
            </a:endParaRPr>
          </a:p>
        </p:txBody>
      </p:sp>
      <p:sp>
        <p:nvSpPr>
          <p:cNvPr id="52252" name="Text Box 28"/>
          <p:cNvSpPr txBox="1">
            <a:spLocks noChangeArrowheads="1"/>
          </p:cNvSpPr>
          <p:nvPr/>
        </p:nvSpPr>
        <p:spPr bwMode="auto">
          <a:xfrm>
            <a:off x="352425" y="3832225"/>
            <a:ext cx="50006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latin typeface="Arial" panose="020B0604020202020204" pitchFamily="34" charset="0"/>
                <a:ea typeface="MS Mincho" panose="02020609040205080304" pitchFamily="49" charset="-128"/>
              </a:rPr>
              <a:t>Violated by risk aversion:</a:t>
            </a:r>
            <a:endParaRPr lang="en-US" altLang="nl-NL" b="0" dirty="0">
              <a:latin typeface="Arial" panose="020B0604020202020204" pitchFamily="34" charset="0"/>
              <a:cs typeface="Times New Roman" panose="02020603050405020304" pitchFamily="18" charset="0"/>
            </a:endParaRPr>
          </a:p>
        </p:txBody>
      </p:sp>
      <p:grpSp>
        <p:nvGrpSpPr>
          <p:cNvPr id="3" name="Group 29"/>
          <p:cNvGrpSpPr>
            <a:grpSpLocks/>
          </p:cNvGrpSpPr>
          <p:nvPr/>
        </p:nvGrpSpPr>
        <p:grpSpPr bwMode="auto">
          <a:xfrm>
            <a:off x="674688" y="4427538"/>
            <a:ext cx="2009775" cy="1973262"/>
            <a:chOff x="425" y="2741"/>
            <a:chExt cx="1266" cy="1243"/>
          </a:xfrm>
        </p:grpSpPr>
        <p:sp>
          <p:nvSpPr>
            <p:cNvPr id="10250" name="Freeform 30"/>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0251" name="Freeform 31"/>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0252" name="Oval 32"/>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0253" name="Text Box 33"/>
            <p:cNvSpPr txBox="1">
              <a:spLocks noChangeArrowheads="1"/>
            </p:cNvSpPr>
            <p:nvPr/>
          </p:nvSpPr>
          <p:spPr bwMode="auto">
            <a:xfrm>
              <a:off x="1120" y="2883"/>
              <a:ext cx="46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b="0">
                  <a:latin typeface="Arial" panose="020B0604020202020204" pitchFamily="34" charset="0"/>
                  <a:cs typeface="Times New Roman" panose="02020603050405020304" pitchFamily="18" charset="0"/>
                </a:rPr>
                <a:t>x</a:t>
              </a:r>
              <a:r>
                <a:rPr lang="en-AU" altLang="nl-NL" b="0" baseline="-25000">
                  <a:latin typeface="Arial" panose="020B0604020202020204" pitchFamily="34" charset="0"/>
                  <a:cs typeface="Times New Roman" panose="02020603050405020304" pitchFamily="18" charset="0"/>
                </a:rPr>
                <a:t>1</a:t>
              </a:r>
              <a:endParaRPr lang="en-GB" altLang="nl-NL" b="0">
                <a:latin typeface="Arial" panose="020B0604020202020204" pitchFamily="34" charset="0"/>
              </a:endParaRPr>
            </a:p>
          </p:txBody>
        </p:sp>
        <p:sp>
          <p:nvSpPr>
            <p:cNvPr id="10254" name="Text Box 34"/>
            <p:cNvSpPr txBox="1">
              <a:spLocks noChangeArrowheads="1"/>
            </p:cNvSpPr>
            <p:nvPr/>
          </p:nvSpPr>
          <p:spPr bwMode="auto">
            <a:xfrm>
              <a:off x="1114" y="3547"/>
              <a:ext cx="57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a:latin typeface="Arial" panose="020B0604020202020204" pitchFamily="34" charset="0"/>
                </a:rPr>
                <a:t>x</a:t>
              </a:r>
              <a:r>
                <a:rPr lang="en-US" altLang="nl-NL" b="0" baseline="-25000">
                  <a:latin typeface="Arial" panose="020B0604020202020204" pitchFamily="34" charset="0"/>
                </a:rPr>
                <a:t>n</a:t>
              </a:r>
              <a:endParaRPr lang="en-GB" altLang="nl-NL" b="0">
                <a:latin typeface="Arial" panose="020B0604020202020204" pitchFamily="34" charset="0"/>
              </a:endParaRPr>
            </a:p>
          </p:txBody>
        </p:sp>
        <p:sp>
          <p:nvSpPr>
            <p:cNvPr id="10255" name="Text Box 35"/>
            <p:cNvSpPr txBox="1">
              <a:spLocks noChangeArrowheads="1"/>
            </p:cNvSpPr>
            <p:nvPr/>
          </p:nvSpPr>
          <p:spPr bwMode="auto">
            <a:xfrm>
              <a:off x="662" y="2741"/>
              <a:ext cx="38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a:latin typeface="Arial" panose="020B0604020202020204" pitchFamily="34" charset="0"/>
                  <a:ea typeface="MS Mincho" panose="02020609040205080304" pitchFamily="49" charset="-128"/>
                </a:rPr>
                <a:t>p</a:t>
              </a:r>
              <a:r>
                <a:rPr lang="en-US" altLang="nl-NL" b="0" baseline="-25000">
                  <a:latin typeface="Arial" panose="020B0604020202020204" pitchFamily="34" charset="0"/>
                  <a:ea typeface="MS Mincho" panose="02020609040205080304" pitchFamily="49" charset="-128"/>
                </a:rPr>
                <a:t>1</a:t>
              </a:r>
              <a:r>
                <a:rPr lang="en-GB" altLang="nl-NL" b="0">
                  <a:latin typeface="Arial" panose="020B0604020202020204" pitchFamily="34" charset="0"/>
                </a:rPr>
                <a:t> </a:t>
              </a:r>
            </a:p>
          </p:txBody>
        </p:sp>
        <p:sp>
          <p:nvSpPr>
            <p:cNvPr id="10256" name="Rectangle 36"/>
            <p:cNvSpPr>
              <a:spLocks noChangeArrowheads="1"/>
            </p:cNvSpPr>
            <p:nvPr/>
          </p:nvSpPr>
          <p:spPr bwMode="auto">
            <a:xfrm>
              <a:off x="682" y="3619"/>
              <a:ext cx="39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b="0">
                  <a:latin typeface="Arial" panose="020B0604020202020204" pitchFamily="34" charset="0"/>
                  <a:ea typeface="MS Mincho" panose="02020609040205080304" pitchFamily="49" charset="-128"/>
                </a:rPr>
                <a:t>p</a:t>
              </a:r>
              <a:r>
                <a:rPr lang="en-US" altLang="nl-NL" b="0" baseline="-25000">
                  <a:latin typeface="Arial" panose="020B0604020202020204" pitchFamily="34" charset="0"/>
                  <a:ea typeface="MS Mincho" panose="02020609040205080304" pitchFamily="49" charset="-128"/>
                </a:rPr>
                <a:t>n</a:t>
              </a:r>
              <a:r>
                <a:rPr lang="en-US" altLang="nl-NL" sz="1400" b="0">
                  <a:latin typeface="Arial" panose="020B0604020202020204" pitchFamily="34" charset="0"/>
                </a:rPr>
                <a:t> </a:t>
              </a:r>
              <a:endParaRPr lang="en-US" altLang="nl-NL" sz="2400" b="0">
                <a:latin typeface="Arial" panose="020B0604020202020204" pitchFamily="34" charset="0"/>
              </a:endParaRPr>
            </a:p>
          </p:txBody>
        </p:sp>
        <p:sp>
          <p:nvSpPr>
            <p:cNvPr id="10257" name="Text Box 37"/>
            <p:cNvSpPr txBox="1">
              <a:spLocks noChangeArrowheads="1"/>
            </p:cNvSpPr>
            <p:nvPr/>
          </p:nvSpPr>
          <p:spPr bwMode="auto">
            <a:xfrm>
              <a:off x="722" y="3134"/>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10258" name="Text Box 38"/>
            <p:cNvSpPr txBox="1">
              <a:spLocks noChangeArrowheads="1"/>
            </p:cNvSpPr>
            <p:nvPr/>
          </p:nvSpPr>
          <p:spPr bwMode="auto">
            <a:xfrm>
              <a:off x="1142" y="3183"/>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mc:AlternateContent xmlns:mc="http://schemas.openxmlformats.org/markup-compatibility/2006" xmlns:a14="http://schemas.microsoft.com/office/drawing/2010/main">
        <mc:Choice Requires="a14">
          <p:sp>
            <p:nvSpPr>
              <p:cNvPr id="52263" name="Text Box 39"/>
              <p:cNvSpPr txBox="1">
                <a:spLocks noChangeArrowheads="1"/>
              </p:cNvSpPr>
              <p:nvPr/>
            </p:nvSpPr>
            <p:spPr bwMode="auto">
              <a:xfrm>
                <a:off x="3084513" y="5032375"/>
                <a:ext cx="5500687" cy="70788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14:m>
                  <m:oMath xmlns:m="http://schemas.openxmlformats.org/officeDocument/2006/math">
                    <m:r>
                      <a:rPr lang="nl-NL" altLang="nl-NL" sz="4000" b="0" i="1" smtClean="0">
                        <a:latin typeface="Cambria Math"/>
                        <a:ea typeface="MS Mincho" panose="02020609040205080304" pitchFamily="49" charset="-128"/>
                        <a:sym typeface="Math4" panose="00000400000000000000" pitchFamily="2" charset="2"/>
                      </a:rPr>
                      <m:t>≺</m:t>
                    </m:r>
                  </m:oMath>
                </a14:m>
                <a:r>
                  <a:rPr lang="en-US" altLang="nl-NL" sz="4000" b="0" dirty="0">
                    <a:latin typeface="Arial" panose="020B0604020202020204" pitchFamily="34" charset="0"/>
                    <a:ea typeface="MS Mincho" panose="02020609040205080304" pitchFamily="49" charset="-128"/>
                    <a:sym typeface="Math4" panose="00000400000000000000" pitchFamily="2" charset="2"/>
                  </a:rPr>
                  <a:t>      p</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sz="4000" b="0" dirty="0">
                    <a:latin typeface="Arial" panose="020B0604020202020204" pitchFamily="34" charset="0"/>
                    <a:ea typeface="MS Mincho" panose="02020609040205080304" pitchFamily="49" charset="-128"/>
                    <a:sym typeface="Math4" panose="00000400000000000000" pitchFamily="2" charset="2"/>
                  </a:rPr>
                  <a:t>x</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sz="4000" b="0" dirty="0">
                    <a:latin typeface="Arial" panose="020B0604020202020204" pitchFamily="34" charset="0"/>
                    <a:ea typeface="MS Mincho" panose="02020609040205080304" pitchFamily="49" charset="-128"/>
                    <a:sym typeface="Math4" panose="00000400000000000000" pitchFamily="2" charset="2"/>
                  </a:rPr>
                  <a:t> </a:t>
                </a:r>
                <a:r>
                  <a:rPr lang="en-AU" altLang="nl-NL" sz="4000" b="0" dirty="0">
                    <a:latin typeface="Arial" panose="020B0604020202020204" pitchFamily="34" charset="0"/>
                    <a:ea typeface="MS Mincho" panose="02020609040205080304" pitchFamily="49" charset="-128"/>
                    <a:sym typeface="Symbol" panose="05050102010706020507" pitchFamily="18" charset="2"/>
                  </a:rPr>
                  <a:t>+ </a:t>
                </a:r>
                <a:r>
                  <a:rPr lang="en-AU" altLang="nl-NL" sz="4800" b="0" baseline="30000" dirty="0">
                    <a:latin typeface="Arial" panose="020B0604020202020204" pitchFamily="34" charset="0"/>
                    <a:ea typeface="MS Mincho" panose="02020609040205080304" pitchFamily="49" charset="-128"/>
                    <a:sym typeface="Symbol" panose="05050102010706020507" pitchFamily="18" charset="2"/>
                  </a:rPr>
                  <a:t>...</a:t>
                </a:r>
                <a:r>
                  <a:rPr lang="en-AU" altLang="nl-NL" sz="4000" b="0" dirty="0">
                    <a:latin typeface="Arial" panose="020B0604020202020204" pitchFamily="34" charset="0"/>
                    <a:ea typeface="MS Mincho" panose="02020609040205080304" pitchFamily="49" charset="-128"/>
                    <a:sym typeface="Symbol" panose="05050102010706020507" pitchFamily="18" charset="2"/>
                  </a:rPr>
                  <a:t> + </a:t>
                </a:r>
                <a:r>
                  <a:rPr lang="en-AU" altLang="nl-NL" sz="4000" b="0" dirty="0" err="1">
                    <a:latin typeface="Arial" panose="020B0604020202020204" pitchFamily="34" charset="0"/>
                    <a:ea typeface="MS Mincho" panose="02020609040205080304" pitchFamily="49" charset="-128"/>
                    <a:sym typeface="Math4" panose="00000400000000000000" pitchFamily="2" charset="2"/>
                  </a:rPr>
                  <a:t>p</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r>
                  <a:rPr lang="en-AU" altLang="nl-NL" sz="4000" b="0" dirty="0" err="1">
                    <a:latin typeface="Arial" panose="020B0604020202020204" pitchFamily="34" charset="0"/>
                    <a:ea typeface="MS Mincho" panose="02020609040205080304" pitchFamily="49" charset="-128"/>
                    <a:sym typeface="Math4" panose="00000400000000000000" pitchFamily="2" charset="2"/>
                  </a:rPr>
                  <a:t>x</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endParaRPr lang="en-GB" altLang="nl-NL" sz="4000" b="0" baseline="-25000" dirty="0">
                  <a:latin typeface="Arial" panose="020B0604020202020204" pitchFamily="34" charset="0"/>
                  <a:ea typeface="MS Mincho" panose="02020609040205080304" pitchFamily="49" charset="-128"/>
                  <a:sym typeface="Math4" panose="00000400000000000000" pitchFamily="2" charset="2"/>
                </a:endParaRPr>
              </a:p>
            </p:txBody>
          </p:sp>
        </mc:Choice>
        <mc:Fallback xmlns="">
          <p:sp>
            <p:nvSpPr>
              <p:cNvPr id="52263" name="Text Box 39"/>
              <p:cNvSpPr txBox="1">
                <a:spLocks noRot="1" noChangeAspect="1" noMove="1" noResize="1" noEditPoints="1" noAdjustHandles="1" noChangeArrowheads="1" noChangeShapeType="1" noTextEdit="1"/>
              </p:cNvSpPr>
              <p:nvPr/>
            </p:nvSpPr>
            <p:spPr bwMode="auto">
              <a:xfrm>
                <a:off x="3084513" y="5032375"/>
                <a:ext cx="5500687" cy="707886"/>
              </a:xfrm>
              <a:prstGeom prst="rect">
                <a:avLst/>
              </a:prstGeom>
              <a:blipFill rotWithShape="1">
                <a:blip r:embed="rId3"/>
                <a:stretch>
                  <a:fillRect t="-23276" b="-3620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pic>
        <p:nvPicPr>
          <p:cNvPr id="32" name="Picture 31" descr="Christiaan"/>
          <p:cNvPicPr>
            <a:picLocks noChangeAspect="1" noChangeArrowheads="1"/>
          </p:cNvPicPr>
          <p:nvPr/>
        </p:nvPicPr>
        <p:blipFill rotWithShape="1">
          <a:blip r:embed="rId4">
            <a:extLst>
              <a:ext uri="{28A0092B-C50C-407E-A947-70E740481C1C}">
                <a14:useLocalDpi xmlns:a14="http://schemas.microsoft.com/office/drawing/2010/main" val="0"/>
              </a:ext>
            </a:extLst>
          </a:blip>
          <a:srcRect l="17792" t="1" r="22412" b="37223"/>
          <a:stretch/>
        </p:blipFill>
        <p:spPr bwMode="auto">
          <a:xfrm>
            <a:off x="6834155" y="762309"/>
            <a:ext cx="1052545" cy="107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 name="Group 30">
            <a:extLst>
              <a:ext uri="{FF2B5EF4-FFF2-40B4-BE49-F238E27FC236}">
                <a16:creationId xmlns:a16="http://schemas.microsoft.com/office/drawing/2014/main" id="{C16701B3-768C-46ED-B74B-657276704923}"/>
              </a:ext>
            </a:extLst>
          </p:cNvPr>
          <p:cNvGrpSpPr/>
          <p:nvPr/>
        </p:nvGrpSpPr>
        <p:grpSpPr>
          <a:xfrm>
            <a:off x="5576562" y="3880294"/>
            <a:ext cx="1286609" cy="583707"/>
            <a:chOff x="3009528" y="2940726"/>
            <a:chExt cx="1286609" cy="583707"/>
          </a:xfrm>
        </p:grpSpPr>
        <p:pic>
          <p:nvPicPr>
            <p:cNvPr id="33" name="Picture 32">
              <a:extLst>
                <a:ext uri="{FF2B5EF4-FFF2-40B4-BE49-F238E27FC236}">
                  <a16:creationId xmlns:a16="http://schemas.microsoft.com/office/drawing/2014/main" id="{104605EB-43F8-4BC7-BBBB-E404D3E1892B}"/>
                </a:ext>
              </a:extLst>
            </p:cNvPr>
            <p:cNvPicPr>
              <a:picLocks noChangeAspect="1"/>
            </p:cNvPicPr>
            <p:nvPr/>
          </p:nvPicPr>
          <p:blipFill rotWithShape="1">
            <a:blip r:embed="rId5">
              <a:extLst>
                <a:ext uri="{28A0092B-C50C-407E-A947-70E740481C1C}">
                  <a14:useLocalDpi xmlns:a14="http://schemas.microsoft.com/office/drawing/2010/main" val="0"/>
                </a:ext>
              </a:extLst>
            </a:blip>
            <a:srcRect l="20486" t="15049" r="19449" b="42492"/>
            <a:stretch/>
          </p:blipFill>
          <p:spPr>
            <a:xfrm>
              <a:off x="3844026" y="2982897"/>
              <a:ext cx="452111" cy="479393"/>
            </a:xfrm>
            <a:prstGeom prst="rect">
              <a:avLst/>
            </a:prstGeom>
          </p:spPr>
        </p:pic>
        <p:pic>
          <p:nvPicPr>
            <p:cNvPr id="34" name="Picture 33">
              <a:extLst>
                <a:ext uri="{FF2B5EF4-FFF2-40B4-BE49-F238E27FC236}">
                  <a16:creationId xmlns:a16="http://schemas.microsoft.com/office/drawing/2014/main" id="{1E7B1DB5-74E0-40BE-807E-BFE1706C7AD6}"/>
                </a:ext>
              </a:extLst>
            </p:cNvPr>
            <p:cNvPicPr>
              <a:picLocks noChangeAspect="1"/>
            </p:cNvPicPr>
            <p:nvPr/>
          </p:nvPicPr>
          <p:blipFill rotWithShape="1">
            <a:blip r:embed="rId6">
              <a:extLst>
                <a:ext uri="{28A0092B-C50C-407E-A947-70E740481C1C}">
                  <a14:useLocalDpi xmlns:a14="http://schemas.microsoft.com/office/drawing/2010/main" val="0"/>
                </a:ext>
              </a:extLst>
            </a:blip>
            <a:srcRect l="15247" t="23322" r="16036" b="21364"/>
            <a:stretch/>
          </p:blipFill>
          <p:spPr>
            <a:xfrm>
              <a:off x="3009528" y="2940726"/>
              <a:ext cx="799725" cy="583707"/>
            </a:xfrm>
            <a:prstGeom prst="rect">
              <a:avLst/>
            </a:prstGeom>
          </p:spPr>
        </p:pic>
      </p:grpSp>
      <p:sp>
        <p:nvSpPr>
          <p:cNvPr id="38" name="Text Box 3">
            <a:extLst>
              <a:ext uri="{FF2B5EF4-FFF2-40B4-BE49-F238E27FC236}">
                <a16:creationId xmlns:a16="http://schemas.microsoft.com/office/drawing/2014/main" id="{67611BD5-D79E-4BAC-9E87-E75D0D275661}"/>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69</a:t>
            </a:fld>
            <a:endParaRPr lang="en-US" altLang="nl-NL" sz="1600"/>
          </a:p>
        </p:txBody>
      </p:sp>
    </p:spTree>
    <p:extLst>
      <p:ext uri="{BB962C8B-B14F-4D97-AF65-F5344CB8AC3E}">
        <p14:creationId xmlns:p14="http://schemas.microsoft.com/office/powerpoint/2010/main" val="314392687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23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229"/>
                                        </p:tgtEl>
                                        <p:attrNameLst>
                                          <p:attrName>style.visibility</p:attrName>
                                        </p:attrNameLst>
                                      </p:cBhvr>
                                      <p:to>
                                        <p:strVal val="visible"/>
                                      </p:to>
                                    </p:set>
                                  </p:childTnLst>
                                </p:cTn>
                              </p:par>
                            </p:childTnLst>
                          </p:cTn>
                        </p:par>
                        <p:par>
                          <p:cTn id="11" fill="hold" nodeType="withGroup">
                            <p:stCondLst>
                              <p:cond delay="500"/>
                            </p:stCondLst>
                            <p:childTnLst>
                              <p:par>
                                <p:cTn id="12" presetID="1" presetClass="entr" presetSubtype="0" fill="hold" nodeType="afterEffect">
                                  <p:stCondLst>
                                    <p:cond delay="0"/>
                                  </p:stCondLst>
                                  <p:childTnLst>
                                    <p:set>
                                      <p:cBhvr>
                                        <p:cTn id="13" dur="1" fill="hold">
                                          <p:stCondLst>
                                            <p:cond delay="0"/>
                                          </p:stCondLst>
                                        </p:cTn>
                                        <p:tgtEl>
                                          <p:spTgt spid="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499"/>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52251"/>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52252"/>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499"/>
                                          </p:stCondLst>
                                        </p:cTn>
                                        <p:tgtEl>
                                          <p:spTgt spid="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522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9" grpId="0" autoUpdateAnimBg="0"/>
      <p:bldP spid="52230" grpId="0" autoUpdateAnimBg="0"/>
      <p:bldP spid="52251" grpId="0" autoUpdateAnimBg="0"/>
      <p:bldP spid="52252" grpId="0" autoUpdateAnimBg="0"/>
      <p:bldP spid="52263"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4514" name="Text Box 2"/>
              <p:cNvSpPr txBox="1">
                <a:spLocks noChangeArrowheads="1"/>
              </p:cNvSpPr>
              <p:nvPr/>
            </p:nvSpPr>
            <p:spPr bwMode="auto">
              <a:xfrm>
                <a:off x="107504" y="116041"/>
                <a:ext cx="8251825" cy="664181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Measure-predict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Exercise 1.3.5</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Assume</a:t>
                </a:r>
              </a:p>
              <a:p>
                <a:pPr>
                  <a:lnSpc>
                    <a:spcPct val="95000"/>
                  </a:lnSpc>
                  <a:spcBef>
                    <a:spcPct val="0"/>
                  </a:spcBef>
                  <a:buFont typeface="Math3" panose="00000400000000000000" pitchFamily="2" charset="2"/>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100,0,0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~50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GB" altLang="nl-NL" sz="2800" baseline="-250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0,100,0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What are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What is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𝐶𝐸</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(0,0,100)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a:p>
                <a:pPr>
                  <a:lnSpc>
                    <a:spcPct val="95000"/>
                  </a:lnSpc>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What is preference between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(0,100,0)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and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(0,0,100)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lnSpc>
                    <a:spcPct val="95000"/>
                  </a:lnSpc>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Solution:</a:t>
                </a:r>
              </a:p>
              <a:p>
                <a:pPr>
                  <a:lnSpc>
                    <a:spcPct val="95000"/>
                  </a:lnSpc>
                  <a:spcBef>
                    <a:spcPct val="0"/>
                  </a:spcBef>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0=50⇒</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endParaRPr lang="en-US" altLang="nl-NL" sz="2800" i="1" dirty="0">
                  <a:solidFill>
                    <a:srgbClr val="000000"/>
                  </a:solidFill>
                  <a:latin typeface="Cambria Math" panose="02040503050406030204" pitchFamily="18" charset="0"/>
                  <a:cs typeface="Times New Roman" panose="02020603050405020304" pitchFamily="18" charset="0"/>
                  <a:sym typeface="Math3" panose="00000400000000000000" pitchFamily="2" charset="2"/>
                </a:endParaRPr>
              </a:p>
              <a:p>
                <a:pPr>
                  <a:lnSpc>
                    <a:spcPct val="95000"/>
                  </a:lnSpc>
                  <a:spcBef>
                    <a:spcPct val="0"/>
                  </a:spcBef>
                  <a:buNone/>
                </a:pPr>
                <a14:m>
                  <m:oMath xmlns:m="http://schemas.openxmlformats.org/officeDocument/2006/math">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100+</m:t>
                    </m:r>
                    <m:d>
                      <m:d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e>
                    </m:d>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5⇒</m:t>
                    </m:r>
                    <m:sSub>
                      <m:sSubPr>
                        <m:ctrlP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=0.</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r>
                      <a:rPr lang="en-US" altLang="nl-NL" sz="2800" i="1">
                        <a:solidFill>
                          <a:srgbClr val="000000"/>
                        </a:solidFill>
                        <a:latin typeface="Cambria Math" panose="02040503050406030204" pitchFamily="18" charset="0"/>
                        <a:cs typeface="Times New Roman" panose="02020603050405020304" pitchFamily="18" charset="0"/>
                        <a:sym typeface="Math3" panose="00000400000000000000" pitchFamily="2" charset="2"/>
                      </a:rPr>
                      <m:t>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5000"/>
                  </a:lnSpc>
                  <a:spcBef>
                    <a:spcPct val="0"/>
                  </a:spcBef>
                  <a:buNone/>
                </a:pP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3</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1</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m:t>
                    </m:r>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m:t>
                        </m:r>
                      </m:sub>
                    </m:s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𝑥</m:t>
                    </m:r>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=0.25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5000"/>
                  </a:lnSpc>
                  <a:spcBef>
                    <a:spcPct val="0"/>
                  </a:spcBef>
                  <a:buNone/>
                </a:pP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𝐶𝐸</m:t>
                    </m:r>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0,0,100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=0.25×100=25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p>
              <a:p>
                <a:pPr>
                  <a:lnSpc>
                    <a:spcPct val="95000"/>
                  </a:lnSpc>
                  <a:spcBef>
                    <a:spcPct val="0"/>
                  </a:spcBef>
                  <a:buNone/>
                </a:pPr>
                <a14:m>
                  <m:oMath xmlns:m="http://schemas.openxmlformats.org/officeDocument/2006/math">
                    <m:d>
                      <m:d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d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0,100,0</m:t>
                        </m:r>
                      </m:e>
                    </m:d>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~(0,0,100)</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(EV = </a:t>
                </a:r>
                <a14:m>
                  <m:oMath xmlns:m="http://schemas.openxmlformats.org/officeDocument/2006/math">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25</m:t>
                    </m:r>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p>
            </p:txBody>
          </p:sp>
        </mc:Choice>
        <mc:Fallback xmlns="">
          <p:sp>
            <p:nvSpPr>
              <p:cNvPr id="64514" name="Text Box 2"/>
              <p:cNvSpPr txBox="1">
                <a:spLocks noRot="1" noChangeAspect="1" noMove="1" noResize="1" noEditPoints="1" noAdjustHandles="1" noChangeArrowheads="1" noChangeShapeType="1" noTextEdit="1"/>
              </p:cNvSpPr>
              <p:nvPr/>
            </p:nvSpPr>
            <p:spPr bwMode="auto">
              <a:xfrm>
                <a:off x="107504" y="116041"/>
                <a:ext cx="8251825" cy="6641818"/>
              </a:xfrm>
              <a:prstGeom prst="rect">
                <a:avLst/>
              </a:prstGeom>
              <a:blipFill>
                <a:blip r:embed="rId3"/>
                <a:stretch>
                  <a:fillRect l="-1552" t="-1284" b="-15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
        <p:nvSpPr>
          <p:cNvPr id="4" name="Text Box 3"/>
          <p:cNvSpPr txBox="1">
            <a:spLocks noChangeArrowheads="1"/>
          </p:cNvSpPr>
          <p:nvPr/>
        </p:nvSpPr>
        <p:spPr bwMode="auto">
          <a:xfrm>
            <a:off x="8916449"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a:t>
            </a:fld>
            <a:endParaRPr lang="en-US" altLang="nl-NL" sz="1600"/>
          </a:p>
        </p:txBody>
      </p:sp>
    </p:spTree>
    <p:extLst>
      <p:ext uri="{BB962C8B-B14F-4D97-AF65-F5344CB8AC3E}">
        <p14:creationId xmlns:p14="http://schemas.microsoft.com/office/powerpoint/2010/main" val="267832264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6451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64514">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4514">
                                            <p:txEl>
                                              <p:pRg st="10" end="1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64514">
                                            <p:txEl>
                                              <p:pRg st="11" end="11"/>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64514">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3"/>
          <p:cNvSpPr txBox="1">
            <a:spLocks noChangeArrowheads="1"/>
          </p:cNvSpPr>
          <p:nvPr/>
        </p:nvSpPr>
        <p:spPr bwMode="auto">
          <a:xfrm>
            <a:off x="323850" y="587375"/>
            <a:ext cx="40592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CC9900"/>
                </a:solidFill>
                <a:latin typeface="Arial" panose="020B0604020202020204" pitchFamily="34" charset="0"/>
                <a:ea typeface="MS Mincho" panose="02020609040205080304" pitchFamily="49" charset="-128"/>
              </a:rPr>
              <a:t>Expected utility (EU)</a:t>
            </a:r>
            <a:endParaRPr lang="en-US" altLang="nl-NL" b="0" dirty="0">
              <a:solidFill>
                <a:srgbClr val="CC9900"/>
              </a:solidFill>
              <a:latin typeface="Arial" panose="020B0604020202020204" pitchFamily="34" charset="0"/>
              <a:cs typeface="Times New Roman" panose="02020603050405020304" pitchFamily="18" charset="0"/>
            </a:endParaRPr>
          </a:p>
        </p:txBody>
      </p:sp>
      <p:sp>
        <p:nvSpPr>
          <p:cNvPr id="74756" name="Text Box 4"/>
          <p:cNvSpPr txBox="1">
            <a:spLocks noChangeArrowheads="1"/>
          </p:cNvSpPr>
          <p:nvPr/>
        </p:nvSpPr>
        <p:spPr bwMode="auto">
          <a:xfrm>
            <a:off x="333375" y="108083"/>
            <a:ext cx="37771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AU" altLang="nl-NL" b="0" dirty="0">
                <a:solidFill>
                  <a:srgbClr val="0000FF"/>
                </a:solidFill>
                <a:latin typeface="Arial" panose="020B0604020202020204" pitchFamily="34" charset="0"/>
                <a:ea typeface="MS Mincho" panose="02020609040205080304" pitchFamily="49" charset="-128"/>
              </a:rPr>
              <a:t>Bernoulli (1738):</a:t>
            </a:r>
            <a:endParaRPr lang="en-US" altLang="nl-NL" b="0" dirty="0">
              <a:solidFill>
                <a:srgbClr val="0000FF"/>
              </a:solidFill>
              <a:latin typeface="Arial" panose="020B0604020202020204" pitchFamily="34" charset="0"/>
              <a:cs typeface="Times New Roman" panose="02020603050405020304" pitchFamily="18" charset="0"/>
            </a:endParaRPr>
          </a:p>
        </p:txBody>
      </p:sp>
      <p:grpSp>
        <p:nvGrpSpPr>
          <p:cNvPr id="2" name="Group 5"/>
          <p:cNvGrpSpPr>
            <a:grpSpLocks/>
          </p:cNvGrpSpPr>
          <p:nvPr/>
        </p:nvGrpSpPr>
        <p:grpSpPr bwMode="auto">
          <a:xfrm>
            <a:off x="674688" y="941388"/>
            <a:ext cx="2009775" cy="1973262"/>
            <a:chOff x="425" y="2741"/>
            <a:chExt cx="1266" cy="1243"/>
          </a:xfrm>
        </p:grpSpPr>
        <p:sp>
          <p:nvSpPr>
            <p:cNvPr id="12306" name="Freeform 6"/>
            <p:cNvSpPr>
              <a:spLocks/>
            </p:cNvSpPr>
            <p:nvPr/>
          </p:nvSpPr>
          <p:spPr bwMode="auto">
            <a:xfrm>
              <a:off x="480" y="3109"/>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2307" name="Freeform 7"/>
            <p:cNvSpPr>
              <a:spLocks/>
            </p:cNvSpPr>
            <p:nvPr/>
          </p:nvSpPr>
          <p:spPr bwMode="auto">
            <a:xfrm flipV="1">
              <a:off x="486" y="3421"/>
              <a:ext cx="631" cy="301"/>
            </a:xfrm>
            <a:custGeom>
              <a:avLst/>
              <a:gdLst>
                <a:gd name="T0" fmla="*/ 0 w 631"/>
                <a:gd name="T1" fmla="*/ 301 h 301"/>
                <a:gd name="T2" fmla="*/ 110 w 631"/>
                <a:gd name="T3" fmla="*/ 0 h 301"/>
                <a:gd name="T4" fmla="*/ 631 w 631"/>
                <a:gd name="T5" fmla="*/ 0 h 301"/>
                <a:gd name="T6" fmla="*/ 0 60000 65536"/>
                <a:gd name="T7" fmla="*/ 0 60000 65536"/>
                <a:gd name="T8" fmla="*/ 0 60000 65536"/>
                <a:gd name="T9" fmla="*/ 0 w 631"/>
                <a:gd name="T10" fmla="*/ 0 h 301"/>
                <a:gd name="T11" fmla="*/ 631 w 631"/>
                <a:gd name="T12" fmla="*/ 301 h 301"/>
              </a:gdLst>
              <a:ahLst/>
              <a:cxnLst>
                <a:cxn ang="T6">
                  <a:pos x="T0" y="T1"/>
                </a:cxn>
                <a:cxn ang="T7">
                  <a:pos x="T2" y="T3"/>
                </a:cxn>
                <a:cxn ang="T8">
                  <a:pos x="T4" y="T5"/>
                </a:cxn>
              </a:cxnLst>
              <a:rect l="T9" t="T10" r="T11" b="T12"/>
              <a:pathLst>
                <a:path w="631" h="301">
                  <a:moveTo>
                    <a:pt x="0" y="301"/>
                  </a:moveTo>
                  <a:lnTo>
                    <a:pt x="110" y="0"/>
                  </a:lnTo>
                  <a:lnTo>
                    <a:pt x="631"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2308" name="Oval 8"/>
            <p:cNvSpPr>
              <a:spLocks noChangeArrowheads="1"/>
            </p:cNvSpPr>
            <p:nvPr/>
          </p:nvSpPr>
          <p:spPr bwMode="auto">
            <a:xfrm>
              <a:off x="425" y="3344"/>
              <a:ext cx="128" cy="128"/>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2309" name="Text Box 9"/>
            <p:cNvSpPr txBox="1">
              <a:spLocks noChangeArrowheads="1"/>
            </p:cNvSpPr>
            <p:nvPr/>
          </p:nvSpPr>
          <p:spPr bwMode="auto">
            <a:xfrm>
              <a:off x="1120" y="2883"/>
              <a:ext cx="46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AU" altLang="nl-NL" b="0">
                  <a:latin typeface="Arial" panose="020B0604020202020204" pitchFamily="34" charset="0"/>
                  <a:cs typeface="Times New Roman" panose="02020603050405020304" pitchFamily="18" charset="0"/>
                </a:rPr>
                <a:t>x</a:t>
              </a:r>
              <a:r>
                <a:rPr lang="en-AU" altLang="nl-NL" b="0" baseline="-25000">
                  <a:latin typeface="Arial" panose="020B0604020202020204" pitchFamily="34" charset="0"/>
                  <a:cs typeface="Times New Roman" panose="02020603050405020304" pitchFamily="18" charset="0"/>
                </a:rPr>
                <a:t>1</a:t>
              </a:r>
              <a:endParaRPr lang="en-GB" altLang="nl-NL" b="0">
                <a:latin typeface="Arial" panose="020B0604020202020204" pitchFamily="34" charset="0"/>
              </a:endParaRPr>
            </a:p>
          </p:txBody>
        </p:sp>
        <p:sp>
          <p:nvSpPr>
            <p:cNvPr id="12310" name="Text Box 10"/>
            <p:cNvSpPr txBox="1">
              <a:spLocks noChangeArrowheads="1"/>
            </p:cNvSpPr>
            <p:nvPr/>
          </p:nvSpPr>
          <p:spPr bwMode="auto">
            <a:xfrm>
              <a:off x="1114" y="3542"/>
              <a:ext cx="57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a:latin typeface="Arial" panose="020B0604020202020204" pitchFamily="34" charset="0"/>
                </a:rPr>
                <a:t>x</a:t>
              </a:r>
              <a:r>
                <a:rPr lang="en-US" altLang="nl-NL" b="0" baseline="-25000">
                  <a:latin typeface="Arial" panose="020B0604020202020204" pitchFamily="34" charset="0"/>
                </a:rPr>
                <a:t>n</a:t>
              </a:r>
              <a:endParaRPr lang="en-GB" altLang="nl-NL" b="0">
                <a:latin typeface="Arial" panose="020B0604020202020204" pitchFamily="34" charset="0"/>
              </a:endParaRPr>
            </a:p>
          </p:txBody>
        </p:sp>
        <p:sp>
          <p:nvSpPr>
            <p:cNvPr id="12311" name="Text Box 11"/>
            <p:cNvSpPr txBox="1">
              <a:spLocks noChangeArrowheads="1"/>
            </p:cNvSpPr>
            <p:nvPr/>
          </p:nvSpPr>
          <p:spPr bwMode="auto">
            <a:xfrm>
              <a:off x="662" y="2741"/>
              <a:ext cx="38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b="0" dirty="0">
                  <a:latin typeface="Arial" panose="020B0604020202020204" pitchFamily="34" charset="0"/>
                  <a:ea typeface="MS Mincho" panose="02020609040205080304" pitchFamily="49" charset="-128"/>
                </a:rPr>
                <a:t>p</a:t>
              </a:r>
              <a:r>
                <a:rPr lang="en-US" altLang="nl-NL" b="0" baseline="-25000" dirty="0">
                  <a:latin typeface="Arial" panose="020B0604020202020204" pitchFamily="34" charset="0"/>
                  <a:ea typeface="MS Mincho" panose="02020609040205080304" pitchFamily="49" charset="-128"/>
                </a:rPr>
                <a:t>1</a:t>
              </a:r>
              <a:r>
                <a:rPr lang="en-GB" altLang="nl-NL" b="0" dirty="0">
                  <a:latin typeface="Arial" panose="020B0604020202020204" pitchFamily="34" charset="0"/>
                </a:rPr>
                <a:t> </a:t>
              </a:r>
            </a:p>
          </p:txBody>
        </p:sp>
        <p:sp>
          <p:nvSpPr>
            <p:cNvPr id="12312" name="Rectangle 12"/>
            <p:cNvSpPr>
              <a:spLocks noChangeArrowheads="1"/>
            </p:cNvSpPr>
            <p:nvPr/>
          </p:nvSpPr>
          <p:spPr bwMode="auto">
            <a:xfrm>
              <a:off x="682" y="3619"/>
              <a:ext cx="39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b="0">
                  <a:latin typeface="Arial" panose="020B0604020202020204" pitchFamily="34" charset="0"/>
                  <a:ea typeface="MS Mincho" panose="02020609040205080304" pitchFamily="49" charset="-128"/>
                </a:rPr>
                <a:t>p</a:t>
              </a:r>
              <a:r>
                <a:rPr lang="en-US" altLang="nl-NL" b="0" baseline="-25000">
                  <a:latin typeface="Arial" panose="020B0604020202020204" pitchFamily="34" charset="0"/>
                  <a:ea typeface="MS Mincho" panose="02020609040205080304" pitchFamily="49" charset="-128"/>
                </a:rPr>
                <a:t>n</a:t>
              </a:r>
              <a:r>
                <a:rPr lang="en-US" altLang="nl-NL" sz="1400" b="0">
                  <a:latin typeface="Arial" panose="020B0604020202020204" pitchFamily="34" charset="0"/>
                </a:rPr>
                <a:t> </a:t>
              </a:r>
              <a:endParaRPr lang="en-US" altLang="nl-NL" sz="2400" b="0">
                <a:latin typeface="Arial" panose="020B0604020202020204" pitchFamily="34" charset="0"/>
              </a:endParaRPr>
            </a:p>
          </p:txBody>
        </p:sp>
        <p:sp>
          <p:nvSpPr>
            <p:cNvPr id="12313" name="Text Box 13"/>
            <p:cNvSpPr txBox="1">
              <a:spLocks noChangeArrowheads="1"/>
            </p:cNvSpPr>
            <p:nvPr/>
          </p:nvSpPr>
          <p:spPr bwMode="auto">
            <a:xfrm>
              <a:off x="722" y="3134"/>
              <a:ext cx="187"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p>
            <a:p>
              <a:pPr>
                <a:lnSpc>
                  <a:spcPct val="5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sp>
          <p:nvSpPr>
            <p:cNvPr id="12314" name="Text Box 14"/>
            <p:cNvSpPr txBox="1">
              <a:spLocks noChangeArrowheads="1"/>
            </p:cNvSpPr>
            <p:nvPr/>
          </p:nvSpPr>
          <p:spPr bwMode="auto">
            <a:xfrm>
              <a:off x="1142" y="3183"/>
              <a:ext cx="187" cy="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p>
            <a:p>
              <a:pPr>
                <a:lnSpc>
                  <a:spcPct val="40000"/>
                </a:lnSpc>
                <a:spcBef>
                  <a:spcPct val="0"/>
                </a:spcBef>
                <a:buFontTx/>
                <a:buNone/>
              </a:pPr>
              <a:r>
                <a:rPr lang="en-US" altLang="nl-NL" b="0">
                  <a:latin typeface="Arial" panose="020B0604020202020204" pitchFamily="34" charset="0"/>
                </a:rPr>
                <a:t>.</a:t>
              </a:r>
              <a:endParaRPr lang="en-GB" altLang="nl-NL" b="0">
                <a:latin typeface="Arial" panose="020B0604020202020204" pitchFamily="34" charset="0"/>
              </a:endParaRPr>
            </a:p>
          </p:txBody>
        </p:sp>
      </p:grpSp>
      <p:sp>
        <p:nvSpPr>
          <p:cNvPr id="74781" name="Text Box 29"/>
          <p:cNvSpPr txBox="1">
            <a:spLocks noChangeArrowheads="1"/>
          </p:cNvSpPr>
          <p:nvPr/>
        </p:nvSpPr>
        <p:spPr bwMode="auto">
          <a:xfrm>
            <a:off x="2874963" y="1527175"/>
            <a:ext cx="62690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sz="4000" b="0" dirty="0">
                <a:latin typeface="Arial" panose="020B0604020202020204" pitchFamily="34" charset="0"/>
                <a:ea typeface="MS Mincho" panose="02020609040205080304" pitchFamily="49" charset="-128"/>
                <a:sym typeface="Math4" panose="00000400000000000000" pitchFamily="2" charset="2"/>
              </a:rPr>
              <a:t>     p</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sz="4000" b="0" dirty="0">
                <a:latin typeface="Arial" panose="020B0604020202020204" pitchFamily="34" charset="0"/>
                <a:ea typeface="MS Mincho" panose="02020609040205080304" pitchFamily="49" charset="-128"/>
                <a:sym typeface="Math4" panose="00000400000000000000" pitchFamily="2" charset="2"/>
              </a:rPr>
              <a:t>    x</a:t>
            </a:r>
            <a:r>
              <a:rPr lang="en-US" altLang="nl-NL" sz="4000" b="0" baseline="-25000" dirty="0">
                <a:latin typeface="Arial" panose="020B0604020202020204" pitchFamily="34" charset="0"/>
                <a:ea typeface="MS Mincho" panose="02020609040205080304" pitchFamily="49" charset="-128"/>
                <a:sym typeface="Math4" panose="00000400000000000000" pitchFamily="2" charset="2"/>
              </a:rPr>
              <a:t>1</a:t>
            </a:r>
            <a:r>
              <a:rPr lang="en-AU" altLang="nl-NL" sz="4000" b="0" dirty="0">
                <a:latin typeface="Arial" panose="020B0604020202020204" pitchFamily="34" charset="0"/>
                <a:ea typeface="MS Mincho" panose="02020609040205080304" pitchFamily="49" charset="-128"/>
                <a:sym typeface="Symbol" panose="05050102010706020507" pitchFamily="18" charset="2"/>
              </a:rPr>
              <a:t> + </a:t>
            </a:r>
            <a:r>
              <a:rPr lang="en-AU" altLang="nl-NL" sz="4800" b="0" baseline="30000" dirty="0">
                <a:latin typeface="Arial" panose="020B0604020202020204" pitchFamily="34" charset="0"/>
                <a:ea typeface="MS Mincho" panose="02020609040205080304" pitchFamily="49" charset="-128"/>
                <a:sym typeface="Symbol" panose="05050102010706020507" pitchFamily="18" charset="2"/>
              </a:rPr>
              <a:t>...</a:t>
            </a:r>
            <a:r>
              <a:rPr lang="en-AU" altLang="nl-NL" sz="4000" b="0" dirty="0">
                <a:latin typeface="Arial" panose="020B0604020202020204" pitchFamily="34" charset="0"/>
                <a:ea typeface="MS Mincho" panose="02020609040205080304" pitchFamily="49" charset="-128"/>
                <a:sym typeface="Symbol" panose="05050102010706020507" pitchFamily="18" charset="2"/>
              </a:rPr>
              <a:t> + </a:t>
            </a:r>
            <a:r>
              <a:rPr lang="en-AU" altLang="nl-NL" sz="4000" b="0" dirty="0" err="1">
                <a:latin typeface="Arial" panose="020B0604020202020204" pitchFamily="34" charset="0"/>
                <a:ea typeface="MS Mincho" panose="02020609040205080304" pitchFamily="49" charset="-128"/>
                <a:sym typeface="Math4" panose="00000400000000000000" pitchFamily="2" charset="2"/>
              </a:rPr>
              <a:t>p</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r>
              <a:rPr lang="en-AU" altLang="nl-NL" sz="4000" b="0" dirty="0">
                <a:latin typeface="Arial" panose="020B0604020202020204" pitchFamily="34" charset="0"/>
                <a:ea typeface="MS Mincho" panose="02020609040205080304" pitchFamily="49" charset="-128"/>
                <a:sym typeface="Math4" panose="00000400000000000000" pitchFamily="2" charset="2"/>
              </a:rPr>
              <a:t>    </a:t>
            </a:r>
            <a:r>
              <a:rPr lang="en-AU" altLang="nl-NL" sz="4000" b="0" dirty="0" err="1">
                <a:latin typeface="Arial" panose="020B0604020202020204" pitchFamily="34" charset="0"/>
                <a:ea typeface="MS Mincho" panose="02020609040205080304" pitchFamily="49" charset="-128"/>
                <a:sym typeface="Math4" panose="00000400000000000000" pitchFamily="2" charset="2"/>
              </a:rPr>
              <a:t>x</a:t>
            </a:r>
            <a:r>
              <a:rPr lang="en-AU" altLang="nl-NL" sz="4000" b="0" baseline="-25000" dirty="0" err="1">
                <a:latin typeface="Arial" panose="020B0604020202020204" pitchFamily="34" charset="0"/>
                <a:ea typeface="MS Mincho" panose="02020609040205080304" pitchFamily="49" charset="-128"/>
                <a:sym typeface="Math4" panose="00000400000000000000" pitchFamily="2" charset="2"/>
              </a:rPr>
              <a:t>n</a:t>
            </a:r>
            <a:endParaRPr lang="en-GB" altLang="nl-NL" sz="2800" b="0" dirty="0">
              <a:latin typeface="Arial" panose="020B0604020202020204" pitchFamily="34" charset="0"/>
              <a:sym typeface="Math4" panose="00000400000000000000" pitchFamily="2" charset="2"/>
            </a:endParaRPr>
          </a:p>
        </p:txBody>
      </p:sp>
      <p:sp>
        <p:nvSpPr>
          <p:cNvPr id="74782" name="Text Box 30"/>
          <p:cNvSpPr txBox="1">
            <a:spLocks noChangeArrowheads="1"/>
          </p:cNvSpPr>
          <p:nvPr/>
        </p:nvSpPr>
        <p:spPr bwMode="auto">
          <a:xfrm>
            <a:off x="361950" y="3109913"/>
            <a:ext cx="82518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Theorem.</a:t>
            </a:r>
            <a:r>
              <a:rPr lang="en-US"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US" altLang="nl-NL" b="0" dirty="0">
                <a:latin typeface="Arial" panose="020B0604020202020204" pitchFamily="34" charset="0"/>
                <a:cs typeface="Times New Roman" panose="02020603050405020304" pitchFamily="18" charset="0"/>
                <a:sym typeface="Math3" panose="00000400000000000000" pitchFamily="2" charset="2"/>
              </a:rPr>
              <a:t>EU:  Risk aversion  </a:t>
            </a:r>
            <a:r>
              <a:rPr lang="nl-NL" altLang="nl-NL" sz="2800" b="0" dirty="0">
                <a:latin typeface="Arial" panose="020B0604020202020204" pitchFamily="34" charset="0"/>
                <a:sym typeface="Symbol" panose="05050102010706020507" pitchFamily="18" charset="2"/>
              </a:rPr>
              <a:t></a:t>
            </a:r>
            <a:r>
              <a:rPr lang="nl-NL" altLang="nl-NL" sz="2800" b="0" dirty="0">
                <a:latin typeface="Arial" panose="020B0604020202020204" pitchFamily="34" charset="0"/>
                <a:sym typeface="Math3" panose="00000400000000000000" pitchFamily="2" charset="2"/>
              </a:rPr>
              <a:t>  U concave</a:t>
            </a:r>
            <a:endParaRPr lang="en-GB" altLang="nl-NL" sz="2800" b="0" dirty="0">
              <a:latin typeface="Arial" panose="020B0604020202020204" pitchFamily="34" charset="0"/>
              <a:sym typeface="Math3" panose="00000400000000000000" pitchFamily="2" charset="2"/>
            </a:endParaRPr>
          </a:p>
        </p:txBody>
      </p:sp>
      <p:grpSp>
        <p:nvGrpSpPr>
          <p:cNvPr id="3" name="Group 43"/>
          <p:cNvGrpSpPr>
            <a:grpSpLocks/>
          </p:cNvGrpSpPr>
          <p:nvPr/>
        </p:nvGrpSpPr>
        <p:grpSpPr bwMode="auto">
          <a:xfrm>
            <a:off x="895350" y="3795713"/>
            <a:ext cx="5394325" cy="1730375"/>
            <a:chOff x="564" y="2391"/>
            <a:chExt cx="3398" cy="1090"/>
          </a:xfrm>
        </p:grpSpPr>
        <p:sp>
          <p:nvSpPr>
            <p:cNvPr id="12300" name="Line 32"/>
            <p:cNvSpPr>
              <a:spLocks noChangeShapeType="1"/>
            </p:cNvSpPr>
            <p:nvPr/>
          </p:nvSpPr>
          <p:spPr bwMode="auto">
            <a:xfrm>
              <a:off x="2525" y="2412"/>
              <a:ext cx="0" cy="79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2301" name="Line 33"/>
            <p:cNvSpPr>
              <a:spLocks noChangeShapeType="1"/>
            </p:cNvSpPr>
            <p:nvPr/>
          </p:nvSpPr>
          <p:spPr bwMode="auto">
            <a:xfrm rot="-5400000">
              <a:off x="3180" y="2552"/>
              <a:ext cx="0" cy="132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2302" name="Text Box 34"/>
            <p:cNvSpPr txBox="1">
              <a:spLocks noChangeArrowheads="1"/>
            </p:cNvSpPr>
            <p:nvPr/>
          </p:nvSpPr>
          <p:spPr bwMode="auto">
            <a:xfrm>
              <a:off x="2244" y="2391"/>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U</a:t>
              </a:r>
              <a:endParaRPr lang="en-GB" altLang="nl-NL" sz="2800" b="0" dirty="0">
                <a:latin typeface="Arial" panose="020B0604020202020204" pitchFamily="34" charset="0"/>
                <a:sym typeface="Math3" panose="00000400000000000000" pitchFamily="2" charset="2"/>
              </a:endParaRPr>
            </a:p>
          </p:txBody>
        </p:sp>
        <p:sp>
          <p:nvSpPr>
            <p:cNvPr id="12303" name="Text Box 35"/>
            <p:cNvSpPr txBox="1">
              <a:spLocks noChangeArrowheads="1"/>
            </p:cNvSpPr>
            <p:nvPr/>
          </p:nvSpPr>
          <p:spPr bwMode="auto">
            <a:xfrm>
              <a:off x="3564" y="3154"/>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a:latin typeface="Arial" panose="020B0604020202020204" pitchFamily="34" charset="0"/>
                  <a:sym typeface="Symbol" panose="05050102010706020507" pitchFamily="18" charset="2"/>
                </a:rPr>
                <a:t></a:t>
              </a:r>
              <a:endParaRPr lang="en-GB" altLang="nl-NL" sz="2800">
                <a:latin typeface="Arial" panose="020B0604020202020204" pitchFamily="34" charset="0"/>
                <a:sym typeface="Math3" panose="00000400000000000000" pitchFamily="2" charset="2"/>
              </a:endParaRPr>
            </a:p>
          </p:txBody>
        </p:sp>
        <p:sp>
          <p:nvSpPr>
            <p:cNvPr id="12304" name="Freeform 36"/>
            <p:cNvSpPr>
              <a:spLocks/>
            </p:cNvSpPr>
            <p:nvPr/>
          </p:nvSpPr>
          <p:spPr bwMode="auto">
            <a:xfrm>
              <a:off x="2527" y="2451"/>
              <a:ext cx="1224" cy="761"/>
            </a:xfrm>
            <a:custGeom>
              <a:avLst/>
              <a:gdLst>
                <a:gd name="T0" fmla="*/ 0 w 1224"/>
                <a:gd name="T1" fmla="*/ 1 h 1200"/>
                <a:gd name="T2" fmla="*/ 144 w 1224"/>
                <a:gd name="T3" fmla="*/ 1 h 1200"/>
                <a:gd name="T4" fmla="*/ 528 w 1224"/>
                <a:gd name="T5" fmla="*/ 1 h 1200"/>
                <a:gd name="T6" fmla="*/ 1224 w 1224"/>
                <a:gd name="T7" fmla="*/ 0 h 1200"/>
                <a:gd name="T8" fmla="*/ 0 60000 65536"/>
                <a:gd name="T9" fmla="*/ 0 60000 65536"/>
                <a:gd name="T10" fmla="*/ 0 60000 65536"/>
                <a:gd name="T11" fmla="*/ 0 60000 65536"/>
                <a:gd name="T12" fmla="*/ 0 w 1224"/>
                <a:gd name="T13" fmla="*/ 0 h 1200"/>
                <a:gd name="T14" fmla="*/ 1224 w 1224"/>
                <a:gd name="T15" fmla="*/ 1200 h 1200"/>
              </a:gdLst>
              <a:ahLst/>
              <a:cxnLst>
                <a:cxn ang="T8">
                  <a:pos x="T0" y="T1"/>
                </a:cxn>
                <a:cxn ang="T9">
                  <a:pos x="T2" y="T3"/>
                </a:cxn>
                <a:cxn ang="T10">
                  <a:pos x="T4" y="T5"/>
                </a:cxn>
                <a:cxn ang="T11">
                  <a:pos x="T6" y="T7"/>
                </a:cxn>
              </a:cxnLst>
              <a:rect l="T12" t="T13" r="T14" b="T15"/>
              <a:pathLst>
                <a:path w="1224" h="1200">
                  <a:moveTo>
                    <a:pt x="0" y="1200"/>
                  </a:moveTo>
                  <a:cubicBezTo>
                    <a:pt x="24" y="1116"/>
                    <a:pt x="56" y="852"/>
                    <a:pt x="144" y="696"/>
                  </a:cubicBezTo>
                  <a:cubicBezTo>
                    <a:pt x="232" y="540"/>
                    <a:pt x="348" y="380"/>
                    <a:pt x="528" y="264"/>
                  </a:cubicBezTo>
                  <a:cubicBezTo>
                    <a:pt x="708" y="148"/>
                    <a:pt x="1079" y="55"/>
                    <a:pt x="1224" y="0"/>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12305" name="Text Box 37"/>
            <p:cNvSpPr txBox="1">
              <a:spLocks noChangeArrowheads="1"/>
            </p:cNvSpPr>
            <p:nvPr/>
          </p:nvSpPr>
          <p:spPr bwMode="auto">
            <a:xfrm>
              <a:off x="564" y="2571"/>
              <a:ext cx="125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solidFill>
                    <a:srgbClr val="CC9900"/>
                  </a:solidFill>
                  <a:latin typeface="Arial" panose="020B0604020202020204" pitchFamily="34" charset="0"/>
                  <a:sym typeface="Math3" panose="00000400000000000000" pitchFamily="2" charset="2"/>
                </a:rPr>
                <a:t>U concave:</a:t>
              </a:r>
              <a:endParaRPr lang="en-GB" altLang="nl-NL" sz="2800" b="0" dirty="0">
                <a:solidFill>
                  <a:srgbClr val="CC9900"/>
                </a:solidFill>
                <a:latin typeface="Arial" panose="020B0604020202020204" pitchFamily="34" charset="0"/>
                <a:sym typeface="Math3" panose="00000400000000000000" pitchFamily="2" charset="2"/>
              </a:endParaRPr>
            </a:p>
          </p:txBody>
        </p:sp>
      </p:grpSp>
      <p:sp>
        <p:nvSpPr>
          <p:cNvPr id="74790" name="Text Box 38"/>
          <p:cNvSpPr txBox="1">
            <a:spLocks noChangeArrowheads="1"/>
          </p:cNvSpPr>
          <p:nvPr/>
        </p:nvSpPr>
        <p:spPr bwMode="auto">
          <a:xfrm>
            <a:off x="247650" y="5686425"/>
            <a:ext cx="82518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Measure of risk aversion: –U</a:t>
            </a:r>
            <a:r>
              <a:rPr lang="nl-NL" altLang="nl-NL" sz="2800" b="0">
                <a:latin typeface="Arial" panose="020B0604020202020204" pitchFamily="34" charset="0"/>
                <a:cs typeface="Times New Roman" panose="02020603050405020304" pitchFamily="18" charset="0"/>
                <a:sym typeface="Math3" panose="00000400000000000000" pitchFamily="2" charset="2"/>
              </a:rPr>
              <a:t>´´</a:t>
            </a:r>
            <a:r>
              <a:rPr lang="nl-NL" altLang="nl-NL" sz="2800" b="0">
                <a:latin typeface="Arial" panose="020B0604020202020204" pitchFamily="34" charset="0"/>
                <a:sym typeface="Math3" panose="00000400000000000000" pitchFamily="2" charset="2"/>
              </a:rPr>
              <a:t>/U</a:t>
            </a:r>
            <a:r>
              <a:rPr lang="nl-NL" altLang="nl-NL" sz="2800" b="0">
                <a:latin typeface="Arial" panose="020B0604020202020204" pitchFamily="34" charset="0"/>
                <a:cs typeface="Times New Roman" panose="02020603050405020304" pitchFamily="18" charset="0"/>
                <a:sym typeface="Math3" panose="00000400000000000000" pitchFamily="2" charset="2"/>
              </a:rPr>
              <a:t>´</a:t>
            </a:r>
            <a:r>
              <a:rPr lang="nl-NL" altLang="nl-NL" sz="2800" b="0">
                <a:latin typeface="Arial" panose="020B0604020202020204" pitchFamily="34" charset="0"/>
                <a:sym typeface="Math3" panose="00000400000000000000" pitchFamily="2" charset="2"/>
              </a:rPr>
              <a:t> (Pratt &amp; Arrow).</a:t>
            </a:r>
          </a:p>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Other often-used index of risk aversion: –</a:t>
            </a:r>
            <a:r>
              <a:rPr lang="nl-NL" altLang="nl-NL" sz="400" b="0">
                <a:latin typeface="Arial" panose="020B0604020202020204" pitchFamily="34" charset="0"/>
                <a:sym typeface="Math3" panose="00000400000000000000" pitchFamily="2" charset="2"/>
              </a:rPr>
              <a:t> </a:t>
            </a:r>
            <a:r>
              <a:rPr lang="en-US" altLang="nl-NL" sz="2800" b="0">
                <a:latin typeface="Arial" panose="020B0604020202020204" pitchFamily="34" charset="0"/>
                <a:sym typeface="Symbol" panose="05050102010706020507" pitchFamily="18" charset="2"/>
              </a:rPr>
              <a:t></a:t>
            </a:r>
            <a:r>
              <a:rPr lang="nl-NL" altLang="nl-NL" sz="2800" b="0">
                <a:latin typeface="Arial" panose="020B0604020202020204" pitchFamily="34" charset="0"/>
                <a:sym typeface="Math3" panose="00000400000000000000" pitchFamily="2" charset="2"/>
              </a:rPr>
              <a:t>U</a:t>
            </a:r>
            <a:r>
              <a:rPr lang="nl-NL" altLang="nl-NL" sz="2800" b="0">
                <a:latin typeface="Arial" panose="020B0604020202020204" pitchFamily="34" charset="0"/>
                <a:cs typeface="Times New Roman" panose="02020603050405020304" pitchFamily="18" charset="0"/>
                <a:sym typeface="Math3" panose="00000400000000000000" pitchFamily="2" charset="2"/>
              </a:rPr>
              <a:t>´´</a:t>
            </a:r>
            <a:r>
              <a:rPr lang="nl-NL" altLang="nl-NL" sz="2800" b="0">
                <a:latin typeface="Arial" panose="020B0604020202020204" pitchFamily="34" charset="0"/>
                <a:sym typeface="Math3" panose="00000400000000000000" pitchFamily="2" charset="2"/>
              </a:rPr>
              <a:t>/U</a:t>
            </a:r>
            <a:r>
              <a:rPr lang="nl-NL" altLang="nl-NL" sz="2800" b="0">
                <a:latin typeface="Arial" panose="020B0604020202020204" pitchFamily="34" charset="0"/>
                <a:cs typeface="Times New Roman" panose="02020603050405020304" pitchFamily="18" charset="0"/>
                <a:sym typeface="Math3" panose="00000400000000000000" pitchFamily="2" charset="2"/>
              </a:rPr>
              <a:t>´</a:t>
            </a:r>
            <a:r>
              <a:rPr lang="en-US" altLang="nl-NL" sz="2800" b="0">
                <a:latin typeface="Arial" panose="020B0604020202020204" pitchFamily="34" charset="0"/>
                <a:sym typeface="Math3" panose="00000400000000000000" pitchFamily="2" charset="2"/>
              </a:rPr>
              <a:t>.</a:t>
            </a:r>
            <a:r>
              <a:rPr lang="nl-NL" altLang="nl-NL" sz="2800" b="0">
                <a:latin typeface="Arial" panose="020B0604020202020204" pitchFamily="34" charset="0"/>
                <a:sym typeface="Math3" panose="00000400000000000000" pitchFamily="2" charset="2"/>
              </a:rPr>
              <a:t> </a:t>
            </a:r>
            <a:endParaRPr lang="en-GB" altLang="nl-NL" sz="2800" b="0">
              <a:latin typeface="Arial" panose="020B0604020202020204" pitchFamily="34" charset="0"/>
              <a:sym typeface="Math3" panose="00000400000000000000" pitchFamily="2" charset="2"/>
            </a:endParaRPr>
          </a:p>
        </p:txBody>
      </p:sp>
      <p:sp>
        <p:nvSpPr>
          <p:cNvPr id="74792" name="Text Box 40"/>
          <p:cNvSpPr txBox="1">
            <a:spLocks noChangeArrowheads="1"/>
          </p:cNvSpPr>
          <p:nvPr/>
        </p:nvSpPr>
        <p:spPr bwMode="auto">
          <a:xfrm>
            <a:off x="4418013" y="1536700"/>
            <a:ext cx="13493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4000" b="0" dirty="0">
                <a:solidFill>
                  <a:srgbClr val="CC9900"/>
                </a:solidFill>
                <a:latin typeface="Arial" panose="020B0604020202020204" pitchFamily="34" charset="0"/>
                <a:ea typeface="MS Mincho" panose="02020609040205080304" pitchFamily="49" charset="-128"/>
                <a:sym typeface="Math4" panose="00000400000000000000" pitchFamily="2" charset="2"/>
              </a:rPr>
              <a:t>U(   </a:t>
            </a:r>
            <a:r>
              <a:rPr lang="en-AU" altLang="nl-NL" sz="4000" b="0" dirty="0">
                <a:solidFill>
                  <a:srgbClr val="CC9900"/>
                </a:solidFill>
                <a:latin typeface="Arial" panose="020B0604020202020204" pitchFamily="34" charset="0"/>
                <a:ea typeface="MS Mincho" panose="02020609040205080304" pitchFamily="49" charset="-128"/>
                <a:sym typeface="Symbol" panose="05050102010706020507" pitchFamily="18" charset="2"/>
              </a:rPr>
              <a:t>)</a:t>
            </a:r>
            <a:endParaRPr lang="en-GB" altLang="nl-NL" sz="2800" b="0" dirty="0">
              <a:solidFill>
                <a:srgbClr val="CC9900"/>
              </a:solidFill>
              <a:latin typeface="Arial" panose="020B0604020202020204" pitchFamily="34" charset="0"/>
              <a:sym typeface="Math4" panose="00000400000000000000" pitchFamily="2" charset="2"/>
            </a:endParaRPr>
          </a:p>
        </p:txBody>
      </p:sp>
      <p:sp>
        <p:nvSpPr>
          <p:cNvPr id="74793" name="Text Box 41"/>
          <p:cNvSpPr txBox="1">
            <a:spLocks noChangeArrowheads="1"/>
          </p:cNvSpPr>
          <p:nvPr/>
        </p:nvSpPr>
        <p:spPr bwMode="auto">
          <a:xfrm>
            <a:off x="7395255" y="1560513"/>
            <a:ext cx="13493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4000" b="0" dirty="0">
                <a:solidFill>
                  <a:srgbClr val="CC9900"/>
                </a:solidFill>
                <a:latin typeface="Arial" panose="020B0604020202020204" pitchFamily="34" charset="0"/>
                <a:ea typeface="MS Mincho" panose="02020609040205080304" pitchFamily="49" charset="-128"/>
                <a:sym typeface="Math4" panose="00000400000000000000" pitchFamily="2" charset="2"/>
              </a:rPr>
              <a:t>U(   </a:t>
            </a:r>
            <a:r>
              <a:rPr lang="en-AU" altLang="nl-NL" sz="4000" b="0" dirty="0">
                <a:solidFill>
                  <a:srgbClr val="CC9900"/>
                </a:solidFill>
                <a:latin typeface="Arial" panose="020B0604020202020204" pitchFamily="34" charset="0"/>
                <a:ea typeface="MS Mincho" panose="02020609040205080304" pitchFamily="49" charset="-128"/>
                <a:sym typeface="Symbol" panose="05050102010706020507" pitchFamily="18" charset="2"/>
              </a:rPr>
              <a:t>)</a:t>
            </a:r>
            <a:endParaRPr lang="en-GB" altLang="nl-NL" sz="2800" b="0" dirty="0">
              <a:solidFill>
                <a:srgbClr val="CC9900"/>
              </a:solidFill>
              <a:latin typeface="Arial" panose="020B0604020202020204" pitchFamily="34" charset="0"/>
              <a:sym typeface="Math4" panose="00000400000000000000" pitchFamily="2" charset="2"/>
            </a:endParaRPr>
          </a:p>
        </p:txBody>
      </p:sp>
      <p:pic>
        <p:nvPicPr>
          <p:cNvPr id="29" name="Picture 15" descr="Daniel Bernoulli.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32413" y="86509"/>
            <a:ext cx="1857057" cy="1353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Text Box 3">
            <a:extLst>
              <a:ext uri="{FF2B5EF4-FFF2-40B4-BE49-F238E27FC236}">
                <a16:creationId xmlns:a16="http://schemas.microsoft.com/office/drawing/2014/main" id="{7D81B22E-EEB4-476E-8FC9-1C763BFF5B4D}"/>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70</a:t>
            </a:fld>
            <a:endParaRPr lang="en-US" altLang="nl-NL" sz="1600"/>
          </a:p>
        </p:txBody>
      </p:sp>
    </p:spTree>
    <p:extLst>
      <p:ext uri="{BB962C8B-B14F-4D97-AF65-F5344CB8AC3E}">
        <p14:creationId xmlns:p14="http://schemas.microsoft.com/office/powerpoint/2010/main" val="32386462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6"/>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29"/>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74755"/>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499"/>
                                          </p:stCondLst>
                                        </p:cTn>
                                        <p:tgtEl>
                                          <p:spTgt spid="2"/>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74781"/>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7479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7479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7478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74790">
                                            <p:txEl>
                                              <p:pRg st="0" end="0"/>
                                            </p:txEl>
                                          </p:spTgt>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7479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utoUpdateAnimBg="0"/>
      <p:bldP spid="74756" grpId="0" autoUpdateAnimBg="0"/>
      <p:bldP spid="74781" grpId="0" autoUpdateAnimBg="0"/>
      <p:bldP spid="74782" grpId="0" autoUpdateAnimBg="0"/>
      <p:bldP spid="74790" grpId="0" build="p" autoUpdateAnimBg="0"/>
      <p:bldP spid="74792" grpId="0" autoUpdateAnimBg="0"/>
      <p:bldP spid="74793"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Text Box 2"/>
          <p:cNvSpPr txBox="1">
            <a:spLocks noChangeArrowheads="1"/>
          </p:cNvSpPr>
          <p:nvPr/>
        </p:nvSpPr>
        <p:spPr bwMode="auto">
          <a:xfrm>
            <a:off x="209550" y="61913"/>
            <a:ext cx="8934450" cy="7183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Intuitive problem:</a:t>
            </a:r>
            <a:br>
              <a:rPr lang="en-US" altLang="nl-NL" b="0" dirty="0">
                <a:solidFill>
                  <a:srgbClr val="EAEAEA"/>
                </a:solidFill>
                <a:latin typeface="Arial" panose="020B0604020202020204" pitchFamily="34" charset="0"/>
                <a:cs typeface="Times New Roman" panose="02020603050405020304" pitchFamily="18" charset="0"/>
                <a:sym typeface="Math3" panose="00000400000000000000" pitchFamily="2" charset="2"/>
              </a:rPr>
            </a:br>
            <a:endParaRPr lang="en-US" altLang="nl-NL" b="0" dirty="0">
              <a:solidFill>
                <a:srgbClr val="EAEAEA"/>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Risk aversion </a:t>
            </a:r>
            <a:r>
              <a:rPr lang="en-US" altLang="nl-NL" b="0" dirty="0">
                <a:latin typeface="Arial" panose="020B0604020202020204" pitchFamily="34" charset="0"/>
                <a:cs typeface="Times New Roman" panose="02020603050405020304" pitchFamily="18" charset="0"/>
                <a:sym typeface="Symbol" panose="05050102010706020507" pitchFamily="18"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U concave: </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travel back in time/memory when first heard.</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U reflects value of money;</a:t>
            </a:r>
            <a:br>
              <a:rPr lang="en-US" altLang="nl-NL" b="0" dirty="0">
                <a:latin typeface="Arial" panose="020B0604020202020204" pitchFamily="34" charset="0"/>
                <a:cs typeface="Times New Roman" panose="02020603050405020304" pitchFamily="18" charset="0"/>
                <a:sym typeface="Math3" panose="00000400000000000000" pitchFamily="2" charset="2"/>
              </a:rPr>
            </a:br>
            <a:r>
              <a:rPr lang="en-US" altLang="nl-NL" b="0" dirty="0">
                <a:latin typeface="Arial" panose="020B0604020202020204" pitchFamily="34" charset="0"/>
                <a:cs typeface="Times New Roman" panose="02020603050405020304" pitchFamily="18" charset="0"/>
                <a:sym typeface="Math3" panose="00000400000000000000" pitchFamily="2" charset="2"/>
              </a:rPr>
              <a:t>not risk !?</a:t>
            </a:r>
            <a:br>
              <a:rPr lang="en-US" altLang="nl-NL" b="0" dirty="0">
                <a:latin typeface="Arial" panose="020B0604020202020204" pitchFamily="34" charset="0"/>
                <a:cs typeface="Times New Roman" panose="02020603050405020304" pitchFamily="18" charset="0"/>
                <a:sym typeface="Math3" panose="00000400000000000000" pitchFamily="2" charset="2"/>
              </a:rPr>
            </a:br>
            <a:endParaRPr lang="en-US"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U determined by specific nature of outcomes.</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Different for</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 # years to live;</a:t>
            </a:r>
          </a:p>
          <a:p>
            <a:pPr>
              <a:lnSpc>
                <a:spcPct val="90000"/>
              </a:lnSpc>
              <a:spcBef>
                <a:spcPct val="0"/>
              </a:spcBef>
              <a:buNone/>
            </a:pPr>
            <a:r>
              <a:rPr lang="en-US" altLang="nl-NL" b="0" dirty="0">
                <a:latin typeface="Arial" panose="020B0604020202020204" pitchFamily="34" charset="0"/>
                <a:cs typeface="Times New Roman" panose="02020603050405020304" pitchFamily="18" charset="0"/>
                <a:sym typeface="Math3" panose="00000400000000000000" pitchFamily="2" charset="2"/>
              </a:rPr>
              <a:t> </a:t>
            </a:r>
            <a:r>
              <a:rPr lang="en-US" altLang="nl-NL" dirty="0">
                <a:latin typeface="Arial" panose="020B0604020202020204" pitchFamily="34" charset="0"/>
                <a:cs typeface="Times New Roman" panose="02020603050405020304" pitchFamily="18" charset="0"/>
                <a:sym typeface="Math3" panose="00000400000000000000" pitchFamily="2" charset="2"/>
              </a:rPr>
              <a:t># hours of listening to music;</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 # liters of wine;</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 …</a:t>
            </a:r>
          </a:p>
          <a:p>
            <a:pPr>
              <a:lnSpc>
                <a:spcPct val="90000"/>
              </a:lnSpc>
              <a:spcBef>
                <a:spcPct val="0"/>
              </a:spcBef>
              <a:buFont typeface="Math3" panose="00000400000000000000" pitchFamily="2" charset="2"/>
              <a:buNone/>
            </a:pPr>
            <a:r>
              <a:rPr lang="en-US" altLang="nl-NL" b="0" dirty="0" err="1">
                <a:latin typeface="Arial" panose="020B0604020202020204" pitchFamily="34" charset="0"/>
                <a:cs typeface="Times New Roman" panose="02020603050405020304" pitchFamily="18" charset="0"/>
                <a:sym typeface="Math3" panose="00000400000000000000" pitchFamily="2" charset="2"/>
              </a:rPr>
              <a:t>nonquantitative</a:t>
            </a:r>
            <a:r>
              <a:rPr lang="en-US" altLang="nl-NL" b="0" dirty="0">
                <a:latin typeface="Arial" panose="020B0604020202020204" pitchFamily="34" charset="0"/>
                <a:cs typeface="Times New Roman" panose="02020603050405020304" pitchFamily="18" charset="0"/>
                <a:sym typeface="Math3" panose="00000400000000000000" pitchFamily="2" charset="2"/>
              </a:rPr>
              <a:t> outcomes (health states) … ?</a:t>
            </a:r>
          </a:p>
          <a:p>
            <a:pPr>
              <a:lnSpc>
                <a:spcPct val="90000"/>
              </a:lnSpc>
              <a:spcBef>
                <a:spcPct val="0"/>
              </a:spcBef>
              <a:buFont typeface="Math3" panose="00000400000000000000" pitchFamily="2" charset="2"/>
              <a:buNone/>
            </a:pPr>
            <a:r>
              <a:rPr lang="en-US" dirty="0"/>
              <a:t> </a:t>
            </a:r>
          </a:p>
          <a:p>
            <a:pPr>
              <a:lnSpc>
                <a:spcPct val="90000"/>
              </a:lnSpc>
              <a:spcBef>
                <a:spcPct val="0"/>
              </a:spcBef>
              <a:buFont typeface="Math3" panose="00000400000000000000" pitchFamily="2" charset="2"/>
              <a:buNone/>
            </a:pPr>
            <a:r>
              <a:rPr lang="en-US" dirty="0"/>
              <a:t> </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p:txBody>
      </p:sp>
      <p:pic>
        <p:nvPicPr>
          <p:cNvPr id="6" name="Picture 9" descr="imagesCAEK16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17044" y="55192"/>
            <a:ext cx="954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3">
            <a:extLst>
              <a:ext uri="{FF2B5EF4-FFF2-40B4-BE49-F238E27FC236}">
                <a16:creationId xmlns:a16="http://schemas.microsoft.com/office/drawing/2014/main" id="{5B6CFF5C-E2E0-4E12-A8FA-764811CEDBC0}"/>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71</a:t>
            </a:fld>
            <a:endParaRPr lang="en-US" altLang="nl-NL" sz="1600"/>
          </a:p>
        </p:txBody>
      </p:sp>
    </p:spTree>
    <p:extLst>
      <p:ext uri="{BB962C8B-B14F-4D97-AF65-F5344CB8AC3E}">
        <p14:creationId xmlns:p14="http://schemas.microsoft.com/office/powerpoint/2010/main" val="3232628540"/>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1762">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6"/>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501762">
                                            <p:txEl>
                                              <p:pRg st="1" end="1"/>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501762">
                                            <p:txEl>
                                              <p:pRg st="2" end="2"/>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501762">
                                            <p:txEl>
                                              <p:pRg st="3" end="3"/>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501762">
                                            <p:txEl>
                                              <p:pRg st="4" end="4"/>
                                            </p:txEl>
                                          </p:spTgt>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501762">
                                            <p:txEl>
                                              <p:pRg st="5" end="5"/>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501762">
                                            <p:txEl>
                                              <p:pRg st="6" end="6"/>
                                            </p:txEl>
                                          </p:spTgt>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501762">
                                            <p:txEl>
                                              <p:pRg st="7" end="7"/>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501762">
                                            <p:txEl>
                                              <p:pRg st="8" end="8"/>
                                            </p:txEl>
                                          </p:spTgt>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501762">
                                            <p:txEl>
                                              <p:pRg st="9" end="9"/>
                                            </p:txEl>
                                          </p:spTgt>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501762">
                                            <p:txEl>
                                              <p:pRg st="10" end="10"/>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499"/>
                                          </p:stCondLst>
                                        </p:cTn>
                                        <p:tgtEl>
                                          <p:spTgt spid="501762">
                                            <p:txEl>
                                              <p:pRg st="11" end="11"/>
                                            </p:txEl>
                                          </p:spTgt>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499"/>
                                          </p:stCondLst>
                                        </p:cTn>
                                        <p:tgtEl>
                                          <p:spTgt spid="501762">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2" grpId="0" uiExpand="1"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628650" y="576263"/>
            <a:ext cx="825182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Lopes (1987</a:t>
            </a:r>
            <a:r>
              <a:rPr lang="nl-NL" altLang="nl-NL" b="0" dirty="0">
                <a:latin typeface="Arial" panose="020B0604020202020204" pitchFamily="34" charset="0"/>
                <a:sym typeface="Symbol" panose="05050102010706020507" pitchFamily="18" charset="2"/>
              </a:rPr>
              <a:t>):</a:t>
            </a:r>
          </a:p>
          <a:p>
            <a:pPr>
              <a:spcBef>
                <a:spcPct val="0"/>
              </a:spcBef>
              <a:buFont typeface="Math3" panose="00000400000000000000" pitchFamily="2" charset="2"/>
              <a:buNone/>
            </a:pPr>
            <a:r>
              <a:rPr lang="nl-NL" altLang="nl-NL" b="0" dirty="0">
                <a:latin typeface="Arial" panose="020B0604020202020204" pitchFamily="34" charset="0"/>
                <a:sym typeface="Symbol" panose="05050102010706020507" pitchFamily="18" charset="2"/>
              </a:rPr>
              <a:t>       “</a:t>
            </a:r>
            <a:r>
              <a:rPr lang="nl-NL" altLang="nl-NL" b="0" i="1" dirty="0">
                <a:latin typeface="Arial" panose="020B0604020202020204" pitchFamily="34" charset="0"/>
                <a:sym typeface="Symbol" panose="05050102010706020507" pitchFamily="18" charset="2"/>
              </a:rPr>
              <a:t>Risk attitude is more than the </a:t>
            </a:r>
            <a:br>
              <a:rPr lang="nl-NL" altLang="nl-NL" b="0" i="1" dirty="0">
                <a:latin typeface="Arial" panose="020B0604020202020204" pitchFamily="34" charset="0"/>
                <a:sym typeface="Symbol" panose="05050102010706020507" pitchFamily="18" charset="2"/>
              </a:rPr>
            </a:br>
            <a:r>
              <a:rPr lang="nl-NL" altLang="nl-NL" b="0" i="1" dirty="0">
                <a:latin typeface="Arial" panose="020B0604020202020204" pitchFamily="34" charset="0"/>
                <a:sym typeface="Symbol" panose="05050102010706020507" pitchFamily="18" charset="2"/>
              </a:rPr>
              <a:t>         psychophysics of money.”</a:t>
            </a:r>
            <a:endParaRPr lang="en-GB" altLang="nl-NL" b="0" dirty="0">
              <a:solidFill>
                <a:srgbClr val="EAEAEA"/>
              </a:solidFill>
              <a:latin typeface="Arial" panose="020B0604020202020204" pitchFamily="34" charset="0"/>
              <a:sym typeface="Symbol" panose="05050102010706020507" pitchFamily="18" charset="2"/>
            </a:endParaRPr>
          </a:p>
        </p:txBody>
      </p:sp>
      <p:sp>
        <p:nvSpPr>
          <p:cNvPr id="6" name="Text Box 2"/>
          <p:cNvSpPr txBox="1">
            <a:spLocks noChangeArrowheads="1"/>
          </p:cNvSpPr>
          <p:nvPr/>
        </p:nvSpPr>
        <p:spPr bwMode="auto">
          <a:xfrm>
            <a:off x="781050" y="2703767"/>
            <a:ext cx="8251825" cy="3877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b="0" dirty="0">
                <a:latin typeface="Arial" panose="020B0604020202020204" pitchFamily="34" charset="0"/>
                <a:sym typeface="Symbol" panose="05050102010706020507" pitchFamily="18" charset="2"/>
              </a:rPr>
              <a:t>Criticisms of the EU formula can be found way earlier:</a:t>
            </a:r>
          </a:p>
          <a:p>
            <a:pPr>
              <a:spcBef>
                <a:spcPct val="0"/>
              </a:spcBef>
              <a:buFont typeface="Math3" panose="00000400000000000000" pitchFamily="2" charset="2"/>
              <a:buNone/>
            </a:pPr>
            <a:r>
              <a:rPr lang="fr-FR" altLang="en-US" sz="2800" b="0" dirty="0">
                <a:latin typeface="Arial" panose="020B0604020202020204" pitchFamily="34" charset="0"/>
              </a:rPr>
              <a:t>D’Alembert (1768) “</a:t>
            </a:r>
            <a:r>
              <a:rPr lang="fr-FR" altLang="en-US" sz="2800" b="0" i="1" dirty="0">
                <a:latin typeface="Arial" panose="020B0604020202020204" pitchFamily="34" charset="0"/>
              </a:rPr>
              <a:t>Opuscules Mathématiques</a:t>
            </a:r>
            <a:r>
              <a:rPr lang="fr-FR" altLang="en-US" sz="2800" b="0" dirty="0">
                <a:latin typeface="Arial" panose="020B0604020202020204" pitchFamily="34" charset="0"/>
              </a:rPr>
              <a:t>,</a:t>
            </a:r>
            <a:r>
              <a:rPr lang="en-US" altLang="nl-NL" sz="2800" dirty="0">
                <a:latin typeface="Arial" panose="020B0604020202020204" pitchFamily="34" charset="0"/>
              </a:rPr>
              <a:t>”</a:t>
            </a:r>
            <a:r>
              <a:rPr lang="fr-FR" altLang="en-US" sz="2800" b="0" dirty="0">
                <a:latin typeface="Arial" panose="020B0604020202020204" pitchFamily="34" charset="0"/>
              </a:rPr>
              <a:t> vol. iv., (extraits de lettres).</a:t>
            </a:r>
          </a:p>
          <a:p>
            <a:pPr>
              <a:spcBef>
                <a:spcPct val="0"/>
              </a:spcBef>
              <a:buFont typeface="Math3" panose="00000400000000000000" pitchFamily="2" charset="2"/>
              <a:buNone/>
            </a:pPr>
            <a:r>
              <a:rPr lang="fr-FR" altLang="en-US" sz="1400" dirty="0">
                <a:latin typeface="Arial" panose="020B0604020202020204" pitchFamily="34" charset="0"/>
              </a:rPr>
              <a:t>“Il me </a:t>
            </a:r>
            <a:r>
              <a:rPr lang="fr-FR" altLang="en-US" sz="1400" dirty="0" err="1">
                <a:latin typeface="Arial" panose="020B0604020202020204" pitchFamily="34" charset="0"/>
              </a:rPr>
              <a:t>sembloit</a:t>
            </a:r>
            <a:r>
              <a:rPr lang="fr-FR" altLang="en-US" sz="1400" dirty="0">
                <a:latin typeface="Arial" panose="020B0604020202020204" pitchFamily="34" charset="0"/>
              </a:rPr>
              <a:t> [in </a:t>
            </a:r>
            <a:r>
              <a:rPr lang="fr-FR" altLang="en-US" sz="1400" dirty="0" err="1">
                <a:latin typeface="Arial" panose="020B0604020202020204" pitchFamily="34" charset="0"/>
              </a:rPr>
              <a:t>reading</a:t>
            </a:r>
            <a:r>
              <a:rPr lang="fr-FR" altLang="en-US" sz="1400" dirty="0">
                <a:latin typeface="Arial" panose="020B0604020202020204" pitchFamily="34" charset="0"/>
              </a:rPr>
              <a:t> </a:t>
            </a:r>
            <a:r>
              <a:rPr lang="fr-FR" altLang="en-US" sz="1400" dirty="0" err="1">
                <a:latin typeface="Arial" panose="020B0604020202020204" pitchFamily="34" charset="0"/>
              </a:rPr>
              <a:t>Bernoulli’s</a:t>
            </a:r>
            <a:r>
              <a:rPr lang="fr-FR" altLang="en-US" sz="1400" dirty="0">
                <a:latin typeface="Arial" panose="020B0604020202020204" pitchFamily="34" charset="0"/>
              </a:rPr>
              <a:t> Ars </a:t>
            </a:r>
            <a:r>
              <a:rPr lang="fr-FR" altLang="en-US" sz="1400" dirty="0" err="1">
                <a:latin typeface="Arial" panose="020B0604020202020204" pitchFamily="34" charset="0"/>
              </a:rPr>
              <a:t>Conjectandi</a:t>
            </a:r>
            <a:r>
              <a:rPr lang="fr-FR" altLang="en-US" sz="1400" dirty="0">
                <a:latin typeface="Arial" panose="020B0604020202020204" pitchFamily="34" charset="0"/>
              </a:rPr>
              <a:t>] que cette matière </a:t>
            </a:r>
            <a:r>
              <a:rPr lang="fr-FR" altLang="en-US" sz="1400" dirty="0" err="1">
                <a:latin typeface="Arial" panose="020B0604020202020204" pitchFamily="34" charset="0"/>
              </a:rPr>
              <a:t>avoit</a:t>
            </a:r>
            <a:r>
              <a:rPr lang="fr-FR" altLang="en-US" sz="1400" dirty="0">
                <a:latin typeface="Arial" panose="020B0604020202020204" pitchFamily="34" charset="0"/>
              </a:rPr>
              <a:t> besoin d’être traitée d’une manière plus claire; je </a:t>
            </a:r>
            <a:r>
              <a:rPr lang="fr-FR" altLang="en-US" sz="1400" dirty="0" err="1">
                <a:latin typeface="Arial" panose="020B0604020202020204" pitchFamily="34" charset="0"/>
              </a:rPr>
              <a:t>voyois</a:t>
            </a:r>
            <a:r>
              <a:rPr lang="fr-FR" altLang="en-US" sz="1400" dirty="0">
                <a:latin typeface="Arial" panose="020B0604020202020204" pitchFamily="34" charset="0"/>
              </a:rPr>
              <a:t> bien que l’espérance </a:t>
            </a:r>
            <a:r>
              <a:rPr lang="fr-FR" altLang="en-US" sz="1400" dirty="0" err="1">
                <a:latin typeface="Arial" panose="020B0604020202020204" pitchFamily="34" charset="0"/>
              </a:rPr>
              <a:t>étoit</a:t>
            </a:r>
            <a:r>
              <a:rPr lang="fr-FR" altLang="en-US" sz="1400" dirty="0">
                <a:latin typeface="Arial" panose="020B0604020202020204" pitchFamily="34" charset="0"/>
              </a:rPr>
              <a:t> plus grande, 1</a:t>
            </a:r>
            <a:r>
              <a:rPr lang="fr-FR" altLang="en-US" sz="1400" baseline="30000" dirty="0">
                <a:latin typeface="Arial" panose="020B0604020202020204" pitchFamily="34" charset="0"/>
              </a:rPr>
              <a:t>0</a:t>
            </a:r>
            <a:r>
              <a:rPr lang="fr-FR" altLang="en-US" sz="1400" dirty="0">
                <a:latin typeface="Arial" panose="020B0604020202020204" pitchFamily="34" charset="0"/>
              </a:rPr>
              <a:t> que la somme espérée </a:t>
            </a:r>
            <a:r>
              <a:rPr lang="fr-FR" altLang="en-US" sz="1400" dirty="0" err="1">
                <a:latin typeface="Arial" panose="020B0604020202020204" pitchFamily="34" charset="0"/>
              </a:rPr>
              <a:t>étoit</a:t>
            </a:r>
            <a:r>
              <a:rPr lang="fr-FR" altLang="en-US" sz="1400" dirty="0">
                <a:latin typeface="Arial" panose="020B0604020202020204" pitchFamily="34" charset="0"/>
              </a:rPr>
              <a:t> plus grande, 2</a:t>
            </a:r>
            <a:r>
              <a:rPr lang="fr-FR" altLang="en-US" sz="1400" baseline="30000" dirty="0">
                <a:latin typeface="Arial" panose="020B0604020202020204" pitchFamily="34" charset="0"/>
              </a:rPr>
              <a:t>0</a:t>
            </a:r>
            <a:r>
              <a:rPr lang="fr-FR" altLang="en-US" sz="1400" dirty="0">
                <a:latin typeface="Arial" panose="020B0604020202020204" pitchFamily="34" charset="0"/>
              </a:rPr>
              <a:t> que la probabilité de gagner l’</a:t>
            </a:r>
            <a:r>
              <a:rPr lang="fr-FR" altLang="en-US" sz="1400" dirty="0" err="1">
                <a:latin typeface="Arial" panose="020B0604020202020204" pitchFamily="34" charset="0"/>
              </a:rPr>
              <a:t>étoit</a:t>
            </a:r>
            <a:r>
              <a:rPr lang="fr-FR" altLang="en-US" sz="1400" dirty="0">
                <a:latin typeface="Arial" panose="020B0604020202020204" pitchFamily="34" charset="0"/>
              </a:rPr>
              <a:t> aussi. Mais je ne </a:t>
            </a:r>
            <a:r>
              <a:rPr lang="fr-FR" altLang="en-US" sz="1400" dirty="0" err="1">
                <a:latin typeface="Arial" panose="020B0604020202020204" pitchFamily="34" charset="0"/>
              </a:rPr>
              <a:t>voyois</a:t>
            </a:r>
            <a:r>
              <a:rPr lang="fr-FR" altLang="en-US" sz="1400" dirty="0">
                <a:latin typeface="Arial" panose="020B0604020202020204" pitchFamily="34" charset="0"/>
              </a:rPr>
              <a:t> pas avec la même évidence, et je ne le vois pas encore, 1</a:t>
            </a:r>
            <a:r>
              <a:rPr lang="fr-FR" altLang="en-US" sz="1400" baseline="30000" dirty="0">
                <a:latin typeface="Arial" panose="020B0604020202020204" pitchFamily="34" charset="0"/>
              </a:rPr>
              <a:t>0</a:t>
            </a:r>
            <a:r>
              <a:rPr lang="fr-FR" altLang="en-US" sz="1400" dirty="0">
                <a:latin typeface="Arial" panose="020B0604020202020204" pitchFamily="34" charset="0"/>
              </a:rPr>
              <a:t> que la probabilité soit estimée exactement par les méthodes utilisées; 2</a:t>
            </a:r>
            <a:r>
              <a:rPr lang="fr-FR" altLang="en-US" sz="1400" baseline="30000" dirty="0">
                <a:latin typeface="Arial" panose="020B0604020202020204" pitchFamily="34" charset="0"/>
              </a:rPr>
              <a:t>0</a:t>
            </a:r>
            <a:r>
              <a:rPr lang="fr-FR" altLang="en-US" sz="1400" dirty="0">
                <a:latin typeface="Arial" panose="020B0604020202020204" pitchFamily="34" charset="0"/>
              </a:rPr>
              <a:t> que quand elle le </a:t>
            </a:r>
            <a:r>
              <a:rPr lang="fr-FR" altLang="en-US" sz="1400" dirty="0" err="1">
                <a:latin typeface="Arial" panose="020B0604020202020204" pitchFamily="34" charset="0"/>
              </a:rPr>
              <a:t>seroit</a:t>
            </a:r>
            <a:r>
              <a:rPr lang="fr-FR" altLang="en-US" sz="1400" dirty="0">
                <a:latin typeface="Arial" panose="020B0604020202020204" pitchFamily="34" charset="0"/>
              </a:rPr>
              <a:t>, </a:t>
            </a:r>
            <a:r>
              <a:rPr lang="fr-FR" altLang="en-US" sz="1400" dirty="0">
                <a:solidFill>
                  <a:srgbClr val="0000FF"/>
                </a:solidFill>
                <a:latin typeface="Arial" panose="020B0604020202020204" pitchFamily="34" charset="0"/>
              </a:rPr>
              <a:t>l’espérance doive être proportionnelle à cette probabilité simple, plutôt qu’à une puissance ou même à une fonction de cette probabilité;</a:t>
            </a:r>
            <a:r>
              <a:rPr lang="fr-FR" altLang="en-US" sz="1400" dirty="0">
                <a:solidFill>
                  <a:srgbClr val="0066FF"/>
                </a:solidFill>
                <a:latin typeface="Arial" panose="020B0604020202020204" pitchFamily="34" charset="0"/>
              </a:rPr>
              <a:t> </a:t>
            </a:r>
            <a:r>
              <a:rPr lang="fr-FR" altLang="en-US" sz="1400" dirty="0">
                <a:latin typeface="Arial" panose="020B0604020202020204" pitchFamily="34" charset="0"/>
              </a:rPr>
              <a:t>3</a:t>
            </a:r>
            <a:r>
              <a:rPr lang="fr-FR" altLang="en-US" sz="1400" baseline="30000" dirty="0">
                <a:latin typeface="Arial" panose="020B0604020202020204" pitchFamily="34" charset="0"/>
              </a:rPr>
              <a:t>0</a:t>
            </a:r>
            <a:r>
              <a:rPr lang="fr-FR" altLang="en-US" sz="1400" dirty="0">
                <a:latin typeface="Arial" panose="020B0604020202020204" pitchFamily="34" charset="0"/>
              </a:rPr>
              <a:t> que quand il y a plusieurs combinaisons qui donnent </a:t>
            </a:r>
            <a:r>
              <a:rPr lang="fr-FR" altLang="en-US" sz="1400" dirty="0" err="1">
                <a:latin typeface="Arial" panose="020B0604020202020204" pitchFamily="34" charset="0"/>
              </a:rPr>
              <a:t>différens</a:t>
            </a:r>
            <a:r>
              <a:rPr lang="fr-FR" altLang="en-US" sz="1400" dirty="0">
                <a:latin typeface="Arial" panose="020B0604020202020204" pitchFamily="34" charset="0"/>
              </a:rPr>
              <a:t> avantages ou </a:t>
            </a:r>
            <a:r>
              <a:rPr lang="fr-FR" altLang="en-US" sz="1400" dirty="0" err="1">
                <a:latin typeface="Arial" panose="020B0604020202020204" pitchFamily="34" charset="0"/>
              </a:rPr>
              <a:t>différens</a:t>
            </a:r>
            <a:r>
              <a:rPr lang="fr-FR" altLang="en-US" sz="1400" dirty="0">
                <a:latin typeface="Arial" panose="020B0604020202020204" pitchFamily="34" charset="0"/>
              </a:rPr>
              <a:t> risques (qu’on regarde comme des avantages négatifs) il faille se contenter d’</a:t>
            </a:r>
            <a:r>
              <a:rPr lang="fr-FR" altLang="en-US" sz="1400" i="1" dirty="0">
                <a:latin typeface="Arial" panose="020B0604020202020204" pitchFamily="34" charset="0"/>
              </a:rPr>
              <a:t>ajouter</a:t>
            </a:r>
            <a:r>
              <a:rPr lang="fr-FR" altLang="en-US" sz="1400" dirty="0">
                <a:latin typeface="Arial" panose="020B0604020202020204" pitchFamily="34" charset="0"/>
              </a:rPr>
              <a:t> simplement ensemble toutes les espérances pour avoir l’espérance totale.” </a:t>
            </a:r>
            <a:r>
              <a:rPr lang="en-GB" altLang="en-US" sz="1400" dirty="0">
                <a:latin typeface="Arial" panose="020B0604020202020204" pitchFamily="34" charset="0"/>
              </a:rPr>
              <a:t>[italics from the original]</a:t>
            </a:r>
            <a:endParaRPr lang="en-GB" altLang="nl-NL" b="0" dirty="0">
              <a:solidFill>
                <a:srgbClr val="EAEAEA"/>
              </a:solidFill>
              <a:latin typeface="Arial" panose="020B0604020202020204" pitchFamily="34" charset="0"/>
              <a:sym typeface="Symbol" panose="05050102010706020507" pitchFamily="18" charset="2"/>
            </a:endParaRPr>
          </a:p>
        </p:txBody>
      </p:sp>
      <p:pic>
        <p:nvPicPr>
          <p:cNvPr id="7" name="Picture 9" descr="Lola Lopes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92855" y="1188338"/>
            <a:ext cx="923925" cy="1143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3">
            <a:extLst>
              <a:ext uri="{FF2B5EF4-FFF2-40B4-BE49-F238E27FC236}">
                <a16:creationId xmlns:a16="http://schemas.microsoft.com/office/drawing/2014/main" id="{CB63673C-5DDD-4F49-9269-464A07B08AD4}"/>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72</a:t>
            </a:fld>
            <a:endParaRPr lang="en-US" altLang="nl-NL" sz="1600"/>
          </a:p>
        </p:txBody>
      </p:sp>
    </p:spTree>
    <p:extLst>
      <p:ext uri="{BB962C8B-B14F-4D97-AF65-F5344CB8AC3E}">
        <p14:creationId xmlns:p14="http://schemas.microsoft.com/office/powerpoint/2010/main" val="102169441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3810">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7"/>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503810">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6">
                                            <p:txEl>
                                              <p:pRg st="1" end="1"/>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0" grpId="0" uiExpand="1" build="p" autoUpdateAnimBg="0"/>
      <p:bldP spid="6" grpId="0" build="p"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2"/>
          <p:cNvSpPr txBox="1">
            <a:spLocks noChangeArrowheads="1"/>
          </p:cNvSpPr>
          <p:nvPr/>
        </p:nvSpPr>
        <p:spPr bwMode="auto">
          <a:xfrm>
            <a:off x="549275" y="593041"/>
            <a:ext cx="33935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dirty="0">
                <a:latin typeface="Arial" charset="0"/>
              </a:rPr>
              <a:t>Tversky (1975):</a:t>
            </a:r>
            <a:endParaRPr lang="en-GB" altLang="nl-NL" dirty="0">
              <a:latin typeface="Arial" charset="0"/>
            </a:endParaRPr>
          </a:p>
        </p:txBody>
      </p:sp>
      <p:pic>
        <p:nvPicPr>
          <p:cNvPr id="5" name="Picture 4" descr="Tversky.png">
            <a:extLst>
              <a:ext uri="{FF2B5EF4-FFF2-40B4-BE49-F238E27FC236}">
                <a16:creationId xmlns:a16="http://schemas.microsoft.com/office/drawing/2014/main" id="{E6632E7E-E6BA-4255-851D-8BFB95FCBFB3}"/>
              </a:ext>
            </a:extLst>
          </p:cNvPr>
          <p:cNvPicPr>
            <a:picLocks noChangeAspect="1"/>
          </p:cNvPicPr>
          <p:nvPr/>
        </p:nvPicPr>
        <p:blipFill rotWithShape="1">
          <a:blip r:embed="rId3">
            <a:extLst>
              <a:ext uri="{28A0092B-C50C-407E-A947-70E740481C1C}">
                <a14:useLocalDpi xmlns:a14="http://schemas.microsoft.com/office/drawing/2010/main" val="0"/>
              </a:ext>
            </a:extLst>
          </a:blip>
          <a:srcRect l="30902" t="8563" r="20883" b="40522"/>
          <a:stretch/>
        </p:blipFill>
        <p:spPr bwMode="auto">
          <a:xfrm>
            <a:off x="4647069" y="12260"/>
            <a:ext cx="881744" cy="113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2">
            <a:extLst>
              <a:ext uri="{FF2B5EF4-FFF2-40B4-BE49-F238E27FC236}">
                <a16:creationId xmlns:a16="http://schemas.microsoft.com/office/drawing/2014/main" id="{B7E33A36-1155-46B0-B9B1-B94D67B0D2CA}"/>
              </a:ext>
            </a:extLst>
          </p:cNvPr>
          <p:cNvSpPr txBox="1">
            <a:spLocks noChangeArrowheads="1"/>
          </p:cNvSpPr>
          <p:nvPr/>
        </p:nvSpPr>
        <p:spPr bwMode="auto">
          <a:xfrm>
            <a:off x="575839" y="1341060"/>
            <a:ext cx="825182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dirty="0">
                <a:latin typeface="Arial" charset="0"/>
              </a:rPr>
              <a:t>“</a:t>
            </a:r>
            <a:r>
              <a:rPr lang="en-US" altLang="nl-NL" sz="2800" dirty="0">
                <a:latin typeface="Arial" charset="0"/>
              </a:rPr>
              <a:t>In utility theory [EU], risk aversion is explained by the concavity of the utility function for money. Once the monetary scale is properly transformed—no risk aversion remains. (In this respect it is somewhat misleading to refer to the measurement of the utility for money as ‘the measurement or attitudes towards risk’. One’s utility function reflects one’s attitude towards money, not towards risk. Risk aversion is an epiphenomenon in utility theory.)</a:t>
            </a:r>
            <a:r>
              <a:rPr lang="en-US" altLang="nl-NL" dirty="0">
                <a:latin typeface="Arial" charset="0"/>
              </a:rPr>
              <a:t>” </a:t>
            </a:r>
            <a:endParaRPr lang="en-GB" altLang="nl-NL" dirty="0">
              <a:latin typeface="Arial" charset="0"/>
            </a:endParaRPr>
          </a:p>
        </p:txBody>
      </p:sp>
      <p:sp>
        <p:nvSpPr>
          <p:cNvPr id="8" name="Text Box 3">
            <a:extLst>
              <a:ext uri="{FF2B5EF4-FFF2-40B4-BE49-F238E27FC236}">
                <a16:creationId xmlns:a16="http://schemas.microsoft.com/office/drawing/2014/main" id="{108130B6-8F90-4260-9017-716147C53AF6}"/>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73</a:t>
            </a:fld>
            <a:endParaRPr lang="en-US" altLang="nl-NL" sz="1600"/>
          </a:p>
        </p:txBody>
      </p:sp>
    </p:spTree>
    <p:extLst>
      <p:ext uri="{BB962C8B-B14F-4D97-AF65-F5344CB8AC3E}">
        <p14:creationId xmlns:p14="http://schemas.microsoft.com/office/powerpoint/2010/main" val="263036660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2226">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build="p" autoUpdateAnimBg="0"/>
      <p:bldP spid="6" grpId="0" build="p"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628650" y="576263"/>
            <a:ext cx="825182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b="0" dirty="0" err="1">
                <a:solidFill>
                  <a:srgbClr val="0000FF"/>
                </a:solidFill>
                <a:latin typeface="Arial" panose="020B0604020202020204" pitchFamily="34" charset="0"/>
                <a:sym typeface="Symbol" panose="05050102010706020507" pitchFamily="18" charset="2"/>
              </a:rPr>
              <a:t>Empirical</a:t>
            </a:r>
            <a:r>
              <a:rPr lang="nl-NL" altLang="nl-NL" b="0" dirty="0">
                <a:solidFill>
                  <a:srgbClr val="0000FF"/>
                </a:solidFill>
                <a:latin typeface="Arial" panose="020B0604020202020204" pitchFamily="34" charset="0"/>
                <a:sym typeface="Symbol" panose="05050102010706020507" pitchFamily="18" charset="2"/>
              </a:rPr>
              <a:t> </a:t>
            </a:r>
            <a:r>
              <a:rPr lang="nl-NL" altLang="nl-NL" b="0" dirty="0" err="1">
                <a:solidFill>
                  <a:srgbClr val="0000FF"/>
                </a:solidFill>
                <a:latin typeface="Arial" panose="020B0604020202020204" pitchFamily="34" charset="0"/>
                <a:sym typeface="Symbol" panose="05050102010706020507" pitchFamily="18" charset="2"/>
              </a:rPr>
              <a:t>problems</a:t>
            </a:r>
            <a:r>
              <a:rPr lang="nl-NL" altLang="nl-NL" b="0" dirty="0">
                <a:solidFill>
                  <a:srgbClr val="0000FF"/>
                </a:solidFill>
                <a:latin typeface="Arial" panose="020B0604020202020204" pitchFamily="34" charset="0"/>
                <a:sym typeface="Symbol" panose="05050102010706020507" pitchFamily="18" charset="2"/>
              </a:rPr>
              <a:t>:</a:t>
            </a:r>
            <a:br>
              <a:rPr lang="nl-NL" altLang="nl-NL" b="0" dirty="0">
                <a:latin typeface="Arial" panose="020B0604020202020204" pitchFamily="34" charset="0"/>
                <a:sym typeface="Symbol" panose="05050102010706020507" pitchFamily="18" charset="2"/>
              </a:rPr>
            </a:br>
            <a:endParaRPr lang="nl-NL" altLang="nl-NL" b="0" dirty="0">
              <a:latin typeface="Arial" panose="020B0604020202020204" pitchFamily="34" charset="0"/>
              <a:sym typeface="Symbol" panose="05050102010706020507" pitchFamily="18" charset="2"/>
            </a:endParaRPr>
          </a:p>
          <a:p>
            <a:pPr>
              <a:spcBef>
                <a:spcPct val="0"/>
              </a:spcBef>
              <a:buFont typeface="Math3" panose="00000400000000000000" pitchFamily="2" charset="2"/>
              <a:buNone/>
            </a:pPr>
            <a:r>
              <a:rPr lang="nl-NL" altLang="nl-NL" b="0" dirty="0">
                <a:latin typeface="Arial" panose="020B0604020202020204" pitchFamily="34" charset="0"/>
                <a:sym typeface="Symbol" panose="05050102010706020507" pitchFamily="18" charset="2"/>
              </a:rPr>
              <a:t>Plentiful (Allais, Ellsberg)</a:t>
            </a:r>
            <a:br>
              <a:rPr lang="nl-NL" altLang="nl-NL" dirty="0">
                <a:latin typeface="Arial" panose="020B0604020202020204" pitchFamily="34" charset="0"/>
                <a:sym typeface="Symbol" panose="05050102010706020507" pitchFamily="18" charset="2"/>
              </a:rPr>
            </a:br>
            <a:endParaRPr lang="nl-NL" altLang="nl-NL" dirty="0">
              <a:latin typeface="Arial" panose="020B0604020202020204" pitchFamily="34" charset="0"/>
              <a:sym typeface="Symbol" panose="05050102010706020507" pitchFamily="18" charset="2"/>
            </a:endParaRPr>
          </a:p>
          <a:p>
            <a:pPr>
              <a:spcBef>
                <a:spcPct val="0"/>
              </a:spcBef>
              <a:buFont typeface="Math3" panose="00000400000000000000" pitchFamily="2" charset="2"/>
              <a:buNone/>
            </a:pPr>
            <a:r>
              <a:rPr lang="nl-NL" altLang="nl-NL" b="0" dirty="0">
                <a:latin typeface="Arial" panose="020B0604020202020204" pitchFamily="34" charset="0"/>
                <a:sym typeface="Symbol" panose="05050102010706020507" pitchFamily="18" charset="2"/>
              </a:rPr>
              <a:t>Inconsistencies in utility measurements.</a:t>
            </a:r>
            <a:br>
              <a:rPr lang="nl-NL" altLang="nl-NL" b="0" dirty="0">
                <a:latin typeface="Arial" panose="020B0604020202020204" pitchFamily="34" charset="0"/>
                <a:sym typeface="Symbol" panose="05050102010706020507" pitchFamily="18" charset="2"/>
              </a:rPr>
            </a:br>
            <a:endParaRPr lang="nl-NL" altLang="nl-NL" b="0" dirty="0">
              <a:latin typeface="Arial" panose="020B0604020202020204" pitchFamily="34" charset="0"/>
              <a:sym typeface="Symbol" panose="05050102010706020507" pitchFamily="18" charset="2"/>
            </a:endParaRPr>
          </a:p>
          <a:p>
            <a:pPr>
              <a:spcBef>
                <a:spcPct val="0"/>
              </a:spcBef>
              <a:buFont typeface="Math3" panose="00000400000000000000" pitchFamily="2" charset="2"/>
              <a:buNone/>
            </a:pPr>
            <a:r>
              <a:rPr lang="nl-NL" altLang="nl-NL" b="0" dirty="0" err="1">
                <a:solidFill>
                  <a:srgbClr val="0000FF"/>
                </a:solidFill>
                <a:latin typeface="Arial" panose="020B0604020202020204" pitchFamily="34" charset="0"/>
                <a:sym typeface="Symbol" panose="05050102010706020507" pitchFamily="18" charset="2"/>
              </a:rPr>
              <a:t>One</a:t>
            </a:r>
            <a:r>
              <a:rPr lang="nl-NL" altLang="nl-NL" b="0" dirty="0">
                <a:solidFill>
                  <a:srgbClr val="0000FF"/>
                </a:solidFill>
                <a:latin typeface="Arial" panose="020B0604020202020204" pitchFamily="34" charset="0"/>
                <a:sym typeface="Symbol" panose="05050102010706020507" pitchFamily="18" charset="2"/>
              </a:rPr>
              <a:t> more</a:t>
            </a:r>
            <a:r>
              <a:rPr lang="nl-NL" altLang="nl-NL" b="0" dirty="0">
                <a:solidFill>
                  <a:srgbClr val="0066FF"/>
                </a:solidFill>
                <a:latin typeface="Arial" panose="020B0604020202020204" pitchFamily="34" charset="0"/>
                <a:sym typeface="Symbol" panose="05050102010706020507" pitchFamily="18" charset="2"/>
              </a:rPr>
              <a:t> </a:t>
            </a:r>
            <a:r>
              <a:rPr lang="nl-NL" altLang="nl-NL" b="0" dirty="0">
                <a:latin typeface="Arial" panose="020B0604020202020204" pitchFamily="34" charset="0"/>
                <a:sym typeface="Symbol" panose="05050102010706020507" pitchFamily="18" charset="2"/>
              </a:rPr>
              <a:t>(Rabin 2000): </a:t>
            </a:r>
            <a:br>
              <a:rPr lang="nl-NL" altLang="nl-NL" b="0" dirty="0">
                <a:latin typeface="Arial" panose="020B0604020202020204" pitchFamily="34" charset="0"/>
                <a:sym typeface="Symbol" panose="05050102010706020507" pitchFamily="18" charset="2"/>
              </a:rPr>
            </a:br>
            <a:r>
              <a:rPr lang="nl-NL" altLang="nl-NL" b="0" dirty="0">
                <a:latin typeface="Arial" panose="020B0604020202020204" pitchFamily="34" charset="0"/>
                <a:sym typeface="Symbol" panose="05050102010706020507" pitchFamily="18" charset="2"/>
              </a:rPr>
              <a:t>For small </a:t>
            </a:r>
            <a:r>
              <a:rPr lang="nl-NL" altLang="nl-NL" b="0" dirty="0" err="1">
                <a:latin typeface="Arial" panose="020B0604020202020204" pitchFamily="34" charset="0"/>
                <a:sym typeface="Symbol" panose="05050102010706020507" pitchFamily="18" charset="2"/>
              </a:rPr>
              <a:t>amounts</a:t>
            </a:r>
            <a:r>
              <a:rPr lang="nl-NL" altLang="nl-NL" b="0" dirty="0">
                <a:latin typeface="Arial" panose="020B0604020202020204" pitchFamily="34" charset="0"/>
                <a:sym typeface="Symbol" panose="05050102010706020507" pitchFamily="18" charset="2"/>
              </a:rPr>
              <a:t> EU  EV.</a:t>
            </a:r>
            <a:br>
              <a:rPr lang="nl-NL" altLang="nl-NL" b="0" dirty="0">
                <a:latin typeface="Arial" panose="020B0604020202020204" pitchFamily="34" charset="0"/>
                <a:sym typeface="Symbol" panose="05050102010706020507" pitchFamily="18" charset="2"/>
              </a:rPr>
            </a:br>
            <a:r>
              <a:rPr lang="nl-NL" altLang="nl-NL" b="0" dirty="0" err="1">
                <a:latin typeface="Arial" panose="020B0604020202020204" pitchFamily="34" charset="0"/>
                <a:sym typeface="Symbol" panose="05050102010706020507" pitchFamily="18" charset="2"/>
              </a:rPr>
              <a:t>However</a:t>
            </a:r>
            <a:r>
              <a:rPr lang="nl-NL" altLang="nl-NL" b="0" dirty="0">
                <a:latin typeface="Arial" panose="020B0604020202020204" pitchFamily="34" charset="0"/>
                <a:sym typeface="Symbol" panose="05050102010706020507" pitchFamily="18" charset="2"/>
              </a:rPr>
              <a:t>, </a:t>
            </a:r>
            <a:r>
              <a:rPr lang="nl-NL" altLang="nl-NL" b="0" dirty="0" err="1">
                <a:latin typeface="Arial" panose="020B0604020202020204" pitchFamily="34" charset="0"/>
                <a:sym typeface="Symbol" panose="05050102010706020507" pitchFamily="18" charset="2"/>
              </a:rPr>
              <a:t>empirically</a:t>
            </a:r>
            <a:r>
              <a:rPr lang="nl-NL" altLang="nl-NL" b="0" dirty="0">
                <a:latin typeface="Arial" panose="020B0604020202020204" pitchFamily="34" charset="0"/>
                <a:sym typeface="Symbol" panose="05050102010706020507" pitchFamily="18" charset="2"/>
              </a:rPr>
              <a:t> </a:t>
            </a:r>
            <a:r>
              <a:rPr lang="nl-NL" altLang="nl-NL" b="0" dirty="0" err="1">
                <a:latin typeface="Arial" panose="020B0604020202020204" pitchFamily="34" charset="0"/>
                <a:sym typeface="Symbol" panose="05050102010706020507" pitchFamily="18" charset="2"/>
              </a:rPr>
              <a:t>not</a:t>
            </a:r>
            <a:r>
              <a:rPr lang="nl-NL" altLang="nl-NL" b="0" dirty="0">
                <a:latin typeface="Arial" panose="020B0604020202020204" pitchFamily="34" charset="0"/>
                <a:sym typeface="Symbol" panose="05050102010706020507" pitchFamily="18" charset="2"/>
              </a:rPr>
              <a:t> </a:t>
            </a:r>
            <a:r>
              <a:rPr lang="nl-NL" altLang="nl-NL" b="0" dirty="0" err="1">
                <a:latin typeface="Arial" panose="020B0604020202020204" pitchFamily="34" charset="0"/>
                <a:sym typeface="Symbol" panose="05050102010706020507" pitchFamily="18" charset="2"/>
              </a:rPr>
              <a:t>so</a:t>
            </a:r>
            <a:r>
              <a:rPr lang="nl-NL" altLang="nl-NL" b="0" dirty="0">
                <a:latin typeface="Arial" panose="020B0604020202020204" pitchFamily="34" charset="0"/>
                <a:sym typeface="Symbol" panose="05050102010706020507" pitchFamily="18" charset="2"/>
              </a:rPr>
              <a:t>!</a:t>
            </a:r>
            <a:endParaRPr lang="en-GB" altLang="nl-NL" b="0" dirty="0">
              <a:latin typeface="Arial" panose="020B0604020202020204" pitchFamily="34" charset="0"/>
              <a:sym typeface="Symbol" panose="05050102010706020507" pitchFamily="18" charset="2"/>
            </a:endParaRPr>
          </a:p>
        </p:txBody>
      </p:sp>
      <p:pic>
        <p:nvPicPr>
          <p:cNvPr id="6" name="Picture 5" descr="A person wearing a suit and tie&#10;&#10;Description automatically generated">
            <a:extLst>
              <a:ext uri="{FF2B5EF4-FFF2-40B4-BE49-F238E27FC236}">
                <a16:creationId xmlns:a16="http://schemas.microsoft.com/office/drawing/2014/main" id="{53852321-F22A-402B-A25B-06DCD075E937}"/>
              </a:ext>
            </a:extLst>
          </p:cNvPr>
          <p:cNvPicPr>
            <a:picLocks noChangeAspect="1"/>
          </p:cNvPicPr>
          <p:nvPr/>
        </p:nvPicPr>
        <p:blipFill rotWithShape="1">
          <a:blip r:embed="rId3">
            <a:extLst>
              <a:ext uri="{28A0092B-C50C-407E-A947-70E740481C1C}">
                <a14:useLocalDpi xmlns:a14="http://schemas.microsoft.com/office/drawing/2010/main" val="0"/>
              </a:ext>
            </a:extLst>
          </a:blip>
          <a:srcRect l="28557" r="29793" b="30083"/>
          <a:stretch/>
        </p:blipFill>
        <p:spPr>
          <a:xfrm>
            <a:off x="2629951" y="2043083"/>
            <a:ext cx="462614" cy="647164"/>
          </a:xfrm>
          <a:prstGeom prst="rect">
            <a:avLst/>
          </a:prstGeom>
        </p:spPr>
      </p:pic>
      <p:pic>
        <p:nvPicPr>
          <p:cNvPr id="7" name="Picture 6" descr="A person sitting on a table&#10;&#10;Description automatically generated">
            <a:extLst>
              <a:ext uri="{FF2B5EF4-FFF2-40B4-BE49-F238E27FC236}">
                <a16:creationId xmlns:a16="http://schemas.microsoft.com/office/drawing/2014/main" id="{C5F510EA-D46B-4D5A-A750-A8EA25B54141}"/>
              </a:ext>
            </a:extLst>
          </p:cNvPr>
          <p:cNvPicPr>
            <a:picLocks noChangeAspect="1"/>
          </p:cNvPicPr>
          <p:nvPr/>
        </p:nvPicPr>
        <p:blipFill rotWithShape="1">
          <a:blip r:embed="rId4">
            <a:extLst>
              <a:ext uri="{28A0092B-C50C-407E-A947-70E740481C1C}">
                <a14:useLocalDpi xmlns:a14="http://schemas.microsoft.com/office/drawing/2010/main" val="0"/>
              </a:ext>
            </a:extLst>
          </a:blip>
          <a:srcRect l="19901" r="25513" b="50000"/>
          <a:stretch/>
        </p:blipFill>
        <p:spPr>
          <a:xfrm>
            <a:off x="4544067" y="602252"/>
            <a:ext cx="855266" cy="1045895"/>
          </a:xfrm>
          <a:prstGeom prst="rect">
            <a:avLst/>
          </a:prstGeom>
        </p:spPr>
      </p:pic>
      <p:pic>
        <p:nvPicPr>
          <p:cNvPr id="8" name="Picture 7">
            <a:extLst>
              <a:ext uri="{FF2B5EF4-FFF2-40B4-BE49-F238E27FC236}">
                <a16:creationId xmlns:a16="http://schemas.microsoft.com/office/drawing/2014/main" id="{4F8BD859-CA8F-4F19-9860-582A7E87A49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587" r="8134" b="15764"/>
          <a:stretch/>
        </p:blipFill>
        <p:spPr>
          <a:xfrm>
            <a:off x="3092997" y="3017098"/>
            <a:ext cx="519654" cy="649636"/>
          </a:xfrm>
          <a:prstGeom prst="rect">
            <a:avLst/>
          </a:prstGeom>
        </p:spPr>
      </p:pic>
      <p:sp>
        <p:nvSpPr>
          <p:cNvPr id="10" name="Text Box 3">
            <a:extLst>
              <a:ext uri="{FF2B5EF4-FFF2-40B4-BE49-F238E27FC236}">
                <a16:creationId xmlns:a16="http://schemas.microsoft.com/office/drawing/2014/main" id="{7814330E-663E-430A-B8B5-1B0D496E8375}"/>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74</a:t>
            </a:fld>
            <a:endParaRPr lang="en-US" altLang="nl-NL" sz="1600"/>
          </a:p>
        </p:txBody>
      </p:sp>
    </p:spTree>
    <p:extLst>
      <p:ext uri="{BB962C8B-B14F-4D97-AF65-F5344CB8AC3E}">
        <p14:creationId xmlns:p14="http://schemas.microsoft.com/office/powerpoint/2010/main" val="2288126412"/>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381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03810">
                                            <p:txEl>
                                              <p:pRg st="1" end="1"/>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503810">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503810">
                                            <p:txEl>
                                              <p:pRg st="3" end="3"/>
                                            </p:txEl>
                                          </p:spTgt>
                                        </p:tgtEl>
                                        <p:attrNameLst>
                                          <p:attrName>style.visibility</p:attrName>
                                        </p:attrNameLst>
                                      </p:cBhvr>
                                      <p:to>
                                        <p:strVal val="visible"/>
                                      </p:to>
                                    </p:set>
                                  </p:childTnLst>
                                </p:cTn>
                              </p:par>
                            </p:childTnLst>
                          </p:cTn>
                        </p:par>
                        <p:par>
                          <p:cTn id="25" fill="hold">
                            <p:stCondLst>
                              <p:cond delay="500"/>
                            </p:stCondLst>
                            <p:childTnLst>
                              <p:par>
                                <p:cTn id="26" presetID="1" presetClass="entr" presetSubtype="0"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0" grpId="0" uiExpand="1"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Text Box 2"/>
          <p:cNvSpPr txBox="1">
            <a:spLocks noChangeArrowheads="1"/>
          </p:cNvSpPr>
          <p:nvPr/>
        </p:nvSpPr>
        <p:spPr bwMode="auto">
          <a:xfrm>
            <a:off x="542925" y="404813"/>
            <a:ext cx="8775700" cy="4025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Outline:</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1. Expected Utility and Risk Aversion;</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2. The Valuable Intuition of Probabilistic Sensitivity</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(Deviating from EU);</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3. The Old Theory on Probabilistic Sensitivity for</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Multiple Outcomes and why It Is Wrong; </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4. Quiggin/</a:t>
            </a:r>
            <a:r>
              <a:rPr lang="en-US" altLang="nl-NL" sz="2800" b="0" dirty="0" err="1">
                <a:latin typeface="Arial" panose="020B0604020202020204" pitchFamily="34" charset="0"/>
                <a:cs typeface="Times New Roman" panose="02020603050405020304" pitchFamily="18" charset="0"/>
                <a:sym typeface="Math3" panose="00000400000000000000" pitchFamily="2" charset="2"/>
              </a:rPr>
              <a:t>Schmeidler</a:t>
            </a:r>
            <a:r>
              <a:rPr lang="en-US" altLang="nl-NL" sz="2800" b="0" dirty="0">
                <a:latin typeface="Arial" panose="020B0604020202020204" pitchFamily="34" charset="0"/>
                <a:cs typeface="Times New Roman" panose="02020603050405020304" pitchFamily="18" charset="0"/>
                <a:sym typeface="Math3" panose="00000400000000000000" pitchFamily="2" charset="2"/>
              </a:rPr>
              <a:t> Rank-Dependent Theory on</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Probabilistic Sensitivity for Multiple Outcomes</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and why It Is Natural;</a:t>
            </a:r>
            <a:endParaRPr lang="en-GB" altLang="nl-NL" sz="2800"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5. Applications to Modeling Risk</a:t>
            </a:r>
            <a:r>
              <a:rPr lang="en-GB" altLang="nl-NL" sz="2800" b="0" dirty="0">
                <a:latin typeface="Arial" panose="020B0604020202020204" pitchFamily="34" charset="0"/>
                <a:cs typeface="Times New Roman" panose="02020603050405020304" pitchFamily="18" charset="0"/>
                <a:sym typeface="Math3" panose="00000400000000000000" pitchFamily="2" charset="2"/>
              </a:rPr>
              <a:t>.</a:t>
            </a:r>
          </a:p>
        </p:txBody>
      </p:sp>
      <p:sp>
        <p:nvSpPr>
          <p:cNvPr id="572420" name="Line 4"/>
          <p:cNvSpPr>
            <a:spLocks noChangeShapeType="1"/>
          </p:cNvSpPr>
          <p:nvPr/>
        </p:nvSpPr>
        <p:spPr bwMode="auto">
          <a:xfrm>
            <a:off x="142875" y="1200150"/>
            <a:ext cx="392113" cy="2032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5" name="Text Box 3">
            <a:extLst>
              <a:ext uri="{FF2B5EF4-FFF2-40B4-BE49-F238E27FC236}">
                <a16:creationId xmlns:a16="http://schemas.microsoft.com/office/drawing/2014/main" id="{E7B240CF-CEBB-4688-BB3A-49012A3CD89B}"/>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75</a:t>
            </a:fld>
            <a:endParaRPr lang="en-US" altLang="nl-NL" sz="1600"/>
          </a:p>
        </p:txBody>
      </p:sp>
    </p:spTree>
    <p:extLst>
      <p:ext uri="{BB962C8B-B14F-4D97-AF65-F5344CB8AC3E}">
        <p14:creationId xmlns:p14="http://schemas.microsoft.com/office/powerpoint/2010/main" val="276519244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24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724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18" grpId="0" autoUpdateAnimBg="0"/>
      <p:bldP spid="57242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Text Box 2"/>
          <p:cNvSpPr txBox="1">
            <a:spLocks noChangeArrowheads="1"/>
          </p:cNvSpPr>
          <p:nvPr/>
        </p:nvSpPr>
        <p:spPr bwMode="auto">
          <a:xfrm>
            <a:off x="3860800" y="4089400"/>
            <a:ext cx="1414463"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dirty="0">
                <a:solidFill>
                  <a:srgbClr val="0066FF"/>
                </a:solidFill>
                <a:latin typeface="Arial" panose="020B0604020202020204" pitchFamily="34" charset="0"/>
              </a:rPr>
              <a:t>Rotate left and flipped horizontally:</a:t>
            </a:r>
          </a:p>
        </p:txBody>
      </p:sp>
      <p:sp>
        <p:nvSpPr>
          <p:cNvPr id="325635" name="Rectangle 3"/>
          <p:cNvSpPr>
            <a:spLocks noChangeArrowheads="1"/>
          </p:cNvSpPr>
          <p:nvPr/>
        </p:nvSpPr>
        <p:spPr bwMode="auto">
          <a:xfrm>
            <a:off x="3773488" y="4098925"/>
            <a:ext cx="1466850" cy="871538"/>
          </a:xfrm>
          <a:prstGeom prst="rect">
            <a:avLst/>
          </a:prstGeom>
          <a:solidFill>
            <a:schemeClr val="bg1"/>
          </a:solidFill>
          <a:ln w="9525">
            <a:solidFill>
              <a:schemeClr val="bg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25636" name="Text Box 4"/>
          <p:cNvSpPr txBox="1">
            <a:spLocks noChangeArrowheads="1"/>
          </p:cNvSpPr>
          <p:nvPr/>
        </p:nvSpPr>
        <p:spPr bwMode="auto">
          <a:xfrm>
            <a:off x="5065713" y="2411413"/>
            <a:ext cx="36877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a:latin typeface="Arial" panose="020B0604020202020204" pitchFamily="34" charset="0"/>
              </a:rPr>
              <a:t>1 = w(.10)100</a:t>
            </a:r>
          </a:p>
        </p:txBody>
      </p:sp>
      <p:sp>
        <p:nvSpPr>
          <p:cNvPr id="325637" name="Text Box 5"/>
          <p:cNvSpPr txBox="1">
            <a:spLocks noChangeArrowheads="1"/>
          </p:cNvSpPr>
          <p:nvPr/>
        </p:nvSpPr>
        <p:spPr bwMode="auto">
          <a:xfrm>
            <a:off x="193675" y="2106613"/>
            <a:ext cx="41275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dirty="0">
                <a:latin typeface="Arial" panose="020B0604020202020204" pitchFamily="34" charset="0"/>
              </a:rPr>
              <a:t>       U(1) = 0.10U(100) + 0.90U(0) = (normalization) 0.10.</a:t>
            </a:r>
          </a:p>
        </p:txBody>
      </p:sp>
      <p:sp>
        <p:nvSpPr>
          <p:cNvPr id="325638" name="Text Box 6"/>
          <p:cNvSpPr txBox="1">
            <a:spLocks noChangeArrowheads="1"/>
          </p:cNvSpPr>
          <p:nvPr/>
        </p:nvSpPr>
        <p:spPr bwMode="auto">
          <a:xfrm>
            <a:off x="5027613" y="2087563"/>
            <a:ext cx="36877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a:latin typeface="Arial" panose="020B0604020202020204" pitchFamily="34" charset="0"/>
              </a:rPr>
              <a:t>Psychology since 1950:</a:t>
            </a:r>
          </a:p>
        </p:txBody>
      </p:sp>
      <p:sp>
        <p:nvSpPr>
          <p:cNvPr id="325639" name="Text Box 7"/>
          <p:cNvSpPr txBox="1">
            <a:spLocks noChangeArrowheads="1"/>
          </p:cNvSpPr>
          <p:nvPr/>
        </p:nvSpPr>
        <p:spPr bwMode="auto">
          <a:xfrm>
            <a:off x="4989513" y="2106613"/>
            <a:ext cx="3970337"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a:latin typeface="Arial" panose="020B0604020202020204" pitchFamily="34" charset="0"/>
              </a:rPr>
              <a:t>Psychology: 9 = w(.30)100</a:t>
            </a:r>
          </a:p>
          <a:p>
            <a:pPr>
              <a:spcBef>
                <a:spcPct val="0"/>
              </a:spcBef>
              <a:buFontTx/>
              <a:buNone/>
            </a:pPr>
            <a:endParaRPr lang="en-US" altLang="nl-NL" sz="2000">
              <a:latin typeface="Arial" panose="020B0604020202020204" pitchFamily="34" charset="0"/>
            </a:endParaRPr>
          </a:p>
        </p:txBody>
      </p:sp>
      <p:sp>
        <p:nvSpPr>
          <p:cNvPr id="325640" name="Text Box 8"/>
          <p:cNvSpPr txBox="1">
            <a:spLocks noChangeArrowheads="1"/>
          </p:cNvSpPr>
          <p:nvPr/>
        </p:nvSpPr>
        <p:spPr bwMode="auto">
          <a:xfrm>
            <a:off x="307975" y="65088"/>
            <a:ext cx="38465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dirty="0">
                <a:solidFill>
                  <a:srgbClr val="0000FF"/>
                </a:solidFill>
                <a:latin typeface="Arial" panose="020B0604020202020204" pitchFamily="34" charset="0"/>
              </a:rPr>
              <a:t>Assume following data:</a:t>
            </a:r>
          </a:p>
        </p:txBody>
      </p:sp>
      <p:grpSp>
        <p:nvGrpSpPr>
          <p:cNvPr id="2" name="Group 9"/>
          <p:cNvGrpSpPr>
            <a:grpSpLocks/>
          </p:cNvGrpSpPr>
          <p:nvPr/>
        </p:nvGrpSpPr>
        <p:grpSpPr bwMode="auto">
          <a:xfrm>
            <a:off x="19050" y="2757488"/>
            <a:ext cx="4464050" cy="4224337"/>
            <a:chOff x="12" y="1737"/>
            <a:chExt cx="2812" cy="2661"/>
          </a:xfrm>
        </p:grpSpPr>
        <p:sp>
          <p:nvSpPr>
            <p:cNvPr id="22673" name="Text Box 49"/>
            <p:cNvSpPr txBox="1">
              <a:spLocks noChangeArrowheads="1"/>
            </p:cNvSpPr>
            <p:nvPr/>
          </p:nvSpPr>
          <p:spPr bwMode="auto">
            <a:xfrm>
              <a:off x="202" y="1737"/>
              <a:ext cx="37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1</a:t>
              </a:r>
            </a:p>
          </p:txBody>
        </p:sp>
        <p:sp>
          <p:nvSpPr>
            <p:cNvPr id="22671" name="Text Box 47"/>
            <p:cNvSpPr txBox="1">
              <a:spLocks noChangeArrowheads="1"/>
            </p:cNvSpPr>
            <p:nvPr/>
          </p:nvSpPr>
          <p:spPr bwMode="auto">
            <a:xfrm>
              <a:off x="300" y="3759"/>
              <a:ext cx="479"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$0</a:t>
              </a:r>
            </a:p>
          </p:txBody>
        </p:sp>
        <p:sp>
          <p:nvSpPr>
            <p:cNvPr id="22669" name="Text Box 45"/>
            <p:cNvSpPr txBox="1">
              <a:spLocks noChangeArrowheads="1"/>
            </p:cNvSpPr>
            <p:nvPr/>
          </p:nvSpPr>
          <p:spPr bwMode="auto">
            <a:xfrm>
              <a:off x="12" y="1823"/>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p</a:t>
              </a:r>
            </a:p>
          </p:txBody>
        </p:sp>
        <p:sp>
          <p:nvSpPr>
            <p:cNvPr id="22672" name="Text Box 48"/>
            <p:cNvSpPr txBox="1">
              <a:spLocks noChangeArrowheads="1"/>
            </p:cNvSpPr>
            <p:nvPr/>
          </p:nvSpPr>
          <p:spPr bwMode="auto">
            <a:xfrm>
              <a:off x="2133" y="3766"/>
              <a:ext cx="691"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$100</a:t>
              </a:r>
            </a:p>
          </p:txBody>
        </p:sp>
        <p:sp>
          <p:nvSpPr>
            <p:cNvPr id="22680" name="Text Box 58"/>
            <p:cNvSpPr txBox="1">
              <a:spLocks noChangeArrowheads="1"/>
            </p:cNvSpPr>
            <p:nvPr/>
          </p:nvSpPr>
          <p:spPr bwMode="auto">
            <a:xfrm>
              <a:off x="598" y="3053"/>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(b)</a:t>
              </a:r>
            </a:p>
          </p:txBody>
        </p:sp>
        <p:sp>
          <p:nvSpPr>
            <p:cNvPr id="22674" name="Text Box 50"/>
            <p:cNvSpPr txBox="1">
              <a:spLocks noChangeArrowheads="1"/>
            </p:cNvSpPr>
            <p:nvPr/>
          </p:nvSpPr>
          <p:spPr bwMode="auto">
            <a:xfrm>
              <a:off x="96" y="3075"/>
              <a:ext cx="649"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100" b="0"/>
                <a:t>0.3</a:t>
              </a:r>
              <a:endParaRPr lang="en-US" altLang="nl-NL" sz="2400" b="0"/>
            </a:p>
          </p:txBody>
        </p:sp>
        <p:sp>
          <p:nvSpPr>
            <p:cNvPr id="22656" name="Freeform 10"/>
            <p:cNvSpPr>
              <a:spLocks/>
            </p:cNvSpPr>
            <p:nvPr/>
          </p:nvSpPr>
          <p:spPr bwMode="auto">
            <a:xfrm>
              <a:off x="466" y="1899"/>
              <a:ext cx="1820" cy="1868"/>
            </a:xfrm>
            <a:custGeom>
              <a:avLst/>
              <a:gdLst>
                <a:gd name="T0" fmla="*/ 3 w 2162"/>
                <a:gd name="T1" fmla="*/ 137 h 2143"/>
                <a:gd name="T2" fmla="*/ 3 w 2162"/>
                <a:gd name="T3" fmla="*/ 124 h 2143"/>
                <a:gd name="T4" fmla="*/ 5 w 2162"/>
                <a:gd name="T5" fmla="*/ 97 h 2143"/>
                <a:gd name="T6" fmla="*/ 17 w 2162"/>
                <a:gd name="T7" fmla="*/ 69 h 2143"/>
                <a:gd name="T8" fmla="*/ 33 w 2162"/>
                <a:gd name="T9" fmla="*/ 41 h 2143"/>
                <a:gd name="T10" fmla="*/ 43 w 2162"/>
                <a:gd name="T11" fmla="*/ 25 h 2143"/>
                <a:gd name="T12" fmla="*/ 56 w 2162"/>
                <a:gd name="T13" fmla="*/ 10 h 2143"/>
                <a:gd name="T14" fmla="*/ 69 w 2162"/>
                <a:gd name="T15" fmla="*/ 0 h 2143"/>
                <a:gd name="T16" fmla="*/ 0 60000 65536"/>
                <a:gd name="T17" fmla="*/ 0 60000 65536"/>
                <a:gd name="T18" fmla="*/ 0 60000 65536"/>
                <a:gd name="T19" fmla="*/ 0 60000 65536"/>
                <a:gd name="T20" fmla="*/ 0 60000 65536"/>
                <a:gd name="T21" fmla="*/ 0 60000 65536"/>
                <a:gd name="T22" fmla="*/ 0 60000 65536"/>
                <a:gd name="T23" fmla="*/ 0 60000 65536"/>
                <a:gd name="T24" fmla="*/ 0 w 2162"/>
                <a:gd name="T25" fmla="*/ 0 h 2143"/>
                <a:gd name="T26" fmla="*/ 2162 w 2162"/>
                <a:gd name="T27" fmla="*/ 2143 h 2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2" h="2143">
                  <a:moveTo>
                    <a:pt x="10" y="2143"/>
                  </a:moveTo>
                  <a:cubicBezTo>
                    <a:pt x="12" y="2108"/>
                    <a:pt x="0" y="2041"/>
                    <a:pt x="25" y="1934"/>
                  </a:cubicBezTo>
                  <a:cubicBezTo>
                    <a:pt x="50" y="1827"/>
                    <a:pt x="78" y="1641"/>
                    <a:pt x="160" y="1499"/>
                  </a:cubicBezTo>
                  <a:cubicBezTo>
                    <a:pt x="242" y="1357"/>
                    <a:pt x="375" y="1221"/>
                    <a:pt x="520" y="1079"/>
                  </a:cubicBezTo>
                  <a:cubicBezTo>
                    <a:pt x="665" y="937"/>
                    <a:pt x="891" y="756"/>
                    <a:pt x="1030" y="644"/>
                  </a:cubicBezTo>
                  <a:cubicBezTo>
                    <a:pt x="1169" y="532"/>
                    <a:pt x="1229" y="488"/>
                    <a:pt x="1351" y="405"/>
                  </a:cubicBezTo>
                  <a:cubicBezTo>
                    <a:pt x="1473" y="322"/>
                    <a:pt x="1630" y="216"/>
                    <a:pt x="1765" y="149"/>
                  </a:cubicBezTo>
                  <a:cubicBezTo>
                    <a:pt x="1900" y="82"/>
                    <a:pt x="2079" y="31"/>
                    <a:pt x="2162"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57" name="Rectangle 11"/>
            <p:cNvSpPr>
              <a:spLocks noChangeArrowheads="1"/>
            </p:cNvSpPr>
            <p:nvPr/>
          </p:nvSpPr>
          <p:spPr bwMode="auto">
            <a:xfrm>
              <a:off x="468" y="1895"/>
              <a:ext cx="1825" cy="187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58" name="Text Box 12"/>
            <p:cNvSpPr txBox="1">
              <a:spLocks noChangeArrowheads="1"/>
            </p:cNvSpPr>
            <p:nvPr/>
          </p:nvSpPr>
          <p:spPr bwMode="auto">
            <a:xfrm>
              <a:off x="184" y="3624"/>
              <a:ext cx="37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0</a:t>
              </a:r>
            </a:p>
          </p:txBody>
        </p:sp>
        <p:sp>
          <p:nvSpPr>
            <p:cNvPr id="22659" name="Text Box 13"/>
            <p:cNvSpPr txBox="1">
              <a:spLocks noChangeArrowheads="1"/>
            </p:cNvSpPr>
            <p:nvPr/>
          </p:nvSpPr>
          <p:spPr bwMode="auto">
            <a:xfrm>
              <a:off x="1741" y="2029"/>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(e)</a:t>
              </a:r>
            </a:p>
          </p:txBody>
        </p:sp>
        <p:sp>
          <p:nvSpPr>
            <p:cNvPr id="22660" name="Text Box 14"/>
            <p:cNvSpPr txBox="1">
              <a:spLocks noChangeArrowheads="1"/>
            </p:cNvSpPr>
            <p:nvPr/>
          </p:nvSpPr>
          <p:spPr bwMode="auto">
            <a:xfrm>
              <a:off x="1313" y="2371"/>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(d)</a:t>
              </a:r>
            </a:p>
          </p:txBody>
        </p:sp>
        <p:sp>
          <p:nvSpPr>
            <p:cNvPr id="22661" name="Text Box 15"/>
            <p:cNvSpPr txBox="1">
              <a:spLocks noChangeArrowheads="1"/>
            </p:cNvSpPr>
            <p:nvPr/>
          </p:nvSpPr>
          <p:spPr bwMode="auto">
            <a:xfrm>
              <a:off x="889" y="2740"/>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(c)</a:t>
              </a:r>
            </a:p>
          </p:txBody>
        </p:sp>
        <p:grpSp>
          <p:nvGrpSpPr>
            <p:cNvPr id="22662" name="Group 16"/>
            <p:cNvGrpSpPr>
              <a:grpSpLocks/>
            </p:cNvGrpSpPr>
            <p:nvPr/>
          </p:nvGrpSpPr>
          <p:grpSpPr bwMode="auto">
            <a:xfrm>
              <a:off x="467" y="3704"/>
              <a:ext cx="1826" cy="116"/>
              <a:chOff x="2706" y="8387"/>
              <a:chExt cx="2169" cy="133"/>
            </a:xfrm>
          </p:grpSpPr>
          <p:sp>
            <p:nvSpPr>
              <p:cNvPr id="22694" name="Line 17"/>
              <p:cNvSpPr>
                <a:spLocks noChangeShapeType="1"/>
              </p:cNvSpPr>
              <p:nvPr/>
            </p:nvSpPr>
            <p:spPr bwMode="auto">
              <a:xfrm>
                <a:off x="378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5" name="Line 18"/>
              <p:cNvSpPr>
                <a:spLocks noChangeShapeType="1"/>
              </p:cNvSpPr>
              <p:nvPr/>
            </p:nvSpPr>
            <p:spPr bwMode="auto">
              <a:xfrm>
                <a:off x="400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6" name="Line 19"/>
              <p:cNvSpPr>
                <a:spLocks noChangeShapeType="1"/>
              </p:cNvSpPr>
              <p:nvPr/>
            </p:nvSpPr>
            <p:spPr bwMode="auto">
              <a:xfrm>
                <a:off x="422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7" name="Line 20"/>
              <p:cNvSpPr>
                <a:spLocks noChangeShapeType="1"/>
              </p:cNvSpPr>
              <p:nvPr/>
            </p:nvSpPr>
            <p:spPr bwMode="auto">
              <a:xfrm>
                <a:off x="444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8" name="Line 21"/>
              <p:cNvSpPr>
                <a:spLocks noChangeShapeType="1"/>
              </p:cNvSpPr>
              <p:nvPr/>
            </p:nvSpPr>
            <p:spPr bwMode="auto">
              <a:xfrm>
                <a:off x="465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9" name="Line 22"/>
              <p:cNvSpPr>
                <a:spLocks noChangeShapeType="1"/>
              </p:cNvSpPr>
              <p:nvPr/>
            </p:nvSpPr>
            <p:spPr bwMode="auto">
              <a:xfrm>
                <a:off x="487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700" name="Line 23"/>
              <p:cNvSpPr>
                <a:spLocks noChangeShapeType="1"/>
              </p:cNvSpPr>
              <p:nvPr/>
            </p:nvSpPr>
            <p:spPr bwMode="auto">
              <a:xfrm>
                <a:off x="2706"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701" name="Line 24"/>
              <p:cNvSpPr>
                <a:spLocks noChangeShapeType="1"/>
              </p:cNvSpPr>
              <p:nvPr/>
            </p:nvSpPr>
            <p:spPr bwMode="auto">
              <a:xfrm>
                <a:off x="291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702" name="Line 25"/>
              <p:cNvSpPr>
                <a:spLocks noChangeShapeType="1"/>
              </p:cNvSpPr>
              <p:nvPr/>
            </p:nvSpPr>
            <p:spPr bwMode="auto">
              <a:xfrm>
                <a:off x="313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703" name="Line 26"/>
              <p:cNvSpPr>
                <a:spLocks noChangeShapeType="1"/>
              </p:cNvSpPr>
              <p:nvPr/>
            </p:nvSpPr>
            <p:spPr bwMode="auto">
              <a:xfrm>
                <a:off x="335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704" name="Line 27"/>
              <p:cNvSpPr>
                <a:spLocks noChangeShapeType="1"/>
              </p:cNvSpPr>
              <p:nvPr/>
            </p:nvSpPr>
            <p:spPr bwMode="auto">
              <a:xfrm>
                <a:off x="357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22663" name="Group 28"/>
            <p:cNvGrpSpPr>
              <a:grpSpLocks/>
            </p:cNvGrpSpPr>
            <p:nvPr/>
          </p:nvGrpSpPr>
          <p:grpSpPr bwMode="auto">
            <a:xfrm rot="-5400000">
              <a:off x="-480" y="2799"/>
              <a:ext cx="1873" cy="63"/>
              <a:chOff x="2700" y="8387"/>
              <a:chExt cx="2181" cy="133"/>
            </a:xfrm>
          </p:grpSpPr>
          <p:sp>
            <p:nvSpPr>
              <p:cNvPr id="22689" name="Line 35"/>
              <p:cNvSpPr>
                <a:spLocks noChangeShapeType="1"/>
              </p:cNvSpPr>
              <p:nvPr/>
            </p:nvSpPr>
            <p:spPr bwMode="auto">
              <a:xfrm>
                <a:off x="270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3" name="Line 29"/>
              <p:cNvSpPr>
                <a:spLocks noChangeShapeType="1"/>
              </p:cNvSpPr>
              <p:nvPr/>
            </p:nvSpPr>
            <p:spPr bwMode="auto">
              <a:xfrm>
                <a:off x="378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4" name="Line 30"/>
              <p:cNvSpPr>
                <a:spLocks noChangeShapeType="1"/>
              </p:cNvSpPr>
              <p:nvPr/>
            </p:nvSpPr>
            <p:spPr bwMode="auto">
              <a:xfrm>
                <a:off x="400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5" name="Line 31"/>
              <p:cNvSpPr>
                <a:spLocks noChangeShapeType="1"/>
              </p:cNvSpPr>
              <p:nvPr/>
            </p:nvSpPr>
            <p:spPr bwMode="auto">
              <a:xfrm>
                <a:off x="422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6" name="Line 32"/>
              <p:cNvSpPr>
                <a:spLocks noChangeShapeType="1"/>
              </p:cNvSpPr>
              <p:nvPr/>
            </p:nvSpPr>
            <p:spPr bwMode="auto">
              <a:xfrm>
                <a:off x="444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7" name="Line 33"/>
              <p:cNvSpPr>
                <a:spLocks noChangeShapeType="1"/>
              </p:cNvSpPr>
              <p:nvPr/>
            </p:nvSpPr>
            <p:spPr bwMode="auto">
              <a:xfrm>
                <a:off x="465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88" name="Line 34"/>
              <p:cNvSpPr>
                <a:spLocks noChangeShapeType="1"/>
              </p:cNvSpPr>
              <p:nvPr/>
            </p:nvSpPr>
            <p:spPr bwMode="auto">
              <a:xfrm>
                <a:off x="4881"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0" name="Line 36"/>
              <p:cNvSpPr>
                <a:spLocks noChangeShapeType="1"/>
              </p:cNvSpPr>
              <p:nvPr/>
            </p:nvSpPr>
            <p:spPr bwMode="auto">
              <a:xfrm>
                <a:off x="291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1" name="Line 37"/>
              <p:cNvSpPr>
                <a:spLocks noChangeShapeType="1"/>
              </p:cNvSpPr>
              <p:nvPr/>
            </p:nvSpPr>
            <p:spPr bwMode="auto">
              <a:xfrm>
                <a:off x="313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2" name="Line 38"/>
              <p:cNvSpPr>
                <a:spLocks noChangeShapeType="1"/>
              </p:cNvSpPr>
              <p:nvPr/>
            </p:nvSpPr>
            <p:spPr bwMode="auto">
              <a:xfrm>
                <a:off x="335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93" name="Line 39"/>
              <p:cNvSpPr>
                <a:spLocks noChangeShapeType="1"/>
              </p:cNvSpPr>
              <p:nvPr/>
            </p:nvSpPr>
            <p:spPr bwMode="auto">
              <a:xfrm>
                <a:off x="357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22664" name="Oval 40"/>
            <p:cNvSpPr>
              <a:spLocks noChangeAspect="1" noChangeArrowheads="1"/>
            </p:cNvSpPr>
            <p:nvPr/>
          </p:nvSpPr>
          <p:spPr bwMode="auto">
            <a:xfrm>
              <a:off x="467" y="3547"/>
              <a:ext cx="71" cy="7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n>
                  <a:solidFill>
                    <a:schemeClr val="tx1"/>
                  </a:solidFill>
                </a:ln>
                <a:latin typeface="Arial" panose="020B0604020202020204" pitchFamily="34" charset="0"/>
              </a:endParaRPr>
            </a:p>
          </p:txBody>
        </p:sp>
        <p:sp>
          <p:nvSpPr>
            <p:cNvPr id="22665" name="Oval 41"/>
            <p:cNvSpPr>
              <a:spLocks noChangeAspect="1" noChangeArrowheads="1"/>
            </p:cNvSpPr>
            <p:nvPr/>
          </p:nvSpPr>
          <p:spPr bwMode="auto">
            <a:xfrm>
              <a:off x="566" y="3173"/>
              <a:ext cx="71" cy="7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66" name="Oval 42"/>
            <p:cNvSpPr>
              <a:spLocks noChangeAspect="1" noChangeArrowheads="1"/>
            </p:cNvSpPr>
            <p:nvPr/>
          </p:nvSpPr>
          <p:spPr bwMode="auto">
            <a:xfrm>
              <a:off x="872" y="2802"/>
              <a:ext cx="71" cy="7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n>
                  <a:solidFill>
                    <a:schemeClr val="tx1"/>
                  </a:solidFill>
                </a:ln>
                <a:latin typeface="Arial" panose="020B0604020202020204" pitchFamily="34" charset="0"/>
              </a:endParaRPr>
            </a:p>
          </p:txBody>
        </p:sp>
        <p:sp>
          <p:nvSpPr>
            <p:cNvPr id="22667" name="Oval 43"/>
            <p:cNvSpPr>
              <a:spLocks noChangeAspect="1" noChangeArrowheads="1"/>
            </p:cNvSpPr>
            <p:nvPr/>
          </p:nvSpPr>
          <p:spPr bwMode="auto">
            <a:xfrm>
              <a:off x="1301" y="2423"/>
              <a:ext cx="71" cy="7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68" name="Oval 44"/>
            <p:cNvSpPr>
              <a:spLocks noChangeAspect="1" noChangeArrowheads="1"/>
            </p:cNvSpPr>
            <p:nvPr/>
          </p:nvSpPr>
          <p:spPr bwMode="auto">
            <a:xfrm>
              <a:off x="1857" y="2031"/>
              <a:ext cx="71" cy="7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n>
                  <a:solidFill>
                    <a:schemeClr val="tx1"/>
                  </a:solidFill>
                </a:ln>
                <a:latin typeface="Arial" panose="020B0604020202020204" pitchFamily="34" charset="0"/>
              </a:endParaRPr>
            </a:p>
          </p:txBody>
        </p:sp>
        <p:sp>
          <p:nvSpPr>
            <p:cNvPr id="22670" name="Line 46"/>
            <p:cNvSpPr>
              <a:spLocks noChangeShapeType="1"/>
            </p:cNvSpPr>
            <p:nvPr/>
          </p:nvSpPr>
          <p:spPr bwMode="auto">
            <a:xfrm flipV="1">
              <a:off x="209" y="1811"/>
              <a:ext cx="0" cy="44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sp>
          <p:nvSpPr>
            <p:cNvPr id="22675" name="Text Box 51"/>
            <p:cNvSpPr txBox="1">
              <a:spLocks noChangeArrowheads="1"/>
            </p:cNvSpPr>
            <p:nvPr/>
          </p:nvSpPr>
          <p:spPr bwMode="auto">
            <a:xfrm>
              <a:off x="93" y="2319"/>
              <a:ext cx="649"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100" b="0"/>
                <a:t>0.7</a:t>
              </a:r>
              <a:endParaRPr lang="en-US" altLang="nl-NL" sz="2400" b="0"/>
            </a:p>
          </p:txBody>
        </p:sp>
        <p:sp>
          <p:nvSpPr>
            <p:cNvPr id="22676" name="Text Box 52"/>
            <p:cNvSpPr txBox="1">
              <a:spLocks noChangeArrowheads="1"/>
            </p:cNvSpPr>
            <p:nvPr/>
          </p:nvSpPr>
          <p:spPr bwMode="auto">
            <a:xfrm>
              <a:off x="1544" y="3785"/>
              <a:ext cx="69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$70</a:t>
              </a:r>
            </a:p>
          </p:txBody>
        </p:sp>
        <p:sp>
          <p:nvSpPr>
            <p:cNvPr id="22677" name="Text Box 53"/>
            <p:cNvSpPr txBox="1">
              <a:spLocks noChangeArrowheads="1"/>
            </p:cNvSpPr>
            <p:nvPr/>
          </p:nvSpPr>
          <p:spPr bwMode="auto">
            <a:xfrm>
              <a:off x="777" y="3772"/>
              <a:ext cx="69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$30</a:t>
              </a:r>
            </a:p>
          </p:txBody>
        </p:sp>
        <p:grpSp>
          <p:nvGrpSpPr>
            <p:cNvPr id="22678" name="Group 54"/>
            <p:cNvGrpSpPr>
              <a:grpSpLocks/>
            </p:cNvGrpSpPr>
            <p:nvPr/>
          </p:nvGrpSpPr>
          <p:grpSpPr bwMode="auto">
            <a:xfrm>
              <a:off x="1618" y="4024"/>
              <a:ext cx="957" cy="374"/>
              <a:chOff x="1618" y="4024"/>
              <a:chExt cx="957" cy="374"/>
            </a:xfrm>
          </p:grpSpPr>
          <p:sp>
            <p:nvSpPr>
              <p:cNvPr id="22681" name="Text Box 55"/>
              <p:cNvSpPr txBox="1">
                <a:spLocks noChangeArrowheads="1"/>
              </p:cNvSpPr>
              <p:nvPr/>
            </p:nvSpPr>
            <p:spPr bwMode="auto">
              <a:xfrm>
                <a:off x="2095" y="4024"/>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a:t>
                </a:r>
              </a:p>
            </p:txBody>
          </p:sp>
          <p:sp>
            <p:nvSpPr>
              <p:cNvPr id="22682" name="Line 56"/>
              <p:cNvSpPr>
                <a:spLocks noChangeShapeType="1"/>
              </p:cNvSpPr>
              <p:nvPr/>
            </p:nvSpPr>
            <p:spPr bwMode="auto">
              <a:xfrm>
                <a:off x="1618" y="4028"/>
                <a:ext cx="6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grpSp>
        <p:sp>
          <p:nvSpPr>
            <p:cNvPr id="22679" name="Text Box 57"/>
            <p:cNvSpPr txBox="1">
              <a:spLocks noChangeArrowheads="1"/>
            </p:cNvSpPr>
            <p:nvPr/>
          </p:nvSpPr>
          <p:spPr bwMode="auto">
            <a:xfrm>
              <a:off x="503" y="3398"/>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(a)</a:t>
              </a:r>
            </a:p>
          </p:txBody>
        </p:sp>
      </p:grpSp>
      <p:grpSp>
        <p:nvGrpSpPr>
          <p:cNvPr id="6" name="Group 59"/>
          <p:cNvGrpSpPr>
            <a:grpSpLocks/>
          </p:cNvGrpSpPr>
          <p:nvPr/>
        </p:nvGrpSpPr>
        <p:grpSpPr bwMode="auto">
          <a:xfrm>
            <a:off x="4197350" y="2781300"/>
            <a:ext cx="4692650" cy="4179888"/>
            <a:chOff x="2644" y="1752"/>
            <a:chExt cx="2956" cy="2633"/>
          </a:xfrm>
        </p:grpSpPr>
        <p:sp>
          <p:nvSpPr>
            <p:cNvPr id="22623" name="Text Box 97"/>
            <p:cNvSpPr txBox="1">
              <a:spLocks noChangeArrowheads="1"/>
            </p:cNvSpPr>
            <p:nvPr/>
          </p:nvSpPr>
          <p:spPr bwMode="auto">
            <a:xfrm>
              <a:off x="3177" y="3639"/>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$0</a:t>
              </a:r>
            </a:p>
          </p:txBody>
        </p:sp>
        <p:sp>
          <p:nvSpPr>
            <p:cNvPr id="22627" name="Text Box 101"/>
            <p:cNvSpPr txBox="1">
              <a:spLocks noChangeArrowheads="1"/>
            </p:cNvSpPr>
            <p:nvPr/>
          </p:nvSpPr>
          <p:spPr bwMode="auto">
            <a:xfrm>
              <a:off x="3397" y="3786"/>
              <a:ext cx="37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0</a:t>
              </a:r>
            </a:p>
          </p:txBody>
        </p:sp>
        <p:sp>
          <p:nvSpPr>
            <p:cNvPr id="22628" name="Text Box 102"/>
            <p:cNvSpPr txBox="1">
              <a:spLocks noChangeArrowheads="1"/>
            </p:cNvSpPr>
            <p:nvPr/>
          </p:nvSpPr>
          <p:spPr bwMode="auto">
            <a:xfrm>
              <a:off x="5215" y="3797"/>
              <a:ext cx="37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t>1</a:t>
              </a:r>
            </a:p>
          </p:txBody>
        </p:sp>
        <p:sp>
          <p:nvSpPr>
            <p:cNvPr id="22630" name="Text Box 104"/>
            <p:cNvSpPr txBox="1">
              <a:spLocks noChangeArrowheads="1"/>
            </p:cNvSpPr>
            <p:nvPr/>
          </p:nvSpPr>
          <p:spPr bwMode="auto">
            <a:xfrm>
              <a:off x="3510" y="3463"/>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(a)</a:t>
              </a:r>
            </a:p>
          </p:txBody>
        </p:sp>
        <p:sp>
          <p:nvSpPr>
            <p:cNvPr id="22631" name="Text Box 105"/>
            <p:cNvSpPr txBox="1">
              <a:spLocks noChangeArrowheads="1"/>
            </p:cNvSpPr>
            <p:nvPr/>
          </p:nvSpPr>
          <p:spPr bwMode="auto">
            <a:xfrm>
              <a:off x="3826" y="3351"/>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(b)</a:t>
              </a:r>
            </a:p>
          </p:txBody>
        </p:sp>
        <p:sp>
          <p:nvSpPr>
            <p:cNvPr id="22632" name="Text Box 106"/>
            <p:cNvSpPr txBox="1">
              <a:spLocks noChangeArrowheads="1"/>
            </p:cNvSpPr>
            <p:nvPr/>
          </p:nvSpPr>
          <p:spPr bwMode="auto">
            <a:xfrm>
              <a:off x="4455" y="2620"/>
              <a:ext cx="479"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(d)</a:t>
              </a:r>
            </a:p>
          </p:txBody>
        </p:sp>
        <p:sp>
          <p:nvSpPr>
            <p:cNvPr id="22633" name="Text Box 107"/>
            <p:cNvSpPr txBox="1">
              <a:spLocks noChangeArrowheads="1"/>
            </p:cNvSpPr>
            <p:nvPr/>
          </p:nvSpPr>
          <p:spPr bwMode="auto">
            <a:xfrm>
              <a:off x="4841" y="2052"/>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dirty="0"/>
                <a:t>(e)</a:t>
              </a:r>
            </a:p>
          </p:txBody>
        </p:sp>
        <p:sp>
          <p:nvSpPr>
            <p:cNvPr id="22608" name="Text Box 60"/>
            <p:cNvSpPr txBox="1">
              <a:spLocks noChangeArrowheads="1"/>
            </p:cNvSpPr>
            <p:nvPr/>
          </p:nvSpPr>
          <p:spPr bwMode="auto">
            <a:xfrm>
              <a:off x="4575" y="3804"/>
              <a:ext cx="648"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dirty="0"/>
                <a:t>0.7</a:t>
              </a:r>
              <a:endParaRPr lang="en-US" altLang="nl-NL" sz="2800" b="0" dirty="0"/>
            </a:p>
          </p:txBody>
        </p:sp>
        <p:sp>
          <p:nvSpPr>
            <p:cNvPr id="22609" name="Text Box 61"/>
            <p:cNvSpPr txBox="1">
              <a:spLocks noChangeArrowheads="1"/>
            </p:cNvSpPr>
            <p:nvPr/>
          </p:nvSpPr>
          <p:spPr bwMode="auto">
            <a:xfrm>
              <a:off x="4107" y="3057"/>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(c)</a:t>
              </a:r>
            </a:p>
          </p:txBody>
        </p:sp>
        <p:sp>
          <p:nvSpPr>
            <p:cNvPr id="22610" name="Text Box 62"/>
            <p:cNvSpPr txBox="1">
              <a:spLocks noChangeArrowheads="1"/>
            </p:cNvSpPr>
            <p:nvPr/>
          </p:nvSpPr>
          <p:spPr bwMode="auto">
            <a:xfrm>
              <a:off x="2644" y="1885"/>
              <a:ext cx="568"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GB" altLang="nl-NL" sz="2400" b="0" noProof="1"/>
                <a:t>$</a:t>
              </a:r>
            </a:p>
          </p:txBody>
        </p:sp>
        <p:sp>
          <p:nvSpPr>
            <p:cNvPr id="22611" name="Line 63"/>
            <p:cNvSpPr>
              <a:spLocks noChangeShapeType="1"/>
            </p:cNvSpPr>
            <p:nvPr/>
          </p:nvSpPr>
          <p:spPr bwMode="auto">
            <a:xfrm flipV="1">
              <a:off x="2853" y="1908"/>
              <a:ext cx="0" cy="44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sp>
          <p:nvSpPr>
            <p:cNvPr id="22612" name="Rectangle 64"/>
            <p:cNvSpPr>
              <a:spLocks noChangeArrowheads="1"/>
            </p:cNvSpPr>
            <p:nvPr/>
          </p:nvSpPr>
          <p:spPr bwMode="auto">
            <a:xfrm rot="5400000" flipH="1">
              <a:off x="3458" y="1944"/>
              <a:ext cx="1890" cy="180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22613" name="Group 65"/>
            <p:cNvGrpSpPr>
              <a:grpSpLocks/>
            </p:cNvGrpSpPr>
            <p:nvPr/>
          </p:nvGrpSpPr>
          <p:grpSpPr bwMode="auto">
            <a:xfrm rot="5400000" flipH="1">
              <a:off x="2558" y="2792"/>
              <a:ext cx="1891" cy="112"/>
              <a:chOff x="2706" y="8387"/>
              <a:chExt cx="2169" cy="133"/>
            </a:xfrm>
          </p:grpSpPr>
          <p:sp>
            <p:nvSpPr>
              <p:cNvPr id="22645" name="Line 66"/>
              <p:cNvSpPr>
                <a:spLocks noChangeShapeType="1"/>
              </p:cNvSpPr>
              <p:nvPr/>
            </p:nvSpPr>
            <p:spPr bwMode="auto">
              <a:xfrm>
                <a:off x="378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6" name="Line 67"/>
              <p:cNvSpPr>
                <a:spLocks noChangeShapeType="1"/>
              </p:cNvSpPr>
              <p:nvPr/>
            </p:nvSpPr>
            <p:spPr bwMode="auto">
              <a:xfrm>
                <a:off x="400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7" name="Line 68"/>
              <p:cNvSpPr>
                <a:spLocks noChangeShapeType="1"/>
              </p:cNvSpPr>
              <p:nvPr/>
            </p:nvSpPr>
            <p:spPr bwMode="auto">
              <a:xfrm>
                <a:off x="422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8" name="Line 69"/>
              <p:cNvSpPr>
                <a:spLocks noChangeShapeType="1"/>
              </p:cNvSpPr>
              <p:nvPr/>
            </p:nvSpPr>
            <p:spPr bwMode="auto">
              <a:xfrm>
                <a:off x="444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9" name="Line 70"/>
              <p:cNvSpPr>
                <a:spLocks noChangeShapeType="1"/>
              </p:cNvSpPr>
              <p:nvPr/>
            </p:nvSpPr>
            <p:spPr bwMode="auto">
              <a:xfrm>
                <a:off x="465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0" name="Line 71"/>
              <p:cNvSpPr>
                <a:spLocks noChangeShapeType="1"/>
              </p:cNvSpPr>
              <p:nvPr/>
            </p:nvSpPr>
            <p:spPr bwMode="auto">
              <a:xfrm>
                <a:off x="487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1" name="Line 72"/>
              <p:cNvSpPr>
                <a:spLocks noChangeShapeType="1"/>
              </p:cNvSpPr>
              <p:nvPr/>
            </p:nvSpPr>
            <p:spPr bwMode="auto">
              <a:xfrm>
                <a:off x="2706"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2" name="Line 73"/>
              <p:cNvSpPr>
                <a:spLocks noChangeShapeType="1"/>
              </p:cNvSpPr>
              <p:nvPr/>
            </p:nvSpPr>
            <p:spPr bwMode="auto">
              <a:xfrm>
                <a:off x="291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3" name="Line 74"/>
              <p:cNvSpPr>
                <a:spLocks noChangeShapeType="1"/>
              </p:cNvSpPr>
              <p:nvPr/>
            </p:nvSpPr>
            <p:spPr bwMode="auto">
              <a:xfrm>
                <a:off x="313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4" name="Line 75"/>
              <p:cNvSpPr>
                <a:spLocks noChangeShapeType="1"/>
              </p:cNvSpPr>
              <p:nvPr/>
            </p:nvSpPr>
            <p:spPr bwMode="auto">
              <a:xfrm>
                <a:off x="335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55" name="Line 76"/>
              <p:cNvSpPr>
                <a:spLocks noChangeShapeType="1"/>
              </p:cNvSpPr>
              <p:nvPr/>
            </p:nvSpPr>
            <p:spPr bwMode="auto">
              <a:xfrm>
                <a:off x="357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grpSp>
          <p:nvGrpSpPr>
            <p:cNvPr id="22614" name="Group 77"/>
            <p:cNvGrpSpPr>
              <a:grpSpLocks/>
            </p:cNvGrpSpPr>
            <p:nvPr/>
          </p:nvGrpSpPr>
          <p:grpSpPr bwMode="auto">
            <a:xfrm rot="10800000" flipH="1">
              <a:off x="3498" y="3772"/>
              <a:ext cx="1809" cy="65"/>
              <a:chOff x="2700" y="8387"/>
              <a:chExt cx="2181" cy="133"/>
            </a:xfrm>
          </p:grpSpPr>
          <p:sp>
            <p:nvSpPr>
              <p:cNvPr id="22640" name="Line 84"/>
              <p:cNvSpPr>
                <a:spLocks noChangeShapeType="1"/>
              </p:cNvSpPr>
              <p:nvPr/>
            </p:nvSpPr>
            <p:spPr bwMode="auto">
              <a:xfrm>
                <a:off x="270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4" name="Line 78"/>
              <p:cNvSpPr>
                <a:spLocks noChangeShapeType="1"/>
              </p:cNvSpPr>
              <p:nvPr/>
            </p:nvSpPr>
            <p:spPr bwMode="auto">
              <a:xfrm>
                <a:off x="378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5" name="Line 79"/>
              <p:cNvSpPr>
                <a:spLocks noChangeShapeType="1"/>
              </p:cNvSpPr>
              <p:nvPr/>
            </p:nvSpPr>
            <p:spPr bwMode="auto">
              <a:xfrm>
                <a:off x="400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6" name="Line 80"/>
              <p:cNvSpPr>
                <a:spLocks noChangeShapeType="1"/>
              </p:cNvSpPr>
              <p:nvPr/>
            </p:nvSpPr>
            <p:spPr bwMode="auto">
              <a:xfrm>
                <a:off x="422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7" name="Line 81"/>
              <p:cNvSpPr>
                <a:spLocks noChangeShapeType="1"/>
              </p:cNvSpPr>
              <p:nvPr/>
            </p:nvSpPr>
            <p:spPr bwMode="auto">
              <a:xfrm>
                <a:off x="444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8" name="Line 82"/>
              <p:cNvSpPr>
                <a:spLocks noChangeShapeType="1"/>
              </p:cNvSpPr>
              <p:nvPr/>
            </p:nvSpPr>
            <p:spPr bwMode="auto">
              <a:xfrm>
                <a:off x="465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39" name="Line 83"/>
              <p:cNvSpPr>
                <a:spLocks noChangeShapeType="1"/>
              </p:cNvSpPr>
              <p:nvPr/>
            </p:nvSpPr>
            <p:spPr bwMode="auto">
              <a:xfrm>
                <a:off x="4881"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1" name="Line 85"/>
              <p:cNvSpPr>
                <a:spLocks noChangeShapeType="1"/>
              </p:cNvSpPr>
              <p:nvPr/>
            </p:nvSpPr>
            <p:spPr bwMode="auto">
              <a:xfrm>
                <a:off x="2917"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2" name="Line 86"/>
              <p:cNvSpPr>
                <a:spLocks noChangeShapeType="1"/>
              </p:cNvSpPr>
              <p:nvPr/>
            </p:nvSpPr>
            <p:spPr bwMode="auto">
              <a:xfrm>
                <a:off x="3135"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3" name="Line 87"/>
              <p:cNvSpPr>
                <a:spLocks noChangeShapeType="1"/>
              </p:cNvSpPr>
              <p:nvPr/>
            </p:nvSpPr>
            <p:spPr bwMode="auto">
              <a:xfrm>
                <a:off x="3352"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2644" name="Line 88"/>
              <p:cNvSpPr>
                <a:spLocks noChangeShapeType="1"/>
              </p:cNvSpPr>
              <p:nvPr/>
            </p:nvSpPr>
            <p:spPr bwMode="auto">
              <a:xfrm>
                <a:off x="3570" y="8387"/>
                <a:ext cx="0" cy="13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22615" name="Freeform 89"/>
            <p:cNvSpPr>
              <a:spLocks/>
            </p:cNvSpPr>
            <p:nvPr/>
          </p:nvSpPr>
          <p:spPr bwMode="auto">
            <a:xfrm>
              <a:off x="3499" y="1910"/>
              <a:ext cx="1804" cy="1884"/>
            </a:xfrm>
            <a:custGeom>
              <a:avLst/>
              <a:gdLst>
                <a:gd name="T0" fmla="*/ 0 w 2143"/>
                <a:gd name="T1" fmla="*/ 137 h 2162"/>
                <a:gd name="T2" fmla="*/ 7 w 2143"/>
                <a:gd name="T3" fmla="*/ 137 h 2162"/>
                <a:gd name="T4" fmla="*/ 20 w 2143"/>
                <a:gd name="T5" fmla="*/ 127 h 2162"/>
                <a:gd name="T6" fmla="*/ 34 w 2143"/>
                <a:gd name="T7" fmla="*/ 105 h 2162"/>
                <a:gd name="T8" fmla="*/ 48 w 2143"/>
                <a:gd name="T9" fmla="*/ 72 h 2162"/>
                <a:gd name="T10" fmla="*/ 54 w 2143"/>
                <a:gd name="T11" fmla="*/ 56 h 2162"/>
                <a:gd name="T12" fmla="*/ 64 w 2143"/>
                <a:gd name="T13" fmla="*/ 25 h 2162"/>
                <a:gd name="T14" fmla="*/ 68 w 2143"/>
                <a:gd name="T15" fmla="*/ 0 h 2162"/>
                <a:gd name="T16" fmla="*/ 0 60000 65536"/>
                <a:gd name="T17" fmla="*/ 0 60000 65536"/>
                <a:gd name="T18" fmla="*/ 0 60000 65536"/>
                <a:gd name="T19" fmla="*/ 0 60000 65536"/>
                <a:gd name="T20" fmla="*/ 0 60000 65536"/>
                <a:gd name="T21" fmla="*/ 0 60000 65536"/>
                <a:gd name="T22" fmla="*/ 0 60000 65536"/>
                <a:gd name="T23" fmla="*/ 0 60000 65536"/>
                <a:gd name="T24" fmla="*/ 0 w 2143"/>
                <a:gd name="T25" fmla="*/ 0 h 2162"/>
                <a:gd name="T26" fmla="*/ 2143 w 2143"/>
                <a:gd name="T27" fmla="*/ 2162 h 21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3" h="2162">
                  <a:moveTo>
                    <a:pt x="0" y="2152"/>
                  </a:moveTo>
                  <a:cubicBezTo>
                    <a:pt x="35" y="2150"/>
                    <a:pt x="102" y="2162"/>
                    <a:pt x="209" y="2137"/>
                  </a:cubicBezTo>
                  <a:cubicBezTo>
                    <a:pt x="316" y="2112"/>
                    <a:pt x="502" y="2084"/>
                    <a:pt x="644" y="2002"/>
                  </a:cubicBezTo>
                  <a:cubicBezTo>
                    <a:pt x="786" y="1920"/>
                    <a:pt x="922" y="1787"/>
                    <a:pt x="1064" y="1642"/>
                  </a:cubicBezTo>
                  <a:cubicBezTo>
                    <a:pt x="1205" y="1497"/>
                    <a:pt x="1396" y="1260"/>
                    <a:pt x="1499" y="1132"/>
                  </a:cubicBezTo>
                  <a:cubicBezTo>
                    <a:pt x="1602" y="1004"/>
                    <a:pt x="1602" y="999"/>
                    <a:pt x="1685" y="876"/>
                  </a:cubicBezTo>
                  <a:cubicBezTo>
                    <a:pt x="1768" y="753"/>
                    <a:pt x="1918" y="543"/>
                    <a:pt x="1994" y="397"/>
                  </a:cubicBezTo>
                  <a:cubicBezTo>
                    <a:pt x="2070" y="251"/>
                    <a:pt x="2112" y="83"/>
                    <a:pt x="2143"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16" name="Oval 90"/>
            <p:cNvSpPr>
              <a:spLocks noChangeAspect="1" noChangeArrowheads="1"/>
            </p:cNvSpPr>
            <p:nvPr/>
          </p:nvSpPr>
          <p:spPr bwMode="auto">
            <a:xfrm rot="5400000" flipH="1">
              <a:off x="3640" y="3721"/>
              <a:ext cx="73" cy="71"/>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17" name="Oval 91"/>
            <p:cNvSpPr>
              <a:spLocks noChangeAspect="1" noChangeArrowheads="1"/>
            </p:cNvSpPr>
            <p:nvPr/>
          </p:nvSpPr>
          <p:spPr bwMode="auto">
            <a:xfrm rot="5400000" flipH="1">
              <a:off x="4000" y="3619"/>
              <a:ext cx="73" cy="71"/>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18" name="Oval 92"/>
            <p:cNvSpPr>
              <a:spLocks noChangeAspect="1" noChangeArrowheads="1"/>
            </p:cNvSpPr>
            <p:nvPr/>
          </p:nvSpPr>
          <p:spPr bwMode="auto">
            <a:xfrm rot="5400000" flipH="1">
              <a:off x="4359" y="3294"/>
              <a:ext cx="73" cy="71"/>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19" name="Oval 93"/>
            <p:cNvSpPr>
              <a:spLocks noChangeAspect="1" noChangeArrowheads="1"/>
            </p:cNvSpPr>
            <p:nvPr/>
          </p:nvSpPr>
          <p:spPr bwMode="auto">
            <a:xfrm rot="5400000" flipH="1">
              <a:off x="4725" y="2857"/>
              <a:ext cx="74" cy="71"/>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20" name="Oval 94"/>
            <p:cNvSpPr>
              <a:spLocks noChangeAspect="1" noChangeArrowheads="1"/>
            </p:cNvSpPr>
            <p:nvPr/>
          </p:nvSpPr>
          <p:spPr bwMode="auto">
            <a:xfrm rot="5400000" flipH="1">
              <a:off x="5104" y="2282"/>
              <a:ext cx="73" cy="71"/>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21" name="Text Box 95"/>
            <p:cNvSpPr txBox="1">
              <a:spLocks noChangeArrowheads="1"/>
            </p:cNvSpPr>
            <p:nvPr/>
          </p:nvSpPr>
          <p:spPr bwMode="auto">
            <a:xfrm>
              <a:off x="5120" y="4011"/>
              <a:ext cx="48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t>p</a:t>
              </a:r>
            </a:p>
          </p:txBody>
        </p:sp>
        <p:sp>
          <p:nvSpPr>
            <p:cNvPr id="22622" name="Line 96"/>
            <p:cNvSpPr>
              <a:spLocks noChangeShapeType="1"/>
            </p:cNvSpPr>
            <p:nvPr/>
          </p:nvSpPr>
          <p:spPr bwMode="auto">
            <a:xfrm>
              <a:off x="4655" y="4075"/>
              <a:ext cx="6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sp>
          <p:nvSpPr>
            <p:cNvPr id="22624" name="Text Box 98"/>
            <p:cNvSpPr txBox="1">
              <a:spLocks noChangeArrowheads="1"/>
            </p:cNvSpPr>
            <p:nvPr/>
          </p:nvSpPr>
          <p:spPr bwMode="auto">
            <a:xfrm>
              <a:off x="2966" y="1752"/>
              <a:ext cx="69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$100</a:t>
              </a:r>
            </a:p>
          </p:txBody>
        </p:sp>
        <p:sp>
          <p:nvSpPr>
            <p:cNvPr id="22625" name="Text Box 99"/>
            <p:cNvSpPr txBox="1">
              <a:spLocks noChangeArrowheads="1"/>
            </p:cNvSpPr>
            <p:nvPr/>
          </p:nvSpPr>
          <p:spPr bwMode="auto">
            <a:xfrm>
              <a:off x="3052" y="2321"/>
              <a:ext cx="69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$70</a:t>
              </a:r>
            </a:p>
          </p:txBody>
        </p:sp>
        <p:sp>
          <p:nvSpPr>
            <p:cNvPr id="22626" name="Text Box 100"/>
            <p:cNvSpPr txBox="1">
              <a:spLocks noChangeArrowheads="1"/>
            </p:cNvSpPr>
            <p:nvPr/>
          </p:nvSpPr>
          <p:spPr bwMode="auto">
            <a:xfrm>
              <a:off x="3060" y="3082"/>
              <a:ext cx="690"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400" b="0"/>
                <a:t>$30</a:t>
              </a:r>
            </a:p>
          </p:txBody>
        </p:sp>
        <p:sp>
          <p:nvSpPr>
            <p:cNvPr id="22629" name="Text Box 103"/>
            <p:cNvSpPr txBox="1">
              <a:spLocks noChangeArrowheads="1"/>
            </p:cNvSpPr>
            <p:nvPr/>
          </p:nvSpPr>
          <p:spPr bwMode="auto">
            <a:xfrm>
              <a:off x="3858" y="3806"/>
              <a:ext cx="648"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500" b="0"/>
                <a:t>0.3</a:t>
              </a:r>
              <a:endParaRPr lang="en-US" altLang="nl-NL" sz="2800" b="0"/>
            </a:p>
          </p:txBody>
        </p:sp>
      </p:grpSp>
      <p:grpSp>
        <p:nvGrpSpPr>
          <p:cNvPr id="9" name="Group 109"/>
          <p:cNvGrpSpPr>
            <a:grpSpLocks/>
          </p:cNvGrpSpPr>
          <p:nvPr/>
        </p:nvGrpSpPr>
        <p:grpSpPr bwMode="auto">
          <a:xfrm>
            <a:off x="107950" y="646114"/>
            <a:ext cx="2027238" cy="1320801"/>
            <a:chOff x="68" y="407"/>
            <a:chExt cx="1277" cy="832"/>
          </a:xfrm>
        </p:grpSpPr>
        <p:sp>
          <p:nvSpPr>
            <p:cNvPr id="22597" name="Text Box 110"/>
            <p:cNvSpPr txBox="1">
              <a:spLocks noChangeArrowheads="1"/>
            </p:cNvSpPr>
            <p:nvPr/>
          </p:nvSpPr>
          <p:spPr bwMode="auto">
            <a:xfrm>
              <a:off x="832" y="468"/>
              <a:ext cx="513"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$100</a:t>
              </a:r>
            </a:p>
          </p:txBody>
        </p:sp>
        <p:sp>
          <p:nvSpPr>
            <p:cNvPr id="22598" name="Text Box 111"/>
            <p:cNvSpPr txBox="1">
              <a:spLocks noChangeArrowheads="1"/>
            </p:cNvSpPr>
            <p:nvPr/>
          </p:nvSpPr>
          <p:spPr bwMode="auto">
            <a:xfrm>
              <a:off x="512" y="930"/>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0.90</a:t>
              </a:r>
            </a:p>
          </p:txBody>
        </p:sp>
        <p:sp>
          <p:nvSpPr>
            <p:cNvPr id="22599" name="Text Box 112"/>
            <p:cNvSpPr txBox="1">
              <a:spLocks noChangeArrowheads="1"/>
            </p:cNvSpPr>
            <p:nvPr/>
          </p:nvSpPr>
          <p:spPr bwMode="auto">
            <a:xfrm>
              <a:off x="512" y="407"/>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0.10</a:t>
              </a:r>
            </a:p>
          </p:txBody>
        </p:sp>
        <p:sp>
          <p:nvSpPr>
            <p:cNvPr id="22600" name="Text Box 113"/>
            <p:cNvSpPr txBox="1">
              <a:spLocks noChangeArrowheads="1"/>
            </p:cNvSpPr>
            <p:nvPr/>
          </p:nvSpPr>
          <p:spPr bwMode="auto">
            <a:xfrm>
              <a:off x="245" y="590"/>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a:t>
              </a:r>
            </a:p>
          </p:txBody>
        </p:sp>
        <p:sp>
          <p:nvSpPr>
            <p:cNvPr id="22601" name="Freeform 114"/>
            <p:cNvSpPr>
              <a:spLocks/>
            </p:cNvSpPr>
            <p:nvPr/>
          </p:nvSpPr>
          <p:spPr bwMode="auto">
            <a:xfrm>
              <a:off x="504" y="595"/>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02" name="Freeform 115"/>
            <p:cNvSpPr>
              <a:spLocks/>
            </p:cNvSpPr>
            <p:nvPr/>
          </p:nvSpPr>
          <p:spPr bwMode="auto">
            <a:xfrm flipV="1">
              <a:off x="512" y="786"/>
              <a:ext cx="361"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03" name="Text Box 116"/>
            <p:cNvSpPr txBox="1">
              <a:spLocks noChangeArrowheads="1"/>
            </p:cNvSpPr>
            <p:nvPr/>
          </p:nvSpPr>
          <p:spPr bwMode="auto">
            <a:xfrm>
              <a:off x="94" y="651"/>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a:t>
              </a:r>
            </a:p>
          </p:txBody>
        </p:sp>
        <p:sp>
          <p:nvSpPr>
            <p:cNvPr id="22604" name="Oval 117"/>
            <p:cNvSpPr>
              <a:spLocks noChangeAspect="1" noChangeArrowheads="1"/>
            </p:cNvSpPr>
            <p:nvPr/>
          </p:nvSpPr>
          <p:spPr bwMode="auto">
            <a:xfrm>
              <a:off x="450" y="713"/>
              <a:ext cx="128" cy="131"/>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05" name="Text Box 118"/>
            <p:cNvSpPr txBox="1">
              <a:spLocks noChangeArrowheads="1"/>
            </p:cNvSpPr>
            <p:nvPr/>
          </p:nvSpPr>
          <p:spPr bwMode="auto">
            <a:xfrm>
              <a:off x="856" y="850"/>
              <a:ext cx="306"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a:t>
              </a:r>
            </a:p>
          </p:txBody>
        </p:sp>
        <p:sp>
          <p:nvSpPr>
            <p:cNvPr id="22606" name="Rectangle 119"/>
            <p:cNvSpPr>
              <a:spLocks noChangeArrowheads="1"/>
            </p:cNvSpPr>
            <p:nvPr/>
          </p:nvSpPr>
          <p:spPr bwMode="auto">
            <a:xfrm>
              <a:off x="97" y="414"/>
              <a:ext cx="1107" cy="777"/>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607" name="Text Box 120"/>
            <p:cNvSpPr txBox="1">
              <a:spLocks noChangeArrowheads="1"/>
            </p:cNvSpPr>
            <p:nvPr/>
          </p:nvSpPr>
          <p:spPr bwMode="auto">
            <a:xfrm>
              <a:off x="68" y="984"/>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(a)</a:t>
              </a:r>
            </a:p>
          </p:txBody>
        </p:sp>
      </p:grpSp>
      <p:grpSp>
        <p:nvGrpSpPr>
          <p:cNvPr id="10" name="Group 178"/>
          <p:cNvGrpSpPr>
            <a:grpSpLocks/>
          </p:cNvGrpSpPr>
          <p:nvPr/>
        </p:nvGrpSpPr>
        <p:grpSpPr bwMode="auto">
          <a:xfrm>
            <a:off x="1855788" y="646113"/>
            <a:ext cx="7245350" cy="1319213"/>
            <a:chOff x="1169" y="407"/>
            <a:chExt cx="4564" cy="831"/>
          </a:xfrm>
        </p:grpSpPr>
        <p:sp>
          <p:nvSpPr>
            <p:cNvPr id="22563" name="Text Box 130"/>
            <p:cNvSpPr txBox="1">
              <a:spLocks noChangeArrowheads="1"/>
            </p:cNvSpPr>
            <p:nvPr/>
          </p:nvSpPr>
          <p:spPr bwMode="auto">
            <a:xfrm>
              <a:off x="1169" y="652"/>
              <a:ext cx="361"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$9</a:t>
              </a:r>
            </a:p>
          </p:txBody>
        </p:sp>
        <p:sp>
          <p:nvSpPr>
            <p:cNvPr id="22571" name="Text Box 138"/>
            <p:cNvSpPr txBox="1">
              <a:spLocks noChangeArrowheads="1"/>
            </p:cNvSpPr>
            <p:nvPr/>
          </p:nvSpPr>
          <p:spPr bwMode="auto">
            <a:xfrm>
              <a:off x="2218" y="657"/>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$25</a:t>
              </a:r>
            </a:p>
          </p:txBody>
        </p:sp>
        <p:sp>
          <p:nvSpPr>
            <p:cNvPr id="22553" name="Rectangle 159"/>
            <p:cNvSpPr>
              <a:spLocks noChangeArrowheads="1"/>
            </p:cNvSpPr>
            <p:nvPr/>
          </p:nvSpPr>
          <p:spPr bwMode="auto">
            <a:xfrm>
              <a:off x="2264" y="414"/>
              <a:ext cx="1080" cy="777"/>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54" name="Text Box 142"/>
            <p:cNvSpPr txBox="1">
              <a:spLocks noChangeArrowheads="1"/>
            </p:cNvSpPr>
            <p:nvPr/>
          </p:nvSpPr>
          <p:spPr bwMode="auto">
            <a:xfrm>
              <a:off x="2685" y="407"/>
              <a:ext cx="45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0.50</a:t>
              </a:r>
            </a:p>
          </p:txBody>
        </p:sp>
        <p:sp>
          <p:nvSpPr>
            <p:cNvPr id="22555" name="Text Box 122"/>
            <p:cNvSpPr txBox="1">
              <a:spLocks noChangeArrowheads="1"/>
            </p:cNvSpPr>
            <p:nvPr/>
          </p:nvSpPr>
          <p:spPr bwMode="auto">
            <a:xfrm>
              <a:off x="4436" y="652"/>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dirty="0"/>
                <a:t>$81</a:t>
              </a:r>
            </a:p>
          </p:txBody>
        </p:sp>
        <p:sp>
          <p:nvSpPr>
            <p:cNvPr id="22556" name="Text Box 123"/>
            <p:cNvSpPr txBox="1">
              <a:spLocks noChangeArrowheads="1"/>
            </p:cNvSpPr>
            <p:nvPr/>
          </p:nvSpPr>
          <p:spPr bwMode="auto">
            <a:xfrm>
              <a:off x="3310" y="661"/>
              <a:ext cx="361"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$49</a:t>
              </a:r>
            </a:p>
          </p:txBody>
        </p:sp>
        <p:sp>
          <p:nvSpPr>
            <p:cNvPr id="22557" name="Text Box 124"/>
            <p:cNvSpPr txBox="1">
              <a:spLocks noChangeArrowheads="1"/>
            </p:cNvSpPr>
            <p:nvPr/>
          </p:nvSpPr>
          <p:spPr bwMode="auto">
            <a:xfrm>
              <a:off x="4908" y="407"/>
              <a:ext cx="45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0.90</a:t>
              </a:r>
            </a:p>
          </p:txBody>
        </p:sp>
        <p:sp>
          <p:nvSpPr>
            <p:cNvPr id="22558" name="Text Box 125"/>
            <p:cNvSpPr txBox="1">
              <a:spLocks noChangeArrowheads="1"/>
            </p:cNvSpPr>
            <p:nvPr/>
          </p:nvSpPr>
          <p:spPr bwMode="auto">
            <a:xfrm>
              <a:off x="3799" y="933"/>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0.30</a:t>
              </a:r>
            </a:p>
          </p:txBody>
        </p:sp>
        <p:sp>
          <p:nvSpPr>
            <p:cNvPr id="22559" name="Text Box 126"/>
            <p:cNvSpPr txBox="1">
              <a:spLocks noChangeArrowheads="1"/>
            </p:cNvSpPr>
            <p:nvPr/>
          </p:nvSpPr>
          <p:spPr bwMode="auto">
            <a:xfrm>
              <a:off x="1612" y="932"/>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0.70</a:t>
              </a:r>
            </a:p>
          </p:txBody>
        </p:sp>
        <p:sp>
          <p:nvSpPr>
            <p:cNvPr id="22560" name="Text Box 127"/>
            <p:cNvSpPr txBox="1">
              <a:spLocks noChangeArrowheads="1"/>
            </p:cNvSpPr>
            <p:nvPr/>
          </p:nvSpPr>
          <p:spPr bwMode="auto">
            <a:xfrm>
              <a:off x="1328" y="590"/>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a:t>
              </a:r>
            </a:p>
          </p:txBody>
        </p:sp>
        <p:sp>
          <p:nvSpPr>
            <p:cNvPr id="22561" name="Freeform 128"/>
            <p:cNvSpPr>
              <a:spLocks/>
            </p:cNvSpPr>
            <p:nvPr/>
          </p:nvSpPr>
          <p:spPr bwMode="auto">
            <a:xfrm>
              <a:off x="1587" y="595"/>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62" name="Freeform 129"/>
            <p:cNvSpPr>
              <a:spLocks/>
            </p:cNvSpPr>
            <p:nvPr/>
          </p:nvSpPr>
          <p:spPr bwMode="auto">
            <a:xfrm flipV="1">
              <a:off x="1595" y="786"/>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64" name="Oval 131"/>
            <p:cNvSpPr>
              <a:spLocks noChangeAspect="1" noChangeArrowheads="1"/>
            </p:cNvSpPr>
            <p:nvPr/>
          </p:nvSpPr>
          <p:spPr bwMode="auto">
            <a:xfrm>
              <a:off x="1532" y="713"/>
              <a:ext cx="129" cy="131"/>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65" name="Text Box 132"/>
            <p:cNvSpPr txBox="1">
              <a:spLocks noChangeArrowheads="1"/>
            </p:cNvSpPr>
            <p:nvPr/>
          </p:nvSpPr>
          <p:spPr bwMode="auto">
            <a:xfrm>
              <a:off x="1890" y="468"/>
              <a:ext cx="513"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$100</a:t>
              </a:r>
            </a:p>
          </p:txBody>
        </p:sp>
        <p:sp>
          <p:nvSpPr>
            <p:cNvPr id="22566" name="Text Box 133"/>
            <p:cNvSpPr txBox="1">
              <a:spLocks noChangeArrowheads="1"/>
            </p:cNvSpPr>
            <p:nvPr/>
          </p:nvSpPr>
          <p:spPr bwMode="auto">
            <a:xfrm>
              <a:off x="1936" y="841"/>
              <a:ext cx="305"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a:t>
              </a:r>
            </a:p>
          </p:txBody>
        </p:sp>
        <p:sp>
          <p:nvSpPr>
            <p:cNvPr id="22567" name="Text Box 134"/>
            <p:cNvSpPr txBox="1">
              <a:spLocks noChangeArrowheads="1"/>
            </p:cNvSpPr>
            <p:nvPr/>
          </p:nvSpPr>
          <p:spPr bwMode="auto">
            <a:xfrm>
              <a:off x="1595" y="407"/>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0.30</a:t>
              </a:r>
            </a:p>
          </p:txBody>
        </p:sp>
        <p:sp>
          <p:nvSpPr>
            <p:cNvPr id="22568" name="Text Box 135"/>
            <p:cNvSpPr txBox="1">
              <a:spLocks noChangeArrowheads="1"/>
            </p:cNvSpPr>
            <p:nvPr/>
          </p:nvSpPr>
          <p:spPr bwMode="auto">
            <a:xfrm>
              <a:off x="2436" y="590"/>
              <a:ext cx="361"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a:t>
              </a:r>
            </a:p>
          </p:txBody>
        </p:sp>
        <p:sp>
          <p:nvSpPr>
            <p:cNvPr id="22569" name="Freeform 136"/>
            <p:cNvSpPr>
              <a:spLocks/>
            </p:cNvSpPr>
            <p:nvPr/>
          </p:nvSpPr>
          <p:spPr bwMode="auto">
            <a:xfrm>
              <a:off x="2676" y="595"/>
              <a:ext cx="361"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70" name="Freeform 137"/>
            <p:cNvSpPr>
              <a:spLocks/>
            </p:cNvSpPr>
            <p:nvPr/>
          </p:nvSpPr>
          <p:spPr bwMode="auto">
            <a:xfrm flipV="1">
              <a:off x="2685" y="786"/>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72" name="Oval 139"/>
            <p:cNvSpPr>
              <a:spLocks noChangeAspect="1" noChangeArrowheads="1"/>
            </p:cNvSpPr>
            <p:nvPr/>
          </p:nvSpPr>
          <p:spPr bwMode="auto">
            <a:xfrm>
              <a:off x="2622" y="713"/>
              <a:ext cx="129" cy="131"/>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73" name="Text Box 140"/>
            <p:cNvSpPr txBox="1">
              <a:spLocks noChangeArrowheads="1"/>
            </p:cNvSpPr>
            <p:nvPr/>
          </p:nvSpPr>
          <p:spPr bwMode="auto">
            <a:xfrm>
              <a:off x="2988" y="468"/>
              <a:ext cx="513"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$100</a:t>
              </a:r>
            </a:p>
          </p:txBody>
        </p:sp>
        <p:sp>
          <p:nvSpPr>
            <p:cNvPr id="22574" name="Text Box 141"/>
            <p:cNvSpPr txBox="1">
              <a:spLocks noChangeArrowheads="1"/>
            </p:cNvSpPr>
            <p:nvPr/>
          </p:nvSpPr>
          <p:spPr bwMode="auto">
            <a:xfrm>
              <a:off x="3033" y="841"/>
              <a:ext cx="306"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a:t>
              </a:r>
            </a:p>
          </p:txBody>
        </p:sp>
        <p:sp>
          <p:nvSpPr>
            <p:cNvPr id="22575" name="Text Box 143"/>
            <p:cNvSpPr txBox="1">
              <a:spLocks noChangeArrowheads="1"/>
            </p:cNvSpPr>
            <p:nvPr/>
          </p:nvSpPr>
          <p:spPr bwMode="auto">
            <a:xfrm>
              <a:off x="2701" y="932"/>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0.50</a:t>
              </a:r>
            </a:p>
          </p:txBody>
        </p:sp>
        <p:sp>
          <p:nvSpPr>
            <p:cNvPr id="22576" name="Text Box 144"/>
            <p:cNvSpPr txBox="1">
              <a:spLocks noChangeArrowheads="1"/>
            </p:cNvSpPr>
            <p:nvPr/>
          </p:nvSpPr>
          <p:spPr bwMode="auto">
            <a:xfrm>
              <a:off x="3531" y="599"/>
              <a:ext cx="36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a:t>
              </a:r>
            </a:p>
          </p:txBody>
        </p:sp>
        <p:sp>
          <p:nvSpPr>
            <p:cNvPr id="22577" name="Freeform 145"/>
            <p:cNvSpPr>
              <a:spLocks/>
            </p:cNvSpPr>
            <p:nvPr/>
          </p:nvSpPr>
          <p:spPr bwMode="auto">
            <a:xfrm>
              <a:off x="3774" y="605"/>
              <a:ext cx="360" cy="182"/>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78" name="Freeform 146"/>
            <p:cNvSpPr>
              <a:spLocks/>
            </p:cNvSpPr>
            <p:nvPr/>
          </p:nvSpPr>
          <p:spPr bwMode="auto">
            <a:xfrm flipV="1">
              <a:off x="3782" y="796"/>
              <a:ext cx="361" cy="182"/>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79" name="Oval 147"/>
            <p:cNvSpPr>
              <a:spLocks noChangeAspect="1" noChangeArrowheads="1"/>
            </p:cNvSpPr>
            <p:nvPr/>
          </p:nvSpPr>
          <p:spPr bwMode="auto">
            <a:xfrm>
              <a:off x="3720" y="723"/>
              <a:ext cx="128" cy="130"/>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latin typeface="Arial" panose="020B0604020202020204" pitchFamily="34" charset="0"/>
              </a:endParaRPr>
            </a:p>
          </p:txBody>
        </p:sp>
        <p:sp>
          <p:nvSpPr>
            <p:cNvPr id="22580" name="Text Box 148"/>
            <p:cNvSpPr txBox="1">
              <a:spLocks noChangeArrowheads="1"/>
            </p:cNvSpPr>
            <p:nvPr/>
          </p:nvSpPr>
          <p:spPr bwMode="auto">
            <a:xfrm>
              <a:off x="4095" y="477"/>
              <a:ext cx="513"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$100</a:t>
              </a:r>
            </a:p>
          </p:txBody>
        </p:sp>
        <p:sp>
          <p:nvSpPr>
            <p:cNvPr id="22581" name="Text Box 149"/>
            <p:cNvSpPr txBox="1">
              <a:spLocks noChangeArrowheads="1"/>
            </p:cNvSpPr>
            <p:nvPr/>
          </p:nvSpPr>
          <p:spPr bwMode="auto">
            <a:xfrm>
              <a:off x="4140" y="851"/>
              <a:ext cx="306"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a:t>
              </a:r>
            </a:p>
          </p:txBody>
        </p:sp>
        <p:sp>
          <p:nvSpPr>
            <p:cNvPr id="22582" name="Text Box 150"/>
            <p:cNvSpPr txBox="1">
              <a:spLocks noChangeArrowheads="1"/>
            </p:cNvSpPr>
            <p:nvPr/>
          </p:nvSpPr>
          <p:spPr bwMode="auto">
            <a:xfrm>
              <a:off x="3782" y="417"/>
              <a:ext cx="460"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0.70</a:t>
              </a:r>
            </a:p>
          </p:txBody>
        </p:sp>
        <p:sp>
          <p:nvSpPr>
            <p:cNvPr id="22583" name="Text Box 151"/>
            <p:cNvSpPr txBox="1">
              <a:spLocks noChangeArrowheads="1"/>
            </p:cNvSpPr>
            <p:nvPr/>
          </p:nvSpPr>
          <p:spPr bwMode="auto">
            <a:xfrm>
              <a:off x="4652" y="590"/>
              <a:ext cx="361"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800" b="0"/>
                <a:t>~</a:t>
              </a:r>
            </a:p>
          </p:txBody>
        </p:sp>
        <p:sp>
          <p:nvSpPr>
            <p:cNvPr id="22584" name="Freeform 152"/>
            <p:cNvSpPr>
              <a:spLocks/>
            </p:cNvSpPr>
            <p:nvPr/>
          </p:nvSpPr>
          <p:spPr bwMode="auto">
            <a:xfrm>
              <a:off x="4899" y="595"/>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85" name="Freeform 153"/>
            <p:cNvSpPr>
              <a:spLocks/>
            </p:cNvSpPr>
            <p:nvPr/>
          </p:nvSpPr>
          <p:spPr bwMode="auto">
            <a:xfrm flipV="1">
              <a:off x="4908" y="786"/>
              <a:ext cx="360" cy="183"/>
            </a:xfrm>
            <a:custGeom>
              <a:avLst/>
              <a:gdLst>
                <a:gd name="T0" fmla="*/ 0 w 660"/>
                <a:gd name="T1" fmla="*/ 1 h 360"/>
                <a:gd name="T2" fmla="*/ 1 w 660"/>
                <a:gd name="T3" fmla="*/ 0 h 360"/>
                <a:gd name="T4" fmla="*/ 1 w 660"/>
                <a:gd name="T5" fmla="*/ 0 h 360"/>
                <a:gd name="T6" fmla="*/ 0 60000 65536"/>
                <a:gd name="T7" fmla="*/ 0 60000 65536"/>
                <a:gd name="T8" fmla="*/ 0 60000 65536"/>
                <a:gd name="T9" fmla="*/ 0 w 660"/>
                <a:gd name="T10" fmla="*/ 0 h 360"/>
                <a:gd name="T11" fmla="*/ 660 w 660"/>
                <a:gd name="T12" fmla="*/ 360 h 360"/>
              </a:gdLst>
              <a:ahLst/>
              <a:cxnLst>
                <a:cxn ang="T6">
                  <a:pos x="T0" y="T1"/>
                </a:cxn>
                <a:cxn ang="T7">
                  <a:pos x="T2" y="T3"/>
                </a:cxn>
                <a:cxn ang="T8">
                  <a:pos x="T4" y="T5"/>
                </a:cxn>
              </a:cxnLst>
              <a:rect l="T9" t="T10" r="T11" b="T12"/>
              <a:pathLst>
                <a:path w="660" h="360">
                  <a:moveTo>
                    <a:pt x="0" y="360"/>
                  </a:moveTo>
                  <a:lnTo>
                    <a:pt x="105" y="0"/>
                  </a:lnTo>
                  <a:lnTo>
                    <a:pt x="66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86" name="Oval 154"/>
            <p:cNvSpPr>
              <a:spLocks noChangeAspect="1" noChangeArrowheads="1"/>
            </p:cNvSpPr>
            <p:nvPr/>
          </p:nvSpPr>
          <p:spPr bwMode="auto">
            <a:xfrm>
              <a:off x="4845" y="713"/>
              <a:ext cx="129" cy="131"/>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87" name="Text Box 155"/>
            <p:cNvSpPr txBox="1">
              <a:spLocks noChangeArrowheads="1"/>
            </p:cNvSpPr>
            <p:nvPr/>
          </p:nvSpPr>
          <p:spPr bwMode="auto">
            <a:xfrm>
              <a:off x="5220" y="476"/>
              <a:ext cx="513"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$100</a:t>
              </a:r>
            </a:p>
          </p:txBody>
        </p:sp>
        <p:sp>
          <p:nvSpPr>
            <p:cNvPr id="22588" name="Text Box 156"/>
            <p:cNvSpPr txBox="1">
              <a:spLocks noChangeArrowheads="1"/>
            </p:cNvSpPr>
            <p:nvPr/>
          </p:nvSpPr>
          <p:spPr bwMode="auto">
            <a:xfrm>
              <a:off x="5265" y="850"/>
              <a:ext cx="306"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a:t>
              </a:r>
            </a:p>
          </p:txBody>
        </p:sp>
        <p:sp>
          <p:nvSpPr>
            <p:cNvPr id="22589" name="Text Box 157"/>
            <p:cNvSpPr txBox="1">
              <a:spLocks noChangeArrowheads="1"/>
            </p:cNvSpPr>
            <p:nvPr/>
          </p:nvSpPr>
          <p:spPr bwMode="auto">
            <a:xfrm>
              <a:off x="4924" y="932"/>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0.10</a:t>
              </a:r>
            </a:p>
          </p:txBody>
        </p:sp>
        <p:sp>
          <p:nvSpPr>
            <p:cNvPr id="22590" name="Rectangle 158"/>
            <p:cNvSpPr>
              <a:spLocks noChangeArrowheads="1"/>
            </p:cNvSpPr>
            <p:nvPr/>
          </p:nvSpPr>
          <p:spPr bwMode="auto">
            <a:xfrm>
              <a:off x="1216" y="414"/>
              <a:ext cx="1020" cy="777"/>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91" name="Rectangle 160"/>
            <p:cNvSpPr>
              <a:spLocks noChangeArrowheads="1"/>
            </p:cNvSpPr>
            <p:nvPr/>
          </p:nvSpPr>
          <p:spPr bwMode="auto">
            <a:xfrm>
              <a:off x="3365" y="414"/>
              <a:ext cx="1086" cy="777"/>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92" name="Rectangle 161"/>
            <p:cNvSpPr>
              <a:spLocks noChangeArrowheads="1"/>
            </p:cNvSpPr>
            <p:nvPr/>
          </p:nvSpPr>
          <p:spPr bwMode="auto">
            <a:xfrm>
              <a:off x="4468" y="414"/>
              <a:ext cx="1122" cy="777"/>
            </a:xfrm>
            <a:prstGeom prst="rect">
              <a:avLst/>
            </a:prstGeom>
            <a:noFill/>
            <a:ln w="9525" cap="rnd">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93" name="Text Box 162"/>
            <p:cNvSpPr txBox="1">
              <a:spLocks noChangeArrowheads="1"/>
            </p:cNvSpPr>
            <p:nvPr/>
          </p:nvSpPr>
          <p:spPr bwMode="auto">
            <a:xfrm>
              <a:off x="1190" y="981"/>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(b)</a:t>
              </a:r>
            </a:p>
          </p:txBody>
        </p:sp>
        <p:sp>
          <p:nvSpPr>
            <p:cNvPr id="22594" name="Text Box 163"/>
            <p:cNvSpPr txBox="1">
              <a:spLocks noChangeArrowheads="1"/>
            </p:cNvSpPr>
            <p:nvPr/>
          </p:nvSpPr>
          <p:spPr bwMode="auto">
            <a:xfrm>
              <a:off x="3344" y="981"/>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(d)</a:t>
              </a:r>
            </a:p>
          </p:txBody>
        </p:sp>
        <p:sp>
          <p:nvSpPr>
            <p:cNvPr id="22595" name="Text Box 164"/>
            <p:cNvSpPr txBox="1">
              <a:spLocks noChangeArrowheads="1"/>
            </p:cNvSpPr>
            <p:nvPr/>
          </p:nvSpPr>
          <p:spPr bwMode="auto">
            <a:xfrm>
              <a:off x="2243" y="976"/>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(c)</a:t>
              </a:r>
            </a:p>
          </p:txBody>
        </p:sp>
        <p:sp>
          <p:nvSpPr>
            <p:cNvPr id="22596" name="Text Box 165"/>
            <p:cNvSpPr txBox="1">
              <a:spLocks noChangeArrowheads="1"/>
            </p:cNvSpPr>
            <p:nvPr/>
          </p:nvSpPr>
          <p:spPr bwMode="auto">
            <a:xfrm>
              <a:off x="4445" y="983"/>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800" b="0"/>
                <a:t>(e)</a:t>
              </a:r>
            </a:p>
          </p:txBody>
        </p:sp>
      </p:grpSp>
      <p:sp>
        <p:nvSpPr>
          <p:cNvPr id="325798" name="Text Box 166"/>
          <p:cNvSpPr txBox="1">
            <a:spLocks noChangeArrowheads="1"/>
          </p:cNvSpPr>
          <p:nvPr/>
        </p:nvSpPr>
        <p:spPr bwMode="auto">
          <a:xfrm>
            <a:off x="5070475" y="2139950"/>
            <a:ext cx="4073525" cy="76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dirty="0">
                <a:latin typeface="Arial" panose="020B0604020202020204" pitchFamily="34" charset="0"/>
              </a:rPr>
              <a:t>Psychology: </a:t>
            </a:r>
            <a:r>
              <a:rPr lang="en-US" altLang="nl-NL" sz="2000" dirty="0">
                <a:latin typeface="Arial" panose="020B0604020202020204" pitchFamily="34" charset="0"/>
                <a:sym typeface="Symbol" panose="05050102010706020507" pitchFamily="18" charset="2"/>
              </a:rPr>
              <a:t></a:t>
            </a:r>
            <a:r>
              <a:rPr lang="en-US" altLang="nl-NL" sz="2000" dirty="0">
                <a:latin typeface="Arial" panose="020B0604020202020204" pitchFamily="34" charset="0"/>
              </a:rPr>
              <a:t> = w(p)100</a:t>
            </a:r>
          </a:p>
          <a:p>
            <a:pPr>
              <a:spcBef>
                <a:spcPct val="0"/>
              </a:spcBef>
              <a:buFontTx/>
              <a:buNone/>
            </a:pPr>
            <a:r>
              <a:rPr lang="en-US" altLang="nl-NL" sz="2000" dirty="0">
                <a:latin typeface="Arial" panose="020B0604020202020204" pitchFamily="34" charset="0"/>
              </a:rPr>
              <a:t>Below is graph of w(p)! (</a:t>
            </a:r>
            <a:r>
              <a:rPr lang="en-US" altLang="nl-NL" sz="2400" dirty="0">
                <a:latin typeface="Arial" panose="020B0604020202020204" pitchFamily="34" charset="0"/>
                <a:sym typeface="Symbol" panose="05050102010706020507" pitchFamily="18" charset="2"/>
              </a:rPr>
              <a:t></a:t>
            </a:r>
            <a:r>
              <a:rPr lang="nl-NL" altLang="nl-NL" sz="2400" dirty="0">
                <a:latin typeface="Arial" panose="020B0604020202020204" pitchFamily="34" charset="0"/>
              </a:rPr>
              <a:t> </a:t>
            </a:r>
            <a:r>
              <a:rPr lang="en-US" altLang="nl-NL" sz="2000" dirty="0">
                <a:latin typeface="Arial" panose="020B0604020202020204" pitchFamily="34" charset="0"/>
              </a:rPr>
              <a:t>100)</a:t>
            </a:r>
          </a:p>
        </p:txBody>
      </p:sp>
      <p:sp>
        <p:nvSpPr>
          <p:cNvPr id="325799" name="Text Box 167"/>
          <p:cNvSpPr txBox="1">
            <a:spLocks noChangeArrowheads="1"/>
          </p:cNvSpPr>
          <p:nvPr/>
        </p:nvSpPr>
        <p:spPr bwMode="auto">
          <a:xfrm>
            <a:off x="212725" y="2106613"/>
            <a:ext cx="696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a:latin typeface="Arial" panose="020B0604020202020204" pitchFamily="34" charset="0"/>
              </a:rPr>
              <a:t>EU:</a:t>
            </a:r>
          </a:p>
        </p:txBody>
      </p:sp>
      <p:sp>
        <p:nvSpPr>
          <p:cNvPr id="325800" name="Text Box 168"/>
          <p:cNvSpPr txBox="1">
            <a:spLocks noChangeArrowheads="1"/>
          </p:cNvSpPr>
          <p:nvPr/>
        </p:nvSpPr>
        <p:spPr bwMode="auto">
          <a:xfrm>
            <a:off x="250825" y="2068513"/>
            <a:ext cx="4021138"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a:latin typeface="Arial" panose="020B0604020202020204" pitchFamily="34" charset="0"/>
              </a:rPr>
              <a:t>EU: U(9) = </a:t>
            </a:r>
          </a:p>
          <a:p>
            <a:pPr>
              <a:spcBef>
                <a:spcPct val="0"/>
              </a:spcBef>
              <a:buFontTx/>
              <a:buNone/>
            </a:pPr>
            <a:r>
              <a:rPr lang="en-US" altLang="nl-NL" sz="2000">
                <a:latin typeface="Arial" panose="020B0604020202020204" pitchFamily="34" charset="0"/>
              </a:rPr>
              <a:t>0.30U(100) = 0.30.</a:t>
            </a:r>
          </a:p>
        </p:txBody>
      </p:sp>
      <p:sp>
        <p:nvSpPr>
          <p:cNvPr id="325801" name="Text Box 169"/>
          <p:cNvSpPr txBox="1">
            <a:spLocks noChangeArrowheads="1"/>
          </p:cNvSpPr>
          <p:nvPr/>
        </p:nvSpPr>
        <p:spPr bwMode="auto">
          <a:xfrm>
            <a:off x="193675" y="2159000"/>
            <a:ext cx="4094163"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dirty="0">
                <a:latin typeface="Arial" panose="020B0604020202020204" pitchFamily="34" charset="0"/>
              </a:rPr>
              <a:t>EU: U(</a:t>
            </a:r>
            <a:r>
              <a:rPr lang="en-US" altLang="nl-NL" sz="2000" dirty="0">
                <a:latin typeface="Arial" panose="020B0604020202020204" pitchFamily="34" charset="0"/>
                <a:sym typeface="Symbol" panose="05050102010706020507" pitchFamily="18" charset="2"/>
              </a:rPr>
              <a:t></a:t>
            </a:r>
            <a:r>
              <a:rPr lang="en-US" altLang="nl-NL" sz="2000" dirty="0">
                <a:latin typeface="Arial" panose="020B0604020202020204" pitchFamily="34" charset="0"/>
              </a:rPr>
              <a:t>) = </a:t>
            </a:r>
            <a:r>
              <a:rPr lang="en-US" altLang="nl-NL" sz="2000" dirty="0" err="1">
                <a:latin typeface="Arial" panose="020B0604020202020204" pitchFamily="34" charset="0"/>
              </a:rPr>
              <a:t>pU</a:t>
            </a:r>
            <a:r>
              <a:rPr lang="en-US" altLang="nl-NL" sz="2000" dirty="0">
                <a:latin typeface="Arial" panose="020B0604020202020204" pitchFamily="34" charset="0"/>
              </a:rPr>
              <a:t>(100) = p.</a:t>
            </a:r>
          </a:p>
          <a:p>
            <a:pPr>
              <a:spcBef>
                <a:spcPct val="0"/>
              </a:spcBef>
              <a:buFontTx/>
              <a:buNone/>
            </a:pPr>
            <a:r>
              <a:rPr lang="en-US" altLang="nl-NL" sz="2000" dirty="0">
                <a:latin typeface="Arial" panose="020B0604020202020204" pitchFamily="34" charset="0"/>
              </a:rPr>
              <a:t>Below: is graph of U!</a:t>
            </a:r>
          </a:p>
        </p:txBody>
      </p:sp>
      <p:grpSp>
        <p:nvGrpSpPr>
          <p:cNvPr id="11" name="Group 170"/>
          <p:cNvGrpSpPr>
            <a:grpSpLocks/>
          </p:cNvGrpSpPr>
          <p:nvPr/>
        </p:nvGrpSpPr>
        <p:grpSpPr bwMode="auto">
          <a:xfrm>
            <a:off x="8613775" y="6331445"/>
            <a:ext cx="533400" cy="357188"/>
            <a:chOff x="153" y="4104"/>
            <a:chExt cx="336" cy="225"/>
          </a:xfrm>
        </p:grpSpPr>
        <p:sp>
          <p:nvSpPr>
            <p:cNvPr id="22551" name="AutoShape 171">
              <a:hlinkClick r:id="rId3" action="ppaction://hlinksldjump" highlightClick="1"/>
            </p:cNvPr>
            <p:cNvSpPr>
              <a:spLocks noChangeArrowheads="1"/>
            </p:cNvSpPr>
            <p:nvPr/>
          </p:nvSpPr>
          <p:spPr bwMode="auto">
            <a:xfrm>
              <a:off x="192" y="4104"/>
              <a:ext cx="240" cy="96"/>
            </a:xfrm>
            <a:prstGeom prst="actionButtonForwardNext">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52" name="Text Box 172"/>
            <p:cNvSpPr txBox="1">
              <a:spLocks noChangeArrowheads="1"/>
            </p:cNvSpPr>
            <p:nvPr/>
          </p:nvSpPr>
          <p:spPr bwMode="auto">
            <a:xfrm>
              <a:off x="153" y="4175"/>
              <a:ext cx="33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1000" b="0"/>
                <a:t>next p.</a:t>
              </a:r>
              <a:endParaRPr lang="en-US" altLang="nl-NL" sz="2400" b="0"/>
            </a:p>
          </p:txBody>
        </p:sp>
      </p:grpSp>
      <p:grpSp>
        <p:nvGrpSpPr>
          <p:cNvPr id="12" name="Group 177"/>
          <p:cNvGrpSpPr>
            <a:grpSpLocks/>
          </p:cNvGrpSpPr>
          <p:nvPr/>
        </p:nvGrpSpPr>
        <p:grpSpPr bwMode="auto">
          <a:xfrm>
            <a:off x="4479925" y="6280144"/>
            <a:ext cx="793750" cy="358775"/>
            <a:chOff x="2822" y="3956"/>
            <a:chExt cx="500" cy="226"/>
          </a:xfrm>
        </p:grpSpPr>
        <p:sp>
          <p:nvSpPr>
            <p:cNvPr id="22549" name="AutoShape 174">
              <a:hlinkClick r:id="rId3" action="ppaction://hlinksldjump" highlightClick="1"/>
            </p:cNvPr>
            <p:cNvSpPr>
              <a:spLocks noChangeArrowheads="1"/>
            </p:cNvSpPr>
            <p:nvPr/>
          </p:nvSpPr>
          <p:spPr bwMode="auto">
            <a:xfrm>
              <a:off x="2861" y="3956"/>
              <a:ext cx="240" cy="96"/>
            </a:xfrm>
            <a:prstGeom prst="actionButtonForwardNext">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550" name="Text Box 175"/>
            <p:cNvSpPr txBox="1">
              <a:spLocks noChangeArrowheads="1"/>
            </p:cNvSpPr>
            <p:nvPr/>
          </p:nvSpPr>
          <p:spPr bwMode="auto">
            <a:xfrm>
              <a:off x="2822" y="4027"/>
              <a:ext cx="50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1000" b="0" dirty="0"/>
                <a:t>p.  </a:t>
              </a:r>
              <a:r>
                <a:rPr lang="en-US" altLang="nl-NL" sz="1000" dirty="0"/>
                <a:t>+2</a:t>
              </a:r>
              <a:endParaRPr lang="en-US" altLang="nl-NL" sz="2400" b="0" dirty="0"/>
            </a:p>
          </p:txBody>
        </p:sp>
      </p:grpSp>
      <p:sp>
        <p:nvSpPr>
          <p:cNvPr id="178" name="Text Box 3">
            <a:extLst>
              <a:ext uri="{FF2B5EF4-FFF2-40B4-BE49-F238E27FC236}">
                <a16:creationId xmlns:a16="http://schemas.microsoft.com/office/drawing/2014/main" id="{87240402-43F8-4EAA-BF42-96BC006F7A40}"/>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76</a:t>
            </a:fld>
            <a:endParaRPr lang="en-US" altLang="nl-NL" sz="1600"/>
          </a:p>
        </p:txBody>
      </p:sp>
    </p:spTree>
    <p:extLst>
      <p:ext uri="{BB962C8B-B14F-4D97-AF65-F5344CB8AC3E}">
        <p14:creationId xmlns:p14="http://schemas.microsoft.com/office/powerpoint/2010/main" val="4286235609"/>
      </p:ext>
    </p:extLst>
  </p:cSld>
  <p:clrMapOvr>
    <a:masterClrMapping/>
  </p:clrMapOvr>
  <p:transition advTm="2294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2564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2563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25635"/>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32579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32563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325800"/>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325801">
                                            <p:bg/>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325801">
                                            <p:txEl>
                                              <p:pRg st="0" end="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325801">
                                            <p:txEl>
                                              <p:pRg st="1" end="1"/>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499"/>
                                          </p:stCondLst>
                                        </p:cTn>
                                        <p:tgtEl>
                                          <p:spTgt spid="1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325638"/>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325636"/>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325639"/>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325798">
                                            <p:bg/>
                                          </p:spTgt>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325798">
                                            <p:txEl>
                                              <p:pRg st="0" end="0"/>
                                            </p:txEl>
                                          </p:spTgt>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325798">
                                            <p:txEl>
                                              <p:pRg st="1" end="1"/>
                                            </p:txEl>
                                          </p:spTgt>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499"/>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autoUpdateAnimBg="0"/>
      <p:bldP spid="325635" grpId="0" animBg="1"/>
      <p:bldP spid="325636" grpId="0" autoUpdateAnimBg="0"/>
      <p:bldP spid="325637" grpId="0" autoUpdateAnimBg="0"/>
      <p:bldP spid="325638" grpId="0" autoUpdateAnimBg="0"/>
      <p:bldP spid="325639" grpId="0" animBg="1" autoUpdateAnimBg="0"/>
      <p:bldP spid="325640" grpId="0" autoUpdateAnimBg="0"/>
      <p:bldP spid="325798" grpId="0" build="p" animBg="1" autoUpdateAnimBg="0"/>
      <p:bldP spid="325799" grpId="0" autoUpdateAnimBg="0"/>
      <p:bldP spid="325800" grpId="0" animBg="1" autoUpdateAnimBg="0"/>
      <p:bldP spid="325801" grpId="0" build="p" animBg="1"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Text Box 2"/>
          <p:cNvSpPr txBox="1">
            <a:spLocks noChangeArrowheads="1"/>
          </p:cNvSpPr>
          <p:nvPr/>
        </p:nvSpPr>
        <p:spPr bwMode="auto">
          <a:xfrm>
            <a:off x="242888" y="119063"/>
            <a:ext cx="8251825" cy="111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 typeface="Math3" panose="00000400000000000000" pitchFamily="2" charset="2"/>
              <a:buNone/>
            </a:pPr>
            <a:r>
              <a:rPr lang="en-US" altLang="nl-NL"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Psychologists</a:t>
            </a:r>
            <a:r>
              <a:rPr lang="en-US" altLang="nl-NL" sz="2800" b="0" dirty="0">
                <a:latin typeface="Arial" panose="020B0604020202020204" pitchFamily="34" charset="0"/>
                <a:cs typeface="Times New Roman" panose="02020603050405020304" pitchFamily="18" charset="0"/>
                <a:sym typeface="Math3" panose="00000400000000000000" pitchFamily="2" charset="2"/>
              </a:rPr>
              <a:t> (Lopes etc.): What economists do with money, is better done with probabilities! Risk attitude has more to do with probabilities.</a:t>
            </a:r>
            <a:endParaRPr lang="en-GB" altLang="nl-NL" sz="2800" b="0" dirty="0">
              <a:latin typeface="Arial" panose="020B0604020202020204" pitchFamily="34" charset="0"/>
              <a:cs typeface="Times New Roman" panose="02020603050405020304" pitchFamily="18" charset="0"/>
              <a:sym typeface="Math3" panose="00000400000000000000" pitchFamily="2" charset="2"/>
            </a:endParaRPr>
          </a:p>
        </p:txBody>
      </p:sp>
      <p:sp>
        <p:nvSpPr>
          <p:cNvPr id="374788" name="Text Box 4"/>
          <p:cNvSpPr txBox="1">
            <a:spLocks noChangeArrowheads="1"/>
          </p:cNvSpPr>
          <p:nvPr/>
        </p:nvSpPr>
        <p:spPr bwMode="auto">
          <a:xfrm>
            <a:off x="6700838" y="1776413"/>
            <a:ext cx="23304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b="0" dirty="0">
                <a:latin typeface="Arial" panose="020B0604020202020204" pitchFamily="34" charset="0"/>
                <a:cs typeface="Times New Roman" panose="02020603050405020304" pitchFamily="18" charset="0"/>
                <a:sym typeface="Math3" panose="00000400000000000000" pitchFamily="2" charset="2"/>
              </a:rPr>
              <a:t>w increasing, w(0) = 0, </a:t>
            </a:r>
            <a:br>
              <a:rPr lang="en-GB" altLang="nl-NL" sz="2800" b="0" dirty="0">
                <a:latin typeface="Arial" panose="020B0604020202020204" pitchFamily="34" charset="0"/>
                <a:cs typeface="Times New Roman" panose="02020603050405020304" pitchFamily="18" charset="0"/>
                <a:sym typeface="Math3" panose="00000400000000000000" pitchFamily="2" charset="2"/>
              </a:rPr>
            </a:br>
            <a:r>
              <a:rPr lang="en-GB" altLang="nl-NL" sz="2800" b="0" dirty="0">
                <a:latin typeface="Arial" panose="020B0604020202020204" pitchFamily="34" charset="0"/>
                <a:cs typeface="Times New Roman" panose="02020603050405020304" pitchFamily="18" charset="0"/>
                <a:sym typeface="Math3" panose="00000400000000000000" pitchFamily="2" charset="2"/>
              </a:rPr>
              <a:t>w(1) = 1.</a:t>
            </a:r>
          </a:p>
        </p:txBody>
      </p:sp>
      <p:sp>
        <p:nvSpPr>
          <p:cNvPr id="374789" name="Text Box 5"/>
          <p:cNvSpPr txBox="1">
            <a:spLocks noChangeArrowheads="1"/>
          </p:cNvSpPr>
          <p:nvPr/>
        </p:nvSpPr>
        <p:spPr bwMode="auto">
          <a:xfrm>
            <a:off x="1531938" y="2474913"/>
            <a:ext cx="1751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 </a:t>
            </a:r>
            <a:r>
              <a:rPr lang="en-US" altLang="nl-NL" b="0" dirty="0" err="1">
                <a:latin typeface="Arial" panose="020B0604020202020204" pitchFamily="34" charset="0"/>
                <a:ea typeface="MS Mincho" panose="02020609040205080304" pitchFamily="49" charset="-128"/>
                <a:sym typeface="Math4" panose="00000400000000000000" pitchFamily="2" charset="2"/>
              </a:rPr>
              <a:t>pU</a:t>
            </a:r>
            <a:r>
              <a:rPr lang="en-US" altLang="nl-NL" b="0" dirty="0">
                <a:latin typeface="Arial" panose="020B0604020202020204" pitchFamily="34" charset="0"/>
                <a:ea typeface="MS Mincho" panose="02020609040205080304" pitchFamily="49" charset="-128"/>
                <a:sym typeface="Math4" panose="00000400000000000000" pitchFamily="2" charset="2"/>
              </a:rPr>
              <a:t>(</a:t>
            </a:r>
            <a:r>
              <a:rPr lang="en-US" altLang="nl-NL" b="0" dirty="0">
                <a:latin typeface="Arial" panose="020B0604020202020204" pitchFamily="34" charset="0"/>
                <a:sym typeface="Symbol" panose="05050102010706020507" pitchFamily="18"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a:t>
            </a:r>
            <a:endParaRPr lang="en-GB" altLang="nl-NL" b="0" dirty="0">
              <a:latin typeface="Arial" panose="020B0604020202020204" pitchFamily="34" charset="0"/>
              <a:ea typeface="MS Mincho" panose="02020609040205080304" pitchFamily="49" charset="-128"/>
              <a:sym typeface="Math4" panose="00000400000000000000" pitchFamily="2" charset="2"/>
            </a:endParaRPr>
          </a:p>
        </p:txBody>
      </p:sp>
      <p:sp>
        <p:nvSpPr>
          <p:cNvPr id="374790" name="Text Box 6"/>
          <p:cNvSpPr txBox="1">
            <a:spLocks noChangeArrowheads="1"/>
          </p:cNvSpPr>
          <p:nvPr/>
        </p:nvSpPr>
        <p:spPr bwMode="auto">
          <a:xfrm>
            <a:off x="695325" y="1584325"/>
            <a:ext cx="24177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Economists</a:t>
            </a:r>
          </a:p>
        </p:txBody>
      </p:sp>
      <p:sp>
        <p:nvSpPr>
          <p:cNvPr id="374791" name="Text Box 7"/>
          <p:cNvSpPr txBox="1">
            <a:spLocks noChangeArrowheads="1"/>
          </p:cNvSpPr>
          <p:nvPr/>
        </p:nvSpPr>
        <p:spPr bwMode="auto">
          <a:xfrm>
            <a:off x="320675" y="5657850"/>
            <a:ext cx="843756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At first, for simplicity, we consider linear U for </a:t>
            </a:r>
            <a:r>
              <a:rPr lang="en-US" altLang="nl-NL" dirty="0">
                <a:sym typeface="Symbol" panose="05050102010706020507" pitchFamily="18" charset="2"/>
              </a:rPr>
              <a:t></a:t>
            </a:r>
            <a:r>
              <a:rPr lang="en-US" altLang="nl-NL" u="sng" baseline="30000" dirty="0">
                <a:sym typeface="Symbol" panose="05050102010706020507" pitchFamily="18" charset="2"/>
              </a:rPr>
              <a:t>s</a:t>
            </a:r>
            <a:r>
              <a:rPr lang="en-GB" altLang="nl-NL" b="0" dirty="0">
                <a:latin typeface="Arial" panose="020B0604020202020204" pitchFamily="34" charset="0"/>
                <a:cs typeface="Times New Roman" panose="02020603050405020304" pitchFamily="18" charset="0"/>
                <a:sym typeface="Math3" panose="00000400000000000000" pitchFamily="2" charset="2"/>
              </a:rPr>
              <a:t>. Is OK for moderate money amounts.</a:t>
            </a:r>
          </a:p>
        </p:txBody>
      </p:sp>
      <p:sp>
        <p:nvSpPr>
          <p:cNvPr id="374792" name="Rectangle 8"/>
          <p:cNvSpPr>
            <a:spLocks noChangeArrowheads="1"/>
          </p:cNvSpPr>
          <p:nvPr/>
        </p:nvSpPr>
        <p:spPr bwMode="auto">
          <a:xfrm>
            <a:off x="339725" y="1614488"/>
            <a:ext cx="2916238" cy="1930400"/>
          </a:xfrm>
          <a:prstGeom prst="rect">
            <a:avLst/>
          </a:prstGeom>
          <a:noFill/>
          <a:ln w="9525">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2" name="Group 9"/>
          <p:cNvGrpSpPr>
            <a:grpSpLocks/>
          </p:cNvGrpSpPr>
          <p:nvPr/>
        </p:nvGrpSpPr>
        <p:grpSpPr bwMode="auto">
          <a:xfrm>
            <a:off x="8296275" y="6337294"/>
            <a:ext cx="990600" cy="358775"/>
            <a:chOff x="5228" y="3992"/>
            <a:chExt cx="624" cy="226"/>
          </a:xfrm>
        </p:grpSpPr>
        <p:sp>
          <p:nvSpPr>
            <p:cNvPr id="24633" name="AutoShape 10">
              <a:hlinkClick r:id="rId3" action="ppaction://hlinksldjump" highlightClick="1"/>
            </p:cNvPr>
            <p:cNvSpPr>
              <a:spLocks noChangeArrowheads="1"/>
            </p:cNvSpPr>
            <p:nvPr/>
          </p:nvSpPr>
          <p:spPr bwMode="auto">
            <a:xfrm>
              <a:off x="5369" y="3992"/>
              <a:ext cx="240" cy="96"/>
            </a:xfrm>
            <a:prstGeom prst="actionButtonForwardNext">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4634" name="Text Box 11"/>
            <p:cNvSpPr txBox="1">
              <a:spLocks noChangeArrowheads="1"/>
            </p:cNvSpPr>
            <p:nvPr/>
          </p:nvSpPr>
          <p:spPr bwMode="auto">
            <a:xfrm>
              <a:off x="5228" y="4063"/>
              <a:ext cx="62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nl-NL" sz="1000" b="0" dirty="0" err="1"/>
                <a:t>p.</a:t>
              </a:r>
              <a:r>
                <a:rPr lang="en-US" altLang="nl-NL" sz="1000" b="0" dirty="0"/>
                <a:t> U/w graph</a:t>
              </a:r>
              <a:endParaRPr lang="en-US" altLang="nl-NL" sz="2400" b="0" dirty="0"/>
            </a:p>
          </p:txBody>
        </p:sp>
      </p:grpSp>
      <p:grpSp>
        <p:nvGrpSpPr>
          <p:cNvPr id="3" name="Group 12"/>
          <p:cNvGrpSpPr>
            <a:grpSpLocks/>
          </p:cNvGrpSpPr>
          <p:nvPr/>
        </p:nvGrpSpPr>
        <p:grpSpPr bwMode="auto">
          <a:xfrm>
            <a:off x="442913" y="2055813"/>
            <a:ext cx="1338263" cy="1419225"/>
            <a:chOff x="279" y="1250"/>
            <a:chExt cx="843" cy="894"/>
          </a:xfrm>
        </p:grpSpPr>
        <p:sp>
          <p:nvSpPr>
            <p:cNvPr id="24622" name="Text Box 13"/>
            <p:cNvSpPr txBox="1">
              <a:spLocks noChangeArrowheads="1"/>
            </p:cNvSpPr>
            <p:nvPr/>
          </p:nvSpPr>
          <p:spPr bwMode="auto">
            <a:xfrm>
              <a:off x="483" y="1250"/>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p</a:t>
              </a:r>
              <a:endParaRPr lang="en-GB" altLang="nl-NL" sz="2800" b="0" baseline="-25000" dirty="0">
                <a:latin typeface="Arial" panose="020B0604020202020204" pitchFamily="34" charset="0"/>
                <a:sym typeface="Math3" panose="00000400000000000000" pitchFamily="2" charset="2"/>
              </a:endParaRPr>
            </a:p>
          </p:txBody>
        </p:sp>
        <p:sp>
          <p:nvSpPr>
            <p:cNvPr id="24623" name="Text Box 14"/>
            <p:cNvSpPr txBox="1">
              <a:spLocks noChangeArrowheads="1"/>
            </p:cNvSpPr>
            <p:nvPr/>
          </p:nvSpPr>
          <p:spPr bwMode="auto">
            <a:xfrm>
              <a:off x="724" y="1371"/>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dirty="0">
                  <a:latin typeface="Arial" panose="020B0604020202020204" pitchFamily="34" charset="0"/>
                  <a:sym typeface="Symbol" panose="05050102010706020507" pitchFamily="18" charset="2"/>
                </a:rPr>
                <a:t></a:t>
              </a:r>
              <a:endParaRPr lang="en-GB" altLang="nl-NL" sz="2800" b="0" dirty="0">
                <a:latin typeface="Arial" panose="020B0604020202020204" pitchFamily="34" charset="0"/>
                <a:sym typeface="Symbol" panose="05050102010706020507" pitchFamily="18" charset="2"/>
              </a:endParaRPr>
            </a:p>
          </p:txBody>
        </p:sp>
        <p:sp>
          <p:nvSpPr>
            <p:cNvPr id="24624" name="Text Box 15"/>
            <p:cNvSpPr txBox="1">
              <a:spLocks noChangeArrowheads="1"/>
            </p:cNvSpPr>
            <p:nvPr/>
          </p:nvSpPr>
          <p:spPr bwMode="auto">
            <a:xfrm>
              <a:off x="309" y="1817"/>
              <a:ext cx="4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1–p</a:t>
              </a:r>
              <a:endParaRPr lang="en-GB" altLang="nl-NL" sz="2800" b="0" baseline="-25000">
                <a:latin typeface="Arial" panose="020B0604020202020204" pitchFamily="34" charset="0"/>
                <a:sym typeface="Math3" panose="00000400000000000000" pitchFamily="2" charset="2"/>
              </a:endParaRPr>
            </a:p>
          </p:txBody>
        </p:sp>
        <p:sp>
          <p:nvSpPr>
            <p:cNvPr id="24625" name="Text Box 16"/>
            <p:cNvSpPr txBox="1">
              <a:spLocks noChangeArrowheads="1"/>
            </p:cNvSpPr>
            <p:nvPr/>
          </p:nvSpPr>
          <p:spPr bwMode="auto">
            <a:xfrm>
              <a:off x="723" y="1719"/>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0</a:t>
              </a:r>
              <a:endParaRPr lang="en-GB" altLang="nl-NL" sz="2800" b="0" baseline="-25000" dirty="0">
                <a:latin typeface="Arial" panose="020B0604020202020204" pitchFamily="34" charset="0"/>
                <a:sym typeface="Math3" panose="00000400000000000000" pitchFamily="2" charset="2"/>
              </a:endParaRPr>
            </a:p>
          </p:txBody>
        </p:sp>
        <p:grpSp>
          <p:nvGrpSpPr>
            <p:cNvPr id="24626" name="Group 17"/>
            <p:cNvGrpSpPr>
              <a:grpSpLocks/>
            </p:cNvGrpSpPr>
            <p:nvPr/>
          </p:nvGrpSpPr>
          <p:grpSpPr bwMode="auto">
            <a:xfrm>
              <a:off x="279" y="1558"/>
              <a:ext cx="450" cy="313"/>
              <a:chOff x="1314" y="1747"/>
              <a:chExt cx="450" cy="313"/>
            </a:xfrm>
          </p:grpSpPr>
          <p:grpSp>
            <p:nvGrpSpPr>
              <p:cNvPr id="24627" name="Group 18"/>
              <p:cNvGrpSpPr>
                <a:grpSpLocks/>
              </p:cNvGrpSpPr>
              <p:nvPr/>
            </p:nvGrpSpPr>
            <p:grpSpPr bwMode="auto">
              <a:xfrm>
                <a:off x="1427" y="1747"/>
                <a:ext cx="337" cy="100"/>
                <a:chOff x="1426" y="1576"/>
                <a:chExt cx="301" cy="100"/>
              </a:xfrm>
            </p:grpSpPr>
            <p:sp>
              <p:nvSpPr>
                <p:cNvPr id="24631" name="Line 19"/>
                <p:cNvSpPr>
                  <a:spLocks noChangeShapeType="1"/>
                </p:cNvSpPr>
                <p:nvPr/>
              </p:nvSpPr>
              <p:spPr bwMode="auto">
                <a:xfrm flipV="1">
                  <a:off x="1426" y="1576"/>
                  <a:ext cx="58"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32" name="Line 20"/>
                <p:cNvSpPr>
                  <a:spLocks noChangeShapeType="1"/>
                </p:cNvSpPr>
                <p:nvPr/>
              </p:nvSpPr>
              <p:spPr bwMode="auto">
                <a:xfrm>
                  <a:off x="1483" y="1576"/>
                  <a:ext cx="2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24628" name="Line 21"/>
              <p:cNvSpPr>
                <a:spLocks noChangeShapeType="1"/>
              </p:cNvSpPr>
              <p:nvPr/>
            </p:nvSpPr>
            <p:spPr bwMode="auto">
              <a:xfrm>
                <a:off x="1414" y="1960"/>
                <a:ext cx="65"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29" name="Line 22"/>
              <p:cNvSpPr>
                <a:spLocks noChangeShapeType="1"/>
              </p:cNvSpPr>
              <p:nvPr/>
            </p:nvSpPr>
            <p:spPr bwMode="auto">
              <a:xfrm flipV="1">
                <a:off x="1477" y="2060"/>
                <a:ext cx="28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30" name="Oval 23"/>
              <p:cNvSpPr>
                <a:spLocks noChangeAspect="1" noChangeArrowheads="1"/>
              </p:cNvSpPr>
              <p:nvPr/>
            </p:nvSpPr>
            <p:spPr bwMode="auto">
              <a:xfrm>
                <a:off x="1314" y="1830"/>
                <a:ext cx="167" cy="16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374808" name="Text Box 24"/>
          <p:cNvSpPr txBox="1">
            <a:spLocks noChangeArrowheads="1"/>
          </p:cNvSpPr>
          <p:nvPr/>
        </p:nvSpPr>
        <p:spPr bwMode="auto">
          <a:xfrm>
            <a:off x="4556125" y="2441575"/>
            <a:ext cx="1938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 w(p)</a:t>
            </a:r>
            <a:r>
              <a:rPr lang="en-US" altLang="nl-NL" b="0" dirty="0">
                <a:latin typeface="Arial" panose="020B0604020202020204" pitchFamily="34" charset="0"/>
                <a:sym typeface="Symbol" panose="05050102010706020507" pitchFamily="18" charset="2"/>
              </a:rPr>
              <a:t></a:t>
            </a:r>
            <a:endParaRPr lang="en-GB" altLang="nl-NL" b="0" dirty="0">
              <a:latin typeface="Arial" panose="020B0604020202020204" pitchFamily="34" charset="0"/>
              <a:sym typeface="Symbol" panose="05050102010706020507" pitchFamily="18" charset="2"/>
            </a:endParaRPr>
          </a:p>
        </p:txBody>
      </p:sp>
      <p:grpSp>
        <p:nvGrpSpPr>
          <p:cNvPr id="6" name="Group 25"/>
          <p:cNvGrpSpPr>
            <a:grpSpLocks/>
          </p:cNvGrpSpPr>
          <p:nvPr/>
        </p:nvGrpSpPr>
        <p:grpSpPr bwMode="auto">
          <a:xfrm>
            <a:off x="3406775" y="1565275"/>
            <a:ext cx="2916238" cy="1960563"/>
            <a:chOff x="2146" y="941"/>
            <a:chExt cx="1837" cy="1235"/>
          </a:xfrm>
        </p:grpSpPr>
        <p:grpSp>
          <p:nvGrpSpPr>
            <p:cNvPr id="24607" name="Group 26"/>
            <p:cNvGrpSpPr>
              <a:grpSpLocks/>
            </p:cNvGrpSpPr>
            <p:nvPr/>
          </p:nvGrpSpPr>
          <p:grpSpPr bwMode="auto">
            <a:xfrm>
              <a:off x="2146" y="941"/>
              <a:ext cx="1837" cy="1235"/>
              <a:chOff x="2146" y="941"/>
              <a:chExt cx="1837" cy="1235"/>
            </a:xfrm>
          </p:grpSpPr>
          <p:sp>
            <p:nvSpPr>
              <p:cNvPr id="24620" name="Text Box 27"/>
              <p:cNvSpPr txBox="1">
                <a:spLocks noChangeArrowheads="1"/>
              </p:cNvSpPr>
              <p:nvPr/>
            </p:nvSpPr>
            <p:spPr bwMode="auto">
              <a:xfrm>
                <a:off x="2253" y="941"/>
                <a:ext cx="16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Psychologists</a:t>
                </a:r>
              </a:p>
            </p:txBody>
          </p:sp>
          <p:sp>
            <p:nvSpPr>
              <p:cNvPr id="24621" name="Rectangle 28"/>
              <p:cNvSpPr>
                <a:spLocks noChangeArrowheads="1"/>
              </p:cNvSpPr>
              <p:nvPr/>
            </p:nvSpPr>
            <p:spPr bwMode="auto">
              <a:xfrm>
                <a:off x="2146" y="978"/>
                <a:ext cx="1837" cy="1198"/>
              </a:xfrm>
              <a:prstGeom prst="rect">
                <a:avLst/>
              </a:prstGeom>
              <a:noFill/>
              <a:ln w="9525">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24608" name="Group 29"/>
            <p:cNvGrpSpPr>
              <a:grpSpLocks/>
            </p:cNvGrpSpPr>
            <p:nvPr/>
          </p:nvGrpSpPr>
          <p:grpSpPr bwMode="auto">
            <a:xfrm>
              <a:off x="2202" y="1238"/>
              <a:ext cx="843" cy="909"/>
              <a:chOff x="2202" y="1238"/>
              <a:chExt cx="843" cy="909"/>
            </a:xfrm>
          </p:grpSpPr>
          <p:sp>
            <p:nvSpPr>
              <p:cNvPr id="24609" name="Text Box 30"/>
              <p:cNvSpPr txBox="1">
                <a:spLocks noChangeArrowheads="1"/>
              </p:cNvSpPr>
              <p:nvPr/>
            </p:nvSpPr>
            <p:spPr bwMode="auto">
              <a:xfrm>
                <a:off x="2406" y="1238"/>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p</a:t>
                </a:r>
                <a:endParaRPr lang="en-GB" altLang="nl-NL" sz="2800" b="0" baseline="-25000" dirty="0">
                  <a:latin typeface="Arial" panose="020B0604020202020204" pitchFamily="34" charset="0"/>
                  <a:sym typeface="Math3" panose="00000400000000000000" pitchFamily="2" charset="2"/>
                </a:endParaRPr>
              </a:p>
            </p:txBody>
          </p:sp>
          <p:sp>
            <p:nvSpPr>
              <p:cNvPr id="24610" name="Text Box 31"/>
              <p:cNvSpPr txBox="1">
                <a:spLocks noChangeArrowheads="1"/>
              </p:cNvSpPr>
              <p:nvPr/>
            </p:nvSpPr>
            <p:spPr bwMode="auto">
              <a:xfrm>
                <a:off x="2647" y="1364"/>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a:latin typeface="Arial" panose="020B0604020202020204" pitchFamily="34" charset="0"/>
                    <a:sym typeface="Symbol" panose="05050102010706020507" pitchFamily="18" charset="2"/>
                  </a:rPr>
                  <a:t></a:t>
                </a:r>
                <a:endParaRPr lang="en-GB" altLang="nl-NL" sz="2800" b="0">
                  <a:latin typeface="Arial" panose="020B0604020202020204" pitchFamily="34" charset="0"/>
                  <a:sym typeface="Symbol" panose="05050102010706020507" pitchFamily="18" charset="2"/>
                </a:endParaRPr>
              </a:p>
            </p:txBody>
          </p:sp>
          <p:sp>
            <p:nvSpPr>
              <p:cNvPr id="24611" name="Text Box 32"/>
              <p:cNvSpPr txBox="1">
                <a:spLocks noChangeArrowheads="1"/>
              </p:cNvSpPr>
              <p:nvPr/>
            </p:nvSpPr>
            <p:spPr bwMode="auto">
              <a:xfrm>
                <a:off x="2232" y="1820"/>
                <a:ext cx="4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1–p</a:t>
                </a:r>
                <a:endParaRPr lang="en-GB" altLang="nl-NL" sz="2800" b="0" baseline="-25000">
                  <a:latin typeface="Arial" panose="020B0604020202020204" pitchFamily="34" charset="0"/>
                  <a:sym typeface="Math3" panose="00000400000000000000" pitchFamily="2" charset="2"/>
                </a:endParaRPr>
              </a:p>
            </p:txBody>
          </p:sp>
          <p:sp>
            <p:nvSpPr>
              <p:cNvPr id="24612" name="Text Box 33"/>
              <p:cNvSpPr txBox="1">
                <a:spLocks noChangeArrowheads="1"/>
              </p:cNvSpPr>
              <p:nvPr/>
            </p:nvSpPr>
            <p:spPr bwMode="auto">
              <a:xfrm>
                <a:off x="2646" y="1707"/>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0</a:t>
                </a:r>
                <a:endParaRPr lang="en-GB" altLang="nl-NL" sz="2800" b="0" baseline="-25000" dirty="0">
                  <a:latin typeface="Arial" panose="020B0604020202020204" pitchFamily="34" charset="0"/>
                  <a:sym typeface="Math3" panose="00000400000000000000" pitchFamily="2" charset="2"/>
                </a:endParaRPr>
              </a:p>
            </p:txBody>
          </p:sp>
          <p:grpSp>
            <p:nvGrpSpPr>
              <p:cNvPr id="24613" name="Group 34"/>
              <p:cNvGrpSpPr>
                <a:grpSpLocks/>
              </p:cNvGrpSpPr>
              <p:nvPr/>
            </p:nvGrpSpPr>
            <p:grpSpPr bwMode="auto">
              <a:xfrm>
                <a:off x="2202" y="1555"/>
                <a:ext cx="447" cy="313"/>
                <a:chOff x="1314" y="1747"/>
                <a:chExt cx="447" cy="313"/>
              </a:xfrm>
            </p:grpSpPr>
            <p:grpSp>
              <p:nvGrpSpPr>
                <p:cNvPr id="24614" name="Group 35"/>
                <p:cNvGrpSpPr>
                  <a:grpSpLocks/>
                </p:cNvGrpSpPr>
                <p:nvPr/>
              </p:nvGrpSpPr>
              <p:grpSpPr bwMode="auto">
                <a:xfrm>
                  <a:off x="1424" y="1747"/>
                  <a:ext cx="332" cy="100"/>
                  <a:chOff x="1426" y="1576"/>
                  <a:chExt cx="297" cy="100"/>
                </a:xfrm>
              </p:grpSpPr>
              <p:sp>
                <p:nvSpPr>
                  <p:cNvPr id="24618" name="Line 36"/>
                  <p:cNvSpPr>
                    <a:spLocks noChangeShapeType="1"/>
                  </p:cNvSpPr>
                  <p:nvPr/>
                </p:nvSpPr>
                <p:spPr bwMode="auto">
                  <a:xfrm flipV="1">
                    <a:off x="1426" y="1576"/>
                    <a:ext cx="58"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19" name="Line 37"/>
                  <p:cNvSpPr>
                    <a:spLocks noChangeShapeType="1"/>
                  </p:cNvSpPr>
                  <p:nvPr/>
                </p:nvSpPr>
                <p:spPr bwMode="auto">
                  <a:xfrm>
                    <a:off x="1481" y="1576"/>
                    <a:ext cx="24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24615" name="Line 38"/>
                <p:cNvSpPr>
                  <a:spLocks noChangeShapeType="1"/>
                </p:cNvSpPr>
                <p:nvPr/>
              </p:nvSpPr>
              <p:spPr bwMode="auto">
                <a:xfrm>
                  <a:off x="1414" y="1960"/>
                  <a:ext cx="65"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16" name="Line 39"/>
                <p:cNvSpPr>
                  <a:spLocks noChangeShapeType="1"/>
                </p:cNvSpPr>
                <p:nvPr/>
              </p:nvSpPr>
              <p:spPr bwMode="auto">
                <a:xfrm flipV="1">
                  <a:off x="1475" y="2060"/>
                  <a:ext cx="28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17" name="Oval 40"/>
                <p:cNvSpPr>
                  <a:spLocks noChangeAspect="1" noChangeArrowheads="1"/>
                </p:cNvSpPr>
                <p:nvPr/>
              </p:nvSpPr>
              <p:spPr bwMode="auto">
                <a:xfrm>
                  <a:off x="1314" y="1830"/>
                  <a:ext cx="167" cy="16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grpSp>
        <p:nvGrpSpPr>
          <p:cNvPr id="11" name="Group 41"/>
          <p:cNvGrpSpPr>
            <a:grpSpLocks/>
          </p:cNvGrpSpPr>
          <p:nvPr/>
        </p:nvGrpSpPr>
        <p:grpSpPr bwMode="auto">
          <a:xfrm>
            <a:off x="1873250" y="3705225"/>
            <a:ext cx="3733800" cy="1901825"/>
            <a:chOff x="1180" y="2307"/>
            <a:chExt cx="2352" cy="1198"/>
          </a:xfrm>
        </p:grpSpPr>
        <p:sp>
          <p:nvSpPr>
            <p:cNvPr id="24592" name="Text Box 42"/>
            <p:cNvSpPr txBox="1">
              <a:spLocks noChangeArrowheads="1"/>
            </p:cNvSpPr>
            <p:nvPr/>
          </p:nvSpPr>
          <p:spPr bwMode="auto">
            <a:xfrm>
              <a:off x="1836" y="2315"/>
              <a:ext cx="71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Joint</a:t>
              </a:r>
            </a:p>
          </p:txBody>
        </p:sp>
        <p:sp>
          <p:nvSpPr>
            <p:cNvPr id="24593" name="Text Box 43"/>
            <p:cNvSpPr txBox="1">
              <a:spLocks noChangeArrowheads="1"/>
            </p:cNvSpPr>
            <p:nvPr/>
          </p:nvSpPr>
          <p:spPr bwMode="auto">
            <a:xfrm>
              <a:off x="1671" y="2641"/>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b="0">
                  <a:latin typeface="Arial" panose="020B0604020202020204" pitchFamily="34" charset="0"/>
                  <a:sym typeface="Symbol" panose="05050102010706020507" pitchFamily="18" charset="2"/>
                </a:rPr>
                <a:t></a:t>
              </a:r>
              <a:endParaRPr lang="en-GB" altLang="nl-NL" sz="2800" b="0">
                <a:latin typeface="Arial" panose="020B0604020202020204" pitchFamily="34" charset="0"/>
                <a:sym typeface="Symbol" panose="05050102010706020507" pitchFamily="18" charset="2"/>
              </a:endParaRPr>
            </a:p>
          </p:txBody>
        </p:sp>
        <p:sp>
          <p:nvSpPr>
            <p:cNvPr id="24594" name="Text Box 44"/>
            <p:cNvSpPr txBox="1">
              <a:spLocks noChangeArrowheads="1"/>
            </p:cNvSpPr>
            <p:nvPr/>
          </p:nvSpPr>
          <p:spPr bwMode="auto">
            <a:xfrm>
              <a:off x="1665" y="2994"/>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0</a:t>
              </a:r>
              <a:endParaRPr lang="en-GB" altLang="nl-NL" sz="2800" b="0" baseline="-25000">
                <a:latin typeface="Arial" panose="020B0604020202020204" pitchFamily="34" charset="0"/>
                <a:sym typeface="Math3" panose="00000400000000000000" pitchFamily="2" charset="2"/>
              </a:endParaRPr>
            </a:p>
          </p:txBody>
        </p:sp>
        <p:sp>
          <p:nvSpPr>
            <p:cNvPr id="24595" name="Text Box 45"/>
            <p:cNvSpPr txBox="1">
              <a:spLocks noChangeArrowheads="1"/>
            </p:cNvSpPr>
            <p:nvPr/>
          </p:nvSpPr>
          <p:spPr bwMode="auto">
            <a:xfrm>
              <a:off x="1907" y="2789"/>
              <a:ext cx="162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a:latin typeface="Arial" panose="020B0604020202020204" pitchFamily="34" charset="0"/>
                  <a:sym typeface="Symbol" panose="05050102010706020507" pitchFamily="18" charset="2"/>
                </a:rPr>
                <a:t></a:t>
              </a:r>
              <a:r>
                <a:rPr lang="en-US" altLang="nl-NL" b="0">
                  <a:latin typeface="Arial" panose="020B0604020202020204" pitchFamily="34" charset="0"/>
                  <a:ea typeface="MS Mincho" panose="02020609040205080304" pitchFamily="49" charset="-128"/>
                  <a:sym typeface="Math4" panose="00000400000000000000" pitchFamily="2" charset="2"/>
                </a:rPr>
                <a:t> w(p)U(</a:t>
              </a:r>
              <a:r>
                <a:rPr lang="en-US" altLang="nl-NL" b="0">
                  <a:latin typeface="Arial" panose="020B0604020202020204" pitchFamily="34" charset="0"/>
                  <a:sym typeface="Symbol" panose="05050102010706020507" pitchFamily="18" charset="2"/>
                </a:rPr>
                <a:t></a:t>
              </a:r>
              <a:r>
                <a:rPr lang="en-US" altLang="nl-NL" b="0">
                  <a:latin typeface="Arial" panose="020B0604020202020204" pitchFamily="34" charset="0"/>
                  <a:ea typeface="MS Mincho" panose="02020609040205080304" pitchFamily="49" charset="-128"/>
                  <a:sym typeface="Math4" panose="00000400000000000000" pitchFamily="2" charset="2"/>
                </a:rPr>
                <a:t>)</a:t>
              </a:r>
              <a:endParaRPr lang="en-GB" altLang="nl-NL" b="0">
                <a:latin typeface="Arial" panose="020B0604020202020204" pitchFamily="34" charset="0"/>
                <a:ea typeface="MS Mincho" panose="02020609040205080304" pitchFamily="49" charset="-128"/>
                <a:sym typeface="Math4" panose="00000400000000000000" pitchFamily="2" charset="2"/>
              </a:endParaRPr>
            </a:p>
          </p:txBody>
        </p:sp>
        <p:sp>
          <p:nvSpPr>
            <p:cNvPr id="24596" name="Rectangle 46"/>
            <p:cNvSpPr>
              <a:spLocks noChangeArrowheads="1"/>
            </p:cNvSpPr>
            <p:nvPr/>
          </p:nvSpPr>
          <p:spPr bwMode="auto">
            <a:xfrm>
              <a:off x="1180" y="2307"/>
              <a:ext cx="2148" cy="1198"/>
            </a:xfrm>
            <a:prstGeom prst="rect">
              <a:avLst/>
            </a:prstGeom>
            <a:noFill/>
            <a:ln w="9525">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24597" name="Group 47"/>
            <p:cNvGrpSpPr>
              <a:grpSpLocks/>
            </p:cNvGrpSpPr>
            <p:nvPr/>
          </p:nvGrpSpPr>
          <p:grpSpPr bwMode="auto">
            <a:xfrm>
              <a:off x="1236" y="2525"/>
              <a:ext cx="587" cy="894"/>
              <a:chOff x="1236" y="2525"/>
              <a:chExt cx="587" cy="894"/>
            </a:xfrm>
          </p:grpSpPr>
          <p:sp>
            <p:nvSpPr>
              <p:cNvPr id="24598" name="Text Box 48"/>
              <p:cNvSpPr txBox="1">
                <a:spLocks noChangeArrowheads="1"/>
              </p:cNvSpPr>
              <p:nvPr/>
            </p:nvSpPr>
            <p:spPr bwMode="auto">
              <a:xfrm>
                <a:off x="1425" y="2525"/>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p</a:t>
                </a:r>
                <a:endParaRPr lang="en-GB" altLang="nl-NL" sz="2800" b="0" baseline="-25000" dirty="0">
                  <a:latin typeface="Arial" panose="020B0604020202020204" pitchFamily="34" charset="0"/>
                  <a:sym typeface="Math3" panose="00000400000000000000" pitchFamily="2" charset="2"/>
                </a:endParaRPr>
              </a:p>
            </p:txBody>
          </p:sp>
          <p:sp>
            <p:nvSpPr>
              <p:cNvPr id="24599" name="Text Box 49"/>
              <p:cNvSpPr txBox="1">
                <a:spLocks noChangeArrowheads="1"/>
              </p:cNvSpPr>
              <p:nvPr/>
            </p:nvSpPr>
            <p:spPr bwMode="auto">
              <a:xfrm>
                <a:off x="1251" y="3092"/>
                <a:ext cx="4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1–p</a:t>
                </a:r>
                <a:endParaRPr lang="en-GB" altLang="nl-NL" sz="2800" b="0" baseline="-25000">
                  <a:latin typeface="Arial" panose="020B0604020202020204" pitchFamily="34" charset="0"/>
                  <a:sym typeface="Math3" panose="00000400000000000000" pitchFamily="2" charset="2"/>
                </a:endParaRPr>
              </a:p>
            </p:txBody>
          </p:sp>
          <p:grpSp>
            <p:nvGrpSpPr>
              <p:cNvPr id="24600" name="Group 50"/>
              <p:cNvGrpSpPr>
                <a:grpSpLocks/>
              </p:cNvGrpSpPr>
              <p:nvPr/>
            </p:nvGrpSpPr>
            <p:grpSpPr bwMode="auto">
              <a:xfrm>
                <a:off x="1236" y="2830"/>
                <a:ext cx="449" cy="313"/>
                <a:chOff x="1314" y="1747"/>
                <a:chExt cx="449" cy="313"/>
              </a:xfrm>
            </p:grpSpPr>
            <p:grpSp>
              <p:nvGrpSpPr>
                <p:cNvPr id="24601" name="Group 51"/>
                <p:cNvGrpSpPr>
                  <a:grpSpLocks/>
                </p:cNvGrpSpPr>
                <p:nvPr/>
              </p:nvGrpSpPr>
              <p:grpSpPr bwMode="auto">
                <a:xfrm>
                  <a:off x="1428" y="1747"/>
                  <a:ext cx="335" cy="100"/>
                  <a:chOff x="1426" y="1576"/>
                  <a:chExt cx="299" cy="100"/>
                </a:xfrm>
              </p:grpSpPr>
              <p:sp>
                <p:nvSpPr>
                  <p:cNvPr id="24605" name="Line 52"/>
                  <p:cNvSpPr>
                    <a:spLocks noChangeShapeType="1"/>
                  </p:cNvSpPr>
                  <p:nvPr/>
                </p:nvSpPr>
                <p:spPr bwMode="auto">
                  <a:xfrm flipV="1">
                    <a:off x="1426" y="1576"/>
                    <a:ext cx="58"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06" name="Line 53"/>
                  <p:cNvSpPr>
                    <a:spLocks noChangeShapeType="1"/>
                  </p:cNvSpPr>
                  <p:nvPr/>
                </p:nvSpPr>
                <p:spPr bwMode="auto">
                  <a:xfrm>
                    <a:off x="1481" y="1576"/>
                    <a:ext cx="2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24602" name="Line 54"/>
                <p:cNvSpPr>
                  <a:spLocks noChangeShapeType="1"/>
                </p:cNvSpPr>
                <p:nvPr/>
              </p:nvSpPr>
              <p:spPr bwMode="auto">
                <a:xfrm>
                  <a:off x="1414" y="1960"/>
                  <a:ext cx="65" cy="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03" name="Line 55"/>
                <p:cNvSpPr>
                  <a:spLocks noChangeShapeType="1"/>
                </p:cNvSpPr>
                <p:nvPr/>
              </p:nvSpPr>
              <p:spPr bwMode="auto">
                <a:xfrm flipV="1">
                  <a:off x="1477" y="2060"/>
                  <a:ext cx="28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4604" name="Oval 56"/>
                <p:cNvSpPr>
                  <a:spLocks noChangeAspect="1" noChangeArrowheads="1"/>
                </p:cNvSpPr>
                <p:nvPr/>
              </p:nvSpPr>
              <p:spPr bwMode="auto">
                <a:xfrm>
                  <a:off x="1314" y="1830"/>
                  <a:ext cx="167" cy="167"/>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grpSp>
        <p:nvGrpSpPr>
          <p:cNvPr id="59" name="Group 58">
            <a:extLst>
              <a:ext uri="{FF2B5EF4-FFF2-40B4-BE49-F238E27FC236}">
                <a16:creationId xmlns:a16="http://schemas.microsoft.com/office/drawing/2014/main" id="{5F1B9C9F-DB01-4AF5-8E51-EF498717DE06}"/>
              </a:ext>
            </a:extLst>
          </p:cNvPr>
          <p:cNvGrpSpPr/>
          <p:nvPr/>
        </p:nvGrpSpPr>
        <p:grpSpPr>
          <a:xfrm>
            <a:off x="6867694" y="887762"/>
            <a:ext cx="1428896" cy="567072"/>
            <a:chOff x="1809947" y="1348033"/>
            <a:chExt cx="2560183" cy="942680"/>
          </a:xfrm>
        </p:grpSpPr>
        <p:pic>
          <p:nvPicPr>
            <p:cNvPr id="61" name="Picture 60" descr="A picture containing indoor, table, sitting, cake&#10;&#10;Description automatically generated">
              <a:extLst>
                <a:ext uri="{FF2B5EF4-FFF2-40B4-BE49-F238E27FC236}">
                  <a16:creationId xmlns:a16="http://schemas.microsoft.com/office/drawing/2014/main" id="{82DA0D76-CB70-45BD-9AB9-523549AFB803}"/>
                </a:ext>
              </a:extLst>
            </p:cNvPr>
            <p:cNvPicPr>
              <a:picLocks noChangeAspect="1"/>
            </p:cNvPicPr>
            <p:nvPr/>
          </p:nvPicPr>
          <p:blipFill rotWithShape="1">
            <a:blip r:embed="rId4">
              <a:extLst>
                <a:ext uri="{28A0092B-C50C-407E-A947-70E740481C1C}">
                  <a14:useLocalDpi xmlns:a14="http://schemas.microsoft.com/office/drawing/2010/main" val="0"/>
                </a:ext>
              </a:extLst>
            </a:blip>
            <a:srcRect l="24087" t="22553" r="12572" b="23365"/>
            <a:stretch/>
          </p:blipFill>
          <p:spPr>
            <a:xfrm>
              <a:off x="1809947" y="1348033"/>
              <a:ext cx="1659118" cy="942680"/>
            </a:xfrm>
            <a:prstGeom prst="rect">
              <a:avLst/>
            </a:prstGeom>
          </p:spPr>
        </p:pic>
        <p:pic>
          <p:nvPicPr>
            <p:cNvPr id="62" name="Picture 61" descr="A picture containing ball&#10;&#10;Description automatically generated">
              <a:extLst>
                <a:ext uri="{FF2B5EF4-FFF2-40B4-BE49-F238E27FC236}">
                  <a16:creationId xmlns:a16="http://schemas.microsoft.com/office/drawing/2014/main" id="{6641655C-27D0-4909-995D-74F00933F6FF}"/>
                </a:ext>
              </a:extLst>
            </p:cNvPr>
            <p:cNvPicPr>
              <a:picLocks noChangeAspect="1"/>
            </p:cNvPicPr>
            <p:nvPr/>
          </p:nvPicPr>
          <p:blipFill rotWithShape="1">
            <a:blip r:embed="rId5">
              <a:extLst>
                <a:ext uri="{28A0092B-C50C-407E-A947-70E740481C1C}">
                  <a14:useLocalDpi xmlns:a14="http://schemas.microsoft.com/office/drawing/2010/main" val="0"/>
                </a:ext>
              </a:extLst>
            </a:blip>
            <a:srcRect l="27831" t="6570" r="25851" b="33167"/>
            <a:stretch/>
          </p:blipFill>
          <p:spPr>
            <a:xfrm>
              <a:off x="3482400" y="1357459"/>
              <a:ext cx="887730" cy="933252"/>
            </a:xfrm>
            <a:prstGeom prst="rect">
              <a:avLst/>
            </a:prstGeom>
          </p:spPr>
        </p:pic>
      </p:grpSp>
      <p:sp>
        <p:nvSpPr>
          <p:cNvPr id="63" name="Text Box 3">
            <a:extLst>
              <a:ext uri="{FF2B5EF4-FFF2-40B4-BE49-F238E27FC236}">
                <a16:creationId xmlns:a16="http://schemas.microsoft.com/office/drawing/2014/main" id="{0474B0AC-BE13-469F-A668-BBCA64DA0E87}"/>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77</a:t>
            </a:fld>
            <a:endParaRPr lang="en-US" altLang="nl-NL" sz="1600"/>
          </a:p>
        </p:txBody>
      </p:sp>
    </p:spTree>
    <p:extLst>
      <p:ext uri="{BB962C8B-B14F-4D97-AF65-F5344CB8AC3E}">
        <p14:creationId xmlns:p14="http://schemas.microsoft.com/office/powerpoint/2010/main" val="4149561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74786">
                                            <p:txEl>
                                              <p:pRg st="0" end="0"/>
                                            </p:txEl>
                                          </p:spTgt>
                                        </p:tgtEl>
                                        <p:attrNameLst>
                                          <p:attrName>style.visibility</p:attrName>
                                        </p:attrNameLst>
                                      </p:cBhvr>
                                      <p:to>
                                        <p:strVal val="visible"/>
                                      </p:to>
                                    </p:set>
                                  </p:childTnLst>
                                </p:cTn>
                              </p:par>
                            </p:childTnLst>
                          </p:cTn>
                        </p:par>
                        <p:par>
                          <p:cTn id="7" fill="hold" nodeType="withGroup">
                            <p:stCondLst>
                              <p:cond delay="500"/>
                            </p:stCondLst>
                            <p:childTnLst>
                              <p:par>
                                <p:cTn id="8" presetID="1" presetClass="entr" presetSubtype="0" fill="hold" nodeType="afterEffect">
                                  <p:stCondLst>
                                    <p:cond delay="0"/>
                                  </p:stCondLst>
                                  <p:childTnLst>
                                    <p:set>
                                      <p:cBhvr>
                                        <p:cTn id="9" dur="1" fill="hold">
                                          <p:stCondLst>
                                            <p:cond delay="0"/>
                                          </p:stCondLst>
                                        </p:cTn>
                                        <p:tgtEl>
                                          <p:spTgt spid="5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499"/>
                                          </p:stCondLst>
                                        </p:cTn>
                                        <p:tgtEl>
                                          <p:spTgt spid="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37479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37478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37479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499"/>
                                          </p:stCondLst>
                                        </p:cTn>
                                        <p:tgtEl>
                                          <p:spTgt spid="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374808"/>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374788"/>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499"/>
                                          </p:stCondLst>
                                        </p:cTn>
                                        <p:tgtEl>
                                          <p:spTgt spid="11"/>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499"/>
                                          </p:stCondLst>
                                        </p:cTn>
                                        <p:tgtEl>
                                          <p:spTgt spid="374791"/>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786" grpId="0" build="p" autoUpdateAnimBg="0"/>
      <p:bldP spid="374788" grpId="0" autoUpdateAnimBg="0"/>
      <p:bldP spid="374789" grpId="0" autoUpdateAnimBg="0"/>
      <p:bldP spid="374790" grpId="0" autoUpdateAnimBg="0"/>
      <p:bldP spid="374791" grpId="0" autoUpdateAnimBg="0"/>
      <p:bldP spid="374792" grpId="0" animBg="1"/>
      <p:bldP spid="374808"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Text Box 2"/>
          <p:cNvSpPr txBox="1">
            <a:spLocks noChangeArrowheads="1"/>
          </p:cNvSpPr>
          <p:nvPr/>
        </p:nvSpPr>
        <p:spPr bwMode="auto">
          <a:xfrm>
            <a:off x="542925" y="404813"/>
            <a:ext cx="87757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Outline:</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1. Expected Utility and Risk Aversion;</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2. The Valuable Intuition of Probabilistic Sensitivity</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(Deviating from EU);</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3. The Old Theory on Probabilistic Sensitivity for</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Multiple Outcomes and why It Is Wrong; </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4. Quiggin/</a:t>
            </a:r>
            <a:r>
              <a:rPr lang="en-US" altLang="nl-NL" sz="2800" b="0" dirty="0" err="1">
                <a:latin typeface="Arial" panose="020B0604020202020204" pitchFamily="34" charset="0"/>
                <a:cs typeface="Times New Roman" panose="02020603050405020304" pitchFamily="18" charset="0"/>
                <a:sym typeface="Math3" panose="00000400000000000000" pitchFamily="2" charset="2"/>
              </a:rPr>
              <a:t>Schmeidler</a:t>
            </a:r>
            <a:r>
              <a:rPr lang="en-US" altLang="nl-NL" sz="2800" b="0" dirty="0">
                <a:latin typeface="Arial" panose="020B0604020202020204" pitchFamily="34" charset="0"/>
                <a:cs typeface="Times New Roman" panose="02020603050405020304" pitchFamily="18" charset="0"/>
                <a:sym typeface="Math3" panose="00000400000000000000" pitchFamily="2" charset="2"/>
              </a:rPr>
              <a:t> Rank-Dependent Theory on</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Probabilistic Sensitivity for Multiple Outcomes</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and why It Is Natural;</a:t>
            </a:r>
            <a:endParaRPr lang="en-GB" altLang="nl-NL" sz="2800"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5. Applications to Modeling Risk</a:t>
            </a:r>
            <a:r>
              <a:rPr lang="en-GB" altLang="nl-NL" sz="2800" b="0" dirty="0">
                <a:latin typeface="Arial" panose="020B0604020202020204" pitchFamily="34" charset="0"/>
                <a:cs typeface="Times New Roman" panose="02020603050405020304" pitchFamily="18" charset="0"/>
                <a:sym typeface="Math3" panose="00000400000000000000" pitchFamily="2" charset="2"/>
              </a:rPr>
              <a:t>.</a:t>
            </a:r>
          </a:p>
        </p:txBody>
      </p:sp>
      <p:sp>
        <p:nvSpPr>
          <p:cNvPr id="574468" name="Line 4"/>
          <p:cNvSpPr>
            <a:spLocks noChangeShapeType="1"/>
          </p:cNvSpPr>
          <p:nvPr/>
        </p:nvSpPr>
        <p:spPr bwMode="auto">
          <a:xfrm>
            <a:off x="142875" y="1914525"/>
            <a:ext cx="392113" cy="2032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6" name="Text Box 3">
            <a:extLst>
              <a:ext uri="{FF2B5EF4-FFF2-40B4-BE49-F238E27FC236}">
                <a16:creationId xmlns:a16="http://schemas.microsoft.com/office/drawing/2014/main" id="{67DD5792-2DD0-49D9-A733-C397D20CE312}"/>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78</a:t>
            </a:fld>
            <a:endParaRPr lang="en-US" altLang="nl-NL" sz="1600"/>
          </a:p>
        </p:txBody>
      </p:sp>
    </p:spTree>
    <p:extLst>
      <p:ext uri="{BB962C8B-B14F-4D97-AF65-F5344CB8AC3E}">
        <p14:creationId xmlns:p14="http://schemas.microsoft.com/office/powerpoint/2010/main" val="347719159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446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744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66" grpId="0" autoUpdateAnimBg="0"/>
      <p:bldP spid="574468"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p:cNvGrpSpPr>
          <p:nvPr/>
        </p:nvGrpSpPr>
        <p:grpSpPr bwMode="auto">
          <a:xfrm>
            <a:off x="895350" y="600074"/>
            <a:ext cx="1698625" cy="2387600"/>
            <a:chOff x="564" y="2133"/>
            <a:chExt cx="1070" cy="1504"/>
          </a:xfrm>
        </p:grpSpPr>
        <p:sp>
          <p:nvSpPr>
            <p:cNvPr id="32778" name="Freeform 5"/>
            <p:cNvSpPr>
              <a:spLocks/>
            </p:cNvSpPr>
            <p:nvPr/>
          </p:nvSpPr>
          <p:spPr bwMode="auto">
            <a:xfrm>
              <a:off x="684" y="2448"/>
              <a:ext cx="552" cy="468"/>
            </a:xfrm>
            <a:custGeom>
              <a:avLst/>
              <a:gdLst>
                <a:gd name="T0" fmla="*/ 0 w 552"/>
                <a:gd name="T1" fmla="*/ 468 h 468"/>
                <a:gd name="T2" fmla="*/ 147 w 552"/>
                <a:gd name="T3" fmla="*/ 12 h 468"/>
                <a:gd name="T4" fmla="*/ 552 w 552"/>
                <a:gd name="T5" fmla="*/ 0 h 468"/>
                <a:gd name="T6" fmla="*/ 0 60000 65536"/>
                <a:gd name="T7" fmla="*/ 0 60000 65536"/>
                <a:gd name="T8" fmla="*/ 0 60000 65536"/>
                <a:gd name="T9" fmla="*/ 0 w 552"/>
                <a:gd name="T10" fmla="*/ 0 h 468"/>
                <a:gd name="T11" fmla="*/ 552 w 552"/>
                <a:gd name="T12" fmla="*/ 468 h 468"/>
              </a:gdLst>
              <a:ahLst/>
              <a:cxnLst>
                <a:cxn ang="T6">
                  <a:pos x="T0" y="T1"/>
                </a:cxn>
                <a:cxn ang="T7">
                  <a:pos x="T2" y="T3"/>
                </a:cxn>
                <a:cxn ang="T8">
                  <a:pos x="T4" y="T5"/>
                </a:cxn>
              </a:cxnLst>
              <a:rect l="T9" t="T10" r="T11" b="T12"/>
              <a:pathLst>
                <a:path w="552" h="468">
                  <a:moveTo>
                    <a:pt x="0" y="468"/>
                  </a:moveTo>
                  <a:lnTo>
                    <a:pt x="147" y="12"/>
                  </a:lnTo>
                  <a:lnTo>
                    <a:pt x="552"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32779" name="Text Box 6"/>
            <p:cNvSpPr txBox="1">
              <a:spLocks noChangeArrowheads="1"/>
            </p:cNvSpPr>
            <p:nvPr/>
          </p:nvSpPr>
          <p:spPr bwMode="auto">
            <a:xfrm>
              <a:off x="888" y="2133"/>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dirty="0">
                  <a:latin typeface="Arial" panose="020B0604020202020204" pitchFamily="34" charset="0"/>
                  <a:sym typeface="Math3" panose="00000400000000000000" pitchFamily="2" charset="2"/>
                </a:rPr>
                <a:t>p</a:t>
              </a:r>
              <a:r>
                <a:rPr lang="nl-NL" altLang="nl-NL" sz="2800" b="0" baseline="-25000" dirty="0">
                  <a:latin typeface="Arial" panose="020B0604020202020204" pitchFamily="34" charset="0"/>
                  <a:sym typeface="Math3" panose="00000400000000000000" pitchFamily="2" charset="2"/>
                </a:rPr>
                <a:t>1</a:t>
              </a:r>
              <a:endParaRPr lang="en-GB" altLang="nl-NL" sz="2800" b="0" baseline="-25000" dirty="0">
                <a:latin typeface="Arial" panose="020B0604020202020204" pitchFamily="34" charset="0"/>
                <a:sym typeface="Math3" panose="00000400000000000000" pitchFamily="2" charset="2"/>
              </a:endParaRPr>
            </a:p>
          </p:txBody>
        </p:sp>
        <p:sp>
          <p:nvSpPr>
            <p:cNvPr id="32780" name="Text Box 7"/>
            <p:cNvSpPr txBox="1">
              <a:spLocks noChangeArrowheads="1"/>
            </p:cNvSpPr>
            <p:nvPr/>
          </p:nvSpPr>
          <p:spPr bwMode="auto">
            <a:xfrm>
              <a:off x="1212" y="2261"/>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x</a:t>
              </a:r>
              <a:r>
                <a:rPr lang="nl-NL" altLang="nl-NL" sz="2800" b="0" baseline="-25000">
                  <a:latin typeface="Arial" panose="020B0604020202020204" pitchFamily="34" charset="0"/>
                  <a:sym typeface="Math3" panose="00000400000000000000" pitchFamily="2" charset="2"/>
                </a:rPr>
                <a:t>1</a:t>
              </a:r>
              <a:endParaRPr lang="en-GB" altLang="nl-NL" sz="2800" b="0" baseline="-25000">
                <a:latin typeface="Arial" panose="020B0604020202020204" pitchFamily="34" charset="0"/>
                <a:sym typeface="Math3" panose="00000400000000000000" pitchFamily="2" charset="2"/>
              </a:endParaRPr>
            </a:p>
          </p:txBody>
        </p:sp>
        <p:sp>
          <p:nvSpPr>
            <p:cNvPr id="32781" name="Freeform 8"/>
            <p:cNvSpPr>
              <a:spLocks/>
            </p:cNvSpPr>
            <p:nvPr/>
          </p:nvSpPr>
          <p:spPr bwMode="auto">
            <a:xfrm flipV="1">
              <a:off x="684" y="2940"/>
              <a:ext cx="552" cy="468"/>
            </a:xfrm>
            <a:custGeom>
              <a:avLst/>
              <a:gdLst>
                <a:gd name="T0" fmla="*/ 0 w 552"/>
                <a:gd name="T1" fmla="*/ 468 h 468"/>
                <a:gd name="T2" fmla="*/ 147 w 552"/>
                <a:gd name="T3" fmla="*/ 12 h 468"/>
                <a:gd name="T4" fmla="*/ 552 w 552"/>
                <a:gd name="T5" fmla="*/ 0 h 468"/>
                <a:gd name="T6" fmla="*/ 0 60000 65536"/>
                <a:gd name="T7" fmla="*/ 0 60000 65536"/>
                <a:gd name="T8" fmla="*/ 0 60000 65536"/>
                <a:gd name="T9" fmla="*/ 0 w 552"/>
                <a:gd name="T10" fmla="*/ 0 h 468"/>
                <a:gd name="T11" fmla="*/ 552 w 552"/>
                <a:gd name="T12" fmla="*/ 468 h 468"/>
              </a:gdLst>
              <a:ahLst/>
              <a:cxnLst>
                <a:cxn ang="T6">
                  <a:pos x="T0" y="T1"/>
                </a:cxn>
                <a:cxn ang="T7">
                  <a:pos x="T2" y="T3"/>
                </a:cxn>
                <a:cxn ang="T8">
                  <a:pos x="T4" y="T5"/>
                </a:cxn>
              </a:cxnLst>
              <a:rect l="T9" t="T10" r="T11" b="T12"/>
              <a:pathLst>
                <a:path w="552" h="468">
                  <a:moveTo>
                    <a:pt x="0" y="468"/>
                  </a:moveTo>
                  <a:lnTo>
                    <a:pt x="147" y="12"/>
                  </a:lnTo>
                  <a:lnTo>
                    <a:pt x="552"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32782" name="Text Box 9"/>
            <p:cNvSpPr txBox="1">
              <a:spLocks noChangeArrowheads="1"/>
            </p:cNvSpPr>
            <p:nvPr/>
          </p:nvSpPr>
          <p:spPr bwMode="auto">
            <a:xfrm>
              <a:off x="912" y="3310"/>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p</a:t>
              </a:r>
              <a:r>
                <a:rPr lang="nl-NL" altLang="nl-NL" sz="2800" b="0" baseline="-25000">
                  <a:latin typeface="Arial" panose="020B0604020202020204" pitchFamily="34" charset="0"/>
                  <a:sym typeface="Math3" panose="00000400000000000000" pitchFamily="2" charset="2"/>
                </a:rPr>
                <a:t>n</a:t>
              </a:r>
              <a:endParaRPr lang="en-GB" altLang="nl-NL" sz="2800" b="0" baseline="-25000">
                <a:latin typeface="Arial" panose="020B0604020202020204" pitchFamily="34" charset="0"/>
                <a:sym typeface="Math3" panose="00000400000000000000" pitchFamily="2" charset="2"/>
              </a:endParaRPr>
            </a:p>
          </p:txBody>
        </p:sp>
        <p:sp>
          <p:nvSpPr>
            <p:cNvPr id="32783" name="Text Box 10"/>
            <p:cNvSpPr txBox="1">
              <a:spLocks noChangeArrowheads="1"/>
            </p:cNvSpPr>
            <p:nvPr/>
          </p:nvSpPr>
          <p:spPr bwMode="auto">
            <a:xfrm>
              <a:off x="1236" y="3234"/>
              <a:ext cx="39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x</a:t>
              </a:r>
              <a:r>
                <a:rPr lang="nl-NL" altLang="nl-NL" sz="2800" b="0" baseline="-25000">
                  <a:latin typeface="Arial" panose="020B0604020202020204" pitchFamily="34" charset="0"/>
                  <a:sym typeface="Math3" panose="00000400000000000000" pitchFamily="2" charset="2"/>
                </a:rPr>
                <a:t>n</a:t>
              </a:r>
              <a:endParaRPr lang="en-GB" altLang="nl-NL" sz="2800" b="0" baseline="-25000">
                <a:latin typeface="Arial" panose="020B0604020202020204" pitchFamily="34" charset="0"/>
                <a:sym typeface="Math3" panose="00000400000000000000" pitchFamily="2" charset="2"/>
              </a:endParaRPr>
            </a:p>
          </p:txBody>
        </p:sp>
        <p:sp>
          <p:nvSpPr>
            <p:cNvPr id="32784" name="Text Box 11"/>
            <p:cNvSpPr txBox="1">
              <a:spLocks noChangeArrowheads="1"/>
            </p:cNvSpPr>
            <p:nvPr/>
          </p:nvSpPr>
          <p:spPr bwMode="auto">
            <a:xfrm>
              <a:off x="924" y="2415"/>
              <a:ext cx="398"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a:t>
              </a:r>
            </a:p>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a:t>
              </a:r>
            </a:p>
            <a:p>
              <a:pPr>
                <a:spcBef>
                  <a:spcPct val="0"/>
                </a:spcBef>
                <a:buFont typeface="Math3" panose="00000400000000000000" pitchFamily="2" charset="2"/>
                <a:buNone/>
              </a:pPr>
              <a:r>
                <a:rPr lang="nl-NL" altLang="nl-NL" sz="2800" b="0">
                  <a:latin typeface="Arial" panose="020B0604020202020204" pitchFamily="34" charset="0"/>
                  <a:sym typeface="Math3" panose="00000400000000000000" pitchFamily="2" charset="2"/>
                </a:rPr>
                <a:t>.</a:t>
              </a:r>
              <a:endParaRPr lang="en-GB" altLang="nl-NL" sz="2800" b="0" baseline="-25000">
                <a:latin typeface="Arial" panose="020B0604020202020204" pitchFamily="34" charset="0"/>
                <a:sym typeface="Math3" panose="00000400000000000000" pitchFamily="2" charset="2"/>
              </a:endParaRPr>
            </a:p>
          </p:txBody>
        </p:sp>
        <p:sp>
          <p:nvSpPr>
            <p:cNvPr id="32785" name="Oval 12"/>
            <p:cNvSpPr>
              <a:spLocks noChangeArrowheads="1"/>
            </p:cNvSpPr>
            <p:nvPr/>
          </p:nvSpPr>
          <p:spPr bwMode="auto">
            <a:xfrm>
              <a:off x="564" y="2808"/>
              <a:ext cx="240" cy="240"/>
            </a:xfrm>
            <a:prstGeom prst="ellipse">
              <a:avLst/>
            </a:prstGeom>
            <a:solidFill>
              <a:schemeClr val="bg1"/>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327694" name="Text Box 14"/>
          <p:cNvSpPr txBox="1">
            <a:spLocks noChangeArrowheads="1"/>
          </p:cNvSpPr>
          <p:nvPr/>
        </p:nvSpPr>
        <p:spPr bwMode="auto">
          <a:xfrm>
            <a:off x="479425" y="3033713"/>
            <a:ext cx="8197850" cy="319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To explain what follows in a simple way, </a:t>
            </a:r>
            <a:br>
              <a:rPr lang="en-GB" altLang="nl-NL" b="0" dirty="0">
                <a:latin typeface="Arial" panose="020B0604020202020204" pitchFamily="34" charset="0"/>
                <a:cs typeface="Times New Roman" panose="02020603050405020304" pitchFamily="18" charset="0"/>
                <a:sym typeface="Math3" panose="00000400000000000000" pitchFamily="2" charset="2"/>
              </a:rPr>
            </a:br>
            <a:r>
              <a:rPr lang="en-GB" altLang="nl-NL" b="0" dirty="0">
                <a:latin typeface="Arial" panose="020B0604020202020204" pitchFamily="34" charset="0"/>
                <a:cs typeface="Times New Roman" panose="02020603050405020304" pitchFamily="18" charset="0"/>
                <a:sym typeface="Math3" panose="00000400000000000000" pitchFamily="2" charset="2"/>
              </a:rPr>
              <a:t>we assume U linear.</a:t>
            </a: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(What follows holds in fact for general U.)</a:t>
            </a: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Above formula is old (Edwards 1954).</a:t>
            </a:r>
            <a:br>
              <a:rPr lang="en-US" altLang="nl-NL" b="0" dirty="0">
                <a:latin typeface="Arial" panose="020B0604020202020204" pitchFamily="34" charset="0"/>
                <a:cs typeface="Times New Roman" panose="02020603050405020304" pitchFamily="18" charset="0"/>
                <a:sym typeface="Math3" panose="00000400000000000000" pitchFamily="2" charset="2"/>
              </a:rPr>
            </a:br>
            <a:endParaRPr lang="en-US"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Revived by prospect theory (</a:t>
            </a:r>
            <a:r>
              <a:rPr lang="en-US" altLang="nl-NL" b="0" dirty="0" err="1">
                <a:latin typeface="Arial" panose="020B0604020202020204" pitchFamily="34" charset="0"/>
                <a:cs typeface="Times New Roman" panose="02020603050405020304" pitchFamily="18" charset="0"/>
                <a:sym typeface="Math3" panose="00000400000000000000" pitchFamily="2" charset="2"/>
              </a:rPr>
              <a:t>Kahneman</a:t>
            </a:r>
            <a:r>
              <a:rPr lang="en-US" altLang="nl-NL" b="0" dirty="0">
                <a:latin typeface="Arial" panose="020B0604020202020204" pitchFamily="34" charset="0"/>
                <a:cs typeface="Times New Roman" panose="02020603050405020304" pitchFamily="18" charset="0"/>
                <a:sym typeface="Math3" panose="00000400000000000000" pitchFamily="2" charset="2"/>
              </a:rPr>
              <a:t> &amp; </a:t>
            </a:r>
            <a:r>
              <a:rPr lang="en-US" altLang="nl-NL" b="0" dirty="0" err="1">
                <a:latin typeface="Arial" panose="020B0604020202020204" pitchFamily="34" charset="0"/>
                <a:cs typeface="Times New Roman" panose="02020603050405020304" pitchFamily="18" charset="0"/>
                <a:sym typeface="Math3" panose="00000400000000000000" pitchFamily="2" charset="2"/>
              </a:rPr>
              <a:t>Tversky</a:t>
            </a:r>
            <a:r>
              <a:rPr lang="en-US" altLang="nl-NL" b="0" dirty="0">
                <a:latin typeface="Arial" panose="020B0604020202020204" pitchFamily="34" charset="0"/>
                <a:cs typeface="Times New Roman" panose="02020603050405020304" pitchFamily="18" charset="0"/>
                <a:sym typeface="Math3" panose="00000400000000000000" pitchFamily="2" charset="2"/>
              </a:rPr>
              <a:t> 1979).</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p:txBody>
      </p:sp>
      <p:sp>
        <p:nvSpPr>
          <p:cNvPr id="327699" name="Text Box 19"/>
          <p:cNvSpPr txBox="1">
            <a:spLocks noChangeArrowheads="1"/>
          </p:cNvSpPr>
          <p:nvPr/>
        </p:nvSpPr>
        <p:spPr bwMode="auto">
          <a:xfrm>
            <a:off x="457200" y="119063"/>
            <a:ext cx="595788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More general, more outcomes:</a:t>
            </a:r>
            <a:endPar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327704" name="Text Box 24"/>
          <p:cNvSpPr txBox="1">
            <a:spLocks noChangeArrowheads="1"/>
          </p:cNvSpPr>
          <p:nvPr/>
        </p:nvSpPr>
        <p:spPr bwMode="auto">
          <a:xfrm>
            <a:off x="2755900" y="1512888"/>
            <a:ext cx="13573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b="0" dirty="0">
                <a:solidFill>
                  <a:srgbClr val="EAEAEA"/>
                </a:solidFill>
                <a:latin typeface="Arial" panose="020B0604020202020204" pitchFamily="34" charset="0"/>
                <a:ea typeface="MS Mincho" panose="02020609040205080304" pitchFamily="49" charset="-128"/>
                <a:sym typeface="Math4" panose="00000400000000000000" pitchFamily="2" charset="2"/>
              </a:rPr>
              <a:t>   </a:t>
            </a:r>
            <a:r>
              <a:rPr lang="en-US" altLang="nl-NL" b="0" dirty="0">
                <a:latin typeface="Arial" panose="020B0604020202020204" pitchFamily="34" charset="0"/>
                <a:ea typeface="MS Mincho" panose="02020609040205080304" pitchFamily="49" charset="-128"/>
                <a:sym typeface="Math4" panose="00000400000000000000" pitchFamily="2" charset="2"/>
              </a:rPr>
              <a:t>?</a:t>
            </a:r>
            <a:endParaRPr lang="en-GB" altLang="nl-NL" b="0" dirty="0">
              <a:latin typeface="Arial" panose="020B0604020202020204" pitchFamily="34" charset="0"/>
              <a:ea typeface="MS Mincho" panose="02020609040205080304" pitchFamily="49" charset="-128"/>
              <a:sym typeface="Math4" panose="00000400000000000000" pitchFamily="2" charset="2"/>
            </a:endParaRPr>
          </a:p>
        </p:txBody>
      </p:sp>
      <p:grpSp>
        <p:nvGrpSpPr>
          <p:cNvPr id="3" name="Group 27"/>
          <p:cNvGrpSpPr>
            <a:grpSpLocks/>
          </p:cNvGrpSpPr>
          <p:nvPr/>
        </p:nvGrpSpPr>
        <p:grpSpPr bwMode="auto">
          <a:xfrm>
            <a:off x="2728913" y="1365250"/>
            <a:ext cx="6415087" cy="841375"/>
            <a:chOff x="1719" y="920"/>
            <a:chExt cx="4041" cy="530"/>
          </a:xfrm>
        </p:grpSpPr>
        <p:sp>
          <p:nvSpPr>
            <p:cNvPr id="32776" name="Rectangle 25"/>
            <p:cNvSpPr>
              <a:spLocks noChangeArrowheads="1"/>
            </p:cNvSpPr>
            <p:nvPr/>
          </p:nvSpPr>
          <p:spPr bwMode="auto">
            <a:xfrm>
              <a:off x="1719" y="920"/>
              <a:ext cx="878" cy="53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2777" name="Text Box 13"/>
            <p:cNvSpPr txBox="1">
              <a:spLocks noChangeArrowheads="1"/>
            </p:cNvSpPr>
            <p:nvPr/>
          </p:nvSpPr>
          <p:spPr bwMode="auto">
            <a:xfrm>
              <a:off x="1739" y="965"/>
              <a:ext cx="4021"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nl-NL" altLang="nl-NL" b="0" dirty="0">
                  <a:latin typeface="Arial" panose="020B0604020202020204" pitchFamily="34" charset="0"/>
                  <a:sym typeface="Symbol" panose="05050102010706020507" pitchFamily="18"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   w(p</a:t>
              </a:r>
              <a:r>
                <a:rPr lang="en-US" altLang="nl-NL" b="0" baseline="-25000" dirty="0">
                  <a:latin typeface="Arial" panose="020B0604020202020204" pitchFamily="34" charset="0"/>
                  <a:ea typeface="MS Mincho" panose="02020609040205080304" pitchFamily="49" charset="-128"/>
                  <a:sym typeface="Math4" panose="00000400000000000000" pitchFamily="2" charset="2"/>
                </a:rPr>
                <a:t>1</a:t>
              </a:r>
              <a:r>
                <a:rPr lang="en-US" altLang="nl-NL" b="0" dirty="0">
                  <a:latin typeface="Arial" panose="020B0604020202020204" pitchFamily="34" charset="0"/>
                  <a:ea typeface="MS Mincho" panose="02020609040205080304" pitchFamily="49" charset="-128"/>
                  <a:sym typeface="Math4" panose="00000400000000000000" pitchFamily="2" charset="2"/>
                </a:rPr>
                <a:t>)U(x</a:t>
              </a:r>
              <a:r>
                <a:rPr lang="en-US" altLang="nl-NL" b="0" baseline="-25000" dirty="0">
                  <a:latin typeface="Arial" panose="020B0604020202020204" pitchFamily="34" charset="0"/>
                  <a:ea typeface="MS Mincho" panose="02020609040205080304" pitchFamily="49" charset="-128"/>
                  <a:sym typeface="Math4" panose="00000400000000000000" pitchFamily="2" charset="2"/>
                </a:rPr>
                <a:t>1</a:t>
              </a:r>
              <a:r>
                <a:rPr lang="en-AU" altLang="nl-NL" b="0" dirty="0">
                  <a:latin typeface="Arial" panose="020B0604020202020204" pitchFamily="34" charset="0"/>
                  <a:ea typeface="MS Mincho" panose="02020609040205080304" pitchFamily="49" charset="-128"/>
                  <a:sym typeface="Math4" panose="00000400000000000000" pitchFamily="2"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 </a:t>
              </a:r>
              <a:r>
                <a:rPr lang="en-AU" altLang="nl-NL" b="0" dirty="0">
                  <a:latin typeface="Arial" panose="020B0604020202020204" pitchFamily="34" charset="0"/>
                  <a:ea typeface="MS Mincho" panose="02020609040205080304" pitchFamily="49" charset="-128"/>
                  <a:sym typeface="Symbol" panose="05050102010706020507" pitchFamily="18" charset="2"/>
                </a:rPr>
                <a:t>+ </a:t>
              </a:r>
              <a:r>
                <a:rPr lang="en-AU" altLang="nl-NL" sz="3600" b="0" baseline="30000" dirty="0">
                  <a:latin typeface="Arial" panose="020B0604020202020204" pitchFamily="34" charset="0"/>
                  <a:ea typeface="MS Mincho" panose="02020609040205080304" pitchFamily="49" charset="-128"/>
                  <a:sym typeface="Symbol" panose="05050102010706020507" pitchFamily="18" charset="2"/>
                </a:rPr>
                <a:t>...</a:t>
              </a:r>
              <a:r>
                <a:rPr lang="en-AU" altLang="nl-NL" b="0" dirty="0">
                  <a:latin typeface="Arial" panose="020B0604020202020204" pitchFamily="34" charset="0"/>
                  <a:ea typeface="MS Mincho" panose="02020609040205080304" pitchFamily="49" charset="-128"/>
                  <a:sym typeface="Symbol" panose="05050102010706020507" pitchFamily="18" charset="2"/>
                </a:rPr>
                <a:t> + </a:t>
              </a:r>
              <a:r>
                <a:rPr lang="en-US" altLang="nl-NL" b="0" dirty="0">
                  <a:latin typeface="Arial" panose="020B0604020202020204" pitchFamily="34" charset="0"/>
                  <a:sym typeface="Math4" panose="00000400000000000000" pitchFamily="2" charset="2"/>
                </a:rPr>
                <a:t>w(</a:t>
              </a:r>
              <a:r>
                <a:rPr lang="en-AU" altLang="nl-NL" b="0" dirty="0" err="1">
                  <a:latin typeface="Arial" panose="020B0604020202020204" pitchFamily="34" charset="0"/>
                  <a:ea typeface="MS Mincho" panose="02020609040205080304" pitchFamily="49" charset="-128"/>
                  <a:sym typeface="Math4" panose="00000400000000000000" pitchFamily="2" charset="2"/>
                </a:rPr>
                <a:t>p</a:t>
              </a:r>
              <a:r>
                <a:rPr lang="en-AU" altLang="nl-NL" b="0" baseline="-25000" dirty="0" err="1">
                  <a:latin typeface="Arial" panose="020B0604020202020204" pitchFamily="34" charset="0"/>
                  <a:ea typeface="MS Mincho" panose="02020609040205080304" pitchFamily="49" charset="-128"/>
                  <a:sym typeface="Math4" panose="00000400000000000000" pitchFamily="2" charset="2"/>
                </a:rPr>
                <a:t>n</a:t>
              </a:r>
              <a:r>
                <a:rPr lang="en-AU" altLang="nl-NL" b="0" dirty="0">
                  <a:latin typeface="Arial" panose="020B0604020202020204" pitchFamily="34" charset="0"/>
                  <a:ea typeface="MS Mincho" panose="02020609040205080304" pitchFamily="49" charset="-128"/>
                  <a:sym typeface="Math4" panose="00000400000000000000" pitchFamily="2" charset="2"/>
                </a:rPr>
                <a:t>)</a:t>
              </a:r>
              <a:r>
                <a:rPr lang="en-US" altLang="nl-NL" b="0" dirty="0">
                  <a:latin typeface="Arial" panose="020B0604020202020204" pitchFamily="34" charset="0"/>
                  <a:ea typeface="MS Mincho" panose="02020609040205080304" pitchFamily="49" charset="-128"/>
                  <a:sym typeface="Math4" panose="00000400000000000000" pitchFamily="2" charset="2"/>
                </a:rPr>
                <a:t>U(</a:t>
              </a:r>
              <a:r>
                <a:rPr lang="en-AU" altLang="nl-NL" b="0" dirty="0" err="1">
                  <a:latin typeface="Arial" panose="020B0604020202020204" pitchFamily="34" charset="0"/>
                  <a:ea typeface="MS Mincho" panose="02020609040205080304" pitchFamily="49" charset="-128"/>
                  <a:sym typeface="Math4" panose="00000400000000000000" pitchFamily="2" charset="2"/>
                </a:rPr>
                <a:t>x</a:t>
              </a:r>
              <a:r>
                <a:rPr lang="en-AU" altLang="nl-NL" b="0" baseline="-25000" dirty="0" err="1">
                  <a:latin typeface="Arial" panose="020B0604020202020204" pitchFamily="34" charset="0"/>
                  <a:ea typeface="MS Mincho" panose="02020609040205080304" pitchFamily="49" charset="-128"/>
                  <a:sym typeface="Math4" panose="00000400000000000000" pitchFamily="2" charset="2"/>
                </a:rPr>
                <a:t>n</a:t>
              </a:r>
              <a:r>
                <a:rPr lang="en-AU" altLang="nl-NL" b="0" dirty="0">
                  <a:latin typeface="Arial" panose="020B0604020202020204" pitchFamily="34" charset="0"/>
                  <a:ea typeface="MS Mincho" panose="02020609040205080304" pitchFamily="49" charset="-128"/>
                  <a:sym typeface="Math4" panose="00000400000000000000" pitchFamily="2" charset="2"/>
                </a:rPr>
                <a:t>)!?</a:t>
              </a:r>
              <a:endParaRPr lang="en-GB" altLang="nl-NL" b="0" dirty="0">
                <a:latin typeface="Arial" panose="020B0604020202020204" pitchFamily="34" charset="0"/>
                <a:ea typeface="MS Mincho" panose="02020609040205080304" pitchFamily="49" charset="-128"/>
                <a:sym typeface="Math4" panose="00000400000000000000" pitchFamily="2" charset="2"/>
              </a:endParaRPr>
            </a:p>
          </p:txBody>
        </p:sp>
      </p:grpSp>
      <p:pic>
        <p:nvPicPr>
          <p:cNvPr id="19" name="Picture 18" descr="Ward Edward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0157" y="4157065"/>
            <a:ext cx="900112"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0" descr="Tversky.png"/>
          <p:cNvPicPr>
            <a:picLocks noChangeAspect="1"/>
          </p:cNvPicPr>
          <p:nvPr/>
        </p:nvPicPr>
        <p:blipFill rotWithShape="1">
          <a:blip r:embed="rId4">
            <a:extLst>
              <a:ext uri="{28A0092B-C50C-407E-A947-70E740481C1C}">
                <a14:useLocalDpi xmlns:a14="http://schemas.microsoft.com/office/drawing/2010/main" val="0"/>
              </a:ext>
            </a:extLst>
          </a:blip>
          <a:srcRect l="30902" t="8563" r="20883" b="40522"/>
          <a:stretch/>
        </p:blipFill>
        <p:spPr bwMode="auto">
          <a:xfrm>
            <a:off x="3231469" y="5665096"/>
            <a:ext cx="881744" cy="113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2" descr="Kahneman.png"/>
          <p:cNvPicPr>
            <a:picLocks noChangeAspect="1"/>
          </p:cNvPicPr>
          <p:nvPr/>
        </p:nvPicPr>
        <p:blipFill rotWithShape="1">
          <a:blip r:embed="rId5">
            <a:extLst>
              <a:ext uri="{28A0092B-C50C-407E-A947-70E740481C1C}">
                <a14:useLocalDpi xmlns:a14="http://schemas.microsoft.com/office/drawing/2010/main" val="0"/>
              </a:ext>
            </a:extLst>
          </a:blip>
          <a:srcRect l="18504" t="5486" r="4762" b="27268"/>
          <a:stretch/>
        </p:blipFill>
        <p:spPr bwMode="auto">
          <a:xfrm>
            <a:off x="6322236" y="5668735"/>
            <a:ext cx="1052479" cy="1159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 Box 3">
            <a:extLst>
              <a:ext uri="{FF2B5EF4-FFF2-40B4-BE49-F238E27FC236}">
                <a16:creationId xmlns:a16="http://schemas.microsoft.com/office/drawing/2014/main" id="{632030E1-2794-4A03-8CD1-ECA3AFC66F59}"/>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79</a:t>
            </a:fld>
            <a:endParaRPr lang="en-US" altLang="nl-NL" sz="1600"/>
          </a:p>
        </p:txBody>
      </p:sp>
    </p:spTree>
    <p:extLst>
      <p:ext uri="{BB962C8B-B14F-4D97-AF65-F5344CB8AC3E}">
        <p14:creationId xmlns:p14="http://schemas.microsoft.com/office/powerpoint/2010/main" val="65873698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2769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2770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276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27694">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27694">
                                            <p:txEl>
                                              <p:pRg st="2" end="2"/>
                                            </p:txEl>
                                          </p:spTgt>
                                        </p:tgtEl>
                                        <p:attrNameLst>
                                          <p:attrName>style.visibility</p:attrName>
                                        </p:attrNameLst>
                                      </p:cBhvr>
                                      <p:to>
                                        <p:strVal val="visible"/>
                                      </p:to>
                                    </p:set>
                                  </p:childTnLst>
                                </p:cTn>
                              </p:par>
                            </p:childTnLst>
                          </p:cTn>
                        </p:par>
                        <p:par>
                          <p:cTn id="31" fill="hold">
                            <p:stCondLst>
                              <p:cond delay="500"/>
                            </p:stCondLst>
                            <p:childTnLst>
                              <p:par>
                                <p:cTn id="32" presetID="1" presetClass="entr" presetSubtype="0"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327694">
                                            <p:txEl>
                                              <p:pRg st="3" end="3"/>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nodeType="after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94" grpId="0" uiExpand="1" build="p" autoUpdateAnimBg="0"/>
      <p:bldP spid="327699" grpId="0" build="p" autoUpdateAnimBg="0"/>
      <p:bldP spid="327704"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8916449"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a:t>
            </a:fld>
            <a:endParaRPr lang="en-US" altLang="nl-NL" sz="1600"/>
          </a:p>
        </p:txBody>
      </p:sp>
      <p:sp>
        <p:nvSpPr>
          <p:cNvPr id="6" name="Text Box 2">
            <a:extLst>
              <a:ext uri="{FF2B5EF4-FFF2-40B4-BE49-F238E27FC236}">
                <a16:creationId xmlns:a16="http://schemas.microsoft.com/office/drawing/2014/main" id="{F27C6058-6828-48AB-9CF6-D9210DF74005}"/>
              </a:ext>
            </a:extLst>
          </p:cNvPr>
          <p:cNvSpPr txBox="1">
            <a:spLocks noChangeArrowheads="1"/>
          </p:cNvSpPr>
          <p:nvPr/>
        </p:nvSpPr>
        <p:spPr bwMode="auto">
          <a:xfrm>
            <a:off x="640655" y="44624"/>
            <a:ext cx="191512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1.4-</a:t>
            </a:r>
            <a:r>
              <a:rPr lang="en-US" sz="2800" dirty="0">
                <a:solidFill>
                  <a:srgbClr val="0000FF"/>
                </a:solidFill>
              </a:rPr>
              <a:t>§</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1.5</a:t>
            </a:r>
          </a:p>
        </p:txBody>
      </p:sp>
      <mc:AlternateContent xmlns:mc="http://schemas.openxmlformats.org/markup-compatibility/2006" xmlns:a14="http://schemas.microsoft.com/office/drawing/2010/main">
        <mc:Choice Requires="a14">
          <p:sp>
            <p:nvSpPr>
              <p:cNvPr id="8" name="Text Box 4">
                <a:extLst>
                  <a:ext uri="{FF2B5EF4-FFF2-40B4-BE49-F238E27FC236}">
                    <a16:creationId xmlns:a16="http://schemas.microsoft.com/office/drawing/2014/main" id="{C634EE2C-5C99-4B0D-807E-F78B81B7C891}"/>
                  </a:ext>
                </a:extLst>
              </p:cNvPr>
              <p:cNvSpPr txBox="1">
                <a:spLocks noChangeArrowheads="1"/>
              </p:cNvSpPr>
              <p:nvPr/>
            </p:nvSpPr>
            <p:spPr bwMode="auto">
              <a:xfrm>
                <a:off x="650513" y="1023265"/>
                <a:ext cx="7844532" cy="579011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Story change</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(normative again).</a:t>
                </a: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Street vendor </a:t>
                </a:r>
                <a:r>
                  <a:rPr lang="en-US" altLang="nl-NL" dirty="0">
                    <a:sym typeface="Symbol" panose="05050102010706020507" pitchFamily="18" charset="2"/>
                  </a:rPr>
                  <a: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you.</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You hire expensive advisor.</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His advice: “</a:t>
                </a:r>
                <a:r>
                  <a:rPr lang="en-GB" altLang="nl-NL" sz="2800" dirty="0">
                    <a:solidFill>
                      <a:srgbClr val="FF0000"/>
                    </a:solidFill>
                    <a:latin typeface="Arial" panose="020B0604020202020204" pitchFamily="34" charset="0"/>
                    <a:cs typeface="Times New Roman" panose="02020603050405020304" pitchFamily="18" charset="0"/>
                    <a:sym typeface="Math3" panose="00000400000000000000" pitchFamily="2" charset="2"/>
                  </a:rPr>
                  <a:t>Maximize EV!</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Are you convinced?</a:t>
                </a:r>
                <a:b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Not really! </a:t>
                </a: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Ad hoc.</a:t>
                </a: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14:m>
                  <m:oMath xmlns:m="http://schemas.openxmlformats.org/officeDocument/2006/math">
                    <m:sSub>
                      <m:sSubPr>
                        <m:ctrlP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ctrlPr>
                      </m:sSubPr>
                      <m:e>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𝑝</m:t>
                        </m:r>
                      </m:e>
                      <m:sub>
                        <m:r>
                          <a:rPr lang="en-US" altLang="nl-NL" sz="2800" b="0" i="1" smtClean="0">
                            <a:solidFill>
                              <a:srgbClr val="000000"/>
                            </a:solidFill>
                            <a:latin typeface="Cambria Math" panose="02040503050406030204" pitchFamily="18" charset="0"/>
                            <a:cs typeface="Times New Roman" panose="02020603050405020304" pitchFamily="18" charset="0"/>
                            <a:sym typeface="Math3" panose="00000400000000000000" pitchFamily="2" charset="2"/>
                          </a:rPr>
                          <m:t>𝑗</m:t>
                        </m:r>
                      </m:sub>
                    </m:sSub>
                  </m:oMath>
                </a14:m>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’s how? </a:t>
                </a:r>
              </a:p>
              <a:p>
                <a:pPr>
                  <a:spcBef>
                    <a:spcPct val="0"/>
                  </a:spcBef>
                  <a:buFont typeface="Math3" panose="00000400000000000000" pitchFamily="2" charset="2"/>
                  <a:buNone/>
                </a:pP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GB"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Additions/multiplications in EV are ad hoc.</a:t>
                </a:r>
              </a:p>
            </p:txBody>
          </p:sp>
        </mc:Choice>
        <mc:Fallback xmlns="">
          <p:sp>
            <p:nvSpPr>
              <p:cNvPr id="8" name="Text Box 4">
                <a:extLst>
                  <a:ext uri="{FF2B5EF4-FFF2-40B4-BE49-F238E27FC236}">
                    <a16:creationId xmlns:a16="http://schemas.microsoft.com/office/drawing/2014/main" id="{C634EE2C-5C99-4B0D-807E-F78B81B7C891}"/>
                  </a:ext>
                </a:extLst>
              </p:cNvPr>
              <p:cNvSpPr txBox="1">
                <a:spLocks noRot="1" noChangeAspect="1" noMove="1" noResize="1" noEditPoints="1" noAdjustHandles="1" noChangeArrowheads="1" noChangeShapeType="1" noTextEdit="1"/>
              </p:cNvSpPr>
              <p:nvPr/>
            </p:nvSpPr>
            <p:spPr bwMode="auto">
              <a:xfrm>
                <a:off x="650513" y="1023265"/>
                <a:ext cx="7844532" cy="5790111"/>
              </a:xfrm>
              <a:prstGeom prst="rect">
                <a:avLst/>
              </a:prstGeom>
              <a:blipFill>
                <a:blip r:embed="rId4"/>
                <a:stretch>
                  <a:fillRect l="-1632" t="-1158" b="-18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NL">
                    <a:noFill/>
                  </a:rPr>
                  <a:t> </a:t>
                </a:r>
              </a:p>
            </p:txBody>
          </p:sp>
        </mc:Fallback>
      </mc:AlternateContent>
    </p:spTree>
    <p:extLst>
      <p:ext uri="{BB962C8B-B14F-4D97-AF65-F5344CB8AC3E}">
        <p14:creationId xmlns:p14="http://schemas.microsoft.com/office/powerpoint/2010/main" val="393367640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8">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8">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8">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8">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8">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 grpId="0" build="p"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p:cNvSpPr txBox="1">
            <a:spLocks noChangeArrowheads="1"/>
          </p:cNvSpPr>
          <p:nvPr/>
        </p:nvSpPr>
        <p:spPr bwMode="auto">
          <a:xfrm>
            <a:off x="628650" y="61913"/>
            <a:ext cx="8251825" cy="624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However, </a:t>
            </a:r>
            <a:r>
              <a:rPr lang="en-US" altLang="nl-NL" sz="4000" b="0" dirty="0">
                <a:solidFill>
                  <a:srgbClr val="FF0000"/>
                </a:solidFill>
                <a:latin typeface="Arial" panose="020B0604020202020204" pitchFamily="34" charset="0"/>
                <a:cs typeface="Times New Roman" panose="02020603050405020304" pitchFamily="18" charset="0"/>
                <a:sym typeface="Math3" panose="00000400000000000000" pitchFamily="2" charset="2"/>
              </a:rPr>
              <a:t>problem:</a:t>
            </a:r>
            <a:br>
              <a:rPr lang="en-US" altLang="nl-NL" sz="4000" b="0" dirty="0">
                <a:solidFill>
                  <a:srgbClr val="FF0000"/>
                </a:solidFill>
                <a:latin typeface="Arial" panose="020B0604020202020204" pitchFamily="34" charset="0"/>
                <a:cs typeface="Times New Roman" panose="02020603050405020304" pitchFamily="18" charset="0"/>
                <a:sym typeface="Math3" panose="00000400000000000000" pitchFamily="2" charset="2"/>
              </a:rPr>
            </a:br>
            <a:endParaRPr lang="en-US" altLang="nl-NL" sz="4000" b="0" dirty="0">
              <a:solidFill>
                <a:srgbClr val="FF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To explain,</a:t>
            </a:r>
            <a:br>
              <a:rPr lang="en-US" altLang="nl-NL" b="0" dirty="0">
                <a:latin typeface="Arial" panose="020B0604020202020204" pitchFamily="34" charset="0"/>
                <a:cs typeface="Times New Roman" panose="02020603050405020304" pitchFamily="18" charset="0"/>
                <a:sym typeface="Math3" panose="00000400000000000000" pitchFamily="2" charset="2"/>
              </a:rPr>
            </a:b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Say:</a:t>
            </a:r>
          </a:p>
          <a:p>
            <a:pPr>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w is not identity, </a:t>
            </a:r>
          </a:p>
          <a:p>
            <a:pPr>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so </a:t>
            </a:r>
            <a:r>
              <a:rPr lang="en-GB" altLang="nl-NL" b="0" u="sng" dirty="0">
                <a:latin typeface="Arial" panose="020B0604020202020204" pitchFamily="34" charset="0"/>
                <a:cs typeface="Times New Roman" panose="02020603050405020304" pitchFamily="18" charset="0"/>
                <a:sym typeface="Math3" panose="00000400000000000000" pitchFamily="2" charset="2"/>
              </a:rPr>
              <a:t>not</a:t>
            </a:r>
            <a:r>
              <a:rPr lang="en-GB" altLang="nl-NL" b="0" dirty="0">
                <a:latin typeface="Arial" panose="020B0604020202020204" pitchFamily="34" charset="0"/>
                <a:cs typeface="Times New Roman" panose="02020603050405020304" pitchFamily="18" charset="0"/>
                <a:sym typeface="Math3" panose="00000400000000000000" pitchFamily="2" charset="2"/>
              </a:rPr>
              <a:t> w(p) = p for all p.</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Then w is nonlinear.</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Then, for some p</a:t>
            </a:r>
            <a:r>
              <a:rPr lang="en-GB" altLang="nl-NL" b="0" baseline="-25000" dirty="0">
                <a:latin typeface="Arial" panose="020B0604020202020204" pitchFamily="34" charset="0"/>
                <a:cs typeface="Times New Roman" panose="02020603050405020304" pitchFamily="18" charset="0"/>
                <a:sym typeface="Math3" panose="00000400000000000000" pitchFamily="2" charset="2"/>
              </a:rPr>
              <a:t>1</a:t>
            </a:r>
            <a:r>
              <a:rPr lang="en-GB" altLang="nl-NL" b="0" dirty="0">
                <a:latin typeface="Arial" panose="020B0604020202020204" pitchFamily="34" charset="0"/>
                <a:cs typeface="Times New Roman" panose="02020603050405020304" pitchFamily="18" charset="0"/>
                <a:sym typeface="Math3" panose="00000400000000000000" pitchFamily="2" charset="2"/>
              </a:rPr>
              <a:t>, p</a:t>
            </a:r>
            <a:r>
              <a:rPr lang="en-GB" altLang="nl-NL" b="0" baseline="-25000" dirty="0">
                <a:latin typeface="Arial" panose="020B0604020202020204" pitchFamily="34" charset="0"/>
                <a:cs typeface="Times New Roman" panose="02020603050405020304" pitchFamily="18" charset="0"/>
                <a:sym typeface="Math3" panose="00000400000000000000" pitchFamily="2" charset="2"/>
              </a:rPr>
              <a:t>2</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  </a:t>
            </a:r>
            <a:r>
              <a:rPr lang="en-US" altLang="nl-NL" b="0" dirty="0">
                <a:latin typeface="Arial" panose="020B0604020202020204" pitchFamily="34" charset="0"/>
                <a:sym typeface="Symbol" panose="05050102010706020507" pitchFamily="18" charset="2"/>
              </a:rPr>
              <a:t>  </a:t>
            </a: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b="0" dirty="0">
                <a:latin typeface="Arial" panose="020B0604020202020204" pitchFamily="34" charset="0"/>
                <a:sym typeface="Math3" panose="00000400000000000000" pitchFamily="2" charset="2"/>
              </a:rPr>
              <a:t>) + w(p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a:t>
            </a:r>
            <a:br>
              <a:rPr lang="en-GB" altLang="nl-NL" b="0" dirty="0">
                <a:latin typeface="Arial" panose="020B0604020202020204" pitchFamily="34" charset="0"/>
                <a:sym typeface="Math3" panose="00000400000000000000" pitchFamily="2" charset="2"/>
              </a:rPr>
            </a:br>
            <a:r>
              <a:rPr lang="en-GB" altLang="nl-NL" b="0" dirty="0">
                <a:latin typeface="Arial" panose="020B0604020202020204" pitchFamily="34" charset="0"/>
                <a:cs typeface="Times New Roman" panose="02020603050405020304" pitchFamily="18" charset="0"/>
                <a:sym typeface="Math3" panose="00000400000000000000" pitchFamily="2" charset="2"/>
              </a:rPr>
              <a:t>(take my word)</a:t>
            </a:r>
            <a:r>
              <a:rPr lang="en-GB" altLang="nl-NL" b="0" dirty="0">
                <a:latin typeface="Arial" panose="020B0604020202020204" pitchFamily="34" charset="0"/>
                <a:sym typeface="Math3" panose="00000400000000000000" pitchFamily="2" charset="2"/>
              </a:rPr>
              <a:t>.</a:t>
            </a:r>
          </a:p>
        </p:txBody>
      </p:sp>
      <p:sp>
        <p:nvSpPr>
          <p:cNvPr id="5" name="Text Box 3">
            <a:extLst>
              <a:ext uri="{FF2B5EF4-FFF2-40B4-BE49-F238E27FC236}">
                <a16:creationId xmlns:a16="http://schemas.microsoft.com/office/drawing/2014/main" id="{660D0A53-0A7B-4C04-BCA5-925C8B023028}"/>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80</a:t>
            </a:fld>
            <a:endParaRPr lang="en-US" altLang="nl-NL" sz="1600"/>
          </a:p>
        </p:txBody>
      </p:sp>
    </p:spTree>
    <p:extLst>
      <p:ext uri="{BB962C8B-B14F-4D97-AF65-F5344CB8AC3E}">
        <p14:creationId xmlns:p14="http://schemas.microsoft.com/office/powerpoint/2010/main" val="869222556"/>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270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270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270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270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270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2706">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7270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6" grpId="0" build="p"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nvSpPr>
        <p:spPr bwMode="auto">
          <a:xfrm>
            <a:off x="314325" y="295275"/>
            <a:ext cx="8829675" cy="629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Case 1.</a:t>
            </a:r>
            <a:r>
              <a:rPr lang="en-US"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  </a:t>
            </a:r>
            <a:r>
              <a:rPr lang="en-US" altLang="nl-NL" b="0" dirty="0">
                <a:latin typeface="Arial" panose="020B0604020202020204" pitchFamily="34" charset="0"/>
                <a:sym typeface="Symbol" panose="05050102010706020507" pitchFamily="18" charset="2"/>
              </a:rPr>
              <a:t>&gt;  </a:t>
            </a: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b="0" dirty="0">
                <a:latin typeface="Arial" panose="020B0604020202020204" pitchFamily="34" charset="0"/>
                <a:sym typeface="Math3" panose="00000400000000000000" pitchFamily="2" charset="2"/>
              </a:rPr>
              <a:t>) + w(p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Something will go wrong </a:t>
            </a:r>
            <a:r>
              <a:rPr lang="en-GB" altLang="nl-NL" sz="2000" b="0" dirty="0">
                <a:latin typeface="Arial" panose="020B0604020202020204" pitchFamily="34" charset="0"/>
                <a:sym typeface="Math3" panose="00000400000000000000" pitchFamily="2" charset="2"/>
              </a:rPr>
              <a:t>(similarly later for Case 2 with &lt;)</a:t>
            </a:r>
            <a:r>
              <a:rPr lang="en-GB" altLang="nl-NL" b="0" dirty="0">
                <a:latin typeface="Arial" panose="020B0604020202020204" pitchFamily="34" charset="0"/>
                <a:sym typeface="Math3" panose="00000400000000000000" pitchFamily="2" charset="2"/>
              </a:rPr>
              <a:t>.  </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nl-NL" altLang="nl-NL" b="0" dirty="0">
                <a:solidFill>
                  <a:srgbClr val="0066FF"/>
                </a:solidFill>
                <a:latin typeface="Arial" panose="020B0604020202020204" pitchFamily="34" charset="0"/>
                <a:sym typeface="Symbol" panose="05050102010706020507" pitchFamily="18" charset="2"/>
              </a:rPr>
              <a:t></a:t>
            </a:r>
            <a:r>
              <a:rPr lang="nl-NL" altLang="nl-NL"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We will consider the theoretical value of a</a:t>
            </a:r>
            <a:br>
              <a:rPr lang="en-GB" altLang="nl-NL" b="0" dirty="0">
                <a:latin typeface="Arial" panose="020B0604020202020204" pitchFamily="34" charset="0"/>
                <a:sym typeface="Math3" panose="00000400000000000000" pitchFamily="2" charset="2"/>
              </a:rPr>
            </a:br>
            <a:r>
              <a:rPr lang="en-GB" altLang="nl-NL" b="0" dirty="0">
                <a:latin typeface="Arial" panose="020B0604020202020204" pitchFamily="34" charset="0"/>
                <a:sym typeface="Math3" panose="00000400000000000000" pitchFamily="2" charset="2"/>
              </a:rPr>
              <a:t>   prospect;</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nl-NL" altLang="nl-NL" b="0" dirty="0">
                <a:solidFill>
                  <a:srgbClr val="0066FF"/>
                </a:solidFill>
                <a:latin typeface="Arial" panose="020B0604020202020204" pitchFamily="34" charset="0"/>
                <a:sym typeface="Symbol" panose="05050102010706020507" pitchFamily="18" charset="2"/>
              </a:rPr>
              <a:t></a:t>
            </a:r>
            <a:r>
              <a:rPr lang="en-GB" altLang="nl-NL" b="0" dirty="0">
                <a:latin typeface="Arial" panose="020B0604020202020204" pitchFamily="34" charset="0"/>
                <a:sym typeface="Math3" panose="00000400000000000000" pitchFamily="2" charset="2"/>
              </a:rPr>
              <a:t> Will change an outcome to see what </a:t>
            </a:r>
            <a:br>
              <a:rPr lang="en-GB" altLang="nl-NL" b="0" dirty="0">
                <a:latin typeface="Arial" panose="020B0604020202020204" pitchFamily="34" charset="0"/>
                <a:sym typeface="Math3" panose="00000400000000000000" pitchFamily="2" charset="2"/>
              </a:rPr>
            </a:br>
            <a:r>
              <a:rPr lang="en-GB" altLang="nl-NL" b="0" dirty="0">
                <a:latin typeface="Arial" panose="020B0604020202020204" pitchFamily="34" charset="0"/>
                <a:sym typeface="Math3" panose="00000400000000000000" pitchFamily="2" charset="2"/>
              </a:rPr>
              <a:t>   happens;</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nl-NL" altLang="nl-NL" b="0" dirty="0">
                <a:solidFill>
                  <a:srgbClr val="0066FF"/>
                </a:solidFill>
                <a:latin typeface="Arial" panose="020B0604020202020204" pitchFamily="34" charset="0"/>
                <a:sym typeface="Symbol" panose="05050102010706020507" pitchFamily="18" charset="2"/>
              </a:rPr>
              <a:t></a:t>
            </a:r>
            <a:r>
              <a:rPr lang="en-GB" altLang="nl-NL" b="0" dirty="0">
                <a:latin typeface="Arial" panose="020B0604020202020204" pitchFamily="34" charset="0"/>
                <a:sym typeface="Math3" panose="00000400000000000000" pitchFamily="2" charset="2"/>
              </a:rPr>
              <a:t> An anomaly will result.</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First we repeat well-known things from expected value (EV) and expected utility (EU).</a:t>
            </a:r>
          </a:p>
        </p:txBody>
      </p:sp>
      <p:sp>
        <p:nvSpPr>
          <p:cNvPr id="5" name="Text Box 3">
            <a:extLst>
              <a:ext uri="{FF2B5EF4-FFF2-40B4-BE49-F238E27FC236}">
                <a16:creationId xmlns:a16="http://schemas.microsoft.com/office/drawing/2014/main" id="{D9BF5ED6-FD0A-4C7C-AD2F-A30ED8F768F9}"/>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81</a:t>
            </a:fld>
            <a:endParaRPr lang="en-US" altLang="nl-NL" sz="1600"/>
          </a:p>
        </p:txBody>
      </p:sp>
    </p:spTree>
    <p:extLst>
      <p:ext uri="{BB962C8B-B14F-4D97-AF65-F5344CB8AC3E}">
        <p14:creationId xmlns:p14="http://schemas.microsoft.com/office/powerpoint/2010/main" val="316982919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885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885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8850">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8850">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8850">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885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409575" y="233363"/>
            <a:ext cx="6512518"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US" altLang="nl-NL" b="0" dirty="0">
                <a:latin typeface="Arial" panose="020B0604020202020204" pitchFamily="34" charset="0"/>
                <a:cs typeface="Times New Roman" panose="02020603050405020304" pitchFamily="18" charset="0"/>
                <a:sym typeface="Math3" panose="00000400000000000000" pitchFamily="2" charset="2"/>
              </a:rPr>
              <a:t>(for x</a:t>
            </a:r>
            <a:r>
              <a:rPr lang="en-US" altLang="nl-NL" b="0" baseline="-25000" dirty="0">
                <a:latin typeface="Arial" panose="020B0604020202020204" pitchFamily="34" charset="0"/>
                <a:cs typeface="Times New Roman" panose="02020603050405020304" pitchFamily="18" charset="0"/>
                <a:sym typeface="Math3" panose="00000400000000000000" pitchFamily="2" charset="2"/>
              </a:rPr>
              <a:t>1</a:t>
            </a:r>
            <a:r>
              <a:rPr lang="en-US" altLang="nl-NL" b="0" dirty="0">
                <a:latin typeface="Arial" panose="020B0604020202020204" pitchFamily="34" charset="0"/>
                <a:cs typeface="Times New Roman" panose="02020603050405020304" pitchFamily="18" charset="0"/>
                <a:sym typeface="Math3" panose="00000400000000000000" pitchFamily="2" charset="2"/>
              </a:rPr>
              <a:t> &gt; </a:t>
            </a:r>
            <a:r>
              <a:rPr lang="en-US" altLang="nl-NL" sz="4000" b="0" baseline="18000" dirty="0">
                <a:latin typeface="Arial" panose="020B0604020202020204" pitchFamily="34" charset="0"/>
                <a:cs typeface="Times New Roman" panose="02020603050405020304" pitchFamily="18" charset="0"/>
                <a:sym typeface="Math3" panose="00000400000000000000" pitchFamily="2"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&gt; </a:t>
            </a:r>
            <a:r>
              <a:rPr lang="en-US" altLang="nl-NL" b="0" dirty="0" err="1">
                <a:latin typeface="Arial" panose="020B0604020202020204" pitchFamily="34" charset="0"/>
                <a:cs typeface="Times New Roman" panose="02020603050405020304" pitchFamily="18" charset="0"/>
                <a:sym typeface="Math3" panose="00000400000000000000" pitchFamily="2" charset="2"/>
              </a:rPr>
              <a:t>x</a:t>
            </a:r>
            <a:r>
              <a:rPr lang="en-US" altLang="nl-NL" b="0" baseline="-25000" dirty="0" err="1">
                <a:latin typeface="Arial" panose="020B0604020202020204" pitchFamily="34" charset="0"/>
                <a:cs typeface="Times New Roman" panose="02020603050405020304" pitchFamily="18" charset="0"/>
                <a:sym typeface="Math3" panose="00000400000000000000" pitchFamily="2" charset="2"/>
              </a:rPr>
              <a:t>n</a:t>
            </a:r>
            <a:r>
              <a:rPr lang="en-US" altLang="nl-NL" b="0" dirty="0">
                <a:latin typeface="Arial" panose="020B0604020202020204" pitchFamily="34" charset="0"/>
                <a:cs typeface="Times New Roman" panose="02020603050405020304" pitchFamily="18" charset="0"/>
                <a:sym typeface="Math3" panose="00000400000000000000" pitchFamily="2" charset="2"/>
              </a:rPr>
              <a:t> </a:t>
            </a:r>
            <a:r>
              <a:rPr lang="nl-NL" altLang="nl-NL" sz="2800" b="0" dirty="0">
                <a:latin typeface="Arial" panose="020B0604020202020204" pitchFamily="34" charset="0"/>
                <a:sym typeface="Symbol" panose="05050102010706020507" pitchFamily="18"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0; </a:t>
            </a:r>
            <a:br>
              <a:rPr lang="en-US" altLang="nl-NL" b="0" dirty="0">
                <a:latin typeface="Arial" panose="020B0604020202020204" pitchFamily="34" charset="0"/>
                <a:cs typeface="Times New Roman" panose="02020603050405020304" pitchFamily="18" charset="0"/>
                <a:sym typeface="Math3" panose="00000400000000000000" pitchFamily="2" charset="2"/>
              </a:rPr>
            </a:br>
            <a:r>
              <a:rPr lang="en-US" altLang="nl-NL" b="0" dirty="0">
                <a:latin typeface="Arial" panose="020B0604020202020204" pitchFamily="34" charset="0"/>
                <a:cs typeface="Times New Roman" panose="02020603050405020304" pitchFamily="18" charset="0"/>
                <a:sym typeface="Math3" panose="00000400000000000000" pitchFamily="2" charset="2"/>
              </a:rPr>
              <a:t>               with p</a:t>
            </a:r>
            <a:r>
              <a:rPr lang="en-US" altLang="nl-NL" b="0" baseline="-25000" dirty="0">
                <a:latin typeface="Arial" panose="020B0604020202020204" pitchFamily="34" charset="0"/>
                <a:cs typeface="Times New Roman" panose="02020603050405020304" pitchFamily="18" charset="0"/>
                <a:sym typeface="Math3" panose="00000400000000000000" pitchFamily="2" charset="2"/>
              </a:rPr>
              <a:t>1</a:t>
            </a:r>
            <a:r>
              <a:rPr lang="en-US" altLang="nl-NL" b="0" dirty="0">
                <a:latin typeface="Arial" panose="020B0604020202020204" pitchFamily="34" charset="0"/>
                <a:cs typeface="Times New Roman" panose="02020603050405020304" pitchFamily="18" charset="0"/>
                <a:sym typeface="Math3" panose="00000400000000000000" pitchFamily="2" charset="2"/>
              </a:rPr>
              <a:t> and p</a:t>
            </a:r>
            <a:r>
              <a:rPr lang="en-US" altLang="nl-NL" b="0" baseline="-25000" dirty="0">
                <a:latin typeface="Arial" panose="020B0604020202020204" pitchFamily="34" charset="0"/>
                <a:cs typeface="Times New Roman" panose="02020603050405020304" pitchFamily="18" charset="0"/>
                <a:sym typeface="Math3" panose="00000400000000000000" pitchFamily="2" charset="2"/>
              </a:rPr>
              <a:t>2</a:t>
            </a:r>
            <a:r>
              <a:rPr lang="en-US" altLang="nl-NL" b="0" dirty="0">
                <a:latin typeface="Arial" panose="020B0604020202020204" pitchFamily="34" charset="0"/>
                <a:cs typeface="Times New Roman" panose="02020603050405020304" pitchFamily="18" charset="0"/>
                <a:sym typeface="Math3" panose="00000400000000000000" pitchFamily="2" charset="2"/>
              </a:rPr>
              <a:t> as above).</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p:txBody>
      </p:sp>
      <p:grpSp>
        <p:nvGrpSpPr>
          <p:cNvPr id="2" name="Group 179"/>
          <p:cNvGrpSpPr>
            <a:grpSpLocks/>
          </p:cNvGrpSpPr>
          <p:nvPr/>
        </p:nvGrpSpPr>
        <p:grpSpPr bwMode="auto">
          <a:xfrm>
            <a:off x="358775" y="5799138"/>
            <a:ext cx="5891213" cy="747712"/>
            <a:chOff x="109" y="3653"/>
            <a:chExt cx="3711" cy="471"/>
          </a:xfrm>
        </p:grpSpPr>
        <p:sp>
          <p:nvSpPr>
            <p:cNvPr id="38973" name="Text Box 21"/>
            <p:cNvSpPr txBox="1">
              <a:spLocks noChangeArrowheads="1"/>
            </p:cNvSpPr>
            <p:nvPr/>
          </p:nvSpPr>
          <p:spPr bwMode="auto">
            <a:xfrm>
              <a:off x="109" y="3653"/>
              <a:ext cx="3238"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EV, p</a:t>
              </a:r>
              <a:r>
                <a:rPr lang="nl-NL" altLang="nl-NL" b="0" baseline="-25000">
                  <a:latin typeface="Arial" panose="020B0604020202020204" pitchFamily="34" charset="0"/>
                </a:rPr>
                <a:t>1</a:t>
              </a:r>
              <a:r>
                <a:rPr lang="nl-NL" altLang="nl-NL" b="0">
                  <a:latin typeface="Arial" panose="020B0604020202020204" pitchFamily="34" charset="0"/>
                </a:rPr>
                <a:t>x</a:t>
              </a:r>
              <a:r>
                <a:rPr lang="nl-NL" altLang="nl-NL" b="0" baseline="-25000">
                  <a:latin typeface="Arial" panose="020B0604020202020204" pitchFamily="34" charset="0"/>
                </a:rPr>
                <a:t>1</a:t>
              </a:r>
              <a:r>
                <a:rPr lang="nl-NL" altLang="nl-NL" b="0">
                  <a:latin typeface="Arial" panose="020B0604020202020204" pitchFamily="34" charset="0"/>
                </a:rPr>
                <a:t> + </a:t>
              </a:r>
              <a:r>
                <a:rPr lang="nl-NL" altLang="nl-NL" sz="3600" b="0" baseline="26000">
                  <a:latin typeface="Arial" panose="020B0604020202020204" pitchFamily="34" charset="0"/>
                </a:rPr>
                <a:t>...</a:t>
              </a:r>
              <a:r>
                <a:rPr lang="nl-NL" altLang="nl-NL" b="0">
                  <a:latin typeface="Arial" panose="020B0604020202020204" pitchFamily="34" charset="0"/>
                </a:rPr>
                <a:t> + p</a:t>
              </a:r>
              <a:r>
                <a:rPr lang="nl-NL" altLang="nl-NL" b="0" baseline="-25000">
                  <a:latin typeface="Arial" panose="020B0604020202020204" pitchFamily="34" charset="0"/>
                </a:rPr>
                <a:t>n</a:t>
              </a:r>
              <a:r>
                <a:rPr lang="nl-NL" altLang="nl-NL" b="0">
                  <a:latin typeface="Arial" panose="020B0604020202020204" pitchFamily="34" charset="0"/>
                </a:rPr>
                <a:t>x</a:t>
              </a:r>
              <a:r>
                <a:rPr lang="nl-NL" altLang="nl-NL" b="0" baseline="-25000">
                  <a:latin typeface="Arial" panose="020B0604020202020204" pitchFamily="34" charset="0"/>
                </a:rPr>
                <a:t>n</a:t>
              </a:r>
              <a:r>
                <a:rPr lang="nl-NL" altLang="nl-NL" b="0">
                  <a:latin typeface="Arial" panose="020B0604020202020204" pitchFamily="34" charset="0"/>
                </a:rPr>
                <a:t> is area</a:t>
              </a:r>
            </a:p>
          </p:txBody>
        </p:sp>
        <p:grpSp>
          <p:nvGrpSpPr>
            <p:cNvPr id="38974" name="Group 65"/>
            <p:cNvGrpSpPr>
              <a:grpSpLocks/>
            </p:cNvGrpSpPr>
            <p:nvPr/>
          </p:nvGrpSpPr>
          <p:grpSpPr bwMode="auto">
            <a:xfrm>
              <a:off x="3372" y="3653"/>
              <a:ext cx="448" cy="471"/>
              <a:chOff x="4305" y="3428"/>
              <a:chExt cx="448" cy="471"/>
            </a:xfrm>
          </p:grpSpPr>
          <p:sp>
            <p:nvSpPr>
              <p:cNvPr id="38975" name="Rectangle 22" descr="Wide upward diagonal"/>
              <p:cNvSpPr>
                <a:spLocks noChangeAspect="1" noChangeArrowheads="1"/>
              </p:cNvSpPr>
              <p:nvPr/>
            </p:nvSpPr>
            <p:spPr bwMode="auto">
              <a:xfrm>
                <a:off x="4305" y="3593"/>
                <a:ext cx="167" cy="119"/>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76" name="Text Box 64"/>
              <p:cNvSpPr txBox="1">
                <a:spLocks noChangeArrowheads="1"/>
              </p:cNvSpPr>
              <p:nvPr/>
            </p:nvSpPr>
            <p:spPr bwMode="auto">
              <a:xfrm>
                <a:off x="4477" y="3428"/>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grpSp>
      </p:grpSp>
      <p:grpSp>
        <p:nvGrpSpPr>
          <p:cNvPr id="4" name="Group 178"/>
          <p:cNvGrpSpPr>
            <a:grpSpLocks/>
          </p:cNvGrpSpPr>
          <p:nvPr/>
        </p:nvGrpSpPr>
        <p:grpSpPr bwMode="auto">
          <a:xfrm>
            <a:off x="327025" y="1855791"/>
            <a:ext cx="5170488" cy="3671890"/>
            <a:chOff x="206" y="1169"/>
            <a:chExt cx="3257" cy="2313"/>
          </a:xfrm>
        </p:grpSpPr>
        <p:sp>
          <p:nvSpPr>
            <p:cNvPr id="38921" name="Text Box 4"/>
            <p:cNvSpPr txBox="1">
              <a:spLocks noChangeArrowheads="1"/>
            </p:cNvSpPr>
            <p:nvPr/>
          </p:nvSpPr>
          <p:spPr bwMode="auto">
            <a:xfrm>
              <a:off x="210" y="2492"/>
              <a:ext cx="52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38922" name="Text Box 5"/>
            <p:cNvSpPr txBox="1">
              <a:spLocks noChangeArrowheads="1"/>
            </p:cNvSpPr>
            <p:nvPr/>
          </p:nvSpPr>
          <p:spPr bwMode="auto">
            <a:xfrm>
              <a:off x="2359" y="2681"/>
              <a:ext cx="8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38923" name="Text Box 6"/>
            <p:cNvSpPr txBox="1">
              <a:spLocks noChangeArrowheads="1"/>
            </p:cNvSpPr>
            <p:nvPr/>
          </p:nvSpPr>
          <p:spPr bwMode="auto">
            <a:xfrm>
              <a:off x="2359" y="2796"/>
              <a:ext cx="802"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38924" name="Text Box 7"/>
            <p:cNvSpPr txBox="1">
              <a:spLocks noChangeArrowheads="1"/>
            </p:cNvSpPr>
            <p:nvPr/>
          </p:nvSpPr>
          <p:spPr bwMode="auto">
            <a:xfrm>
              <a:off x="2359" y="2582"/>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38925" name="Text Box 8"/>
            <p:cNvSpPr txBox="1">
              <a:spLocks noChangeArrowheads="1"/>
            </p:cNvSpPr>
            <p:nvPr/>
          </p:nvSpPr>
          <p:spPr bwMode="auto">
            <a:xfrm>
              <a:off x="2359" y="2449"/>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38926" name="Text Box 9"/>
            <p:cNvSpPr txBox="1">
              <a:spLocks noChangeArrowheads="1"/>
            </p:cNvSpPr>
            <p:nvPr/>
          </p:nvSpPr>
          <p:spPr bwMode="auto">
            <a:xfrm>
              <a:off x="2995" y="3033"/>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38927" name="AutoShape 10"/>
            <p:cNvSpPr>
              <a:spLocks/>
            </p:cNvSpPr>
            <p:nvPr/>
          </p:nvSpPr>
          <p:spPr bwMode="auto">
            <a:xfrm rot="-5400000">
              <a:off x="3148" y="2934"/>
              <a:ext cx="73" cy="389"/>
            </a:xfrm>
            <a:prstGeom prst="leftBrace">
              <a:avLst>
                <a:gd name="adj1" fmla="val 44406"/>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38928" name="Text Box 11"/>
            <p:cNvSpPr txBox="1">
              <a:spLocks noChangeArrowheads="1"/>
            </p:cNvSpPr>
            <p:nvPr/>
          </p:nvSpPr>
          <p:spPr bwMode="auto">
            <a:xfrm>
              <a:off x="2359" y="2371"/>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38929" name="Text Box 12"/>
            <p:cNvSpPr txBox="1">
              <a:spLocks noChangeArrowheads="1"/>
            </p:cNvSpPr>
            <p:nvPr/>
          </p:nvSpPr>
          <p:spPr bwMode="auto">
            <a:xfrm>
              <a:off x="244" y="2324"/>
              <a:ext cx="30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38930" name="Rectangle 13" descr="Wide upward diagonal"/>
            <p:cNvSpPr>
              <a:spLocks noChangeArrowheads="1"/>
            </p:cNvSpPr>
            <p:nvPr/>
          </p:nvSpPr>
          <p:spPr bwMode="auto">
            <a:xfrm>
              <a:off x="566" y="1414"/>
              <a:ext cx="453" cy="1658"/>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31" name="Line 14"/>
            <p:cNvSpPr>
              <a:spLocks noChangeShapeType="1"/>
            </p:cNvSpPr>
            <p:nvPr/>
          </p:nvSpPr>
          <p:spPr bwMode="auto">
            <a:xfrm>
              <a:off x="560" y="1416"/>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2" name="Text Box 15"/>
            <p:cNvSpPr txBox="1">
              <a:spLocks noChangeArrowheads="1"/>
            </p:cNvSpPr>
            <p:nvPr/>
          </p:nvSpPr>
          <p:spPr bwMode="auto">
            <a:xfrm>
              <a:off x="214" y="1169"/>
              <a:ext cx="44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38933" name="Rectangle 16" descr="Wide upward diagonal"/>
            <p:cNvSpPr>
              <a:spLocks noChangeArrowheads="1"/>
            </p:cNvSpPr>
            <p:nvPr/>
          </p:nvSpPr>
          <p:spPr bwMode="auto">
            <a:xfrm>
              <a:off x="1019" y="1814"/>
              <a:ext cx="526" cy="1259"/>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34" name="Rectangle 17" descr="Wide upward diagonal"/>
            <p:cNvSpPr>
              <a:spLocks noChangeArrowheads="1"/>
            </p:cNvSpPr>
            <p:nvPr/>
          </p:nvSpPr>
          <p:spPr bwMode="auto">
            <a:xfrm>
              <a:off x="1543" y="2308"/>
              <a:ext cx="836" cy="765"/>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35" name="Line 18"/>
            <p:cNvSpPr>
              <a:spLocks noChangeShapeType="1"/>
            </p:cNvSpPr>
            <p:nvPr/>
          </p:nvSpPr>
          <p:spPr bwMode="auto">
            <a:xfrm flipV="1">
              <a:off x="564" y="1276"/>
              <a:ext cx="0" cy="19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6" name="Text Box 19"/>
            <p:cNvSpPr txBox="1">
              <a:spLocks noChangeArrowheads="1"/>
            </p:cNvSpPr>
            <p:nvPr/>
          </p:nvSpPr>
          <p:spPr bwMode="auto">
            <a:xfrm>
              <a:off x="206" y="1585"/>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38937" name="Text Box 20"/>
            <p:cNvSpPr txBox="1">
              <a:spLocks noChangeArrowheads="1"/>
            </p:cNvSpPr>
            <p:nvPr/>
          </p:nvSpPr>
          <p:spPr bwMode="auto">
            <a:xfrm>
              <a:off x="206" y="2043"/>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38938" name="Text Box 24"/>
            <p:cNvSpPr txBox="1">
              <a:spLocks noChangeArrowheads="1"/>
            </p:cNvSpPr>
            <p:nvPr/>
          </p:nvSpPr>
          <p:spPr bwMode="auto">
            <a:xfrm>
              <a:off x="604" y="3043"/>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38939" name="AutoShape 25"/>
            <p:cNvSpPr>
              <a:spLocks/>
            </p:cNvSpPr>
            <p:nvPr/>
          </p:nvSpPr>
          <p:spPr bwMode="auto">
            <a:xfrm rot="-5400000">
              <a:off x="757" y="2902"/>
              <a:ext cx="71" cy="442"/>
            </a:xfrm>
            <a:prstGeom prst="leftBrace">
              <a:avLst>
                <a:gd name="adj1" fmla="val 5187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0" name="Text Box 26"/>
            <p:cNvSpPr txBox="1">
              <a:spLocks noChangeArrowheads="1"/>
            </p:cNvSpPr>
            <p:nvPr/>
          </p:nvSpPr>
          <p:spPr bwMode="auto">
            <a:xfrm>
              <a:off x="1100" y="3048"/>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38941" name="AutoShape 27"/>
            <p:cNvSpPr>
              <a:spLocks/>
            </p:cNvSpPr>
            <p:nvPr/>
          </p:nvSpPr>
          <p:spPr bwMode="auto">
            <a:xfrm rot="-5400000">
              <a:off x="1249" y="2874"/>
              <a:ext cx="65" cy="512"/>
            </a:xfrm>
            <a:prstGeom prst="leftBrace">
              <a:avLst>
                <a:gd name="adj1" fmla="val 65641"/>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2" name="Text Box 28"/>
            <p:cNvSpPr txBox="1">
              <a:spLocks noChangeArrowheads="1"/>
            </p:cNvSpPr>
            <p:nvPr/>
          </p:nvSpPr>
          <p:spPr bwMode="auto">
            <a:xfrm>
              <a:off x="1785" y="3041"/>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38943" name="AutoShape 29"/>
            <p:cNvSpPr>
              <a:spLocks/>
            </p:cNvSpPr>
            <p:nvPr/>
          </p:nvSpPr>
          <p:spPr bwMode="auto">
            <a:xfrm rot="-5400000">
              <a:off x="1932" y="2720"/>
              <a:ext cx="51" cy="826"/>
            </a:xfrm>
            <a:prstGeom prst="leftBrace">
              <a:avLst>
                <a:gd name="adj1" fmla="val 134967"/>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38944" name="Text Box 30"/>
            <p:cNvSpPr txBox="1">
              <a:spLocks noChangeArrowheads="1"/>
            </p:cNvSpPr>
            <p:nvPr/>
          </p:nvSpPr>
          <p:spPr bwMode="auto">
            <a:xfrm>
              <a:off x="349" y="3027"/>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38945" name="Rectangle 31"/>
            <p:cNvSpPr>
              <a:spLocks noChangeAspect="1" noChangeArrowheads="1"/>
            </p:cNvSpPr>
            <p:nvPr/>
          </p:nvSpPr>
          <p:spPr bwMode="auto">
            <a:xfrm>
              <a:off x="549" y="1401"/>
              <a:ext cx="24" cy="24"/>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6" name="Rectangle 32"/>
            <p:cNvSpPr>
              <a:spLocks noChangeArrowheads="1"/>
            </p:cNvSpPr>
            <p:nvPr/>
          </p:nvSpPr>
          <p:spPr bwMode="auto">
            <a:xfrm>
              <a:off x="550" y="1809"/>
              <a:ext cx="20" cy="2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7" name="Rectangle 33"/>
            <p:cNvSpPr>
              <a:spLocks noChangeArrowheads="1"/>
            </p:cNvSpPr>
            <p:nvPr/>
          </p:nvSpPr>
          <p:spPr bwMode="auto">
            <a:xfrm>
              <a:off x="552" y="2293"/>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8" name="Rectangle 34"/>
            <p:cNvSpPr>
              <a:spLocks noChangeArrowheads="1"/>
            </p:cNvSpPr>
            <p:nvPr/>
          </p:nvSpPr>
          <p:spPr bwMode="auto">
            <a:xfrm>
              <a:off x="551" y="2686"/>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49" name="Oval 35"/>
            <p:cNvSpPr>
              <a:spLocks noChangeArrowheads="1"/>
            </p:cNvSpPr>
            <p:nvPr/>
          </p:nvSpPr>
          <p:spPr bwMode="auto">
            <a:xfrm>
              <a:off x="1001" y="3049"/>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50" name="Oval 36"/>
            <p:cNvSpPr>
              <a:spLocks noChangeArrowheads="1"/>
            </p:cNvSpPr>
            <p:nvPr/>
          </p:nvSpPr>
          <p:spPr bwMode="auto">
            <a:xfrm>
              <a:off x="1528" y="305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51" name="Oval 37"/>
            <p:cNvSpPr>
              <a:spLocks noChangeArrowheads="1"/>
            </p:cNvSpPr>
            <p:nvPr/>
          </p:nvSpPr>
          <p:spPr bwMode="auto">
            <a:xfrm>
              <a:off x="547" y="3051"/>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52" name="Line 38"/>
            <p:cNvSpPr>
              <a:spLocks noChangeShapeType="1"/>
            </p:cNvSpPr>
            <p:nvPr/>
          </p:nvSpPr>
          <p:spPr bwMode="auto">
            <a:xfrm>
              <a:off x="1019" y="1822"/>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38953" name="Line 39"/>
            <p:cNvSpPr>
              <a:spLocks noChangeShapeType="1"/>
            </p:cNvSpPr>
            <p:nvPr/>
          </p:nvSpPr>
          <p:spPr bwMode="auto">
            <a:xfrm>
              <a:off x="1009" y="1814"/>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54" name="Line 40"/>
            <p:cNvSpPr>
              <a:spLocks noChangeShapeType="1"/>
            </p:cNvSpPr>
            <p:nvPr/>
          </p:nvSpPr>
          <p:spPr bwMode="auto">
            <a:xfrm>
              <a:off x="1543" y="2303"/>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55" name="Line 41"/>
            <p:cNvSpPr>
              <a:spLocks noChangeShapeType="1"/>
            </p:cNvSpPr>
            <p:nvPr/>
          </p:nvSpPr>
          <p:spPr bwMode="auto">
            <a:xfrm>
              <a:off x="1019" y="1416"/>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56" name="Text Box 42"/>
            <p:cNvSpPr txBox="1">
              <a:spLocks noChangeArrowheads="1"/>
            </p:cNvSpPr>
            <p:nvPr/>
          </p:nvSpPr>
          <p:spPr bwMode="auto">
            <a:xfrm>
              <a:off x="2359" y="2291"/>
              <a:ext cx="2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38957" name="Line 43"/>
            <p:cNvSpPr>
              <a:spLocks noChangeShapeType="1"/>
            </p:cNvSpPr>
            <p:nvPr/>
          </p:nvSpPr>
          <p:spPr bwMode="auto">
            <a:xfrm>
              <a:off x="1540" y="1814"/>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58" name="Line 44"/>
            <p:cNvSpPr>
              <a:spLocks noChangeShapeType="1"/>
            </p:cNvSpPr>
            <p:nvPr/>
          </p:nvSpPr>
          <p:spPr bwMode="auto">
            <a:xfrm>
              <a:off x="1543" y="2303"/>
              <a:ext cx="0" cy="745"/>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38960" name="Line 46"/>
            <p:cNvSpPr>
              <a:spLocks noChangeShapeType="1"/>
            </p:cNvSpPr>
            <p:nvPr/>
          </p:nvSpPr>
          <p:spPr bwMode="auto">
            <a:xfrm>
              <a:off x="564" y="1814"/>
              <a:ext cx="450"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8961" name="Line 47"/>
            <p:cNvSpPr>
              <a:spLocks noChangeShapeType="1"/>
            </p:cNvSpPr>
            <p:nvPr/>
          </p:nvSpPr>
          <p:spPr bwMode="auto">
            <a:xfrm>
              <a:off x="567" y="2303"/>
              <a:ext cx="983"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8962" name="Line 48"/>
            <p:cNvSpPr>
              <a:spLocks noChangeShapeType="1"/>
            </p:cNvSpPr>
            <p:nvPr/>
          </p:nvSpPr>
          <p:spPr bwMode="auto">
            <a:xfrm flipV="1">
              <a:off x="574" y="2691"/>
              <a:ext cx="2424" cy="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8964" name="Rectangle 50" descr="Wide upward diagonal"/>
            <p:cNvSpPr>
              <a:spLocks noChangeArrowheads="1"/>
            </p:cNvSpPr>
            <p:nvPr/>
          </p:nvSpPr>
          <p:spPr bwMode="auto">
            <a:xfrm>
              <a:off x="2991" y="2696"/>
              <a:ext cx="398" cy="381"/>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65" name="Oval 51"/>
            <p:cNvSpPr>
              <a:spLocks noChangeArrowheads="1"/>
            </p:cNvSpPr>
            <p:nvPr/>
          </p:nvSpPr>
          <p:spPr bwMode="auto">
            <a:xfrm>
              <a:off x="2359" y="305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66" name="Oval 52"/>
            <p:cNvSpPr>
              <a:spLocks noChangeArrowheads="1"/>
            </p:cNvSpPr>
            <p:nvPr/>
          </p:nvSpPr>
          <p:spPr bwMode="auto">
            <a:xfrm>
              <a:off x="2976" y="305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67" name="Oval 53"/>
            <p:cNvSpPr>
              <a:spLocks noChangeArrowheads="1"/>
            </p:cNvSpPr>
            <p:nvPr/>
          </p:nvSpPr>
          <p:spPr bwMode="auto">
            <a:xfrm>
              <a:off x="3367" y="3060"/>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38968" name="Line 54"/>
            <p:cNvSpPr>
              <a:spLocks noChangeShapeType="1"/>
            </p:cNvSpPr>
            <p:nvPr/>
          </p:nvSpPr>
          <p:spPr bwMode="auto">
            <a:xfrm>
              <a:off x="2998" y="2691"/>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69" name="Line 55"/>
            <p:cNvSpPr>
              <a:spLocks noChangeShapeType="1"/>
            </p:cNvSpPr>
            <p:nvPr/>
          </p:nvSpPr>
          <p:spPr bwMode="auto">
            <a:xfrm>
              <a:off x="2998" y="2711"/>
              <a:ext cx="0" cy="347"/>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38970" name="Line 56"/>
            <p:cNvSpPr>
              <a:spLocks noChangeShapeType="1"/>
            </p:cNvSpPr>
            <p:nvPr/>
          </p:nvSpPr>
          <p:spPr bwMode="auto">
            <a:xfrm>
              <a:off x="3382" y="2691"/>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1" name="Line 57"/>
            <p:cNvSpPr>
              <a:spLocks noChangeShapeType="1"/>
            </p:cNvSpPr>
            <p:nvPr/>
          </p:nvSpPr>
          <p:spPr bwMode="auto">
            <a:xfrm>
              <a:off x="554" y="3073"/>
              <a:ext cx="282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2" name="Text Box 177"/>
            <p:cNvSpPr txBox="1">
              <a:spLocks noChangeArrowheads="1"/>
            </p:cNvSpPr>
            <p:nvPr/>
          </p:nvSpPr>
          <p:spPr bwMode="auto">
            <a:xfrm>
              <a:off x="2290" y="3011"/>
              <a:ext cx="56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 . .</a:t>
              </a:r>
            </a:p>
          </p:txBody>
        </p:sp>
        <p:sp>
          <p:nvSpPr>
            <p:cNvPr id="38963" name="Line 49"/>
            <p:cNvSpPr>
              <a:spLocks noChangeShapeType="1"/>
            </p:cNvSpPr>
            <p:nvPr/>
          </p:nvSpPr>
          <p:spPr bwMode="auto">
            <a:xfrm>
              <a:off x="2376" y="2444"/>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38959" name="Line 45"/>
            <p:cNvSpPr>
              <a:spLocks noChangeShapeType="1"/>
            </p:cNvSpPr>
            <p:nvPr/>
          </p:nvSpPr>
          <p:spPr bwMode="auto">
            <a:xfrm>
              <a:off x="2376" y="2303"/>
              <a:ext cx="0" cy="13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ln>
                  <a:solidFill>
                    <a:sysClr val="windowText" lastClr="000000"/>
                  </a:solidFill>
                </a:ln>
              </a:endParaRPr>
            </a:p>
          </p:txBody>
        </p:sp>
      </p:grpSp>
      <p:sp>
        <p:nvSpPr>
          <p:cNvPr id="62" name="Text Box 3">
            <a:extLst>
              <a:ext uri="{FF2B5EF4-FFF2-40B4-BE49-F238E27FC236}">
                <a16:creationId xmlns:a16="http://schemas.microsoft.com/office/drawing/2014/main" id="{79E2EC81-1D5D-403B-8074-406AC8934414}"/>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82</a:t>
            </a:fld>
            <a:endParaRPr lang="en-US" altLang="nl-NL" sz="1600"/>
          </a:p>
        </p:txBody>
      </p:sp>
    </p:spTree>
    <p:extLst>
      <p:ext uri="{BB962C8B-B14F-4D97-AF65-F5344CB8AC3E}">
        <p14:creationId xmlns:p14="http://schemas.microsoft.com/office/powerpoint/2010/main" val="232491379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43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6" name="Text Box 61"/>
          <p:cNvSpPr txBox="1">
            <a:spLocks noChangeArrowheads="1"/>
          </p:cNvSpPr>
          <p:nvPr/>
        </p:nvSpPr>
        <p:spPr bwMode="auto">
          <a:xfrm>
            <a:off x="3643313" y="4460875"/>
            <a:ext cx="89535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 . .</a:t>
            </a:r>
          </a:p>
        </p:txBody>
      </p:sp>
      <p:sp>
        <p:nvSpPr>
          <p:cNvPr id="40963" name="Text Box 54"/>
          <p:cNvSpPr txBox="1">
            <a:spLocks noChangeArrowheads="1"/>
          </p:cNvSpPr>
          <p:nvPr/>
        </p:nvSpPr>
        <p:spPr bwMode="auto">
          <a:xfrm>
            <a:off x="266700" y="176213"/>
            <a:ext cx="53054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Rotating and flipping</a:t>
            </a:r>
          </a:p>
        </p:txBody>
      </p:sp>
      <p:grpSp>
        <p:nvGrpSpPr>
          <p:cNvPr id="40965" name="Group 56"/>
          <p:cNvGrpSpPr>
            <a:grpSpLocks/>
          </p:cNvGrpSpPr>
          <p:nvPr/>
        </p:nvGrpSpPr>
        <p:grpSpPr bwMode="auto">
          <a:xfrm>
            <a:off x="2408238" y="6118225"/>
            <a:ext cx="3625850" cy="747713"/>
            <a:chOff x="165" y="3656"/>
            <a:chExt cx="2284" cy="471"/>
          </a:xfrm>
        </p:grpSpPr>
        <p:sp>
          <p:nvSpPr>
            <p:cNvPr id="40968" name="Text Box 57"/>
            <p:cNvSpPr txBox="1">
              <a:spLocks noChangeArrowheads="1"/>
            </p:cNvSpPr>
            <p:nvPr/>
          </p:nvSpPr>
          <p:spPr bwMode="auto">
            <a:xfrm>
              <a:off x="505" y="3656"/>
              <a:ext cx="194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EV</a:t>
              </a:r>
            </a:p>
          </p:txBody>
        </p:sp>
        <p:grpSp>
          <p:nvGrpSpPr>
            <p:cNvPr id="40969" name="Group 58"/>
            <p:cNvGrpSpPr>
              <a:grpSpLocks/>
            </p:cNvGrpSpPr>
            <p:nvPr/>
          </p:nvGrpSpPr>
          <p:grpSpPr bwMode="auto">
            <a:xfrm>
              <a:off x="165" y="3656"/>
              <a:ext cx="448" cy="471"/>
              <a:chOff x="4305" y="3428"/>
              <a:chExt cx="448" cy="471"/>
            </a:xfrm>
          </p:grpSpPr>
          <p:sp>
            <p:nvSpPr>
              <p:cNvPr id="40970" name="Rectangle 59" descr="Wide upward diagonal"/>
              <p:cNvSpPr>
                <a:spLocks noChangeAspect="1" noChangeArrowheads="1"/>
              </p:cNvSpPr>
              <p:nvPr/>
            </p:nvSpPr>
            <p:spPr bwMode="auto">
              <a:xfrm>
                <a:off x="4305" y="3593"/>
                <a:ext cx="167" cy="119"/>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71" name="Text Box 60"/>
              <p:cNvSpPr txBox="1">
                <a:spLocks noChangeArrowheads="1"/>
              </p:cNvSpPr>
              <p:nvPr/>
            </p:nvSpPr>
            <p:spPr bwMode="auto">
              <a:xfrm>
                <a:off x="4477" y="3428"/>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grpSp>
      </p:grpSp>
      <p:grpSp>
        <p:nvGrpSpPr>
          <p:cNvPr id="2" name="Group 1"/>
          <p:cNvGrpSpPr/>
          <p:nvPr/>
        </p:nvGrpSpPr>
        <p:grpSpPr>
          <a:xfrm>
            <a:off x="322263" y="1582739"/>
            <a:ext cx="5178425" cy="3638551"/>
            <a:chOff x="322263" y="1582739"/>
            <a:chExt cx="5178425" cy="3638551"/>
          </a:xfrm>
        </p:grpSpPr>
        <p:grpSp>
          <p:nvGrpSpPr>
            <p:cNvPr id="40962" name="Group 2"/>
            <p:cNvGrpSpPr>
              <a:grpSpLocks/>
            </p:cNvGrpSpPr>
            <p:nvPr/>
          </p:nvGrpSpPr>
          <p:grpSpPr bwMode="auto">
            <a:xfrm>
              <a:off x="322263" y="1582739"/>
              <a:ext cx="5178425" cy="3638551"/>
              <a:chOff x="302" y="880"/>
              <a:chExt cx="3262" cy="2292"/>
            </a:xfrm>
          </p:grpSpPr>
          <p:sp>
            <p:nvSpPr>
              <p:cNvPr id="40972" name="Text Box 3"/>
              <p:cNvSpPr txBox="1">
                <a:spLocks noChangeArrowheads="1"/>
              </p:cNvSpPr>
              <p:nvPr/>
            </p:nvSpPr>
            <p:spPr bwMode="auto">
              <a:xfrm>
                <a:off x="306" y="2183"/>
                <a:ext cx="52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40973" name="Text Box 4"/>
              <p:cNvSpPr txBox="1">
                <a:spLocks noChangeArrowheads="1"/>
              </p:cNvSpPr>
              <p:nvPr/>
            </p:nvSpPr>
            <p:spPr bwMode="auto">
              <a:xfrm>
                <a:off x="2455" y="2372"/>
                <a:ext cx="8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0974" name="Text Box 5"/>
              <p:cNvSpPr txBox="1">
                <a:spLocks noChangeArrowheads="1"/>
              </p:cNvSpPr>
              <p:nvPr/>
            </p:nvSpPr>
            <p:spPr bwMode="auto">
              <a:xfrm>
                <a:off x="2455" y="2487"/>
                <a:ext cx="802"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0975" name="Text Box 6"/>
              <p:cNvSpPr txBox="1">
                <a:spLocks noChangeArrowheads="1"/>
              </p:cNvSpPr>
              <p:nvPr/>
            </p:nvSpPr>
            <p:spPr bwMode="auto">
              <a:xfrm>
                <a:off x="2455" y="2273"/>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0976" name="Text Box 7"/>
              <p:cNvSpPr txBox="1">
                <a:spLocks noChangeArrowheads="1"/>
              </p:cNvSpPr>
              <p:nvPr/>
            </p:nvSpPr>
            <p:spPr bwMode="auto">
              <a:xfrm>
                <a:off x="2455" y="2140"/>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0977" name="Text Box 8"/>
              <p:cNvSpPr txBox="1">
                <a:spLocks noChangeArrowheads="1"/>
              </p:cNvSpPr>
              <p:nvPr/>
            </p:nvSpPr>
            <p:spPr bwMode="auto">
              <a:xfrm>
                <a:off x="3096" y="2729"/>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40978" name="AutoShape 9"/>
              <p:cNvSpPr>
                <a:spLocks/>
              </p:cNvSpPr>
              <p:nvPr/>
            </p:nvSpPr>
            <p:spPr bwMode="auto">
              <a:xfrm rot="-5400000">
                <a:off x="3244" y="2625"/>
                <a:ext cx="73" cy="389"/>
              </a:xfrm>
              <a:prstGeom prst="leftBrace">
                <a:avLst>
                  <a:gd name="adj1" fmla="val 44406"/>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40979" name="Text Box 10"/>
              <p:cNvSpPr txBox="1">
                <a:spLocks noChangeArrowheads="1"/>
              </p:cNvSpPr>
              <p:nvPr/>
            </p:nvSpPr>
            <p:spPr bwMode="auto">
              <a:xfrm>
                <a:off x="2455" y="2062"/>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0980" name="Text Box 11"/>
              <p:cNvSpPr txBox="1">
                <a:spLocks noChangeArrowheads="1"/>
              </p:cNvSpPr>
              <p:nvPr/>
            </p:nvSpPr>
            <p:spPr bwMode="auto">
              <a:xfrm>
                <a:off x="340" y="2015"/>
                <a:ext cx="30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40981" name="Rectangle 12" descr="Wide upward diagonal"/>
              <p:cNvSpPr>
                <a:spLocks noChangeArrowheads="1"/>
              </p:cNvSpPr>
              <p:nvPr/>
            </p:nvSpPr>
            <p:spPr bwMode="auto">
              <a:xfrm>
                <a:off x="662" y="1105"/>
                <a:ext cx="453" cy="1658"/>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82" name="Line 13"/>
              <p:cNvSpPr>
                <a:spLocks noChangeShapeType="1"/>
              </p:cNvSpPr>
              <p:nvPr/>
            </p:nvSpPr>
            <p:spPr bwMode="auto">
              <a:xfrm>
                <a:off x="656" y="1107"/>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83" name="Text Box 14"/>
              <p:cNvSpPr txBox="1">
                <a:spLocks noChangeArrowheads="1"/>
              </p:cNvSpPr>
              <p:nvPr/>
            </p:nvSpPr>
            <p:spPr bwMode="auto">
              <a:xfrm>
                <a:off x="310" y="880"/>
                <a:ext cx="44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40984" name="Rectangle 15" descr="Wide upward diagonal"/>
              <p:cNvSpPr>
                <a:spLocks noChangeArrowheads="1"/>
              </p:cNvSpPr>
              <p:nvPr/>
            </p:nvSpPr>
            <p:spPr bwMode="auto">
              <a:xfrm>
                <a:off x="1115" y="1505"/>
                <a:ext cx="526" cy="1259"/>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85" name="Rectangle 16" descr="Wide upward diagonal"/>
              <p:cNvSpPr>
                <a:spLocks noChangeArrowheads="1"/>
              </p:cNvSpPr>
              <p:nvPr/>
            </p:nvSpPr>
            <p:spPr bwMode="auto">
              <a:xfrm>
                <a:off x="1639" y="1999"/>
                <a:ext cx="836" cy="765"/>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86" name="Line 17"/>
              <p:cNvSpPr>
                <a:spLocks noChangeShapeType="1"/>
              </p:cNvSpPr>
              <p:nvPr/>
            </p:nvSpPr>
            <p:spPr bwMode="auto">
              <a:xfrm flipV="1">
                <a:off x="660" y="967"/>
                <a:ext cx="0" cy="19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87" name="Text Box 18"/>
              <p:cNvSpPr txBox="1">
                <a:spLocks noChangeArrowheads="1"/>
              </p:cNvSpPr>
              <p:nvPr/>
            </p:nvSpPr>
            <p:spPr bwMode="auto">
              <a:xfrm>
                <a:off x="302" y="1291"/>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0988" name="Text Box 19"/>
              <p:cNvSpPr txBox="1">
                <a:spLocks noChangeArrowheads="1"/>
              </p:cNvSpPr>
              <p:nvPr/>
            </p:nvSpPr>
            <p:spPr bwMode="auto">
              <a:xfrm>
                <a:off x="302" y="1729"/>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40989" name="Text Box 20"/>
              <p:cNvSpPr txBox="1">
                <a:spLocks noChangeArrowheads="1"/>
              </p:cNvSpPr>
              <p:nvPr/>
            </p:nvSpPr>
            <p:spPr bwMode="auto">
              <a:xfrm>
                <a:off x="710" y="2739"/>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40990" name="AutoShape 21"/>
              <p:cNvSpPr>
                <a:spLocks/>
              </p:cNvSpPr>
              <p:nvPr/>
            </p:nvSpPr>
            <p:spPr bwMode="auto">
              <a:xfrm rot="-5400000">
                <a:off x="853" y="2593"/>
                <a:ext cx="71" cy="442"/>
              </a:xfrm>
              <a:prstGeom prst="leftBrace">
                <a:avLst>
                  <a:gd name="adj1" fmla="val 51878"/>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91" name="Text Box 22"/>
              <p:cNvSpPr txBox="1">
                <a:spLocks noChangeArrowheads="1"/>
              </p:cNvSpPr>
              <p:nvPr/>
            </p:nvSpPr>
            <p:spPr bwMode="auto">
              <a:xfrm>
                <a:off x="1201" y="2744"/>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0992" name="AutoShape 23"/>
              <p:cNvSpPr>
                <a:spLocks/>
              </p:cNvSpPr>
              <p:nvPr/>
            </p:nvSpPr>
            <p:spPr bwMode="auto">
              <a:xfrm rot="-5400000">
                <a:off x="1345" y="2565"/>
                <a:ext cx="65" cy="512"/>
              </a:xfrm>
              <a:prstGeom prst="leftBrace">
                <a:avLst>
                  <a:gd name="adj1" fmla="val 65641"/>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93" name="Text Box 24"/>
              <p:cNvSpPr txBox="1">
                <a:spLocks noChangeArrowheads="1"/>
              </p:cNvSpPr>
              <p:nvPr/>
            </p:nvSpPr>
            <p:spPr bwMode="auto">
              <a:xfrm>
                <a:off x="1871" y="2737"/>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40994" name="AutoShape 25"/>
              <p:cNvSpPr>
                <a:spLocks/>
              </p:cNvSpPr>
              <p:nvPr/>
            </p:nvSpPr>
            <p:spPr bwMode="auto">
              <a:xfrm rot="-5400000">
                <a:off x="2028" y="2411"/>
                <a:ext cx="51" cy="826"/>
              </a:xfrm>
              <a:prstGeom prst="leftBrace">
                <a:avLst>
                  <a:gd name="adj1" fmla="val 134967"/>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40995" name="Text Box 26"/>
              <p:cNvSpPr txBox="1">
                <a:spLocks noChangeArrowheads="1"/>
              </p:cNvSpPr>
              <p:nvPr/>
            </p:nvSpPr>
            <p:spPr bwMode="auto">
              <a:xfrm>
                <a:off x="457" y="2736"/>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40996" name="Rectangle 27"/>
              <p:cNvSpPr>
                <a:spLocks noChangeAspect="1" noChangeArrowheads="1"/>
              </p:cNvSpPr>
              <p:nvPr/>
            </p:nvSpPr>
            <p:spPr bwMode="auto">
              <a:xfrm>
                <a:off x="645" y="1092"/>
                <a:ext cx="24" cy="24"/>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97" name="Rectangle 28"/>
              <p:cNvSpPr>
                <a:spLocks noChangeArrowheads="1"/>
              </p:cNvSpPr>
              <p:nvPr/>
            </p:nvSpPr>
            <p:spPr bwMode="auto">
              <a:xfrm>
                <a:off x="646" y="1500"/>
                <a:ext cx="20" cy="2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98" name="Rectangle 29"/>
              <p:cNvSpPr>
                <a:spLocks noChangeArrowheads="1"/>
              </p:cNvSpPr>
              <p:nvPr/>
            </p:nvSpPr>
            <p:spPr bwMode="auto">
              <a:xfrm>
                <a:off x="648" y="1984"/>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0999" name="Rectangle 30"/>
              <p:cNvSpPr>
                <a:spLocks noChangeArrowheads="1"/>
              </p:cNvSpPr>
              <p:nvPr/>
            </p:nvSpPr>
            <p:spPr bwMode="auto">
              <a:xfrm>
                <a:off x="647" y="2377"/>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00" name="Oval 31"/>
              <p:cNvSpPr>
                <a:spLocks noChangeArrowheads="1"/>
              </p:cNvSpPr>
              <p:nvPr/>
            </p:nvSpPr>
            <p:spPr bwMode="auto">
              <a:xfrm>
                <a:off x="1097" y="2740"/>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01" name="Oval 32"/>
              <p:cNvSpPr>
                <a:spLocks noChangeArrowheads="1"/>
              </p:cNvSpPr>
              <p:nvPr/>
            </p:nvSpPr>
            <p:spPr bwMode="auto">
              <a:xfrm>
                <a:off x="1624" y="2746"/>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02" name="Oval 33"/>
              <p:cNvSpPr>
                <a:spLocks noChangeArrowheads="1"/>
              </p:cNvSpPr>
              <p:nvPr/>
            </p:nvSpPr>
            <p:spPr bwMode="auto">
              <a:xfrm>
                <a:off x="643" y="2742"/>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03" name="Line 34"/>
              <p:cNvSpPr>
                <a:spLocks noChangeShapeType="1"/>
              </p:cNvSpPr>
              <p:nvPr/>
            </p:nvSpPr>
            <p:spPr bwMode="auto">
              <a:xfrm>
                <a:off x="1115" y="1513"/>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1004" name="Line 35"/>
              <p:cNvSpPr>
                <a:spLocks noChangeShapeType="1"/>
              </p:cNvSpPr>
              <p:nvPr/>
            </p:nvSpPr>
            <p:spPr bwMode="auto">
              <a:xfrm>
                <a:off x="1105" y="1505"/>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05" name="Line 36"/>
              <p:cNvSpPr>
                <a:spLocks noChangeShapeType="1"/>
              </p:cNvSpPr>
              <p:nvPr/>
            </p:nvSpPr>
            <p:spPr bwMode="auto">
              <a:xfrm>
                <a:off x="1639" y="1994"/>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06" name="Line 37"/>
              <p:cNvSpPr>
                <a:spLocks noChangeShapeType="1"/>
              </p:cNvSpPr>
              <p:nvPr/>
            </p:nvSpPr>
            <p:spPr bwMode="auto">
              <a:xfrm>
                <a:off x="1115" y="1107"/>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07" name="Text Box 38"/>
              <p:cNvSpPr txBox="1">
                <a:spLocks noChangeArrowheads="1"/>
              </p:cNvSpPr>
              <p:nvPr/>
            </p:nvSpPr>
            <p:spPr bwMode="auto">
              <a:xfrm>
                <a:off x="2455" y="1982"/>
                <a:ext cx="2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41008" name="Line 39"/>
              <p:cNvSpPr>
                <a:spLocks noChangeShapeType="1"/>
              </p:cNvSpPr>
              <p:nvPr/>
            </p:nvSpPr>
            <p:spPr bwMode="auto">
              <a:xfrm>
                <a:off x="1636" y="1505"/>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09" name="Line 40"/>
              <p:cNvSpPr>
                <a:spLocks noChangeShapeType="1"/>
              </p:cNvSpPr>
              <p:nvPr/>
            </p:nvSpPr>
            <p:spPr bwMode="auto">
              <a:xfrm>
                <a:off x="1639" y="1994"/>
                <a:ext cx="0" cy="745"/>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1010" name="Line 41"/>
              <p:cNvSpPr>
                <a:spLocks noChangeShapeType="1"/>
              </p:cNvSpPr>
              <p:nvPr/>
            </p:nvSpPr>
            <p:spPr bwMode="auto">
              <a:xfrm>
                <a:off x="2472" y="1994"/>
                <a:ext cx="0" cy="13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11" name="Line 42"/>
              <p:cNvSpPr>
                <a:spLocks noChangeShapeType="1"/>
              </p:cNvSpPr>
              <p:nvPr/>
            </p:nvSpPr>
            <p:spPr bwMode="auto">
              <a:xfrm>
                <a:off x="660" y="1505"/>
                <a:ext cx="450"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1012" name="Line 43"/>
              <p:cNvSpPr>
                <a:spLocks noChangeShapeType="1"/>
              </p:cNvSpPr>
              <p:nvPr/>
            </p:nvSpPr>
            <p:spPr bwMode="auto">
              <a:xfrm>
                <a:off x="663" y="1994"/>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1013" name="Line 44"/>
              <p:cNvSpPr>
                <a:spLocks noChangeShapeType="1"/>
              </p:cNvSpPr>
              <p:nvPr/>
            </p:nvSpPr>
            <p:spPr bwMode="auto">
              <a:xfrm flipV="1">
                <a:off x="670" y="2382"/>
                <a:ext cx="2424" cy="7"/>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1014" name="Line 45"/>
              <p:cNvSpPr>
                <a:spLocks noChangeShapeType="1"/>
              </p:cNvSpPr>
              <p:nvPr/>
            </p:nvSpPr>
            <p:spPr bwMode="auto">
              <a:xfrm>
                <a:off x="2472" y="2135"/>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1015" name="Rectangle 46" descr="Wide upward diagonal"/>
              <p:cNvSpPr>
                <a:spLocks noChangeArrowheads="1"/>
              </p:cNvSpPr>
              <p:nvPr/>
            </p:nvSpPr>
            <p:spPr bwMode="auto">
              <a:xfrm>
                <a:off x="3087" y="2387"/>
                <a:ext cx="398" cy="381"/>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16" name="Oval 47"/>
              <p:cNvSpPr>
                <a:spLocks noChangeArrowheads="1"/>
              </p:cNvSpPr>
              <p:nvPr/>
            </p:nvSpPr>
            <p:spPr bwMode="auto">
              <a:xfrm>
                <a:off x="2455" y="2746"/>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17" name="Oval 48"/>
              <p:cNvSpPr>
                <a:spLocks noChangeArrowheads="1"/>
              </p:cNvSpPr>
              <p:nvPr/>
            </p:nvSpPr>
            <p:spPr bwMode="auto">
              <a:xfrm>
                <a:off x="3072" y="2746"/>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18" name="Oval 49"/>
              <p:cNvSpPr>
                <a:spLocks noChangeArrowheads="1"/>
              </p:cNvSpPr>
              <p:nvPr/>
            </p:nvSpPr>
            <p:spPr bwMode="auto">
              <a:xfrm>
                <a:off x="3463" y="2751"/>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1019" name="Line 50"/>
              <p:cNvSpPr>
                <a:spLocks noChangeShapeType="1"/>
              </p:cNvSpPr>
              <p:nvPr/>
            </p:nvSpPr>
            <p:spPr bwMode="auto">
              <a:xfrm>
                <a:off x="3094" y="2382"/>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20" name="Line 51"/>
              <p:cNvSpPr>
                <a:spLocks noChangeShapeType="1"/>
              </p:cNvSpPr>
              <p:nvPr/>
            </p:nvSpPr>
            <p:spPr bwMode="auto">
              <a:xfrm>
                <a:off x="3094" y="2402"/>
                <a:ext cx="0" cy="347"/>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1021" name="Line 52"/>
              <p:cNvSpPr>
                <a:spLocks noChangeShapeType="1"/>
              </p:cNvSpPr>
              <p:nvPr/>
            </p:nvSpPr>
            <p:spPr bwMode="auto">
              <a:xfrm>
                <a:off x="3478" y="2382"/>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63" name="Line 57"/>
            <p:cNvSpPr>
              <a:spLocks noChangeShapeType="1"/>
            </p:cNvSpPr>
            <p:nvPr/>
          </p:nvSpPr>
          <p:spPr bwMode="auto">
            <a:xfrm>
              <a:off x="879475" y="4583113"/>
              <a:ext cx="44815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65" name="Text Box 3">
            <a:extLst>
              <a:ext uri="{FF2B5EF4-FFF2-40B4-BE49-F238E27FC236}">
                <a16:creationId xmlns:a16="http://schemas.microsoft.com/office/drawing/2014/main" id="{42207E0E-1341-4D78-8872-2FC36FC66F0E}"/>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83</a:t>
            </a:fld>
            <a:endParaRPr lang="en-US" altLang="nl-NL" sz="1600"/>
          </a:p>
        </p:txBody>
      </p:sp>
    </p:spTree>
    <p:extLst>
      <p:ext uri="{BB962C8B-B14F-4D97-AF65-F5344CB8AC3E}">
        <p14:creationId xmlns:p14="http://schemas.microsoft.com/office/powerpoint/2010/main" val="440120208"/>
      </p:ext>
    </p:extLst>
  </p:cSld>
  <p:clrMapOvr>
    <a:masterClrMapping/>
  </p:clrMapOvr>
  <p:transition advTm="23376"/>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9"/>
          <p:cNvGrpSpPr>
            <a:grpSpLocks/>
          </p:cNvGrpSpPr>
          <p:nvPr/>
        </p:nvGrpSpPr>
        <p:grpSpPr bwMode="auto">
          <a:xfrm>
            <a:off x="3703638" y="200025"/>
            <a:ext cx="5280025" cy="6197600"/>
            <a:chOff x="2333" y="126"/>
            <a:chExt cx="3326" cy="3904"/>
          </a:xfrm>
        </p:grpSpPr>
        <p:sp>
          <p:nvSpPr>
            <p:cNvPr id="43082" name="Rectangle 122"/>
            <p:cNvSpPr>
              <a:spLocks noChangeArrowheads="1"/>
            </p:cNvSpPr>
            <p:nvPr/>
          </p:nvSpPr>
          <p:spPr bwMode="auto">
            <a:xfrm>
              <a:off x="2375" y="172"/>
              <a:ext cx="3284" cy="3804"/>
            </a:xfrm>
            <a:prstGeom prst="rect">
              <a:avLst/>
            </a:prstGeom>
            <a:noFill/>
            <a:ln w="9525">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3083" name="Group 188"/>
            <p:cNvGrpSpPr>
              <a:grpSpLocks/>
            </p:cNvGrpSpPr>
            <p:nvPr/>
          </p:nvGrpSpPr>
          <p:grpSpPr bwMode="auto">
            <a:xfrm>
              <a:off x="2333" y="126"/>
              <a:ext cx="2487" cy="3904"/>
              <a:chOff x="2333" y="126"/>
              <a:chExt cx="2487" cy="3904"/>
            </a:xfrm>
          </p:grpSpPr>
          <p:grpSp>
            <p:nvGrpSpPr>
              <p:cNvPr id="43084" name="Group 125"/>
              <p:cNvGrpSpPr>
                <a:grpSpLocks/>
              </p:cNvGrpSpPr>
              <p:nvPr/>
            </p:nvGrpSpPr>
            <p:grpSpPr bwMode="auto">
              <a:xfrm>
                <a:off x="2333" y="818"/>
                <a:ext cx="2487" cy="3212"/>
                <a:chOff x="2333" y="818"/>
                <a:chExt cx="2487" cy="3212"/>
              </a:xfrm>
            </p:grpSpPr>
            <p:sp>
              <p:nvSpPr>
                <p:cNvPr id="43135" name="Text Box 178"/>
                <p:cNvSpPr txBox="1">
                  <a:spLocks noChangeArrowheads="1"/>
                </p:cNvSpPr>
                <p:nvPr/>
              </p:nvSpPr>
              <p:spPr bwMode="auto">
                <a:xfrm rot="16200000">
                  <a:off x="3365" y="3503"/>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43130" name="Text Box 173"/>
                <p:cNvSpPr txBox="1">
                  <a:spLocks noChangeArrowheads="1"/>
                </p:cNvSpPr>
                <p:nvPr/>
              </p:nvSpPr>
              <p:spPr bwMode="auto">
                <a:xfrm>
                  <a:off x="2339" y="2717"/>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3129" name="Text Box 172"/>
                <p:cNvSpPr txBox="1">
                  <a:spLocks noChangeArrowheads="1"/>
                </p:cNvSpPr>
                <p:nvPr/>
              </p:nvSpPr>
              <p:spPr bwMode="auto">
                <a:xfrm>
                  <a:off x="2333" y="3216"/>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43128" name="Text Box 171"/>
                <p:cNvSpPr txBox="1">
                  <a:spLocks noChangeArrowheads="1"/>
                </p:cNvSpPr>
                <p:nvPr/>
              </p:nvSpPr>
              <p:spPr bwMode="auto">
                <a:xfrm>
                  <a:off x="2347" y="818"/>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43086" name="Text Box 126"/>
                <p:cNvSpPr txBox="1">
                  <a:spLocks noChangeArrowheads="1"/>
                </p:cNvSpPr>
                <p:nvPr/>
              </p:nvSpPr>
              <p:spPr bwMode="auto">
                <a:xfrm>
                  <a:off x="3884" y="3602"/>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3087" name="Text Box 127"/>
                <p:cNvSpPr txBox="1">
                  <a:spLocks noChangeArrowheads="1"/>
                </p:cNvSpPr>
                <p:nvPr/>
              </p:nvSpPr>
              <p:spPr bwMode="auto">
                <a:xfrm>
                  <a:off x="3005" y="3593"/>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43088" name="Text Box 128"/>
                <p:cNvSpPr txBox="1">
                  <a:spLocks noChangeArrowheads="1"/>
                </p:cNvSpPr>
                <p:nvPr/>
              </p:nvSpPr>
              <p:spPr bwMode="auto">
                <a:xfrm>
                  <a:off x="2422" y="3524"/>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43089" name="Text Box 129"/>
                <p:cNvSpPr txBox="1">
                  <a:spLocks noChangeArrowheads="1"/>
                </p:cNvSpPr>
                <p:nvPr/>
              </p:nvSpPr>
              <p:spPr bwMode="auto">
                <a:xfrm rot="5400000" flipH="1">
                  <a:off x="3304" y="1644"/>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43090" name="Text Box 130"/>
                <p:cNvSpPr txBox="1">
                  <a:spLocks noChangeArrowheads="1"/>
                </p:cNvSpPr>
                <p:nvPr/>
              </p:nvSpPr>
              <p:spPr bwMode="auto">
                <a:xfrm rot="5400000" flipH="1">
                  <a:off x="2885" y="1512"/>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nvGrpSpPr>
                <p:cNvPr id="43091" name="Group 131"/>
                <p:cNvGrpSpPr>
                  <a:grpSpLocks/>
                </p:cNvGrpSpPr>
                <p:nvPr/>
              </p:nvGrpSpPr>
              <p:grpSpPr bwMode="auto">
                <a:xfrm rot="-5400000">
                  <a:off x="2456" y="1315"/>
                  <a:ext cx="802" cy="356"/>
                  <a:chOff x="3314" y="1433"/>
                  <a:chExt cx="472" cy="209"/>
                </a:xfrm>
              </p:grpSpPr>
              <p:sp>
                <p:nvSpPr>
                  <p:cNvPr id="43136" name="Text Box 132"/>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3137" name="Text Box 133"/>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3138" name="Text Box 134"/>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43092" name="Text Box 135"/>
                <p:cNvSpPr txBox="1">
                  <a:spLocks noChangeArrowheads="1"/>
                </p:cNvSpPr>
                <p:nvPr/>
              </p:nvSpPr>
              <p:spPr bwMode="auto">
                <a:xfrm rot="5400000" flipH="1">
                  <a:off x="3063" y="1542"/>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3093" name="Line 136"/>
                <p:cNvSpPr>
                  <a:spLocks noChangeShapeType="1"/>
                </p:cNvSpPr>
                <p:nvPr/>
              </p:nvSpPr>
              <p:spPr bwMode="auto">
                <a:xfrm rot="5400000" flipH="1" flipV="1">
                  <a:off x="3626" y="2743"/>
                  <a:ext cx="0" cy="1915"/>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94" name="AutoShape 137"/>
                <p:cNvSpPr>
                  <a:spLocks/>
                </p:cNvSpPr>
                <p:nvPr/>
              </p:nvSpPr>
              <p:spPr bwMode="auto">
                <a:xfrm rot="10800000" flipH="1">
                  <a:off x="2698" y="2725"/>
                  <a:ext cx="65" cy="512"/>
                </a:xfrm>
                <a:prstGeom prst="leftBrace">
                  <a:avLst>
                    <a:gd name="adj1" fmla="val 65641"/>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95" name="Rectangle 138" descr="Wide upward diagonal"/>
                <p:cNvSpPr>
                  <a:spLocks noChangeArrowheads="1"/>
                </p:cNvSpPr>
                <p:nvPr/>
              </p:nvSpPr>
              <p:spPr bwMode="auto">
                <a:xfrm rot="5400000" flipH="1">
                  <a:off x="3390" y="2642"/>
                  <a:ext cx="454" cy="1658"/>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96" name="Line 139"/>
                <p:cNvSpPr>
                  <a:spLocks noChangeShapeType="1"/>
                </p:cNvSpPr>
                <p:nvPr/>
              </p:nvSpPr>
              <p:spPr bwMode="auto">
                <a:xfrm rot="5400000" flipH="1">
                  <a:off x="4214" y="3476"/>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97" name="Rectangle 140" descr="Wide upward diagonal"/>
                <p:cNvSpPr>
                  <a:spLocks noChangeArrowheads="1"/>
                </p:cNvSpPr>
                <p:nvPr/>
              </p:nvSpPr>
              <p:spPr bwMode="auto">
                <a:xfrm rot="5400000" flipH="1">
                  <a:off x="3154" y="2352"/>
                  <a:ext cx="525" cy="1259"/>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98" name="Rectangle 141" descr="Wide upward diagonal"/>
                <p:cNvSpPr>
                  <a:spLocks noChangeArrowheads="1"/>
                </p:cNvSpPr>
                <p:nvPr/>
              </p:nvSpPr>
              <p:spPr bwMode="auto">
                <a:xfrm rot="5400000" flipH="1">
                  <a:off x="2752" y="1921"/>
                  <a:ext cx="836" cy="765"/>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99" name="Text Box 142"/>
                <p:cNvSpPr txBox="1">
                  <a:spLocks noChangeArrowheads="1"/>
                </p:cNvSpPr>
                <p:nvPr/>
              </p:nvSpPr>
              <p:spPr bwMode="auto">
                <a:xfrm rot="-5400000">
                  <a:off x="2178" y="1338"/>
                  <a:ext cx="79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3100" name="AutoShape 143"/>
                <p:cNvSpPr>
                  <a:spLocks/>
                </p:cNvSpPr>
                <p:nvPr/>
              </p:nvSpPr>
              <p:spPr bwMode="auto">
                <a:xfrm rot="10800000" flipH="1">
                  <a:off x="2702" y="3251"/>
                  <a:ext cx="71" cy="442"/>
                </a:xfrm>
                <a:prstGeom prst="leftBrace">
                  <a:avLst>
                    <a:gd name="adj1" fmla="val 51878"/>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1" name="AutoShape 144"/>
                <p:cNvSpPr>
                  <a:spLocks/>
                </p:cNvSpPr>
                <p:nvPr/>
              </p:nvSpPr>
              <p:spPr bwMode="auto">
                <a:xfrm rot="10800000" flipH="1">
                  <a:off x="2702" y="1894"/>
                  <a:ext cx="51" cy="826"/>
                </a:xfrm>
                <a:prstGeom prst="leftBrace">
                  <a:avLst>
                    <a:gd name="adj1" fmla="val 134967"/>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2" name="Rectangle 145" descr="Wide upward diagonal"/>
                <p:cNvSpPr>
                  <a:spLocks noChangeArrowheads="1"/>
                </p:cNvSpPr>
                <p:nvPr/>
              </p:nvSpPr>
              <p:spPr bwMode="auto">
                <a:xfrm rot="5400000" flipH="1">
                  <a:off x="2784" y="887"/>
                  <a:ext cx="379" cy="381"/>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3" name="AutoShape 146"/>
                <p:cNvSpPr>
                  <a:spLocks/>
                </p:cNvSpPr>
                <p:nvPr/>
              </p:nvSpPr>
              <p:spPr bwMode="auto">
                <a:xfrm rot="10800000" flipH="1">
                  <a:off x="2693" y="891"/>
                  <a:ext cx="73" cy="374"/>
                </a:xfrm>
                <a:prstGeom prst="leftBrace">
                  <a:avLst>
                    <a:gd name="adj1" fmla="val 42694"/>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4" name="Rectangle 147"/>
                <p:cNvSpPr>
                  <a:spLocks noChangeArrowheads="1"/>
                </p:cNvSpPr>
                <p:nvPr/>
              </p:nvSpPr>
              <p:spPr bwMode="auto">
                <a:xfrm rot="5400000" flipH="1">
                  <a:off x="4431" y="3685"/>
                  <a:ext cx="22" cy="23"/>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5" name="Rectangle 148"/>
                <p:cNvSpPr>
                  <a:spLocks noChangeArrowheads="1"/>
                </p:cNvSpPr>
                <p:nvPr/>
              </p:nvSpPr>
              <p:spPr bwMode="auto">
                <a:xfrm rot="5400000" flipH="1">
                  <a:off x="4035" y="3692"/>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6" name="Rectangle 149"/>
                <p:cNvSpPr>
                  <a:spLocks noChangeArrowheads="1"/>
                </p:cNvSpPr>
                <p:nvPr/>
              </p:nvSpPr>
              <p:spPr bwMode="auto">
                <a:xfrm rot="5400000" flipH="1">
                  <a:off x="3546" y="3692"/>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7" name="Oval 150"/>
                <p:cNvSpPr>
                  <a:spLocks noChangeArrowheads="1"/>
                </p:cNvSpPr>
                <p:nvPr/>
              </p:nvSpPr>
              <p:spPr bwMode="auto">
                <a:xfrm rot="5400000" flipH="1">
                  <a:off x="2777" y="3231"/>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8" name="Oval 151"/>
                <p:cNvSpPr>
                  <a:spLocks noChangeArrowheads="1"/>
                </p:cNvSpPr>
                <p:nvPr/>
              </p:nvSpPr>
              <p:spPr bwMode="auto">
                <a:xfrm rot="5400000" flipH="1">
                  <a:off x="2772" y="2704"/>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09" name="Oval 152"/>
                <p:cNvSpPr>
                  <a:spLocks noChangeArrowheads="1"/>
                </p:cNvSpPr>
                <p:nvPr/>
              </p:nvSpPr>
              <p:spPr bwMode="auto">
                <a:xfrm rot="5400000" flipH="1">
                  <a:off x="2773" y="1867"/>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10" name="Oval 153"/>
                <p:cNvSpPr>
                  <a:spLocks noChangeArrowheads="1"/>
                </p:cNvSpPr>
                <p:nvPr/>
              </p:nvSpPr>
              <p:spPr bwMode="auto">
                <a:xfrm rot="5400000" flipH="1">
                  <a:off x="2773" y="125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11" name="Oval 154"/>
                <p:cNvSpPr>
                  <a:spLocks noChangeArrowheads="1"/>
                </p:cNvSpPr>
                <p:nvPr/>
              </p:nvSpPr>
              <p:spPr bwMode="auto">
                <a:xfrm rot="5400000" flipH="1">
                  <a:off x="2768" y="874"/>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12" name="Oval 155"/>
                <p:cNvSpPr>
                  <a:spLocks noChangeArrowheads="1"/>
                </p:cNvSpPr>
                <p:nvPr/>
              </p:nvSpPr>
              <p:spPr bwMode="auto">
                <a:xfrm rot="5400000" flipH="1">
                  <a:off x="2776" y="3684"/>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13" name="Line 156"/>
                <p:cNvSpPr>
                  <a:spLocks noChangeShapeType="1"/>
                </p:cNvSpPr>
                <p:nvPr/>
              </p:nvSpPr>
              <p:spPr bwMode="auto">
                <a:xfrm rot="5400000" flipH="1">
                  <a:off x="3423" y="2630"/>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114" name="Line 157"/>
                <p:cNvSpPr>
                  <a:spLocks noChangeShapeType="1"/>
                </p:cNvSpPr>
                <p:nvPr/>
              </p:nvSpPr>
              <p:spPr bwMode="auto">
                <a:xfrm rot="5400000" flipH="1">
                  <a:off x="3782" y="2993"/>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15" name="Line 158"/>
                <p:cNvSpPr>
                  <a:spLocks noChangeShapeType="1"/>
                </p:cNvSpPr>
                <p:nvPr/>
              </p:nvSpPr>
              <p:spPr bwMode="auto">
                <a:xfrm rot="5400000" flipH="1">
                  <a:off x="3144" y="2309"/>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16" name="Line 159"/>
                <p:cNvSpPr>
                  <a:spLocks noChangeShapeType="1"/>
                </p:cNvSpPr>
                <p:nvPr/>
              </p:nvSpPr>
              <p:spPr bwMode="auto">
                <a:xfrm rot="5400000" flipH="1">
                  <a:off x="2980" y="1078"/>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17" name="Line 160"/>
                <p:cNvSpPr>
                  <a:spLocks noChangeShapeType="1"/>
                </p:cNvSpPr>
                <p:nvPr/>
              </p:nvSpPr>
              <p:spPr bwMode="auto">
                <a:xfrm rot="5400000" flipH="1">
                  <a:off x="4245" y="3047"/>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18" name="Line 161"/>
                <p:cNvSpPr>
                  <a:spLocks noChangeShapeType="1"/>
                </p:cNvSpPr>
                <p:nvPr/>
              </p:nvSpPr>
              <p:spPr bwMode="auto">
                <a:xfrm rot="5400000" flipH="1">
                  <a:off x="3802" y="2480"/>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19" name="Line 162"/>
                <p:cNvSpPr>
                  <a:spLocks noChangeShapeType="1"/>
                </p:cNvSpPr>
                <p:nvPr/>
              </p:nvSpPr>
              <p:spPr bwMode="auto">
                <a:xfrm rot="5400000" flipH="1">
                  <a:off x="3185" y="2349"/>
                  <a:ext cx="0" cy="7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120" name="Line 163"/>
                <p:cNvSpPr>
                  <a:spLocks noChangeShapeType="1"/>
                </p:cNvSpPr>
                <p:nvPr/>
              </p:nvSpPr>
              <p:spPr bwMode="auto">
                <a:xfrm rot="5400000" flipH="1">
                  <a:off x="3490" y="1821"/>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21" name="Line 164"/>
                <p:cNvSpPr>
                  <a:spLocks noChangeShapeType="1"/>
                </p:cNvSpPr>
                <p:nvPr/>
              </p:nvSpPr>
              <p:spPr bwMode="auto">
                <a:xfrm rot="-5400000" flipH="1" flipV="1">
                  <a:off x="2975" y="1079"/>
                  <a:ext cx="5" cy="37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122" name="Line 165"/>
                <p:cNvSpPr>
                  <a:spLocks noChangeShapeType="1"/>
                </p:cNvSpPr>
                <p:nvPr/>
              </p:nvSpPr>
              <p:spPr bwMode="auto">
                <a:xfrm rot="5400000" flipH="1">
                  <a:off x="2986" y="705"/>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23" name="Line 166"/>
                <p:cNvSpPr>
                  <a:spLocks noChangeShapeType="1"/>
                </p:cNvSpPr>
                <p:nvPr/>
              </p:nvSpPr>
              <p:spPr bwMode="auto">
                <a:xfrm rot="5400000" flipH="1">
                  <a:off x="3820" y="3475"/>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124" name="Line 167"/>
                <p:cNvSpPr>
                  <a:spLocks noChangeShapeType="1"/>
                </p:cNvSpPr>
                <p:nvPr/>
              </p:nvSpPr>
              <p:spPr bwMode="auto">
                <a:xfrm rot="5400000" flipH="1">
                  <a:off x="3065" y="3207"/>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125" name="Line 168"/>
                <p:cNvSpPr>
                  <a:spLocks noChangeShapeType="1"/>
                </p:cNvSpPr>
                <p:nvPr/>
              </p:nvSpPr>
              <p:spPr bwMode="auto">
                <a:xfrm rot="5400000" flipH="1">
                  <a:off x="3094" y="1566"/>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126" name="Line 169"/>
                <p:cNvSpPr>
                  <a:spLocks noChangeShapeType="1"/>
                </p:cNvSpPr>
                <p:nvPr/>
              </p:nvSpPr>
              <p:spPr bwMode="auto">
                <a:xfrm rot="5400000" flipH="1" flipV="1">
                  <a:off x="1954" y="2475"/>
                  <a:ext cx="2424" cy="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127" name="Line 170"/>
                <p:cNvSpPr>
                  <a:spLocks noChangeShapeType="1"/>
                </p:cNvSpPr>
                <p:nvPr/>
              </p:nvSpPr>
              <p:spPr bwMode="auto">
                <a:xfrm rot="5400000" flipH="1">
                  <a:off x="1375" y="2298"/>
                  <a:ext cx="2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131" name="Text Box 174"/>
                <p:cNvSpPr txBox="1">
                  <a:spLocks noChangeArrowheads="1"/>
                </p:cNvSpPr>
                <p:nvPr/>
              </p:nvSpPr>
              <p:spPr bwMode="auto">
                <a:xfrm>
                  <a:off x="2337" y="2038"/>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p</a:t>
                  </a:r>
                  <a:r>
                    <a:rPr lang="nl-NL" altLang="nl-NL" b="0" baseline="-25000" dirty="0">
                      <a:latin typeface="Arial" panose="020B0604020202020204" pitchFamily="34" charset="0"/>
                    </a:rPr>
                    <a:t>3</a:t>
                  </a:r>
                  <a:endParaRPr lang="nl-NL" altLang="nl-NL" b="0" dirty="0">
                    <a:latin typeface="Arial" panose="020B0604020202020204" pitchFamily="34" charset="0"/>
                  </a:endParaRPr>
                </a:p>
              </p:txBody>
            </p:sp>
            <p:sp>
              <p:nvSpPr>
                <p:cNvPr id="43132" name="Rectangle 175"/>
                <p:cNvSpPr>
                  <a:spLocks noChangeAspect="1" noChangeArrowheads="1"/>
                </p:cNvSpPr>
                <p:nvPr/>
              </p:nvSpPr>
              <p:spPr bwMode="auto">
                <a:xfrm rot="-5400000">
                  <a:off x="3148" y="3685"/>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133" name="Text Box 176"/>
                <p:cNvSpPr txBox="1">
                  <a:spLocks noChangeArrowheads="1"/>
                </p:cNvSpPr>
                <p:nvPr/>
              </p:nvSpPr>
              <p:spPr bwMode="auto">
                <a:xfrm>
                  <a:off x="3405" y="3597"/>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43134" name="Text Box 177"/>
                <p:cNvSpPr txBox="1">
                  <a:spLocks noChangeArrowheads="1"/>
                </p:cNvSpPr>
                <p:nvPr/>
              </p:nvSpPr>
              <p:spPr bwMode="auto">
                <a:xfrm>
                  <a:off x="4289" y="3602"/>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grpSp>
          <p:sp>
            <p:nvSpPr>
              <p:cNvPr id="43085" name="Text Box 187"/>
              <p:cNvSpPr txBox="1">
                <a:spLocks noChangeArrowheads="1"/>
              </p:cNvSpPr>
              <p:nvPr/>
            </p:nvSpPr>
            <p:spPr bwMode="auto">
              <a:xfrm>
                <a:off x="2355" y="126"/>
                <a:ext cx="1879"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Flipping horizontally</a:t>
                </a:r>
              </a:p>
            </p:txBody>
          </p:sp>
        </p:grpSp>
      </p:grpSp>
      <p:grpSp>
        <p:nvGrpSpPr>
          <p:cNvPr id="6" name="Group 7"/>
          <p:cNvGrpSpPr>
            <a:grpSpLocks/>
          </p:cNvGrpSpPr>
          <p:nvPr/>
        </p:nvGrpSpPr>
        <p:grpSpPr bwMode="auto">
          <a:xfrm>
            <a:off x="3122613" y="6251575"/>
            <a:ext cx="1477962" cy="747713"/>
            <a:chOff x="1517" y="3920"/>
            <a:chExt cx="931" cy="471"/>
          </a:xfrm>
        </p:grpSpPr>
        <p:sp>
          <p:nvSpPr>
            <p:cNvPr id="43078" name="Text Box 8"/>
            <p:cNvSpPr txBox="1">
              <a:spLocks noChangeArrowheads="1"/>
            </p:cNvSpPr>
            <p:nvPr/>
          </p:nvSpPr>
          <p:spPr bwMode="auto">
            <a:xfrm>
              <a:off x="1857" y="3920"/>
              <a:ext cx="591"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EV</a:t>
              </a:r>
            </a:p>
          </p:txBody>
        </p:sp>
        <p:grpSp>
          <p:nvGrpSpPr>
            <p:cNvPr id="43079" name="Group 9"/>
            <p:cNvGrpSpPr>
              <a:grpSpLocks/>
            </p:cNvGrpSpPr>
            <p:nvPr/>
          </p:nvGrpSpPr>
          <p:grpSpPr bwMode="auto">
            <a:xfrm>
              <a:off x="1517" y="3920"/>
              <a:ext cx="448" cy="471"/>
              <a:chOff x="4305" y="3428"/>
              <a:chExt cx="448" cy="471"/>
            </a:xfrm>
          </p:grpSpPr>
          <p:sp>
            <p:nvSpPr>
              <p:cNvPr id="43080" name="Rectangle 10" descr="Wide upward diagonal"/>
              <p:cNvSpPr>
                <a:spLocks noChangeAspect="1" noChangeArrowheads="1"/>
              </p:cNvSpPr>
              <p:nvPr/>
            </p:nvSpPr>
            <p:spPr bwMode="auto">
              <a:xfrm>
                <a:off x="4305" y="3593"/>
                <a:ext cx="167" cy="119"/>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81" name="Text Box 11"/>
              <p:cNvSpPr txBox="1">
                <a:spLocks noChangeArrowheads="1"/>
              </p:cNvSpPr>
              <p:nvPr/>
            </p:nvSpPr>
            <p:spPr bwMode="auto">
              <a:xfrm>
                <a:off x="4477" y="3428"/>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grpSp>
      </p:grpSp>
      <p:grpSp>
        <p:nvGrpSpPr>
          <p:cNvPr id="8" name="Group 66"/>
          <p:cNvGrpSpPr>
            <a:grpSpLocks/>
          </p:cNvGrpSpPr>
          <p:nvPr/>
        </p:nvGrpSpPr>
        <p:grpSpPr bwMode="auto">
          <a:xfrm>
            <a:off x="36515" y="233363"/>
            <a:ext cx="3686177" cy="6110287"/>
            <a:chOff x="23" y="147"/>
            <a:chExt cx="2322" cy="3849"/>
          </a:xfrm>
        </p:grpSpPr>
        <p:sp>
          <p:nvSpPr>
            <p:cNvPr id="43068" name="Text Box 115"/>
            <p:cNvSpPr txBox="1">
              <a:spLocks noChangeArrowheads="1"/>
            </p:cNvSpPr>
            <p:nvPr/>
          </p:nvSpPr>
          <p:spPr bwMode="auto">
            <a:xfrm>
              <a:off x="1858" y="3205"/>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43069" name="Text Box 116"/>
            <p:cNvSpPr txBox="1">
              <a:spLocks noChangeArrowheads="1"/>
            </p:cNvSpPr>
            <p:nvPr/>
          </p:nvSpPr>
          <p:spPr bwMode="auto">
            <a:xfrm>
              <a:off x="1864" y="2706"/>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3067" name="Text Box 114"/>
            <p:cNvSpPr txBox="1">
              <a:spLocks noChangeArrowheads="1"/>
            </p:cNvSpPr>
            <p:nvPr/>
          </p:nvSpPr>
          <p:spPr bwMode="auto">
            <a:xfrm>
              <a:off x="1872" y="807"/>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grpSp>
          <p:nvGrpSpPr>
            <p:cNvPr id="43023" name="Group 67"/>
            <p:cNvGrpSpPr>
              <a:grpSpLocks/>
            </p:cNvGrpSpPr>
            <p:nvPr/>
          </p:nvGrpSpPr>
          <p:grpSpPr bwMode="auto">
            <a:xfrm rot="-5400000">
              <a:off x="1117" y="1289"/>
              <a:ext cx="802" cy="355"/>
              <a:chOff x="3314" y="1433"/>
              <a:chExt cx="472" cy="209"/>
            </a:xfrm>
          </p:grpSpPr>
          <p:sp>
            <p:nvSpPr>
              <p:cNvPr id="43075" name="Text Box 68"/>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3076" name="Text Box 69"/>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3077" name="Text Box 70"/>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43024" name="Rectangle 71" descr="Wide upward diagonal"/>
            <p:cNvSpPr>
              <a:spLocks noChangeArrowheads="1"/>
            </p:cNvSpPr>
            <p:nvPr/>
          </p:nvSpPr>
          <p:spPr bwMode="auto">
            <a:xfrm rot="-5400000">
              <a:off x="1456" y="853"/>
              <a:ext cx="388" cy="381"/>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25" name="Text Box 72"/>
            <p:cNvSpPr txBox="1">
              <a:spLocks noChangeArrowheads="1"/>
            </p:cNvSpPr>
            <p:nvPr/>
          </p:nvSpPr>
          <p:spPr bwMode="auto">
            <a:xfrm>
              <a:off x="863" y="3556"/>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43026" name="Text Box 73"/>
            <p:cNvSpPr txBox="1">
              <a:spLocks noChangeArrowheads="1"/>
            </p:cNvSpPr>
            <p:nvPr/>
          </p:nvSpPr>
          <p:spPr bwMode="auto">
            <a:xfrm>
              <a:off x="23" y="3553"/>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43027" name="Text Box 74"/>
            <p:cNvSpPr txBox="1">
              <a:spLocks noChangeArrowheads="1"/>
            </p:cNvSpPr>
            <p:nvPr/>
          </p:nvSpPr>
          <p:spPr bwMode="auto">
            <a:xfrm>
              <a:off x="419" y="3553"/>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43028" name="Text Box 75"/>
            <p:cNvSpPr txBox="1">
              <a:spLocks noChangeArrowheads="1"/>
            </p:cNvSpPr>
            <p:nvPr/>
          </p:nvSpPr>
          <p:spPr bwMode="auto">
            <a:xfrm rot="16200000">
              <a:off x="1251" y="3451"/>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43029" name="Text Box 76"/>
            <p:cNvSpPr txBox="1">
              <a:spLocks noChangeArrowheads="1"/>
            </p:cNvSpPr>
            <p:nvPr/>
          </p:nvSpPr>
          <p:spPr bwMode="auto">
            <a:xfrm>
              <a:off x="1319" y="3568"/>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43030" name="Text Box 77"/>
            <p:cNvSpPr txBox="1">
              <a:spLocks noChangeArrowheads="1"/>
            </p:cNvSpPr>
            <p:nvPr/>
          </p:nvSpPr>
          <p:spPr bwMode="auto">
            <a:xfrm>
              <a:off x="54" y="147"/>
              <a:ext cx="150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Rotating left</a:t>
              </a:r>
              <a:endPar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43031" name="Rectangle 78" descr="Wide upward diagonal"/>
            <p:cNvSpPr>
              <a:spLocks noChangeArrowheads="1"/>
            </p:cNvSpPr>
            <p:nvPr/>
          </p:nvSpPr>
          <p:spPr bwMode="auto">
            <a:xfrm rot="-5400000">
              <a:off x="779" y="2606"/>
              <a:ext cx="454" cy="1658"/>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32" name="Line 79"/>
            <p:cNvSpPr>
              <a:spLocks noChangeShapeType="1"/>
            </p:cNvSpPr>
            <p:nvPr/>
          </p:nvSpPr>
          <p:spPr bwMode="auto">
            <a:xfrm rot="-5400000">
              <a:off x="-51" y="3440"/>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33" name="Text Box 80"/>
            <p:cNvSpPr txBox="1">
              <a:spLocks noChangeArrowheads="1"/>
            </p:cNvSpPr>
            <p:nvPr/>
          </p:nvSpPr>
          <p:spPr bwMode="auto">
            <a:xfrm rot="-5400000">
              <a:off x="940" y="1341"/>
              <a:ext cx="8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3034" name="Rectangle 81" descr="Wide upward diagonal"/>
            <p:cNvSpPr>
              <a:spLocks noChangeArrowheads="1"/>
            </p:cNvSpPr>
            <p:nvPr/>
          </p:nvSpPr>
          <p:spPr bwMode="auto">
            <a:xfrm rot="-5400000">
              <a:off x="944" y="2316"/>
              <a:ext cx="525" cy="1259"/>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35" name="Rectangle 82" descr="Wide upward diagonal"/>
            <p:cNvSpPr>
              <a:spLocks noChangeArrowheads="1"/>
            </p:cNvSpPr>
            <p:nvPr/>
          </p:nvSpPr>
          <p:spPr bwMode="auto">
            <a:xfrm rot="-5400000">
              <a:off x="1036" y="1885"/>
              <a:ext cx="836" cy="765"/>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36" name="Line 83"/>
            <p:cNvSpPr>
              <a:spLocks noChangeShapeType="1"/>
            </p:cNvSpPr>
            <p:nvPr/>
          </p:nvSpPr>
          <p:spPr bwMode="auto">
            <a:xfrm rot="16200000" flipV="1">
              <a:off x="1024" y="2753"/>
              <a:ext cx="0" cy="18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37" name="Rectangle 84"/>
            <p:cNvSpPr>
              <a:spLocks noChangeAspect="1" noChangeArrowheads="1"/>
            </p:cNvSpPr>
            <p:nvPr/>
          </p:nvSpPr>
          <p:spPr bwMode="auto">
            <a:xfrm rot="-5400000">
              <a:off x="168" y="3652"/>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39" name="Line 86"/>
            <p:cNvSpPr>
              <a:spLocks noChangeShapeType="1"/>
            </p:cNvSpPr>
            <p:nvPr/>
          </p:nvSpPr>
          <p:spPr bwMode="auto">
            <a:xfrm rot="-5400000">
              <a:off x="313" y="2957"/>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0" name="Line 87"/>
            <p:cNvSpPr>
              <a:spLocks noChangeShapeType="1"/>
            </p:cNvSpPr>
            <p:nvPr/>
          </p:nvSpPr>
          <p:spPr bwMode="auto">
            <a:xfrm rot="-5400000">
              <a:off x="653" y="2273"/>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1" name="Line 88"/>
            <p:cNvSpPr>
              <a:spLocks noChangeShapeType="1"/>
            </p:cNvSpPr>
            <p:nvPr/>
          </p:nvSpPr>
          <p:spPr bwMode="auto">
            <a:xfrm rot="-5400000">
              <a:off x="1259" y="1042"/>
              <a:ext cx="38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2" name="Line 89"/>
            <p:cNvSpPr>
              <a:spLocks noChangeShapeType="1"/>
            </p:cNvSpPr>
            <p:nvPr/>
          </p:nvSpPr>
          <p:spPr bwMode="auto">
            <a:xfrm rot="-5400000">
              <a:off x="378" y="3011"/>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3" name="Text Box 90"/>
            <p:cNvSpPr txBox="1">
              <a:spLocks noChangeArrowheads="1"/>
            </p:cNvSpPr>
            <p:nvPr/>
          </p:nvSpPr>
          <p:spPr bwMode="auto">
            <a:xfrm rot="-5400000">
              <a:off x="972" y="1452"/>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3044" name="Text Box 91"/>
            <p:cNvSpPr txBox="1">
              <a:spLocks noChangeArrowheads="1"/>
            </p:cNvSpPr>
            <p:nvPr/>
          </p:nvSpPr>
          <p:spPr bwMode="auto">
            <a:xfrm rot="-5400000">
              <a:off x="1058" y="1604"/>
              <a:ext cx="2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43045" name="Line 92"/>
            <p:cNvSpPr>
              <a:spLocks noChangeShapeType="1"/>
            </p:cNvSpPr>
            <p:nvPr/>
          </p:nvSpPr>
          <p:spPr bwMode="auto">
            <a:xfrm rot="-5400000">
              <a:off x="822" y="2444"/>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6" name="Line 93"/>
            <p:cNvSpPr>
              <a:spLocks noChangeShapeType="1"/>
            </p:cNvSpPr>
            <p:nvPr/>
          </p:nvSpPr>
          <p:spPr bwMode="auto">
            <a:xfrm rot="-5400000">
              <a:off x="1439" y="2313"/>
              <a:ext cx="0" cy="7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047" name="Line 94"/>
            <p:cNvSpPr>
              <a:spLocks noChangeShapeType="1"/>
            </p:cNvSpPr>
            <p:nvPr/>
          </p:nvSpPr>
          <p:spPr bwMode="auto">
            <a:xfrm rot="-5400000">
              <a:off x="1134" y="1785"/>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48" name="Line 95"/>
            <p:cNvSpPr>
              <a:spLocks noChangeShapeType="1"/>
            </p:cNvSpPr>
            <p:nvPr/>
          </p:nvSpPr>
          <p:spPr bwMode="auto">
            <a:xfrm rot="-5400000">
              <a:off x="1644" y="1051"/>
              <a:ext cx="7" cy="367"/>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43049" name="Line 96"/>
            <p:cNvSpPr>
              <a:spLocks noChangeShapeType="1"/>
            </p:cNvSpPr>
            <p:nvPr/>
          </p:nvSpPr>
          <p:spPr bwMode="auto">
            <a:xfrm rot="-5400000">
              <a:off x="1638" y="659"/>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50" name="Line 97"/>
            <p:cNvSpPr>
              <a:spLocks noChangeShapeType="1"/>
            </p:cNvSpPr>
            <p:nvPr/>
          </p:nvSpPr>
          <p:spPr bwMode="auto">
            <a:xfrm rot="-5400000">
              <a:off x="351" y="3439"/>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051" name="Line 98"/>
            <p:cNvSpPr>
              <a:spLocks noChangeShapeType="1"/>
            </p:cNvSpPr>
            <p:nvPr/>
          </p:nvSpPr>
          <p:spPr bwMode="auto">
            <a:xfrm rot="-5400000">
              <a:off x="574" y="3171"/>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053" name="Line 100"/>
            <p:cNvSpPr>
              <a:spLocks noChangeShapeType="1"/>
            </p:cNvSpPr>
            <p:nvPr/>
          </p:nvSpPr>
          <p:spPr bwMode="auto">
            <a:xfrm rot="16200000" flipV="1">
              <a:off x="246" y="2439"/>
              <a:ext cx="2424" cy="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054" name="Line 101"/>
            <p:cNvSpPr>
              <a:spLocks noChangeShapeType="1"/>
            </p:cNvSpPr>
            <p:nvPr/>
          </p:nvSpPr>
          <p:spPr bwMode="auto">
            <a:xfrm rot="-5400000">
              <a:off x="425" y="2261"/>
              <a:ext cx="2824" cy="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3055" name="AutoShape 102"/>
            <p:cNvSpPr>
              <a:spLocks/>
            </p:cNvSpPr>
            <p:nvPr/>
          </p:nvSpPr>
          <p:spPr bwMode="auto">
            <a:xfrm rot="10800000">
              <a:off x="1860" y="2689"/>
              <a:ext cx="65" cy="512"/>
            </a:xfrm>
            <a:prstGeom prst="leftBrace">
              <a:avLst>
                <a:gd name="adj1" fmla="val 65641"/>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56" name="AutoShape 103"/>
            <p:cNvSpPr>
              <a:spLocks/>
            </p:cNvSpPr>
            <p:nvPr/>
          </p:nvSpPr>
          <p:spPr bwMode="auto">
            <a:xfrm rot="10800000">
              <a:off x="1850" y="3215"/>
              <a:ext cx="71" cy="442"/>
            </a:xfrm>
            <a:prstGeom prst="leftBrace">
              <a:avLst>
                <a:gd name="adj1" fmla="val 51878"/>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57" name="AutoShape 104"/>
            <p:cNvSpPr>
              <a:spLocks/>
            </p:cNvSpPr>
            <p:nvPr/>
          </p:nvSpPr>
          <p:spPr bwMode="auto">
            <a:xfrm rot="10800000">
              <a:off x="1870" y="1858"/>
              <a:ext cx="75" cy="826"/>
            </a:xfrm>
            <a:prstGeom prst="leftBrace">
              <a:avLst>
                <a:gd name="adj1" fmla="val 91778"/>
                <a:gd name="adj2" fmla="val 50000"/>
              </a:avLst>
            </a:prstGeom>
            <a:noFill/>
            <a:ln w="12700" cap="rnd">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58" name="AutoShape 105"/>
            <p:cNvSpPr>
              <a:spLocks/>
            </p:cNvSpPr>
            <p:nvPr/>
          </p:nvSpPr>
          <p:spPr bwMode="auto">
            <a:xfrm rot="10800000">
              <a:off x="1857" y="852"/>
              <a:ext cx="73" cy="389"/>
            </a:xfrm>
            <a:prstGeom prst="leftBrace">
              <a:avLst>
                <a:gd name="adj1" fmla="val 44406"/>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59" name="Oval 106"/>
            <p:cNvSpPr>
              <a:spLocks noChangeArrowheads="1"/>
            </p:cNvSpPr>
            <p:nvPr/>
          </p:nvSpPr>
          <p:spPr bwMode="auto">
            <a:xfrm rot="-5400000">
              <a:off x="1818" y="3195"/>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0" name="Oval 107"/>
            <p:cNvSpPr>
              <a:spLocks noChangeArrowheads="1"/>
            </p:cNvSpPr>
            <p:nvPr/>
          </p:nvSpPr>
          <p:spPr bwMode="auto">
            <a:xfrm rot="-5400000">
              <a:off x="1819" y="2668"/>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1" name="Oval 108"/>
            <p:cNvSpPr>
              <a:spLocks noChangeArrowheads="1"/>
            </p:cNvSpPr>
            <p:nvPr/>
          </p:nvSpPr>
          <p:spPr bwMode="auto">
            <a:xfrm rot="-5400000">
              <a:off x="1818" y="1831"/>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2" name="Oval 109"/>
            <p:cNvSpPr>
              <a:spLocks noChangeArrowheads="1"/>
            </p:cNvSpPr>
            <p:nvPr/>
          </p:nvSpPr>
          <p:spPr bwMode="auto">
            <a:xfrm rot="-5400000">
              <a:off x="1818" y="1219"/>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3" name="Oval 110"/>
            <p:cNvSpPr>
              <a:spLocks noChangeArrowheads="1"/>
            </p:cNvSpPr>
            <p:nvPr/>
          </p:nvSpPr>
          <p:spPr bwMode="auto">
            <a:xfrm rot="-5400000">
              <a:off x="1823" y="83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4" name="Oval 111"/>
            <p:cNvSpPr>
              <a:spLocks noChangeArrowheads="1"/>
            </p:cNvSpPr>
            <p:nvPr/>
          </p:nvSpPr>
          <p:spPr bwMode="auto">
            <a:xfrm rot="-5400000">
              <a:off x="1814" y="3648"/>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65" name="Text Box 112"/>
            <p:cNvSpPr txBox="1">
              <a:spLocks noChangeArrowheads="1"/>
            </p:cNvSpPr>
            <p:nvPr/>
          </p:nvSpPr>
          <p:spPr bwMode="auto">
            <a:xfrm>
              <a:off x="1834" y="3504"/>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43066" name="Text Box 113"/>
            <p:cNvSpPr txBox="1">
              <a:spLocks noChangeArrowheads="1"/>
            </p:cNvSpPr>
            <p:nvPr/>
          </p:nvSpPr>
          <p:spPr bwMode="auto">
            <a:xfrm rot="-5400000">
              <a:off x="1703" y="1327"/>
              <a:ext cx="79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3070" name="Text Box 117"/>
            <p:cNvSpPr txBox="1">
              <a:spLocks noChangeArrowheads="1"/>
            </p:cNvSpPr>
            <p:nvPr/>
          </p:nvSpPr>
          <p:spPr bwMode="auto">
            <a:xfrm>
              <a:off x="1862" y="2027"/>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43071" name="Rectangle 118"/>
            <p:cNvSpPr>
              <a:spLocks noChangeAspect="1" noChangeArrowheads="1"/>
            </p:cNvSpPr>
            <p:nvPr/>
          </p:nvSpPr>
          <p:spPr bwMode="auto">
            <a:xfrm rot="-5400000">
              <a:off x="560" y="3652"/>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72" name="Rectangle 119"/>
            <p:cNvSpPr>
              <a:spLocks noChangeAspect="1" noChangeArrowheads="1"/>
            </p:cNvSpPr>
            <p:nvPr/>
          </p:nvSpPr>
          <p:spPr bwMode="auto">
            <a:xfrm rot="-5400000">
              <a:off x="1054" y="3654"/>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73" name="Rectangle 120"/>
            <p:cNvSpPr>
              <a:spLocks noChangeAspect="1" noChangeArrowheads="1"/>
            </p:cNvSpPr>
            <p:nvPr/>
          </p:nvSpPr>
          <p:spPr bwMode="auto">
            <a:xfrm rot="-5400000">
              <a:off x="1448" y="3654"/>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74" name="Rectangle 121"/>
            <p:cNvSpPr>
              <a:spLocks noChangeArrowheads="1"/>
            </p:cNvSpPr>
            <p:nvPr/>
          </p:nvSpPr>
          <p:spPr bwMode="auto">
            <a:xfrm>
              <a:off x="83" y="175"/>
              <a:ext cx="2188" cy="3804"/>
            </a:xfrm>
            <a:prstGeom prst="rect">
              <a:avLst/>
            </a:prstGeom>
            <a:noFill/>
            <a:ln w="9525">
              <a:solidFill>
                <a:srgbClr val="0066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3052" name="Line 99"/>
            <p:cNvSpPr>
              <a:spLocks noChangeShapeType="1"/>
            </p:cNvSpPr>
            <p:nvPr/>
          </p:nvSpPr>
          <p:spPr bwMode="auto">
            <a:xfrm rot="16200000">
              <a:off x="1530" y="1530"/>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ln>
                  <a:solidFill>
                    <a:schemeClr val="tx1"/>
                  </a:solidFill>
                  <a:prstDash val="solid"/>
                </a:ln>
              </a:endParaRPr>
            </a:p>
          </p:txBody>
        </p:sp>
        <p:sp>
          <p:nvSpPr>
            <p:cNvPr id="43038" name="Line 85"/>
            <p:cNvSpPr>
              <a:spLocks noChangeShapeType="1"/>
            </p:cNvSpPr>
            <p:nvPr/>
          </p:nvSpPr>
          <p:spPr bwMode="auto">
            <a:xfrm rot="-5400000">
              <a:off x="1201" y="2594"/>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334003" name="Text Box 179"/>
          <p:cNvSpPr txBox="1">
            <a:spLocks noChangeArrowheads="1"/>
          </p:cNvSpPr>
          <p:nvPr/>
        </p:nvSpPr>
        <p:spPr bwMode="auto">
          <a:xfrm>
            <a:off x="5775325" y="5679174"/>
            <a:ext cx="615950"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sym typeface="Symbol" panose="05050102010706020507" pitchFamily="18" charset="2"/>
              </a:rPr>
              <a:t></a:t>
            </a:r>
            <a:endParaRPr lang="nl-NL" altLang="nl-NL" b="0" dirty="0">
              <a:solidFill>
                <a:srgbClr val="CC9900"/>
              </a:solidFill>
              <a:latin typeface="Arial" panose="020B0604020202020204" pitchFamily="34" charset="0"/>
            </a:endParaRPr>
          </a:p>
        </p:txBody>
      </p:sp>
      <p:sp>
        <p:nvSpPr>
          <p:cNvPr id="334004" name="AutoShape 180"/>
          <p:cNvSpPr>
            <a:spLocks/>
          </p:cNvSpPr>
          <p:nvPr/>
        </p:nvSpPr>
        <p:spPr bwMode="auto">
          <a:xfrm>
            <a:off x="5875338" y="4329113"/>
            <a:ext cx="315912" cy="1544637"/>
          </a:xfrm>
          <a:prstGeom prst="rightBrace">
            <a:avLst>
              <a:gd name="adj1" fmla="val 40745"/>
              <a:gd name="adj2" fmla="val 50000"/>
            </a:avLst>
          </a:prstGeom>
          <a:noFill/>
          <a:ln w="12700">
            <a:solidFill>
              <a:srgbClr val="CC99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10" name="Group 181"/>
          <p:cNvGrpSpPr>
            <a:grpSpLocks/>
          </p:cNvGrpSpPr>
          <p:nvPr/>
        </p:nvGrpSpPr>
        <p:grpSpPr bwMode="auto">
          <a:xfrm>
            <a:off x="5735638" y="1519238"/>
            <a:ext cx="3408362" cy="2776537"/>
            <a:chOff x="3613" y="957"/>
            <a:chExt cx="2147" cy="1749"/>
          </a:xfrm>
        </p:grpSpPr>
        <p:sp>
          <p:nvSpPr>
            <p:cNvPr id="43021" name="Freeform 182"/>
            <p:cNvSpPr>
              <a:spLocks/>
            </p:cNvSpPr>
            <p:nvPr/>
          </p:nvSpPr>
          <p:spPr bwMode="auto">
            <a:xfrm>
              <a:off x="3613" y="1179"/>
              <a:ext cx="171" cy="1527"/>
            </a:xfrm>
            <a:custGeom>
              <a:avLst/>
              <a:gdLst>
                <a:gd name="T0" fmla="*/ 171 w 171"/>
                <a:gd name="T1" fmla="*/ 1527 h 1527"/>
                <a:gd name="T2" fmla="*/ 6 w 171"/>
                <a:gd name="T3" fmla="*/ 467 h 1527"/>
                <a:gd name="T4" fmla="*/ 134 w 171"/>
                <a:gd name="T5" fmla="*/ 0 h 1527"/>
                <a:gd name="T6" fmla="*/ 0 60000 65536"/>
                <a:gd name="T7" fmla="*/ 0 60000 65536"/>
                <a:gd name="T8" fmla="*/ 0 60000 65536"/>
                <a:gd name="T9" fmla="*/ 0 w 171"/>
                <a:gd name="T10" fmla="*/ 0 h 1527"/>
                <a:gd name="T11" fmla="*/ 171 w 171"/>
                <a:gd name="T12" fmla="*/ 1527 h 1527"/>
              </a:gdLst>
              <a:ahLst/>
              <a:cxnLst>
                <a:cxn ang="T6">
                  <a:pos x="T0" y="T1"/>
                </a:cxn>
                <a:cxn ang="T7">
                  <a:pos x="T2" y="T3"/>
                </a:cxn>
                <a:cxn ang="T8">
                  <a:pos x="T4" y="T5"/>
                </a:cxn>
              </a:cxnLst>
              <a:rect l="T9" t="T10" r="T11" b="T12"/>
              <a:pathLst>
                <a:path w="171" h="1527">
                  <a:moveTo>
                    <a:pt x="171" y="1527"/>
                  </a:moveTo>
                  <a:cubicBezTo>
                    <a:pt x="144" y="1350"/>
                    <a:pt x="12" y="721"/>
                    <a:pt x="6" y="467"/>
                  </a:cubicBezTo>
                  <a:cubicBezTo>
                    <a:pt x="0" y="213"/>
                    <a:pt x="107" y="97"/>
                    <a:pt x="134" y="0"/>
                  </a:cubicBezTo>
                </a:path>
              </a:pathLst>
            </a:custGeom>
            <a:noFill/>
            <a:ln w="9525" cap="flat" cmpd="sng">
              <a:solidFill>
                <a:srgbClr val="CC99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43022" name="Text Box 183"/>
            <p:cNvSpPr txBox="1">
              <a:spLocks noChangeArrowheads="1"/>
            </p:cNvSpPr>
            <p:nvPr/>
          </p:nvSpPr>
          <p:spPr bwMode="auto">
            <a:xfrm>
              <a:off x="3685" y="957"/>
              <a:ext cx="2075" cy="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8000"/>
                </a:lnSpc>
                <a:spcBef>
                  <a:spcPct val="0"/>
                </a:spcBef>
                <a:buFontTx/>
                <a:buNone/>
              </a:pPr>
              <a:r>
                <a:rPr lang="nl-NL" altLang="nl-NL" b="0" dirty="0" err="1">
                  <a:solidFill>
                    <a:srgbClr val="CC9900"/>
                  </a:solidFill>
                  <a:latin typeface="Arial" panose="020B0604020202020204" pitchFamily="34" charset="0"/>
                </a:rPr>
                <a:t>height</a:t>
              </a:r>
              <a:r>
                <a:rPr lang="nl-NL" altLang="nl-NL" b="0" dirty="0">
                  <a:solidFill>
                    <a:srgbClr val="CC9900"/>
                  </a:solidFill>
                  <a:latin typeface="Arial" panose="020B0604020202020204" pitchFamily="34" charset="0"/>
                </a:rPr>
                <a:t>: G(</a:t>
              </a:r>
              <a:r>
                <a:rPr lang="nl-NL" altLang="nl-NL" b="0" dirty="0">
                  <a:solidFill>
                    <a:srgbClr val="CC9900"/>
                  </a:solidFill>
                  <a:latin typeface="Arial" panose="020B0604020202020204" pitchFamily="34" charset="0"/>
                  <a:sym typeface="Symbol" panose="05050102010706020507" pitchFamily="18" charset="2"/>
                </a:rPr>
                <a:t></a:t>
              </a:r>
              <a:r>
                <a:rPr lang="nl-NL" altLang="nl-NL" b="0" dirty="0">
                  <a:solidFill>
                    <a:srgbClr val="CC9900"/>
                  </a:solidFill>
                  <a:latin typeface="Arial" panose="020B0604020202020204" pitchFamily="34" charset="0"/>
                </a:rPr>
                <a:t>) = P(</a:t>
              </a:r>
              <a:r>
                <a:rPr lang="nl-NL" altLang="nl-NL" b="0" dirty="0" err="1">
                  <a:solidFill>
                    <a:srgbClr val="CC9900"/>
                  </a:solidFill>
                  <a:latin typeface="Arial" panose="020B0604020202020204" pitchFamily="34" charset="0"/>
                </a:rPr>
                <a:t>outcome</a:t>
              </a:r>
              <a:r>
                <a:rPr lang="nl-NL" altLang="nl-NL" b="0" dirty="0">
                  <a:solidFill>
                    <a:srgbClr val="CC9900"/>
                  </a:solidFill>
                  <a:latin typeface="Arial" panose="020B0604020202020204" pitchFamily="34" charset="0"/>
                </a:rPr>
                <a:t> </a:t>
              </a:r>
              <a:r>
                <a:rPr lang="nl-NL" altLang="nl-NL" b="0" dirty="0">
                  <a:solidFill>
                    <a:srgbClr val="CC9900"/>
                  </a:solidFill>
                  <a:latin typeface="Arial" panose="020B0604020202020204" pitchFamily="34" charset="0"/>
                  <a:cs typeface="Times New Roman" panose="02020603050405020304" pitchFamily="18" charset="0"/>
                  <a:sym typeface="Symbol" panose="05050102010706020507" pitchFamily="18" charset="2"/>
                </a:rPr>
                <a:t>&gt;</a:t>
              </a:r>
              <a:r>
                <a:rPr lang="nl-NL" altLang="nl-NL" b="0" dirty="0">
                  <a:solidFill>
                    <a:srgbClr val="CC9900"/>
                  </a:solidFill>
                  <a:latin typeface="Arial" panose="020B0604020202020204" pitchFamily="34" charset="0"/>
                </a:rPr>
                <a:t> </a:t>
              </a:r>
              <a:r>
                <a:rPr lang="nl-NL" altLang="nl-NL" b="0" dirty="0">
                  <a:solidFill>
                    <a:srgbClr val="CC9900"/>
                  </a:solidFill>
                  <a:latin typeface="Arial" panose="020B0604020202020204" pitchFamily="34" charset="0"/>
                  <a:sym typeface="Symbol" panose="05050102010706020507" pitchFamily="18" charset="2"/>
                </a:rPr>
                <a:t>).</a:t>
              </a:r>
            </a:p>
          </p:txBody>
        </p:sp>
      </p:grpSp>
      <p:grpSp>
        <p:nvGrpSpPr>
          <p:cNvPr id="3" name="Group 2"/>
          <p:cNvGrpSpPr/>
          <p:nvPr/>
        </p:nvGrpSpPr>
        <p:grpSpPr>
          <a:xfrm>
            <a:off x="6212343" y="557211"/>
            <a:ext cx="2351087" cy="1136652"/>
            <a:chOff x="6212343" y="557211"/>
            <a:chExt cx="2351087" cy="1136652"/>
          </a:xfrm>
        </p:grpSpPr>
        <p:sp>
          <p:nvSpPr>
            <p:cNvPr id="43019" name="Text Box 185"/>
            <p:cNvSpPr txBox="1">
              <a:spLocks noChangeArrowheads="1"/>
            </p:cNvSpPr>
            <p:nvPr/>
          </p:nvSpPr>
          <p:spPr bwMode="auto">
            <a:xfrm>
              <a:off x="6212343" y="557211"/>
              <a:ext cx="2351087" cy="1055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nl-NL" altLang="nl-NL" sz="2800" b="0" dirty="0" err="1">
                  <a:latin typeface="Arial" panose="020B0604020202020204" pitchFamily="34" charset="0"/>
                </a:rPr>
                <a:t>called</a:t>
              </a:r>
              <a:r>
                <a:rPr lang="nl-NL" altLang="nl-NL" sz="2800" b="0" dirty="0">
                  <a:latin typeface="Arial" panose="020B0604020202020204" pitchFamily="34" charset="0"/>
                </a:rPr>
                <a:t> </a:t>
              </a:r>
              <a:r>
                <a:rPr lang="nl-NL" altLang="nl-NL" sz="3600" b="0" dirty="0">
                  <a:solidFill>
                    <a:srgbClr val="0000FF"/>
                  </a:solidFill>
                  <a:latin typeface="Arial" panose="020B0604020202020204" pitchFamily="34" charset="0"/>
                </a:rPr>
                <a:t>rank</a:t>
              </a:r>
              <a:r>
                <a:rPr lang="nl-NL" altLang="nl-NL" b="0" dirty="0">
                  <a:solidFill>
                    <a:srgbClr val="0000FF"/>
                  </a:solidFill>
                  <a:latin typeface="Arial" panose="020B0604020202020204" pitchFamily="34" charset="0"/>
                </a:rPr>
                <a:t> </a:t>
              </a:r>
              <a:br>
                <a:rPr lang="nl-NL" altLang="nl-NL" b="0" dirty="0">
                  <a:solidFill>
                    <a:srgbClr val="EAEAEA"/>
                  </a:solidFill>
                  <a:latin typeface="Arial" panose="020B0604020202020204" pitchFamily="34" charset="0"/>
                </a:rPr>
              </a:br>
              <a:r>
                <a:rPr lang="nl-NL" altLang="nl-NL" b="0" dirty="0">
                  <a:latin typeface="Arial" panose="020B0604020202020204" pitchFamily="34" charset="0"/>
                </a:rPr>
                <a:t>of </a:t>
              </a:r>
              <a:r>
                <a:rPr lang="nl-NL" altLang="nl-NL" b="0" dirty="0">
                  <a:latin typeface="Arial" panose="020B0604020202020204" pitchFamily="34" charset="0"/>
                  <a:sym typeface="Symbol" panose="05050102010706020507" pitchFamily="18" charset="2"/>
                </a:rPr>
                <a:t>, r() </a:t>
              </a:r>
            </a:p>
          </p:txBody>
        </p:sp>
        <p:sp>
          <p:nvSpPr>
            <p:cNvPr id="43020" name="Freeform 186"/>
            <p:cNvSpPr>
              <a:spLocks/>
            </p:cNvSpPr>
            <p:nvPr/>
          </p:nvSpPr>
          <p:spPr bwMode="auto">
            <a:xfrm>
              <a:off x="8164739" y="779463"/>
              <a:ext cx="331787" cy="914400"/>
            </a:xfrm>
            <a:custGeom>
              <a:avLst/>
              <a:gdLst>
                <a:gd name="T0" fmla="*/ 0 w 209"/>
                <a:gd name="T1" fmla="*/ 576 h 576"/>
                <a:gd name="T2" fmla="*/ 201 w 209"/>
                <a:gd name="T3" fmla="*/ 247 h 576"/>
                <a:gd name="T4" fmla="*/ 46 w 209"/>
                <a:gd name="T5" fmla="*/ 0 h 576"/>
                <a:gd name="T6" fmla="*/ 0 60000 65536"/>
                <a:gd name="T7" fmla="*/ 0 60000 65536"/>
                <a:gd name="T8" fmla="*/ 0 60000 65536"/>
                <a:gd name="T9" fmla="*/ 0 w 209"/>
                <a:gd name="T10" fmla="*/ 0 h 576"/>
                <a:gd name="T11" fmla="*/ 209 w 209"/>
                <a:gd name="T12" fmla="*/ 576 h 576"/>
              </a:gdLst>
              <a:ahLst/>
              <a:cxnLst>
                <a:cxn ang="T6">
                  <a:pos x="T0" y="T1"/>
                </a:cxn>
                <a:cxn ang="T7">
                  <a:pos x="T2" y="T3"/>
                </a:cxn>
                <a:cxn ang="T8">
                  <a:pos x="T4" y="T5"/>
                </a:cxn>
              </a:cxnLst>
              <a:rect l="T9" t="T10" r="T11" b="T12"/>
              <a:pathLst>
                <a:path w="209" h="576">
                  <a:moveTo>
                    <a:pt x="0" y="576"/>
                  </a:moveTo>
                  <a:cubicBezTo>
                    <a:pt x="96" y="459"/>
                    <a:pt x="193" y="343"/>
                    <a:pt x="201" y="247"/>
                  </a:cubicBezTo>
                  <a:cubicBezTo>
                    <a:pt x="209" y="151"/>
                    <a:pt x="127" y="75"/>
                    <a:pt x="46" y="0"/>
                  </a:cubicBezTo>
                </a:path>
              </a:pathLst>
            </a:custGeom>
            <a:noFill/>
            <a:ln w="9525" cap="flat" cmpd="sng">
              <a:solidFill>
                <a:srgbClr val="0066FF"/>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334015" name="Text Box 191"/>
          <p:cNvSpPr txBox="1">
            <a:spLocks noChangeArrowheads="1"/>
          </p:cNvSpPr>
          <p:nvPr/>
        </p:nvSpPr>
        <p:spPr bwMode="auto">
          <a:xfrm>
            <a:off x="5849938" y="2400300"/>
            <a:ext cx="3017837"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8000"/>
              </a:lnSpc>
              <a:spcBef>
                <a:spcPct val="0"/>
              </a:spcBef>
              <a:buFontTx/>
              <a:buNone/>
            </a:pPr>
            <a:r>
              <a:rPr lang="nl-NL" altLang="nl-NL" b="0" dirty="0" err="1">
                <a:solidFill>
                  <a:srgbClr val="CC9900"/>
                </a:solidFill>
                <a:latin typeface="Arial" panose="020B0604020202020204" pitchFamily="34" charset="0"/>
                <a:sym typeface="Symbol" panose="05050102010706020507" pitchFamily="18" charset="2"/>
              </a:rPr>
              <a:t>Thus</a:t>
            </a:r>
            <a:r>
              <a:rPr lang="nl-NL" altLang="nl-NL" b="0" dirty="0">
                <a:solidFill>
                  <a:srgbClr val="CC9900"/>
                </a:solidFill>
                <a:latin typeface="Arial" panose="020B0604020202020204" pitchFamily="34" charset="0"/>
                <a:sym typeface="Symbol" panose="05050102010706020507" pitchFamily="18" charset="2"/>
              </a:rPr>
              <a:t>,</a:t>
            </a:r>
            <a:br>
              <a:rPr lang="nl-NL" altLang="nl-NL" b="0" dirty="0">
                <a:solidFill>
                  <a:srgbClr val="CC9900"/>
                </a:solidFill>
                <a:latin typeface="Arial" panose="020B0604020202020204" pitchFamily="34" charset="0"/>
                <a:sym typeface="Symbol" panose="05050102010706020507" pitchFamily="18" charset="2"/>
              </a:rPr>
            </a:br>
            <a:r>
              <a:rPr lang="nl-NL" altLang="nl-NL" b="0" dirty="0">
                <a:solidFill>
                  <a:srgbClr val="CC9900"/>
                </a:solidFill>
                <a:latin typeface="Arial" panose="020B0604020202020204" pitchFamily="34" charset="0"/>
                <a:sym typeface="Symbol" panose="05050102010706020507" pitchFamily="18" charset="2"/>
              </a:rPr>
              <a:t>EV = </a:t>
            </a:r>
            <a:r>
              <a:rPr lang="en-US" altLang="nl-NL" sz="3600" b="0" dirty="0">
                <a:solidFill>
                  <a:srgbClr val="CC9900"/>
                </a:solidFill>
                <a:latin typeface="Arial" panose="020B0604020202020204" pitchFamily="34" charset="0"/>
                <a:cs typeface="Times New Roman" panose="02020603050405020304" pitchFamily="18" charset="0"/>
                <a:sym typeface="Symbol" panose="05050102010706020507" pitchFamily="18" charset="2"/>
              </a:rPr>
              <a:t>∫</a:t>
            </a:r>
            <a:r>
              <a:rPr lang="en-US" altLang="nl-NL" sz="1600" b="0" dirty="0">
                <a:solidFill>
                  <a:srgbClr val="CC9900"/>
                </a:solidFill>
                <a:latin typeface="Arial" panose="020B0604020202020204" pitchFamily="34" charset="0"/>
                <a:cs typeface="Times New Roman" panose="02020603050405020304" pitchFamily="18" charset="0"/>
                <a:sym typeface="Symbol" panose="05050102010706020507" pitchFamily="18" charset="2"/>
              </a:rPr>
              <a:t> </a:t>
            </a:r>
            <a:r>
              <a:rPr lang="en-US" altLang="nl-NL" b="0" dirty="0">
                <a:solidFill>
                  <a:srgbClr val="CC9900"/>
                </a:solidFill>
                <a:latin typeface="Arial" panose="020B0604020202020204" pitchFamily="34" charset="0"/>
                <a:sym typeface="Symbol" panose="05050102010706020507" pitchFamily="18" charset="2"/>
              </a:rPr>
              <a:t>G(</a:t>
            </a:r>
            <a:r>
              <a:rPr lang="nl-NL" altLang="nl-NL" b="0" dirty="0">
                <a:solidFill>
                  <a:srgbClr val="CC9900"/>
                </a:solidFill>
                <a:latin typeface="Arial" panose="020B0604020202020204" pitchFamily="34" charset="0"/>
                <a:sym typeface="Symbol" panose="05050102010706020507" pitchFamily="18" charset="2"/>
              </a:rPr>
              <a:t></a:t>
            </a:r>
            <a:r>
              <a:rPr lang="nl-NL" altLang="nl-NL" b="0" dirty="0">
                <a:solidFill>
                  <a:srgbClr val="CC9900"/>
                </a:solidFill>
                <a:latin typeface="Arial" panose="020B0604020202020204" pitchFamily="34" charset="0"/>
              </a:rPr>
              <a:t>)d</a:t>
            </a:r>
            <a:r>
              <a:rPr lang="nl-NL" altLang="nl-NL" b="0" dirty="0">
                <a:solidFill>
                  <a:srgbClr val="CC9900"/>
                </a:solidFill>
                <a:latin typeface="Arial" panose="020B0604020202020204" pitchFamily="34" charset="0"/>
                <a:sym typeface="Symbol" panose="05050102010706020507" pitchFamily="18" charset="2"/>
              </a:rPr>
              <a:t></a:t>
            </a:r>
            <a:r>
              <a:rPr lang="nl-NL" altLang="nl-NL" b="0" dirty="0">
                <a:solidFill>
                  <a:srgbClr val="FFFF66"/>
                </a:solidFill>
                <a:latin typeface="Arial" panose="020B0604020202020204" pitchFamily="34" charset="0"/>
                <a:sym typeface="Symbol" panose="05050102010706020507" pitchFamily="18" charset="2"/>
              </a:rPr>
              <a:t>.</a:t>
            </a:r>
          </a:p>
        </p:txBody>
      </p:sp>
      <p:sp>
        <p:nvSpPr>
          <p:cNvPr id="132" name="Text Box 3">
            <a:extLst>
              <a:ext uri="{FF2B5EF4-FFF2-40B4-BE49-F238E27FC236}">
                <a16:creationId xmlns:a16="http://schemas.microsoft.com/office/drawing/2014/main" id="{9ADF3FA0-637E-4493-BBB7-561BB164A6DC}"/>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84</a:t>
            </a:fld>
            <a:endParaRPr lang="en-US" altLang="nl-NL" sz="1600"/>
          </a:p>
        </p:txBody>
      </p:sp>
    </p:spTree>
    <p:extLst>
      <p:ext uri="{BB962C8B-B14F-4D97-AF65-F5344CB8AC3E}">
        <p14:creationId xmlns:p14="http://schemas.microsoft.com/office/powerpoint/2010/main" val="219813943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3400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3400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340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03" grpId="0" autoUpdateAnimBg="0"/>
      <p:bldP spid="334004" grpId="0" animBg="1"/>
      <p:bldP spid="334015"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 name="Group 257"/>
          <p:cNvGrpSpPr>
            <a:grpSpLocks/>
          </p:cNvGrpSpPr>
          <p:nvPr/>
        </p:nvGrpSpPr>
        <p:grpSpPr bwMode="auto">
          <a:xfrm>
            <a:off x="974725" y="1568450"/>
            <a:ext cx="4997450" cy="3644900"/>
            <a:chOff x="608" y="979"/>
            <a:chExt cx="3148" cy="2296"/>
          </a:xfrm>
        </p:grpSpPr>
        <p:sp>
          <p:nvSpPr>
            <p:cNvPr id="164" name="Text Box 274"/>
            <p:cNvSpPr txBox="1">
              <a:spLocks noChangeArrowheads="1"/>
            </p:cNvSpPr>
            <p:nvPr/>
          </p:nvSpPr>
          <p:spPr bwMode="auto">
            <a:xfrm>
              <a:off x="608" y="1828"/>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197" name="Line 308"/>
            <p:cNvSpPr>
              <a:spLocks noChangeShapeType="1"/>
            </p:cNvSpPr>
            <p:nvPr/>
          </p:nvSpPr>
          <p:spPr bwMode="auto">
            <a:xfrm>
              <a:off x="842" y="2848"/>
              <a:ext cx="282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47" name="Text Box 262"/>
            <p:cNvSpPr txBox="1">
              <a:spLocks noChangeArrowheads="1"/>
            </p:cNvSpPr>
            <p:nvPr/>
          </p:nvSpPr>
          <p:spPr bwMode="auto">
            <a:xfrm>
              <a:off x="2647" y="2224"/>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48" name="Text Box 309"/>
            <p:cNvSpPr txBox="1">
              <a:spLocks noChangeArrowheads="1"/>
            </p:cNvSpPr>
            <p:nvPr/>
          </p:nvSpPr>
          <p:spPr bwMode="auto">
            <a:xfrm>
              <a:off x="2601" y="2765"/>
              <a:ext cx="56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 . .</a:t>
              </a:r>
            </a:p>
          </p:txBody>
        </p:sp>
        <p:sp>
          <p:nvSpPr>
            <p:cNvPr id="149" name="Text Box 258"/>
            <p:cNvSpPr txBox="1">
              <a:spLocks noChangeArrowheads="1"/>
            </p:cNvSpPr>
            <p:nvPr/>
          </p:nvSpPr>
          <p:spPr bwMode="auto">
            <a:xfrm>
              <a:off x="618" y="2267"/>
              <a:ext cx="52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150" name="Text Box 259"/>
            <p:cNvSpPr txBox="1">
              <a:spLocks noChangeArrowheads="1"/>
            </p:cNvSpPr>
            <p:nvPr/>
          </p:nvSpPr>
          <p:spPr bwMode="auto">
            <a:xfrm>
              <a:off x="2647" y="2456"/>
              <a:ext cx="8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51" name="Text Box 260"/>
            <p:cNvSpPr txBox="1">
              <a:spLocks noChangeArrowheads="1"/>
            </p:cNvSpPr>
            <p:nvPr/>
          </p:nvSpPr>
          <p:spPr bwMode="auto">
            <a:xfrm>
              <a:off x="2647" y="2571"/>
              <a:ext cx="802" cy="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52" name="Text Box 261"/>
            <p:cNvSpPr txBox="1">
              <a:spLocks noChangeArrowheads="1"/>
            </p:cNvSpPr>
            <p:nvPr/>
          </p:nvSpPr>
          <p:spPr bwMode="auto">
            <a:xfrm>
              <a:off x="2647" y="2357"/>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53" name="Text Box 263"/>
            <p:cNvSpPr txBox="1">
              <a:spLocks noChangeArrowheads="1"/>
            </p:cNvSpPr>
            <p:nvPr/>
          </p:nvSpPr>
          <p:spPr bwMode="auto">
            <a:xfrm>
              <a:off x="3288" y="2811"/>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154" name="AutoShape 264"/>
            <p:cNvSpPr>
              <a:spLocks/>
            </p:cNvSpPr>
            <p:nvPr/>
          </p:nvSpPr>
          <p:spPr bwMode="auto">
            <a:xfrm rot="-5400000">
              <a:off x="3436" y="2709"/>
              <a:ext cx="73" cy="389"/>
            </a:xfrm>
            <a:prstGeom prst="leftBrace">
              <a:avLst>
                <a:gd name="adj1" fmla="val 44406"/>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155" name="Text Box 265"/>
            <p:cNvSpPr txBox="1">
              <a:spLocks noChangeArrowheads="1"/>
            </p:cNvSpPr>
            <p:nvPr/>
          </p:nvSpPr>
          <p:spPr bwMode="auto">
            <a:xfrm>
              <a:off x="2647" y="2146"/>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156" name="Text Box 266"/>
            <p:cNvSpPr txBox="1">
              <a:spLocks noChangeArrowheads="1"/>
            </p:cNvSpPr>
            <p:nvPr/>
          </p:nvSpPr>
          <p:spPr bwMode="auto">
            <a:xfrm>
              <a:off x="658" y="2099"/>
              <a:ext cx="306"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157" name="Rectangle 267" descr="Wide upward diagonal"/>
            <p:cNvSpPr>
              <a:spLocks noChangeArrowheads="1"/>
            </p:cNvSpPr>
            <p:nvPr/>
          </p:nvSpPr>
          <p:spPr bwMode="auto">
            <a:xfrm>
              <a:off x="968" y="1189"/>
              <a:ext cx="453" cy="1658"/>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58" name="Line 268"/>
            <p:cNvSpPr>
              <a:spLocks noChangeShapeType="1"/>
            </p:cNvSpPr>
            <p:nvPr/>
          </p:nvSpPr>
          <p:spPr bwMode="auto">
            <a:xfrm>
              <a:off x="966" y="1191"/>
              <a:ext cx="34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9" name="Text Box 269"/>
            <p:cNvSpPr txBox="1">
              <a:spLocks noChangeArrowheads="1"/>
            </p:cNvSpPr>
            <p:nvPr/>
          </p:nvSpPr>
          <p:spPr bwMode="auto">
            <a:xfrm>
              <a:off x="622" y="979"/>
              <a:ext cx="44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160" name="Rectangle 270" descr="Wide upward diagonal"/>
            <p:cNvSpPr>
              <a:spLocks noChangeArrowheads="1"/>
            </p:cNvSpPr>
            <p:nvPr/>
          </p:nvSpPr>
          <p:spPr bwMode="auto">
            <a:xfrm>
              <a:off x="1422" y="1589"/>
              <a:ext cx="426" cy="1259"/>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61" name="Rectangle 271" descr="Wide upward diagonal"/>
            <p:cNvSpPr>
              <a:spLocks noChangeArrowheads="1"/>
            </p:cNvSpPr>
            <p:nvPr/>
          </p:nvSpPr>
          <p:spPr bwMode="auto">
            <a:xfrm>
              <a:off x="1848" y="2083"/>
              <a:ext cx="819" cy="765"/>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62" name="Line 272"/>
            <p:cNvSpPr>
              <a:spLocks noChangeShapeType="1"/>
            </p:cNvSpPr>
            <p:nvPr/>
          </p:nvSpPr>
          <p:spPr bwMode="auto">
            <a:xfrm flipV="1">
              <a:off x="966" y="1051"/>
              <a:ext cx="0" cy="18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63" name="Text Box 273"/>
            <p:cNvSpPr txBox="1">
              <a:spLocks noChangeArrowheads="1"/>
            </p:cNvSpPr>
            <p:nvPr/>
          </p:nvSpPr>
          <p:spPr bwMode="auto">
            <a:xfrm>
              <a:off x="608" y="1390"/>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165" name="Text Box 275"/>
            <p:cNvSpPr txBox="1">
              <a:spLocks noChangeArrowheads="1"/>
            </p:cNvSpPr>
            <p:nvPr/>
          </p:nvSpPr>
          <p:spPr bwMode="auto">
            <a:xfrm>
              <a:off x="1018" y="2815"/>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166" name="AutoShape 276"/>
            <p:cNvSpPr>
              <a:spLocks/>
            </p:cNvSpPr>
            <p:nvPr/>
          </p:nvSpPr>
          <p:spPr bwMode="auto">
            <a:xfrm rot="16200000">
              <a:off x="1159" y="2677"/>
              <a:ext cx="71" cy="442"/>
            </a:xfrm>
            <a:prstGeom prst="leftBrace">
              <a:avLst>
                <a:gd name="adj1" fmla="val 5187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67" name="Text Box 277"/>
            <p:cNvSpPr txBox="1">
              <a:spLocks noChangeArrowheads="1"/>
            </p:cNvSpPr>
            <p:nvPr/>
          </p:nvSpPr>
          <p:spPr bwMode="auto">
            <a:xfrm>
              <a:off x="1414" y="2814"/>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168" name="AutoShape 278"/>
            <p:cNvSpPr>
              <a:spLocks/>
            </p:cNvSpPr>
            <p:nvPr/>
          </p:nvSpPr>
          <p:spPr bwMode="auto">
            <a:xfrm rot="16200000">
              <a:off x="1593" y="2701"/>
              <a:ext cx="61" cy="404"/>
            </a:xfrm>
            <a:prstGeom prst="leftBrace">
              <a:avLst>
                <a:gd name="adj1" fmla="val 65641"/>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69" name="Text Box 279"/>
            <p:cNvSpPr txBox="1">
              <a:spLocks noChangeArrowheads="1"/>
            </p:cNvSpPr>
            <p:nvPr/>
          </p:nvSpPr>
          <p:spPr bwMode="auto">
            <a:xfrm>
              <a:off x="2078" y="2807"/>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170" name="AutoShape 280"/>
            <p:cNvSpPr>
              <a:spLocks/>
            </p:cNvSpPr>
            <p:nvPr/>
          </p:nvSpPr>
          <p:spPr bwMode="auto">
            <a:xfrm rot="-5400000">
              <a:off x="2220" y="2495"/>
              <a:ext cx="51" cy="826"/>
            </a:xfrm>
            <a:prstGeom prst="leftBrace">
              <a:avLst>
                <a:gd name="adj1" fmla="val 134967"/>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b="0">
                <a:solidFill>
                  <a:srgbClr val="00FFCC"/>
                </a:solidFill>
                <a:latin typeface="Arial" panose="020B0604020202020204" pitchFamily="34" charset="0"/>
              </a:endParaRPr>
            </a:p>
          </p:txBody>
        </p:sp>
        <p:sp>
          <p:nvSpPr>
            <p:cNvPr id="171" name="Text Box 281"/>
            <p:cNvSpPr txBox="1">
              <a:spLocks noChangeArrowheads="1"/>
            </p:cNvSpPr>
            <p:nvPr/>
          </p:nvSpPr>
          <p:spPr bwMode="auto">
            <a:xfrm>
              <a:off x="772" y="2847"/>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172" name="Rectangle 282"/>
            <p:cNvSpPr>
              <a:spLocks noChangeAspect="1" noChangeArrowheads="1"/>
            </p:cNvSpPr>
            <p:nvPr/>
          </p:nvSpPr>
          <p:spPr bwMode="auto">
            <a:xfrm>
              <a:off x="957" y="1176"/>
              <a:ext cx="24" cy="24"/>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3" name="Rectangle 283"/>
            <p:cNvSpPr>
              <a:spLocks noChangeArrowheads="1"/>
            </p:cNvSpPr>
            <p:nvPr/>
          </p:nvSpPr>
          <p:spPr bwMode="auto">
            <a:xfrm>
              <a:off x="952" y="1584"/>
              <a:ext cx="20" cy="2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4" name="Rectangle 284"/>
            <p:cNvSpPr>
              <a:spLocks noChangeArrowheads="1"/>
            </p:cNvSpPr>
            <p:nvPr/>
          </p:nvSpPr>
          <p:spPr bwMode="auto">
            <a:xfrm>
              <a:off x="954" y="2068"/>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5" name="Rectangle 285"/>
            <p:cNvSpPr>
              <a:spLocks noChangeArrowheads="1"/>
            </p:cNvSpPr>
            <p:nvPr/>
          </p:nvSpPr>
          <p:spPr bwMode="auto">
            <a:xfrm>
              <a:off x="953" y="2461"/>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6" name="Oval 286"/>
            <p:cNvSpPr>
              <a:spLocks noChangeArrowheads="1"/>
            </p:cNvSpPr>
            <p:nvPr/>
          </p:nvSpPr>
          <p:spPr bwMode="auto">
            <a:xfrm>
              <a:off x="1403" y="2824"/>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7" name="Oval 287"/>
            <p:cNvSpPr>
              <a:spLocks noChangeArrowheads="1"/>
            </p:cNvSpPr>
            <p:nvPr/>
          </p:nvSpPr>
          <p:spPr bwMode="auto">
            <a:xfrm>
              <a:off x="1816" y="2830"/>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78" name="Oval 288"/>
            <p:cNvSpPr>
              <a:spLocks noChangeArrowheads="1"/>
            </p:cNvSpPr>
            <p:nvPr/>
          </p:nvSpPr>
          <p:spPr bwMode="auto">
            <a:xfrm>
              <a:off x="955" y="2826"/>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81" name="Line 291"/>
            <p:cNvSpPr>
              <a:spLocks noChangeShapeType="1"/>
            </p:cNvSpPr>
            <p:nvPr/>
          </p:nvSpPr>
          <p:spPr bwMode="auto">
            <a:xfrm>
              <a:off x="1831" y="2078"/>
              <a:ext cx="826"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83" name="Text Box 293"/>
            <p:cNvSpPr txBox="1">
              <a:spLocks noChangeArrowheads="1"/>
            </p:cNvSpPr>
            <p:nvPr/>
          </p:nvSpPr>
          <p:spPr bwMode="auto">
            <a:xfrm>
              <a:off x="2647" y="2066"/>
              <a:ext cx="2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186" name="Line 296"/>
            <p:cNvSpPr>
              <a:spLocks noChangeShapeType="1"/>
            </p:cNvSpPr>
            <p:nvPr/>
          </p:nvSpPr>
          <p:spPr bwMode="auto">
            <a:xfrm>
              <a:off x="2664" y="2078"/>
              <a:ext cx="0" cy="13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87" name="Line 297"/>
            <p:cNvSpPr>
              <a:spLocks noChangeShapeType="1"/>
            </p:cNvSpPr>
            <p:nvPr/>
          </p:nvSpPr>
          <p:spPr bwMode="auto">
            <a:xfrm>
              <a:off x="852" y="1589"/>
              <a:ext cx="450"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88" name="Line 298"/>
            <p:cNvSpPr>
              <a:spLocks noChangeShapeType="1"/>
            </p:cNvSpPr>
            <p:nvPr/>
          </p:nvSpPr>
          <p:spPr bwMode="auto">
            <a:xfrm>
              <a:off x="855" y="2078"/>
              <a:ext cx="983"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89" name="Line 299"/>
            <p:cNvSpPr>
              <a:spLocks noChangeShapeType="1"/>
            </p:cNvSpPr>
            <p:nvPr/>
          </p:nvSpPr>
          <p:spPr bwMode="auto">
            <a:xfrm flipV="1">
              <a:off x="964" y="2466"/>
              <a:ext cx="2424" cy="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90" name="Line 300"/>
            <p:cNvSpPr>
              <a:spLocks noChangeShapeType="1"/>
            </p:cNvSpPr>
            <p:nvPr/>
          </p:nvSpPr>
          <p:spPr bwMode="auto">
            <a:xfrm>
              <a:off x="2664" y="2219"/>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191" name="Rectangle 301" descr="Wide upward diagonal"/>
            <p:cNvSpPr>
              <a:spLocks noChangeArrowheads="1"/>
            </p:cNvSpPr>
            <p:nvPr/>
          </p:nvSpPr>
          <p:spPr bwMode="auto">
            <a:xfrm>
              <a:off x="3279" y="2471"/>
              <a:ext cx="398" cy="381"/>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92" name="Oval 302"/>
            <p:cNvSpPr>
              <a:spLocks noChangeArrowheads="1"/>
            </p:cNvSpPr>
            <p:nvPr/>
          </p:nvSpPr>
          <p:spPr bwMode="auto">
            <a:xfrm>
              <a:off x="2647" y="2830"/>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93" name="Oval 303"/>
            <p:cNvSpPr>
              <a:spLocks noChangeArrowheads="1"/>
            </p:cNvSpPr>
            <p:nvPr/>
          </p:nvSpPr>
          <p:spPr bwMode="auto">
            <a:xfrm>
              <a:off x="3264" y="2830"/>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94" name="Oval 304"/>
            <p:cNvSpPr>
              <a:spLocks noChangeArrowheads="1"/>
            </p:cNvSpPr>
            <p:nvPr/>
          </p:nvSpPr>
          <p:spPr bwMode="auto">
            <a:xfrm>
              <a:off x="3655" y="283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95" name="Line 305"/>
            <p:cNvSpPr>
              <a:spLocks noChangeShapeType="1"/>
            </p:cNvSpPr>
            <p:nvPr/>
          </p:nvSpPr>
          <p:spPr bwMode="auto">
            <a:xfrm>
              <a:off x="3286" y="2466"/>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96" name="Line 307"/>
            <p:cNvSpPr>
              <a:spLocks noChangeShapeType="1"/>
            </p:cNvSpPr>
            <p:nvPr/>
          </p:nvSpPr>
          <p:spPr bwMode="auto">
            <a:xfrm>
              <a:off x="3670" y="2466"/>
              <a:ext cx="0" cy="367"/>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98" name="Line 306"/>
            <p:cNvSpPr>
              <a:spLocks noChangeShapeType="1"/>
            </p:cNvSpPr>
            <p:nvPr/>
          </p:nvSpPr>
          <p:spPr bwMode="auto">
            <a:xfrm>
              <a:off x="3286" y="2486"/>
              <a:ext cx="0" cy="347"/>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111711" name="Text Box 95"/>
          <p:cNvSpPr txBox="1">
            <a:spLocks noChangeArrowheads="1"/>
          </p:cNvSpPr>
          <p:nvPr/>
        </p:nvSpPr>
        <p:spPr bwMode="auto">
          <a:xfrm>
            <a:off x="3454400" y="993775"/>
            <a:ext cx="165735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p</a:t>
            </a:r>
            <a:r>
              <a:rPr lang="nl-NL" altLang="nl-NL" sz="2800" b="0" baseline="-25000">
                <a:latin typeface="Arial" panose="020B0604020202020204" pitchFamily="34" charset="0"/>
              </a:rPr>
              <a:t>1</a:t>
            </a:r>
            <a:r>
              <a:rPr lang="nl-NL" altLang="nl-NL" sz="2800" b="0">
                <a:latin typeface="Arial" panose="020B0604020202020204" pitchFamily="34" charset="0"/>
              </a:rPr>
              <a:t>U(x</a:t>
            </a:r>
            <a:r>
              <a:rPr lang="nl-NL" altLang="nl-NL" sz="2800" b="0" baseline="-25000">
                <a:latin typeface="Arial" panose="020B0604020202020204" pitchFamily="34" charset="0"/>
              </a:rPr>
              <a:t>1</a:t>
            </a:r>
            <a:r>
              <a:rPr lang="nl-NL" altLang="nl-NL" sz="2800" b="0">
                <a:latin typeface="Arial" panose="020B0604020202020204" pitchFamily="34" charset="0"/>
              </a:rPr>
              <a:t>)</a:t>
            </a:r>
          </a:p>
        </p:txBody>
      </p:sp>
      <p:sp>
        <p:nvSpPr>
          <p:cNvPr id="111715" name="Text Box 99"/>
          <p:cNvSpPr txBox="1">
            <a:spLocks noChangeArrowheads="1"/>
          </p:cNvSpPr>
          <p:nvPr/>
        </p:nvSpPr>
        <p:spPr bwMode="auto">
          <a:xfrm>
            <a:off x="4721225" y="1003300"/>
            <a:ext cx="2122488"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 p</a:t>
            </a:r>
            <a:r>
              <a:rPr lang="nl-NL" altLang="nl-NL" sz="2800" b="0" baseline="-25000">
                <a:latin typeface="Arial" panose="020B0604020202020204" pitchFamily="34" charset="0"/>
              </a:rPr>
              <a:t>2</a:t>
            </a:r>
            <a:r>
              <a:rPr lang="nl-NL" altLang="nl-NL" sz="2800" b="0">
                <a:latin typeface="Arial" panose="020B0604020202020204" pitchFamily="34" charset="0"/>
              </a:rPr>
              <a:t>U(x</a:t>
            </a:r>
            <a:r>
              <a:rPr lang="nl-NL" altLang="nl-NL" sz="2800" b="0" baseline="-25000">
                <a:latin typeface="Arial" panose="020B0604020202020204" pitchFamily="34" charset="0"/>
              </a:rPr>
              <a:t>2</a:t>
            </a:r>
            <a:r>
              <a:rPr lang="nl-NL" altLang="nl-NL" sz="2800" b="0">
                <a:latin typeface="Arial" panose="020B0604020202020204" pitchFamily="34" charset="0"/>
              </a:rPr>
              <a:t>)</a:t>
            </a:r>
          </a:p>
        </p:txBody>
      </p:sp>
      <p:sp>
        <p:nvSpPr>
          <p:cNvPr id="111716" name="Text Box 100"/>
          <p:cNvSpPr txBox="1">
            <a:spLocks noChangeArrowheads="1"/>
          </p:cNvSpPr>
          <p:nvPr/>
        </p:nvSpPr>
        <p:spPr bwMode="auto">
          <a:xfrm>
            <a:off x="6221412" y="1081883"/>
            <a:ext cx="2789237"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 </a:t>
            </a:r>
            <a:r>
              <a:rPr lang="nl-NL" altLang="nl-NL" b="0" baseline="32000">
                <a:latin typeface="Arial" panose="020B0604020202020204" pitchFamily="34" charset="0"/>
              </a:rPr>
              <a:t>...</a:t>
            </a:r>
            <a:r>
              <a:rPr lang="nl-NL" altLang="nl-NL" sz="2800" b="0">
                <a:latin typeface="Arial" panose="020B0604020202020204" pitchFamily="34" charset="0"/>
              </a:rPr>
              <a:t> + p</a:t>
            </a:r>
            <a:r>
              <a:rPr lang="nl-NL" altLang="nl-NL" sz="2800" b="0" baseline="-25000">
                <a:latin typeface="Arial" panose="020B0604020202020204" pitchFamily="34" charset="0"/>
              </a:rPr>
              <a:t>n</a:t>
            </a:r>
            <a:r>
              <a:rPr lang="nl-NL" altLang="nl-NL" sz="2800" b="0">
                <a:latin typeface="Arial" panose="020B0604020202020204" pitchFamily="34" charset="0"/>
              </a:rPr>
              <a:t>U(x</a:t>
            </a:r>
            <a:r>
              <a:rPr lang="nl-NL" altLang="nl-NL" sz="2800" b="0" baseline="-25000">
                <a:latin typeface="Arial" panose="020B0604020202020204" pitchFamily="34" charset="0"/>
              </a:rPr>
              <a:t>n</a:t>
            </a:r>
            <a:r>
              <a:rPr lang="nl-NL" altLang="nl-NL" sz="2800" b="0">
                <a:latin typeface="Arial" panose="020B0604020202020204" pitchFamily="34" charset="0"/>
              </a:rPr>
              <a:t>)</a:t>
            </a:r>
          </a:p>
        </p:txBody>
      </p:sp>
      <p:grpSp>
        <p:nvGrpSpPr>
          <p:cNvPr id="3" name="Group 310"/>
          <p:cNvGrpSpPr>
            <a:grpSpLocks/>
          </p:cNvGrpSpPr>
          <p:nvPr/>
        </p:nvGrpSpPr>
        <p:grpSpPr bwMode="auto">
          <a:xfrm>
            <a:off x="3451225" y="536575"/>
            <a:ext cx="2922588" cy="796925"/>
            <a:chOff x="2174" y="257"/>
            <a:chExt cx="1841" cy="502"/>
          </a:xfrm>
        </p:grpSpPr>
        <p:sp>
          <p:nvSpPr>
            <p:cNvPr id="45091" name="Text Box 90"/>
            <p:cNvSpPr txBox="1">
              <a:spLocks noChangeArrowheads="1"/>
            </p:cNvSpPr>
            <p:nvPr/>
          </p:nvSpPr>
          <p:spPr bwMode="auto">
            <a:xfrm>
              <a:off x="2174" y="288"/>
              <a:ext cx="64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EU</a:t>
              </a:r>
            </a:p>
          </p:txBody>
        </p:sp>
        <p:grpSp>
          <p:nvGrpSpPr>
            <p:cNvPr id="45092" name="Group 203"/>
            <p:cNvGrpSpPr>
              <a:grpSpLocks/>
            </p:cNvGrpSpPr>
            <p:nvPr/>
          </p:nvGrpSpPr>
          <p:grpSpPr bwMode="auto">
            <a:xfrm>
              <a:off x="2653" y="257"/>
              <a:ext cx="1362" cy="498"/>
              <a:chOff x="2176" y="959"/>
              <a:chExt cx="1362" cy="498"/>
            </a:xfrm>
          </p:grpSpPr>
          <p:sp>
            <p:nvSpPr>
              <p:cNvPr id="45093" name="Text Box 102"/>
              <p:cNvSpPr txBox="1">
                <a:spLocks noChangeArrowheads="1"/>
              </p:cNvSpPr>
              <p:nvPr/>
            </p:nvSpPr>
            <p:spPr bwMode="auto">
              <a:xfrm>
                <a:off x="2176" y="986"/>
                <a:ext cx="1055"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is area</a:t>
                </a:r>
              </a:p>
            </p:txBody>
          </p:sp>
          <p:grpSp>
            <p:nvGrpSpPr>
              <p:cNvPr id="45094" name="Group 141"/>
              <p:cNvGrpSpPr>
                <a:grpSpLocks/>
              </p:cNvGrpSpPr>
              <p:nvPr/>
            </p:nvGrpSpPr>
            <p:grpSpPr bwMode="auto">
              <a:xfrm>
                <a:off x="3116" y="959"/>
                <a:ext cx="422" cy="471"/>
                <a:chOff x="1244" y="2912"/>
                <a:chExt cx="422" cy="471"/>
              </a:xfrm>
            </p:grpSpPr>
            <p:sp>
              <p:nvSpPr>
                <p:cNvPr id="45095" name="Text Box 98"/>
                <p:cNvSpPr txBox="1">
                  <a:spLocks noChangeArrowheads="1"/>
                </p:cNvSpPr>
                <p:nvPr/>
              </p:nvSpPr>
              <p:spPr bwMode="auto">
                <a:xfrm>
                  <a:off x="1390" y="2912"/>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a:t>
                  </a:r>
                </a:p>
              </p:txBody>
            </p:sp>
            <p:sp>
              <p:nvSpPr>
                <p:cNvPr id="45096" name="Rectangle 107" descr="Light horizontal"/>
                <p:cNvSpPr>
                  <a:spLocks noChangeAspect="1" noChangeArrowheads="1"/>
                </p:cNvSpPr>
                <p:nvPr/>
              </p:nvSpPr>
              <p:spPr bwMode="auto">
                <a:xfrm rot="-5400000">
                  <a:off x="1264" y="3039"/>
                  <a:ext cx="155" cy="196"/>
                </a:xfrm>
                <a:prstGeom prst="rect">
                  <a:avLst/>
                </a:prstGeom>
                <a:pattFill prst="ltHorz">
                  <a:fgClr>
                    <a:schemeClr val="tx1"/>
                  </a:fgClr>
                  <a:bgClr>
                    <a:srgbClr val="00CC00"/>
                  </a:bgClr>
                </a:patt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sp>
        <p:nvSpPr>
          <p:cNvPr id="111726" name="Text Box 110"/>
          <p:cNvSpPr txBox="1">
            <a:spLocks noChangeArrowheads="1"/>
          </p:cNvSpPr>
          <p:nvPr/>
        </p:nvSpPr>
        <p:spPr bwMode="auto">
          <a:xfrm>
            <a:off x="306388" y="5586413"/>
            <a:ext cx="8737600"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a:latin typeface="Arial" panose="020B0604020202020204" pitchFamily="34" charset="0"/>
              </a:rPr>
              <a:t>EU: we </a:t>
            </a:r>
            <a:r>
              <a:rPr lang="nl-NL" altLang="nl-NL" sz="2800" b="0" dirty="0" err="1">
                <a:latin typeface="Arial" panose="020B0604020202020204" pitchFamily="34" charset="0"/>
              </a:rPr>
              <a:t>transform</a:t>
            </a:r>
            <a:r>
              <a:rPr lang="nl-NL" altLang="nl-NL" sz="2800" b="0" dirty="0">
                <a:latin typeface="Arial" panose="020B0604020202020204" pitchFamily="34" charset="0"/>
              </a:rPr>
              <a:t> </a:t>
            </a:r>
            <a:r>
              <a:rPr lang="nl-NL" altLang="nl-NL" sz="2800" b="0" dirty="0" err="1">
                <a:latin typeface="Arial" panose="020B0604020202020204" pitchFamily="34" charset="0"/>
              </a:rPr>
              <a:t>heights</a:t>
            </a:r>
            <a:r>
              <a:rPr lang="nl-NL" altLang="nl-NL" sz="2800" b="0" dirty="0">
                <a:latin typeface="Arial" panose="020B0604020202020204" pitchFamily="34" charset="0"/>
              </a:rPr>
              <a:t> of</a:t>
            </a:r>
            <a:r>
              <a:rPr lang="nl-NL" altLang="nl-NL" sz="2800" b="0" dirty="0">
                <a:solidFill>
                  <a:srgbClr val="EAEAEA"/>
                </a:solidFill>
                <a:latin typeface="Arial" panose="020B0604020202020204" pitchFamily="34" charset="0"/>
              </a:rPr>
              <a:t> </a:t>
            </a:r>
            <a:r>
              <a:rPr lang="nl-NL" altLang="nl-NL" sz="2800" b="0" dirty="0">
                <a:solidFill>
                  <a:srgbClr val="CC9900"/>
                </a:solidFill>
                <a:latin typeface="Arial" panose="020B0604020202020204" pitchFamily="34" charset="0"/>
              </a:rPr>
              <a:t>columns</a:t>
            </a:r>
          </a:p>
          <a:p>
            <a:pPr>
              <a:spcBef>
                <a:spcPct val="0"/>
              </a:spcBef>
              <a:buFontTx/>
              <a:buNone/>
            </a:pPr>
            <a:r>
              <a:rPr lang="nl-NL" altLang="nl-NL" sz="2800" b="0" dirty="0">
                <a:latin typeface="Arial" panose="020B0604020202020204" pitchFamily="34" charset="0"/>
              </a:rPr>
              <a:t>(</a:t>
            </a:r>
            <a:r>
              <a:rPr lang="nl-NL" altLang="nl-NL" sz="2800" b="0" dirty="0" err="1">
                <a:latin typeface="Arial" panose="020B0604020202020204" pitchFamily="34" charset="0"/>
              </a:rPr>
              <a:t>distances</a:t>
            </a:r>
            <a:r>
              <a:rPr lang="nl-NL" altLang="nl-NL" sz="2800" b="0" dirty="0">
                <a:latin typeface="Arial" panose="020B0604020202020204" pitchFamily="34" charset="0"/>
              </a:rPr>
              <a:t> </a:t>
            </a:r>
            <a:r>
              <a:rPr lang="nl-NL" altLang="nl-NL" sz="2800" b="0" dirty="0" err="1">
                <a:latin typeface="Arial" panose="020B0604020202020204" pitchFamily="34" charset="0"/>
              </a:rPr>
              <a:t>from</a:t>
            </a:r>
            <a:r>
              <a:rPr lang="nl-NL" altLang="nl-NL" sz="2800" b="0" dirty="0">
                <a:latin typeface="Arial" panose="020B0604020202020204" pitchFamily="34" charset="0"/>
              </a:rPr>
              <a:t> </a:t>
            </a:r>
            <a:r>
              <a:rPr lang="nl-NL" altLang="nl-NL" sz="2800" b="0" dirty="0" err="1">
                <a:latin typeface="Arial" panose="020B0604020202020204" pitchFamily="34" charset="0"/>
              </a:rPr>
              <a:t>x</a:t>
            </a:r>
            <a:r>
              <a:rPr lang="nl-NL" altLang="nl-NL" sz="2800" b="0" baseline="-25000" dirty="0" err="1">
                <a:latin typeface="Arial" panose="020B0604020202020204" pitchFamily="34" charset="0"/>
              </a:rPr>
              <a:t>j</a:t>
            </a:r>
            <a:r>
              <a:rPr lang="nl-NL" altLang="nl-NL" sz="2800" b="0" dirty="0">
                <a:latin typeface="Arial" panose="020B0604020202020204" pitchFamily="34" charset="0"/>
              </a:rPr>
              <a:t> </a:t>
            </a:r>
            <a:r>
              <a:rPr lang="nl-NL" altLang="nl-NL" sz="2800" dirty="0">
                <a:solidFill>
                  <a:srgbClr val="CC9900"/>
                </a:solidFill>
                <a:latin typeface="Arial" panose="020B0604020202020204" pitchFamily="34" charset="0"/>
              </a:rPr>
              <a:t>“</a:t>
            </a:r>
            <a:r>
              <a:rPr lang="nl-NL" altLang="nl-NL" sz="2800" b="0" dirty="0" err="1">
                <a:solidFill>
                  <a:srgbClr val="CC9900"/>
                </a:solidFill>
                <a:latin typeface="Arial" panose="020B0604020202020204" pitchFamily="34" charset="0"/>
              </a:rPr>
              <a:t>all</a:t>
            </a:r>
            <a:r>
              <a:rPr lang="nl-NL" altLang="nl-NL" sz="2800" b="0" dirty="0">
                <a:solidFill>
                  <a:srgbClr val="CC9900"/>
                </a:solidFill>
                <a:latin typeface="Arial" panose="020B0604020202020204" pitchFamily="34" charset="0"/>
              </a:rPr>
              <a:t> </a:t>
            </a:r>
            <a:r>
              <a:rPr lang="nl-NL" altLang="nl-NL" sz="2800" b="0" dirty="0" err="1">
                <a:solidFill>
                  <a:srgbClr val="CC9900"/>
                </a:solidFill>
                <a:latin typeface="Arial" panose="020B0604020202020204" pitchFamily="34" charset="0"/>
              </a:rPr>
              <a:t>the</a:t>
            </a:r>
            <a:r>
              <a:rPr lang="nl-NL" altLang="nl-NL" sz="2800" b="0" dirty="0">
                <a:solidFill>
                  <a:srgbClr val="CC9900"/>
                </a:solidFill>
                <a:latin typeface="Arial" panose="020B0604020202020204" pitchFamily="34" charset="0"/>
              </a:rPr>
              <a:t> way down”</a:t>
            </a:r>
            <a:r>
              <a:rPr lang="nl-NL" altLang="nl-NL" sz="2800" b="0" dirty="0">
                <a:latin typeface="Arial" panose="020B0604020202020204" pitchFamily="34" charset="0"/>
              </a:rPr>
              <a:t> </a:t>
            </a:r>
            <a:r>
              <a:rPr lang="nl-NL" altLang="nl-NL" sz="2800" b="0" dirty="0" err="1">
                <a:latin typeface="Arial" panose="020B0604020202020204" pitchFamily="34" charset="0"/>
              </a:rPr>
              <a:t>to</a:t>
            </a:r>
            <a:r>
              <a:rPr lang="nl-NL" altLang="nl-NL" sz="2800" b="0" dirty="0">
                <a:latin typeface="Arial" panose="020B0604020202020204" pitchFamily="34" charset="0"/>
              </a:rPr>
              <a:t> </a:t>
            </a:r>
            <a:r>
              <a:rPr lang="nl-NL" altLang="nl-NL" sz="2800" b="0" dirty="0" err="1">
                <a:latin typeface="Arial" panose="020B0604020202020204" pitchFamily="34" charset="0"/>
              </a:rPr>
              <a:t>the</a:t>
            </a:r>
            <a:r>
              <a:rPr lang="nl-NL" altLang="nl-NL" sz="2800" b="0" dirty="0">
                <a:latin typeface="Arial" panose="020B0604020202020204" pitchFamily="34" charset="0"/>
              </a:rPr>
              <a:t> x-</a:t>
            </a:r>
            <a:r>
              <a:rPr lang="nl-NL" altLang="nl-NL" sz="2800" b="0" dirty="0" err="1">
                <a:latin typeface="Arial" panose="020B0604020202020204" pitchFamily="34" charset="0"/>
              </a:rPr>
              <a:t>axis</a:t>
            </a:r>
            <a:r>
              <a:rPr lang="nl-NL" altLang="nl-NL" sz="2800" b="0" dirty="0">
                <a:latin typeface="Arial" panose="020B0604020202020204" pitchFamily="34" charset="0"/>
              </a:rPr>
              <a:t>).</a:t>
            </a:r>
          </a:p>
        </p:txBody>
      </p:sp>
      <p:sp>
        <p:nvSpPr>
          <p:cNvPr id="111750" name="Rectangle 134" descr="Light horizontal"/>
          <p:cNvSpPr>
            <a:spLocks noChangeArrowheads="1"/>
          </p:cNvSpPr>
          <p:nvPr/>
        </p:nvSpPr>
        <p:spPr bwMode="auto">
          <a:xfrm>
            <a:off x="2078037" y="2352675"/>
            <a:ext cx="865187" cy="2195513"/>
          </a:xfrm>
          <a:prstGeom prst="rect">
            <a:avLst/>
          </a:prstGeom>
          <a:pattFill prst="ltHorz">
            <a:fgClr>
              <a:schemeClr val="tx1"/>
            </a:fgClr>
            <a:bgClr>
              <a:srgbClr val="00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11751" name="Rectangle 135" descr="Light horizontal"/>
          <p:cNvSpPr>
            <a:spLocks noChangeArrowheads="1"/>
          </p:cNvSpPr>
          <p:nvPr/>
        </p:nvSpPr>
        <p:spPr bwMode="auto">
          <a:xfrm>
            <a:off x="1539875" y="1738313"/>
            <a:ext cx="727075" cy="2819400"/>
          </a:xfrm>
          <a:prstGeom prst="rect">
            <a:avLst/>
          </a:prstGeom>
          <a:pattFill prst="ltHorz">
            <a:fgClr>
              <a:schemeClr val="tx1"/>
            </a:fgClr>
            <a:bgClr>
              <a:srgbClr val="00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11759" name="Text Box 143"/>
          <p:cNvSpPr txBox="1">
            <a:spLocks noChangeArrowheads="1"/>
          </p:cNvSpPr>
          <p:nvPr/>
        </p:nvSpPr>
        <p:spPr bwMode="auto">
          <a:xfrm>
            <a:off x="266700" y="-23813"/>
            <a:ext cx="1820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6" name="Group 154"/>
          <p:cNvGrpSpPr>
            <a:grpSpLocks/>
          </p:cNvGrpSpPr>
          <p:nvPr/>
        </p:nvGrpSpPr>
        <p:grpSpPr bwMode="auto">
          <a:xfrm>
            <a:off x="414338" y="2065338"/>
            <a:ext cx="1296987" cy="947737"/>
            <a:chOff x="1968" y="446"/>
            <a:chExt cx="817" cy="597"/>
          </a:xfrm>
        </p:grpSpPr>
        <p:sp>
          <p:nvSpPr>
            <p:cNvPr id="45088" name="Line 146"/>
            <p:cNvSpPr>
              <a:spLocks noChangeShapeType="1"/>
            </p:cNvSpPr>
            <p:nvPr/>
          </p:nvSpPr>
          <p:spPr bwMode="auto">
            <a:xfrm>
              <a:off x="2651" y="649"/>
              <a:ext cx="45"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5089" name="Rectangle 75"/>
            <p:cNvSpPr>
              <a:spLocks noChangeArrowheads="1"/>
            </p:cNvSpPr>
            <p:nvPr/>
          </p:nvSpPr>
          <p:spPr bwMode="auto">
            <a:xfrm>
              <a:off x="2013" y="532"/>
              <a:ext cx="631" cy="5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5090" name="Text Box 76"/>
            <p:cNvSpPr txBox="1">
              <a:spLocks noChangeArrowheads="1"/>
            </p:cNvSpPr>
            <p:nvPr/>
          </p:nvSpPr>
          <p:spPr bwMode="auto">
            <a:xfrm>
              <a:off x="1968" y="446"/>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solidFill>
                    <a:srgbClr val="00CC00"/>
                  </a:solidFill>
                  <a:latin typeface="Arial" panose="020B0604020202020204" pitchFamily="34" charset="0"/>
                </a:rPr>
                <a:t>U(x</a:t>
              </a:r>
              <a:r>
                <a:rPr lang="nl-NL" altLang="nl-NL" b="0" baseline="-25000">
                  <a:solidFill>
                    <a:srgbClr val="00CC00"/>
                  </a:solidFill>
                  <a:latin typeface="Arial" panose="020B0604020202020204" pitchFamily="34" charset="0"/>
                </a:rPr>
                <a:t>2</a:t>
              </a:r>
              <a:r>
                <a:rPr lang="nl-NL" altLang="nl-NL" b="0">
                  <a:solidFill>
                    <a:srgbClr val="00CC00"/>
                  </a:solidFill>
                  <a:latin typeface="Arial" panose="020B0604020202020204" pitchFamily="34" charset="0"/>
                </a:rPr>
                <a:t>)</a:t>
              </a:r>
            </a:p>
          </p:txBody>
        </p:sp>
      </p:grpSp>
      <p:grpSp>
        <p:nvGrpSpPr>
          <p:cNvPr id="11" name="Group 313"/>
          <p:cNvGrpSpPr>
            <a:grpSpLocks/>
          </p:cNvGrpSpPr>
          <p:nvPr/>
        </p:nvGrpSpPr>
        <p:grpSpPr bwMode="auto">
          <a:xfrm>
            <a:off x="376238" y="1370013"/>
            <a:ext cx="1296987" cy="835025"/>
            <a:chOff x="111" y="875"/>
            <a:chExt cx="817" cy="526"/>
          </a:xfrm>
        </p:grpSpPr>
        <p:grpSp>
          <p:nvGrpSpPr>
            <p:cNvPr id="45073" name="Group 152"/>
            <p:cNvGrpSpPr>
              <a:grpSpLocks/>
            </p:cNvGrpSpPr>
            <p:nvPr/>
          </p:nvGrpSpPr>
          <p:grpSpPr bwMode="auto">
            <a:xfrm>
              <a:off x="111" y="875"/>
              <a:ext cx="817" cy="507"/>
              <a:chOff x="111" y="-25"/>
              <a:chExt cx="817" cy="507"/>
            </a:xfrm>
          </p:grpSpPr>
          <p:sp>
            <p:nvSpPr>
              <p:cNvPr id="45075" name="Rectangle 78"/>
              <p:cNvSpPr>
                <a:spLocks noChangeArrowheads="1"/>
              </p:cNvSpPr>
              <p:nvPr/>
            </p:nvSpPr>
            <p:spPr bwMode="auto">
              <a:xfrm>
                <a:off x="156" y="61"/>
                <a:ext cx="631" cy="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5076" name="Text Box 79"/>
              <p:cNvSpPr txBox="1">
                <a:spLocks noChangeArrowheads="1"/>
              </p:cNvSpPr>
              <p:nvPr/>
            </p:nvSpPr>
            <p:spPr bwMode="auto">
              <a:xfrm>
                <a:off x="111" y="-25"/>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00CC00"/>
                    </a:solidFill>
                    <a:latin typeface="Arial" panose="020B0604020202020204" pitchFamily="34" charset="0"/>
                  </a:rPr>
                  <a:t>U(x</a:t>
                </a:r>
                <a:r>
                  <a:rPr lang="nl-NL" altLang="nl-NL" b="0" baseline="-25000" dirty="0">
                    <a:solidFill>
                      <a:srgbClr val="00CC00"/>
                    </a:solidFill>
                    <a:latin typeface="Arial" panose="020B0604020202020204" pitchFamily="34" charset="0"/>
                  </a:rPr>
                  <a:t>1</a:t>
                </a:r>
                <a:r>
                  <a:rPr lang="nl-NL" altLang="nl-NL" b="0" dirty="0">
                    <a:solidFill>
                      <a:srgbClr val="00CC00"/>
                    </a:solidFill>
                    <a:latin typeface="Arial" panose="020B0604020202020204" pitchFamily="34" charset="0"/>
                  </a:rPr>
                  <a:t>)</a:t>
                </a:r>
              </a:p>
            </p:txBody>
          </p:sp>
          <p:sp>
            <p:nvSpPr>
              <p:cNvPr id="45077" name="Line 147"/>
              <p:cNvSpPr>
                <a:spLocks noChangeShapeType="1"/>
              </p:cNvSpPr>
              <p:nvPr/>
            </p:nvSpPr>
            <p:spPr bwMode="auto">
              <a:xfrm>
                <a:off x="803" y="205"/>
                <a:ext cx="45"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45074" name="Rectangle 312"/>
            <p:cNvSpPr>
              <a:spLocks noChangeArrowheads="1"/>
            </p:cNvSpPr>
            <p:nvPr/>
          </p:nvSpPr>
          <p:spPr bwMode="auto">
            <a:xfrm>
              <a:off x="759" y="1173"/>
              <a:ext cx="74" cy="22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111931" name="Text Box 315"/>
          <p:cNvSpPr txBox="1">
            <a:spLocks noChangeArrowheads="1"/>
          </p:cNvSpPr>
          <p:nvPr/>
        </p:nvSpPr>
        <p:spPr bwMode="auto">
          <a:xfrm>
            <a:off x="2017713" y="9525"/>
            <a:ext cx="5705475"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a:latin typeface="Arial" panose="020B0604020202020204" pitchFamily="34" charset="0"/>
              </a:rPr>
              <a:t>(</a:t>
            </a:r>
            <a:r>
              <a:rPr lang="nl-NL" altLang="nl-NL" sz="2800" b="0" dirty="0" err="1">
                <a:latin typeface="Arial" panose="020B0604020202020204" pitchFamily="34" charset="0"/>
              </a:rPr>
              <a:t>Preparatory</a:t>
            </a:r>
            <a:r>
              <a:rPr lang="nl-NL" altLang="nl-NL" sz="2800" b="0" dirty="0">
                <a:latin typeface="Arial" panose="020B0604020202020204" pitchFamily="34" charset="0"/>
              </a:rPr>
              <a:t> </a:t>
            </a:r>
            <a:r>
              <a:rPr lang="nl-NL" altLang="nl-NL" sz="2800" b="0" dirty="0" err="1">
                <a:latin typeface="Arial" panose="020B0604020202020204" pitchFamily="34" charset="0"/>
              </a:rPr>
              <a:t>illustration</a:t>
            </a:r>
            <a:r>
              <a:rPr lang="nl-NL" altLang="nl-NL" sz="2800" b="0" dirty="0">
                <a:latin typeface="Arial" panose="020B0604020202020204" pitchFamily="34" charset="0"/>
              </a:rPr>
              <a:t> of EU) </a:t>
            </a:r>
          </a:p>
        </p:txBody>
      </p:sp>
      <p:grpSp>
        <p:nvGrpSpPr>
          <p:cNvPr id="8" name="Group 7"/>
          <p:cNvGrpSpPr/>
          <p:nvPr/>
        </p:nvGrpSpPr>
        <p:grpSpPr>
          <a:xfrm>
            <a:off x="412749" y="2813844"/>
            <a:ext cx="3855246" cy="1724819"/>
            <a:chOff x="412749" y="2813844"/>
            <a:chExt cx="3855246" cy="1724819"/>
          </a:xfrm>
        </p:grpSpPr>
        <p:sp>
          <p:nvSpPr>
            <p:cNvPr id="45083" name="Rectangle 160" descr="Light horizontal"/>
            <p:cNvSpPr>
              <a:spLocks noChangeArrowheads="1"/>
            </p:cNvSpPr>
            <p:nvPr/>
          </p:nvSpPr>
          <p:spPr bwMode="auto">
            <a:xfrm>
              <a:off x="2948782" y="3113088"/>
              <a:ext cx="1319213" cy="1425575"/>
            </a:xfrm>
            <a:prstGeom prst="rect">
              <a:avLst/>
            </a:prstGeom>
            <a:pattFill prst="ltHorz">
              <a:fgClr>
                <a:schemeClr val="tx1"/>
              </a:fgClr>
              <a:bgClr>
                <a:srgbClr val="00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 name="Group 4"/>
            <p:cNvGrpSpPr/>
            <p:nvPr/>
          </p:nvGrpSpPr>
          <p:grpSpPr>
            <a:xfrm>
              <a:off x="412749" y="2813844"/>
              <a:ext cx="1296988" cy="922338"/>
              <a:chOff x="6967537" y="2673350"/>
              <a:chExt cx="1296988" cy="922338"/>
            </a:xfrm>
          </p:grpSpPr>
          <p:sp>
            <p:nvSpPr>
              <p:cNvPr id="45085" name="Rectangle 162"/>
              <p:cNvSpPr>
                <a:spLocks noChangeArrowheads="1"/>
              </p:cNvSpPr>
              <p:nvPr/>
            </p:nvSpPr>
            <p:spPr bwMode="auto">
              <a:xfrm>
                <a:off x="7042943" y="2740026"/>
                <a:ext cx="1001713" cy="8556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 name="Group 3"/>
              <p:cNvGrpSpPr/>
              <p:nvPr/>
            </p:nvGrpSpPr>
            <p:grpSpPr>
              <a:xfrm>
                <a:off x="6967537" y="2673350"/>
                <a:ext cx="1296988" cy="679450"/>
                <a:chOff x="5241925" y="2790032"/>
                <a:chExt cx="1296988" cy="679450"/>
              </a:xfrm>
            </p:grpSpPr>
            <p:sp>
              <p:nvSpPr>
                <p:cNvPr id="199" name="Line 164"/>
                <p:cNvSpPr>
                  <a:spLocks noChangeShapeType="1"/>
                </p:cNvSpPr>
                <p:nvPr/>
              </p:nvSpPr>
              <p:spPr bwMode="auto">
                <a:xfrm>
                  <a:off x="6327775" y="3160713"/>
                  <a:ext cx="71438"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00" name="Text Box 163"/>
                <p:cNvSpPr txBox="1">
                  <a:spLocks noChangeArrowheads="1"/>
                </p:cNvSpPr>
                <p:nvPr/>
              </p:nvSpPr>
              <p:spPr bwMode="auto">
                <a:xfrm>
                  <a:off x="5241925" y="2790032"/>
                  <a:ext cx="1296988"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00CC00"/>
                      </a:solidFill>
                      <a:latin typeface="Arial" panose="020B0604020202020204" pitchFamily="34" charset="0"/>
                    </a:rPr>
                    <a:t>U(x</a:t>
                  </a:r>
                  <a:r>
                    <a:rPr lang="nl-NL" altLang="nl-NL" b="0" baseline="-25000" dirty="0">
                      <a:solidFill>
                        <a:srgbClr val="00CC00"/>
                      </a:solidFill>
                      <a:latin typeface="Arial" panose="020B0604020202020204" pitchFamily="34" charset="0"/>
                    </a:rPr>
                    <a:t>3</a:t>
                  </a:r>
                  <a:r>
                    <a:rPr lang="nl-NL" altLang="nl-NL" b="0" dirty="0">
                      <a:solidFill>
                        <a:srgbClr val="00CC00"/>
                      </a:solidFill>
                      <a:latin typeface="Arial" panose="020B0604020202020204" pitchFamily="34" charset="0"/>
                    </a:rPr>
                    <a:t>)</a:t>
                  </a:r>
                </a:p>
              </p:txBody>
            </p:sp>
          </p:grpSp>
        </p:grpSp>
      </p:grpSp>
      <p:grpSp>
        <p:nvGrpSpPr>
          <p:cNvPr id="9" name="Group 196"/>
          <p:cNvGrpSpPr>
            <a:grpSpLocks/>
          </p:cNvGrpSpPr>
          <p:nvPr/>
        </p:nvGrpSpPr>
        <p:grpSpPr bwMode="auto">
          <a:xfrm>
            <a:off x="422275" y="3345656"/>
            <a:ext cx="5424488" cy="1201738"/>
            <a:chOff x="264" y="1532"/>
            <a:chExt cx="3417" cy="757"/>
          </a:xfrm>
        </p:grpSpPr>
        <p:sp>
          <p:nvSpPr>
            <p:cNvPr id="45078" name="Rectangle 197" descr="Light horizontal"/>
            <p:cNvSpPr>
              <a:spLocks noChangeArrowheads="1"/>
            </p:cNvSpPr>
            <p:nvPr/>
          </p:nvSpPr>
          <p:spPr bwMode="auto">
            <a:xfrm>
              <a:off x="3280" y="1784"/>
              <a:ext cx="401" cy="505"/>
            </a:xfrm>
            <a:prstGeom prst="rect">
              <a:avLst/>
            </a:prstGeom>
            <a:pattFill prst="ltHorz">
              <a:fgClr>
                <a:schemeClr val="tx1"/>
              </a:fgClr>
              <a:bgClr>
                <a:srgbClr val="00CC00"/>
              </a:bgClr>
            </a:patt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5079" name="Group 198"/>
            <p:cNvGrpSpPr>
              <a:grpSpLocks/>
            </p:cNvGrpSpPr>
            <p:nvPr/>
          </p:nvGrpSpPr>
          <p:grpSpPr bwMode="auto">
            <a:xfrm>
              <a:off x="264" y="1532"/>
              <a:ext cx="817" cy="635"/>
              <a:chOff x="264" y="1532"/>
              <a:chExt cx="817" cy="635"/>
            </a:xfrm>
          </p:grpSpPr>
          <p:sp>
            <p:nvSpPr>
              <p:cNvPr id="45080" name="Rectangle 199"/>
              <p:cNvSpPr>
                <a:spLocks noChangeArrowheads="1"/>
              </p:cNvSpPr>
              <p:nvPr/>
            </p:nvSpPr>
            <p:spPr bwMode="auto">
              <a:xfrm>
                <a:off x="303" y="1600"/>
                <a:ext cx="631" cy="5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5081" name="Text Box 200"/>
              <p:cNvSpPr txBox="1">
                <a:spLocks noChangeArrowheads="1"/>
              </p:cNvSpPr>
              <p:nvPr/>
            </p:nvSpPr>
            <p:spPr bwMode="auto">
              <a:xfrm>
                <a:off x="264" y="1532"/>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00CC00"/>
                    </a:solidFill>
                    <a:latin typeface="Arial" panose="020B0604020202020204" pitchFamily="34" charset="0"/>
                  </a:rPr>
                  <a:t>U(x</a:t>
                </a:r>
                <a:r>
                  <a:rPr lang="nl-NL" altLang="nl-NL" b="0" baseline="-25000" dirty="0">
                    <a:solidFill>
                      <a:srgbClr val="00CC00"/>
                    </a:solidFill>
                    <a:latin typeface="Arial" panose="020B0604020202020204" pitchFamily="34" charset="0"/>
                  </a:rPr>
                  <a:t>n</a:t>
                </a:r>
                <a:r>
                  <a:rPr lang="nl-NL" altLang="nl-NL" b="0" dirty="0">
                    <a:solidFill>
                      <a:srgbClr val="00CC00"/>
                    </a:solidFill>
                    <a:latin typeface="Arial" panose="020B0604020202020204" pitchFamily="34" charset="0"/>
                  </a:rPr>
                  <a:t>)</a:t>
                </a:r>
              </a:p>
            </p:txBody>
          </p:sp>
          <p:sp>
            <p:nvSpPr>
              <p:cNvPr id="45082" name="Line 201"/>
              <p:cNvSpPr>
                <a:spLocks noChangeShapeType="1"/>
              </p:cNvSpPr>
              <p:nvPr/>
            </p:nvSpPr>
            <p:spPr bwMode="auto">
              <a:xfrm>
                <a:off x="938" y="1786"/>
                <a:ext cx="72"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sp>
        <p:nvSpPr>
          <p:cNvPr id="90" name="Text Box 3">
            <a:extLst>
              <a:ext uri="{FF2B5EF4-FFF2-40B4-BE49-F238E27FC236}">
                <a16:creationId xmlns:a16="http://schemas.microsoft.com/office/drawing/2014/main" id="{70975797-46CF-4530-A083-B600CEB6E2BA}"/>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85</a:t>
            </a:fld>
            <a:endParaRPr lang="en-US" altLang="nl-NL" sz="1600"/>
          </a:p>
        </p:txBody>
      </p:sp>
    </p:spTree>
    <p:extLst>
      <p:ext uri="{BB962C8B-B14F-4D97-AF65-F5344CB8AC3E}">
        <p14:creationId xmlns:p14="http://schemas.microsoft.com/office/powerpoint/2010/main" val="67674294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117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119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14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1175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1175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499"/>
                                          </p:stCondLst>
                                        </p:cTn>
                                        <p:tgtEl>
                                          <p:spTgt spid="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499"/>
                                          </p:stCondLst>
                                        </p:cTn>
                                        <p:tgtEl>
                                          <p:spTgt spid="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1171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11171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1171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117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11" grpId="0" autoUpdateAnimBg="0"/>
      <p:bldP spid="111715" grpId="0" autoUpdateAnimBg="0"/>
      <p:bldP spid="111716" grpId="0" autoUpdateAnimBg="0"/>
      <p:bldP spid="111726" grpId="0" autoUpdateAnimBg="0"/>
      <p:bldP spid="111750" grpId="0" animBg="1"/>
      <p:bldP spid="111751" grpId="0" animBg="1"/>
      <p:bldP spid="111759" grpId="0" autoUpdateAnimBg="0"/>
      <p:bldP spid="111931"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248" name="Text Box 152"/>
          <p:cNvSpPr txBox="1">
            <a:spLocks noChangeArrowheads="1"/>
          </p:cNvSpPr>
          <p:nvPr/>
        </p:nvSpPr>
        <p:spPr bwMode="auto">
          <a:xfrm>
            <a:off x="4670425" y="80963"/>
            <a:ext cx="4445000" cy="150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err="1">
                <a:solidFill>
                  <a:srgbClr val="0000FF"/>
                </a:solidFill>
                <a:latin typeface="Arial" panose="020B0604020202020204" pitchFamily="34" charset="0"/>
              </a:rPr>
              <a:t>Transforming</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probabi-lities</a:t>
            </a:r>
            <a:r>
              <a:rPr lang="nl-NL" altLang="nl-NL" sz="2800" b="0" dirty="0">
                <a:solidFill>
                  <a:srgbClr val="0000FF"/>
                </a:solidFill>
                <a:latin typeface="Arial" panose="020B0604020202020204" pitchFamily="34" charset="0"/>
              </a:rPr>
              <a:t> of </a:t>
            </a:r>
            <a:r>
              <a:rPr lang="nl-NL" altLang="nl-NL" sz="2800" b="0" dirty="0" err="1">
                <a:solidFill>
                  <a:srgbClr val="0000FF"/>
                </a:solidFill>
                <a:latin typeface="Arial" panose="020B0604020202020204" pitchFamily="34" charset="0"/>
              </a:rPr>
              <a:t>fixed</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outcomes</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the</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old</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wrong</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way).</a:t>
            </a:r>
          </a:p>
        </p:txBody>
      </p:sp>
      <p:grpSp>
        <p:nvGrpSpPr>
          <p:cNvPr id="117" name="Group 246"/>
          <p:cNvGrpSpPr>
            <a:grpSpLocks/>
          </p:cNvGrpSpPr>
          <p:nvPr/>
        </p:nvGrpSpPr>
        <p:grpSpPr bwMode="auto">
          <a:xfrm>
            <a:off x="1141413" y="1336675"/>
            <a:ext cx="3948112" cy="5099050"/>
            <a:chOff x="713" y="836"/>
            <a:chExt cx="2487" cy="3212"/>
          </a:xfrm>
        </p:grpSpPr>
        <p:sp>
          <p:nvSpPr>
            <p:cNvPr id="164" name="Text Box 300"/>
            <p:cNvSpPr txBox="1">
              <a:spLocks noChangeArrowheads="1"/>
            </p:cNvSpPr>
            <p:nvPr/>
          </p:nvSpPr>
          <p:spPr bwMode="auto">
            <a:xfrm rot="16200000">
              <a:off x="1719" y="3509"/>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118" name="Text Box 247"/>
            <p:cNvSpPr txBox="1">
              <a:spLocks noChangeArrowheads="1"/>
            </p:cNvSpPr>
            <p:nvPr/>
          </p:nvSpPr>
          <p:spPr bwMode="auto">
            <a:xfrm>
              <a:off x="2669" y="3620"/>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119" name="Text Box 248"/>
            <p:cNvSpPr txBox="1">
              <a:spLocks noChangeArrowheads="1"/>
            </p:cNvSpPr>
            <p:nvPr/>
          </p:nvSpPr>
          <p:spPr bwMode="auto">
            <a:xfrm>
              <a:off x="2264" y="3620"/>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120" name="Text Box 249"/>
            <p:cNvSpPr txBox="1">
              <a:spLocks noChangeArrowheads="1"/>
            </p:cNvSpPr>
            <p:nvPr/>
          </p:nvSpPr>
          <p:spPr bwMode="auto">
            <a:xfrm>
              <a:off x="1380" y="3616"/>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122" name="Text Box 251"/>
            <p:cNvSpPr txBox="1">
              <a:spLocks noChangeArrowheads="1"/>
            </p:cNvSpPr>
            <p:nvPr/>
          </p:nvSpPr>
          <p:spPr bwMode="auto">
            <a:xfrm rot="5400000" flipH="1">
              <a:off x="1684" y="1662"/>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123" name="Text Box 252"/>
            <p:cNvSpPr txBox="1">
              <a:spLocks noChangeArrowheads="1"/>
            </p:cNvSpPr>
            <p:nvPr/>
          </p:nvSpPr>
          <p:spPr bwMode="auto">
            <a:xfrm rot="5400000" flipH="1">
              <a:off x="1265" y="1530"/>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nvGrpSpPr>
            <p:cNvPr id="125" name="Group 256"/>
            <p:cNvGrpSpPr>
              <a:grpSpLocks/>
            </p:cNvGrpSpPr>
            <p:nvPr/>
          </p:nvGrpSpPr>
          <p:grpSpPr bwMode="auto">
            <a:xfrm rot="-5400000">
              <a:off x="836" y="1333"/>
              <a:ext cx="802" cy="356"/>
              <a:chOff x="3314" y="1433"/>
              <a:chExt cx="472" cy="209"/>
            </a:xfrm>
          </p:grpSpPr>
          <p:sp>
            <p:nvSpPr>
              <p:cNvPr id="165" name="Text Box 257"/>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66" name="Text Box 258"/>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167" name="Text Box 259"/>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126" name="Text Box 260"/>
            <p:cNvSpPr txBox="1">
              <a:spLocks noChangeArrowheads="1"/>
            </p:cNvSpPr>
            <p:nvPr/>
          </p:nvSpPr>
          <p:spPr bwMode="auto">
            <a:xfrm rot="5400000" flipH="1">
              <a:off x="1443" y="1560"/>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127" name="Line 261"/>
            <p:cNvSpPr>
              <a:spLocks noChangeShapeType="1"/>
            </p:cNvSpPr>
            <p:nvPr/>
          </p:nvSpPr>
          <p:spPr bwMode="auto">
            <a:xfrm rot="5400000" flipH="1" flipV="1">
              <a:off x="2001" y="2787"/>
              <a:ext cx="0" cy="18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28" name="AutoShape 262"/>
            <p:cNvSpPr>
              <a:spLocks/>
            </p:cNvSpPr>
            <p:nvPr/>
          </p:nvSpPr>
          <p:spPr bwMode="auto">
            <a:xfrm rot="10800000" flipH="1">
              <a:off x="1078" y="2743"/>
              <a:ext cx="65" cy="512"/>
            </a:xfrm>
            <a:prstGeom prst="leftBrace">
              <a:avLst>
                <a:gd name="adj1" fmla="val 65641"/>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29" name="Rectangle 263" descr="Wide upward diagonal"/>
            <p:cNvSpPr>
              <a:spLocks noChangeArrowheads="1"/>
            </p:cNvSpPr>
            <p:nvPr/>
          </p:nvSpPr>
          <p:spPr bwMode="auto">
            <a:xfrm rot="5400000" flipH="1">
              <a:off x="1770" y="2660"/>
              <a:ext cx="454" cy="1658"/>
            </a:xfrm>
            <a:prstGeom prst="rect">
              <a:avLst/>
            </a:prstGeom>
            <a:pattFill prst="wdUpDiag">
              <a:fgClr>
                <a:schemeClr val="tx1"/>
              </a:fgClr>
              <a:bgClr>
                <a:schemeClr val="bg1"/>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0" name="Line 264"/>
            <p:cNvSpPr>
              <a:spLocks noChangeShapeType="1"/>
            </p:cNvSpPr>
            <p:nvPr/>
          </p:nvSpPr>
          <p:spPr bwMode="auto">
            <a:xfrm rot="5400000" flipH="1">
              <a:off x="2594" y="3494"/>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31" name="Rectangle 265" descr="Wide upward diagonal"/>
            <p:cNvSpPr>
              <a:spLocks noChangeArrowheads="1"/>
            </p:cNvSpPr>
            <p:nvPr/>
          </p:nvSpPr>
          <p:spPr bwMode="auto">
            <a:xfrm rot="5400000" flipH="1">
              <a:off x="1534" y="2370"/>
              <a:ext cx="525" cy="1259"/>
            </a:xfrm>
            <a:prstGeom prst="rect">
              <a:avLst/>
            </a:prstGeom>
            <a:pattFill prst="wdUpDiag">
              <a:fgClr>
                <a:schemeClr val="tx1"/>
              </a:fgClr>
              <a:bgClr>
                <a:schemeClr val="bg1"/>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2" name="Rectangle 266" descr="Wide upward diagonal"/>
            <p:cNvSpPr>
              <a:spLocks noChangeArrowheads="1"/>
            </p:cNvSpPr>
            <p:nvPr/>
          </p:nvSpPr>
          <p:spPr bwMode="auto">
            <a:xfrm rot="5400000" flipH="1">
              <a:off x="1132" y="1939"/>
              <a:ext cx="836" cy="765"/>
            </a:xfrm>
            <a:prstGeom prst="rect">
              <a:avLst/>
            </a:prstGeom>
            <a:pattFill prst="wdUpDiag">
              <a:fgClr>
                <a:schemeClr val="tx1"/>
              </a:fgClr>
              <a:bgClr>
                <a:schemeClr val="bg1"/>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3" name="AutoShape 267"/>
            <p:cNvSpPr>
              <a:spLocks/>
            </p:cNvSpPr>
            <p:nvPr/>
          </p:nvSpPr>
          <p:spPr bwMode="auto">
            <a:xfrm rot="10800000" flipH="1">
              <a:off x="1082" y="3269"/>
              <a:ext cx="71" cy="442"/>
            </a:xfrm>
            <a:prstGeom prst="leftBrace">
              <a:avLst>
                <a:gd name="adj1" fmla="val 5187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4" name="AutoShape 268"/>
            <p:cNvSpPr>
              <a:spLocks/>
            </p:cNvSpPr>
            <p:nvPr/>
          </p:nvSpPr>
          <p:spPr bwMode="auto">
            <a:xfrm rot="10800000" flipH="1">
              <a:off x="1082" y="1912"/>
              <a:ext cx="51" cy="826"/>
            </a:xfrm>
            <a:prstGeom prst="leftBrace">
              <a:avLst>
                <a:gd name="adj1" fmla="val 134967"/>
                <a:gd name="adj2" fmla="val 50000"/>
              </a:avLst>
            </a:prstGeom>
            <a:noFill/>
            <a:ln w="9525"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5" name="Rectangle 269" descr="Wide upward diagonal"/>
            <p:cNvSpPr>
              <a:spLocks noChangeArrowheads="1"/>
            </p:cNvSpPr>
            <p:nvPr/>
          </p:nvSpPr>
          <p:spPr bwMode="auto">
            <a:xfrm rot="5400000" flipH="1">
              <a:off x="1164" y="905"/>
              <a:ext cx="379" cy="381"/>
            </a:xfrm>
            <a:prstGeom prst="rect">
              <a:avLst/>
            </a:prstGeom>
            <a:pattFill prst="wdUpDiag">
              <a:fgClr>
                <a:schemeClr val="tx1"/>
              </a:fgClr>
              <a:bgClr>
                <a:schemeClr val="bg1"/>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6" name="AutoShape 270"/>
            <p:cNvSpPr>
              <a:spLocks/>
            </p:cNvSpPr>
            <p:nvPr/>
          </p:nvSpPr>
          <p:spPr bwMode="auto">
            <a:xfrm rot="10800000" flipH="1">
              <a:off x="1073" y="909"/>
              <a:ext cx="73" cy="374"/>
            </a:xfrm>
            <a:prstGeom prst="leftBrace">
              <a:avLst>
                <a:gd name="adj1" fmla="val 42694"/>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7" name="Rectangle 271"/>
            <p:cNvSpPr>
              <a:spLocks noChangeArrowheads="1"/>
            </p:cNvSpPr>
            <p:nvPr/>
          </p:nvSpPr>
          <p:spPr bwMode="auto">
            <a:xfrm rot="5400000" flipH="1">
              <a:off x="2811" y="3703"/>
              <a:ext cx="22" cy="23"/>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8" name="Rectangle 272"/>
            <p:cNvSpPr>
              <a:spLocks noChangeArrowheads="1"/>
            </p:cNvSpPr>
            <p:nvPr/>
          </p:nvSpPr>
          <p:spPr bwMode="auto">
            <a:xfrm rot="5400000" flipH="1">
              <a:off x="2415" y="3710"/>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9" name="Rectangle 273"/>
            <p:cNvSpPr>
              <a:spLocks noChangeArrowheads="1"/>
            </p:cNvSpPr>
            <p:nvPr/>
          </p:nvSpPr>
          <p:spPr bwMode="auto">
            <a:xfrm rot="5400000" flipH="1">
              <a:off x="1926" y="3710"/>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0" name="Oval 274"/>
            <p:cNvSpPr>
              <a:spLocks noChangeArrowheads="1"/>
            </p:cNvSpPr>
            <p:nvPr/>
          </p:nvSpPr>
          <p:spPr bwMode="auto">
            <a:xfrm rot="5400000" flipH="1">
              <a:off x="1157" y="3249"/>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1" name="Oval 275"/>
            <p:cNvSpPr>
              <a:spLocks noChangeArrowheads="1"/>
            </p:cNvSpPr>
            <p:nvPr/>
          </p:nvSpPr>
          <p:spPr bwMode="auto">
            <a:xfrm rot="5400000" flipH="1">
              <a:off x="1152" y="2722"/>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2" name="Oval 276"/>
            <p:cNvSpPr>
              <a:spLocks noChangeArrowheads="1"/>
            </p:cNvSpPr>
            <p:nvPr/>
          </p:nvSpPr>
          <p:spPr bwMode="auto">
            <a:xfrm rot="5400000" flipH="1">
              <a:off x="1153" y="188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3" name="Oval 277"/>
            <p:cNvSpPr>
              <a:spLocks noChangeArrowheads="1"/>
            </p:cNvSpPr>
            <p:nvPr/>
          </p:nvSpPr>
          <p:spPr bwMode="auto">
            <a:xfrm rot="5400000" flipH="1">
              <a:off x="1153" y="1273"/>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4" name="Oval 278"/>
            <p:cNvSpPr>
              <a:spLocks noChangeArrowheads="1"/>
            </p:cNvSpPr>
            <p:nvPr/>
          </p:nvSpPr>
          <p:spPr bwMode="auto">
            <a:xfrm rot="5400000" flipH="1">
              <a:off x="1148" y="892"/>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5" name="Oval 279"/>
            <p:cNvSpPr>
              <a:spLocks noChangeArrowheads="1"/>
            </p:cNvSpPr>
            <p:nvPr/>
          </p:nvSpPr>
          <p:spPr bwMode="auto">
            <a:xfrm rot="5400000" flipH="1">
              <a:off x="1156" y="3702"/>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46" name="Line 280"/>
            <p:cNvSpPr>
              <a:spLocks noChangeShapeType="1"/>
            </p:cNvSpPr>
            <p:nvPr/>
          </p:nvSpPr>
          <p:spPr bwMode="auto">
            <a:xfrm rot="5400000" flipH="1">
              <a:off x="1803" y="2648"/>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147" name="Line 281"/>
            <p:cNvSpPr>
              <a:spLocks noChangeShapeType="1"/>
            </p:cNvSpPr>
            <p:nvPr/>
          </p:nvSpPr>
          <p:spPr bwMode="auto">
            <a:xfrm rot="5400000" flipH="1">
              <a:off x="2162" y="3011"/>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48" name="Line 282"/>
            <p:cNvSpPr>
              <a:spLocks noChangeShapeType="1"/>
            </p:cNvSpPr>
            <p:nvPr/>
          </p:nvSpPr>
          <p:spPr bwMode="auto">
            <a:xfrm rot="5400000" flipH="1">
              <a:off x="1518" y="2327"/>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49" name="Line 283"/>
            <p:cNvSpPr>
              <a:spLocks noChangeShapeType="1"/>
            </p:cNvSpPr>
            <p:nvPr/>
          </p:nvSpPr>
          <p:spPr bwMode="auto">
            <a:xfrm rot="5400000" flipH="1">
              <a:off x="1354" y="1096"/>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0" name="Line 284"/>
            <p:cNvSpPr>
              <a:spLocks noChangeShapeType="1"/>
            </p:cNvSpPr>
            <p:nvPr/>
          </p:nvSpPr>
          <p:spPr bwMode="auto">
            <a:xfrm rot="5400000" flipH="1">
              <a:off x="2625" y="3065"/>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1" name="Line 285"/>
            <p:cNvSpPr>
              <a:spLocks noChangeShapeType="1"/>
            </p:cNvSpPr>
            <p:nvPr/>
          </p:nvSpPr>
          <p:spPr bwMode="auto">
            <a:xfrm rot="5400000" flipH="1">
              <a:off x="2182" y="2498"/>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2" name="Line 286"/>
            <p:cNvSpPr>
              <a:spLocks noChangeShapeType="1"/>
            </p:cNvSpPr>
            <p:nvPr/>
          </p:nvSpPr>
          <p:spPr bwMode="auto">
            <a:xfrm rot="5400000" flipH="1">
              <a:off x="1565" y="2367"/>
              <a:ext cx="0" cy="7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153" name="Line 287"/>
            <p:cNvSpPr>
              <a:spLocks noChangeShapeType="1"/>
            </p:cNvSpPr>
            <p:nvPr/>
          </p:nvSpPr>
          <p:spPr bwMode="auto">
            <a:xfrm rot="5400000" flipH="1">
              <a:off x="1870" y="1839"/>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4" name="Line 288"/>
            <p:cNvSpPr>
              <a:spLocks noChangeShapeType="1"/>
            </p:cNvSpPr>
            <p:nvPr/>
          </p:nvSpPr>
          <p:spPr bwMode="auto">
            <a:xfrm rot="-5400000" flipH="1" flipV="1">
              <a:off x="1355" y="1097"/>
              <a:ext cx="5" cy="37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155" name="Line 289"/>
            <p:cNvSpPr>
              <a:spLocks noChangeShapeType="1"/>
            </p:cNvSpPr>
            <p:nvPr/>
          </p:nvSpPr>
          <p:spPr bwMode="auto">
            <a:xfrm rot="5400000" flipH="1">
              <a:off x="1366" y="723"/>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6" name="Line 292"/>
            <p:cNvSpPr>
              <a:spLocks noChangeShapeType="1"/>
            </p:cNvSpPr>
            <p:nvPr/>
          </p:nvSpPr>
          <p:spPr bwMode="auto">
            <a:xfrm rot="5400000" flipH="1">
              <a:off x="1474" y="1584"/>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157" name="Line 293"/>
            <p:cNvSpPr>
              <a:spLocks noChangeShapeType="1"/>
            </p:cNvSpPr>
            <p:nvPr/>
          </p:nvSpPr>
          <p:spPr bwMode="auto">
            <a:xfrm rot="5400000" flipH="1">
              <a:off x="-245" y="2316"/>
              <a:ext cx="2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58" name="Text Box 294"/>
            <p:cNvSpPr txBox="1">
              <a:spLocks noChangeArrowheads="1"/>
            </p:cNvSpPr>
            <p:nvPr/>
          </p:nvSpPr>
          <p:spPr bwMode="auto">
            <a:xfrm>
              <a:off x="727" y="836"/>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159" name="Text Box 295"/>
            <p:cNvSpPr txBox="1">
              <a:spLocks noChangeArrowheads="1"/>
            </p:cNvSpPr>
            <p:nvPr/>
          </p:nvSpPr>
          <p:spPr bwMode="auto">
            <a:xfrm>
              <a:off x="713" y="3234"/>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160" name="Text Box 296"/>
            <p:cNvSpPr txBox="1">
              <a:spLocks noChangeArrowheads="1"/>
            </p:cNvSpPr>
            <p:nvPr/>
          </p:nvSpPr>
          <p:spPr bwMode="auto">
            <a:xfrm>
              <a:off x="719" y="2735"/>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161" name="Text Box 297"/>
            <p:cNvSpPr txBox="1">
              <a:spLocks noChangeArrowheads="1"/>
            </p:cNvSpPr>
            <p:nvPr/>
          </p:nvSpPr>
          <p:spPr bwMode="auto">
            <a:xfrm>
              <a:off x="717" y="2056"/>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162" name="Rectangle 298"/>
            <p:cNvSpPr>
              <a:spLocks noChangeAspect="1" noChangeArrowheads="1"/>
            </p:cNvSpPr>
            <p:nvPr/>
          </p:nvSpPr>
          <p:spPr bwMode="auto">
            <a:xfrm rot="-5400000">
              <a:off x="1528" y="3703"/>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63" name="Text Box 299"/>
            <p:cNvSpPr txBox="1">
              <a:spLocks noChangeArrowheads="1"/>
            </p:cNvSpPr>
            <p:nvPr/>
          </p:nvSpPr>
          <p:spPr bwMode="auto">
            <a:xfrm>
              <a:off x="1785" y="3620"/>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121" name="Text Box 250"/>
            <p:cNvSpPr txBox="1">
              <a:spLocks noChangeArrowheads="1"/>
            </p:cNvSpPr>
            <p:nvPr/>
          </p:nvSpPr>
          <p:spPr bwMode="auto">
            <a:xfrm>
              <a:off x="842" y="3578"/>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grpSp>
      <p:sp>
        <p:nvSpPr>
          <p:cNvPr id="132322" name="Text Box 226"/>
          <p:cNvSpPr txBox="1">
            <a:spLocks noChangeArrowheads="1"/>
          </p:cNvSpPr>
          <p:nvPr/>
        </p:nvSpPr>
        <p:spPr bwMode="auto">
          <a:xfrm>
            <a:off x="4768850" y="2857500"/>
            <a:ext cx="2322513"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3</a:t>
            </a:r>
            <a:r>
              <a:rPr lang="nl-NL" altLang="nl-NL" b="0" dirty="0">
                <a:latin typeface="Arial" panose="020B0604020202020204" pitchFamily="34" charset="0"/>
              </a:rPr>
              <a:t>)x</a:t>
            </a:r>
            <a:r>
              <a:rPr lang="nl-NL" altLang="nl-NL" b="0" baseline="-25000" dirty="0">
                <a:latin typeface="Arial" panose="020B0604020202020204" pitchFamily="34" charset="0"/>
              </a:rPr>
              <a:t>3</a:t>
            </a:r>
            <a:endParaRPr lang="nl-NL" altLang="nl-NL" b="0" dirty="0">
              <a:latin typeface="Arial" panose="020B0604020202020204" pitchFamily="34" charset="0"/>
            </a:endParaRPr>
          </a:p>
        </p:txBody>
      </p:sp>
      <p:grpSp>
        <p:nvGrpSpPr>
          <p:cNvPr id="5" name="Group 108"/>
          <p:cNvGrpSpPr>
            <a:grpSpLocks/>
          </p:cNvGrpSpPr>
          <p:nvPr/>
        </p:nvGrpSpPr>
        <p:grpSpPr bwMode="auto">
          <a:xfrm>
            <a:off x="576263" y="565150"/>
            <a:ext cx="1898650" cy="717550"/>
            <a:chOff x="1938" y="500"/>
            <a:chExt cx="1196" cy="452"/>
          </a:xfrm>
        </p:grpSpPr>
        <p:grpSp>
          <p:nvGrpSpPr>
            <p:cNvPr id="47162" name="Group 109"/>
            <p:cNvGrpSpPr>
              <a:grpSpLocks/>
            </p:cNvGrpSpPr>
            <p:nvPr/>
          </p:nvGrpSpPr>
          <p:grpSpPr bwMode="auto">
            <a:xfrm>
              <a:off x="1938" y="513"/>
              <a:ext cx="880" cy="439"/>
              <a:chOff x="1560" y="3438"/>
              <a:chExt cx="880" cy="439"/>
            </a:xfrm>
          </p:grpSpPr>
          <p:sp>
            <p:nvSpPr>
              <p:cNvPr id="47165" name="Rectangle 110"/>
              <p:cNvSpPr>
                <a:spLocks noChangeArrowheads="1"/>
              </p:cNvSpPr>
              <p:nvPr/>
            </p:nvSpPr>
            <p:spPr bwMode="auto">
              <a:xfrm>
                <a:off x="1573" y="3502"/>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66" name="Text Box 111"/>
              <p:cNvSpPr txBox="1">
                <a:spLocks noChangeArrowheads="1"/>
              </p:cNvSpPr>
              <p:nvPr/>
            </p:nvSpPr>
            <p:spPr bwMode="auto">
              <a:xfrm flipH="1">
                <a:off x="1560" y="3438"/>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a:t>
                </a:r>
                <a:r>
                  <a:rPr lang="nl-NL" altLang="nl-NL" b="0" dirty="0" err="1">
                    <a:solidFill>
                      <a:srgbClr val="CC9900"/>
                    </a:solidFill>
                    <a:latin typeface="Arial" panose="020B0604020202020204" pitchFamily="34" charset="0"/>
                  </a:rPr>
                  <a:t>p</a:t>
                </a:r>
                <a:r>
                  <a:rPr lang="nl-NL" altLang="nl-NL" b="0" baseline="-25000" dirty="0" err="1">
                    <a:solidFill>
                      <a:srgbClr val="CC9900"/>
                    </a:solidFill>
                    <a:latin typeface="Arial" panose="020B0604020202020204" pitchFamily="34" charset="0"/>
                  </a:rPr>
                  <a:t>n</a:t>
                </a:r>
                <a:r>
                  <a:rPr lang="nl-NL" altLang="nl-NL" b="0" dirty="0">
                    <a:solidFill>
                      <a:srgbClr val="CC9900"/>
                    </a:solidFill>
                    <a:latin typeface="Arial" panose="020B0604020202020204" pitchFamily="34" charset="0"/>
                  </a:rPr>
                  <a:t>)</a:t>
                </a:r>
              </a:p>
            </p:txBody>
          </p:sp>
        </p:grpSp>
        <p:sp>
          <p:nvSpPr>
            <p:cNvPr id="47163" name="Rectangle 112" descr="Light vertical"/>
            <p:cNvSpPr>
              <a:spLocks noChangeArrowheads="1"/>
            </p:cNvSpPr>
            <p:nvPr/>
          </p:nvSpPr>
          <p:spPr bwMode="auto">
            <a:xfrm rot="5400000" flipH="1">
              <a:off x="2717" y="530"/>
              <a:ext cx="448" cy="387"/>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64" name="AutoShape 113"/>
            <p:cNvSpPr>
              <a:spLocks/>
            </p:cNvSpPr>
            <p:nvPr/>
          </p:nvSpPr>
          <p:spPr bwMode="auto">
            <a:xfrm rot="10800000" flipH="1">
              <a:off x="2643" y="501"/>
              <a:ext cx="73" cy="442"/>
            </a:xfrm>
            <a:prstGeom prst="leftBrace">
              <a:avLst>
                <a:gd name="adj1" fmla="val 50457"/>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7" name="Group 223"/>
          <p:cNvGrpSpPr>
            <a:grpSpLocks/>
          </p:cNvGrpSpPr>
          <p:nvPr/>
        </p:nvGrpSpPr>
        <p:grpSpPr bwMode="auto">
          <a:xfrm>
            <a:off x="549275" y="2679700"/>
            <a:ext cx="2544763" cy="1497013"/>
            <a:chOff x="67" y="1859"/>
            <a:chExt cx="1603" cy="943"/>
          </a:xfrm>
        </p:grpSpPr>
        <p:sp>
          <p:nvSpPr>
            <p:cNvPr id="47155" name="Rectangle 114" descr="Light vertical"/>
            <p:cNvSpPr>
              <a:spLocks noChangeArrowheads="1"/>
            </p:cNvSpPr>
            <p:nvPr/>
          </p:nvSpPr>
          <p:spPr bwMode="auto">
            <a:xfrm rot="5400000" flipH="1">
              <a:off x="827" y="1933"/>
              <a:ext cx="908" cy="779"/>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7156" name="Group 115"/>
            <p:cNvGrpSpPr>
              <a:grpSpLocks/>
            </p:cNvGrpSpPr>
            <p:nvPr/>
          </p:nvGrpSpPr>
          <p:grpSpPr bwMode="auto">
            <a:xfrm>
              <a:off x="67" y="2061"/>
              <a:ext cx="880" cy="658"/>
              <a:chOff x="2452" y="1773"/>
              <a:chExt cx="880" cy="658"/>
            </a:xfrm>
          </p:grpSpPr>
          <p:sp>
            <p:nvSpPr>
              <p:cNvPr id="47160" name="Rectangle 116"/>
              <p:cNvSpPr>
                <a:spLocks noChangeArrowheads="1"/>
              </p:cNvSpPr>
              <p:nvPr/>
            </p:nvSpPr>
            <p:spPr bwMode="auto">
              <a:xfrm>
                <a:off x="2455" y="1837"/>
                <a:ext cx="685" cy="5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61" name="Text Box 117"/>
              <p:cNvSpPr txBox="1">
                <a:spLocks noChangeArrowheads="1"/>
              </p:cNvSpPr>
              <p:nvPr/>
            </p:nvSpPr>
            <p:spPr bwMode="auto">
              <a:xfrm flipH="1">
                <a:off x="2452" y="1773"/>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3</a:t>
                </a:r>
                <a:r>
                  <a:rPr lang="nl-NL" altLang="nl-NL" b="0" dirty="0">
                    <a:solidFill>
                      <a:srgbClr val="CC9900"/>
                    </a:solidFill>
                    <a:latin typeface="Arial" panose="020B0604020202020204" pitchFamily="34" charset="0"/>
                  </a:rPr>
                  <a:t>)</a:t>
                </a:r>
              </a:p>
            </p:txBody>
          </p:sp>
        </p:grpSp>
        <p:grpSp>
          <p:nvGrpSpPr>
            <p:cNvPr id="47157" name="Group 118"/>
            <p:cNvGrpSpPr>
              <a:grpSpLocks/>
            </p:cNvGrpSpPr>
            <p:nvPr/>
          </p:nvGrpSpPr>
          <p:grpSpPr bwMode="auto">
            <a:xfrm>
              <a:off x="755" y="1859"/>
              <a:ext cx="128" cy="943"/>
              <a:chOff x="2508" y="1735"/>
              <a:chExt cx="128" cy="943"/>
            </a:xfrm>
          </p:grpSpPr>
          <p:sp>
            <p:nvSpPr>
              <p:cNvPr id="47158" name="Rectangle 119"/>
              <p:cNvSpPr>
                <a:spLocks noChangeArrowheads="1"/>
              </p:cNvSpPr>
              <p:nvPr/>
            </p:nvSpPr>
            <p:spPr bwMode="auto">
              <a:xfrm>
                <a:off x="2508" y="1755"/>
                <a:ext cx="128" cy="9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59" name="AutoShape 120"/>
              <p:cNvSpPr>
                <a:spLocks/>
              </p:cNvSpPr>
              <p:nvPr/>
            </p:nvSpPr>
            <p:spPr bwMode="auto">
              <a:xfrm rot="10800000" flipH="1">
                <a:off x="2557" y="1735"/>
                <a:ext cx="46" cy="897"/>
              </a:xfrm>
              <a:prstGeom prst="leftBrace">
                <a:avLst>
                  <a:gd name="adj1" fmla="val 162500"/>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132220" name="Rectangle 124" descr="Light vertical"/>
          <p:cNvSpPr>
            <a:spLocks noChangeArrowheads="1"/>
          </p:cNvSpPr>
          <p:nvPr/>
        </p:nvSpPr>
        <p:spPr bwMode="auto">
          <a:xfrm rot="5400000" flipH="1">
            <a:off x="2400300" y="3582988"/>
            <a:ext cx="909637" cy="2014538"/>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132221" name="Rectangle 125" descr="Light vertical"/>
          <p:cNvSpPr>
            <a:spLocks noChangeArrowheads="1"/>
          </p:cNvSpPr>
          <p:nvPr/>
        </p:nvSpPr>
        <p:spPr bwMode="auto">
          <a:xfrm rot="5400000" flipH="1">
            <a:off x="2754313" y="4132262"/>
            <a:ext cx="871538" cy="2684463"/>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10" name="Group 222"/>
          <p:cNvGrpSpPr>
            <a:grpSpLocks/>
          </p:cNvGrpSpPr>
          <p:nvPr/>
        </p:nvGrpSpPr>
        <p:grpSpPr bwMode="auto">
          <a:xfrm>
            <a:off x="595313" y="4083050"/>
            <a:ext cx="1397000" cy="977900"/>
            <a:chOff x="96" y="2743"/>
            <a:chExt cx="880" cy="616"/>
          </a:xfrm>
        </p:grpSpPr>
        <p:grpSp>
          <p:nvGrpSpPr>
            <p:cNvPr id="47149" name="Group 121"/>
            <p:cNvGrpSpPr>
              <a:grpSpLocks/>
            </p:cNvGrpSpPr>
            <p:nvPr/>
          </p:nvGrpSpPr>
          <p:grpSpPr bwMode="auto">
            <a:xfrm>
              <a:off x="96" y="2866"/>
              <a:ext cx="880" cy="439"/>
              <a:chOff x="2427" y="1930"/>
              <a:chExt cx="880" cy="439"/>
            </a:xfrm>
          </p:grpSpPr>
          <p:sp>
            <p:nvSpPr>
              <p:cNvPr id="47153" name="Rectangle 122"/>
              <p:cNvSpPr>
                <a:spLocks noChangeArrowheads="1"/>
              </p:cNvSpPr>
              <p:nvPr/>
            </p:nvSpPr>
            <p:spPr bwMode="auto">
              <a:xfrm>
                <a:off x="2440" y="1994"/>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54" name="Text Box 123"/>
              <p:cNvSpPr txBox="1">
                <a:spLocks noChangeArrowheads="1"/>
              </p:cNvSpPr>
              <p:nvPr/>
            </p:nvSpPr>
            <p:spPr bwMode="auto">
              <a:xfrm flipH="1">
                <a:off x="2427" y="1930"/>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2</a:t>
                </a:r>
                <a:r>
                  <a:rPr lang="nl-NL" altLang="nl-NL" b="0" dirty="0">
                    <a:solidFill>
                      <a:srgbClr val="CC9900"/>
                    </a:solidFill>
                    <a:latin typeface="Arial" panose="020B0604020202020204" pitchFamily="34" charset="0"/>
                  </a:rPr>
                  <a:t>)</a:t>
                </a:r>
              </a:p>
            </p:txBody>
          </p:sp>
        </p:grpSp>
        <p:grpSp>
          <p:nvGrpSpPr>
            <p:cNvPr id="47150" name="Group 132"/>
            <p:cNvGrpSpPr>
              <a:grpSpLocks/>
            </p:cNvGrpSpPr>
            <p:nvPr/>
          </p:nvGrpSpPr>
          <p:grpSpPr bwMode="auto">
            <a:xfrm>
              <a:off x="802" y="2743"/>
              <a:ext cx="69" cy="616"/>
              <a:chOff x="3034" y="2617"/>
              <a:chExt cx="69" cy="616"/>
            </a:xfrm>
          </p:grpSpPr>
          <p:sp>
            <p:nvSpPr>
              <p:cNvPr id="47151" name="Rectangle 133"/>
              <p:cNvSpPr>
                <a:spLocks noChangeArrowheads="1"/>
              </p:cNvSpPr>
              <p:nvPr/>
            </p:nvSpPr>
            <p:spPr bwMode="auto">
              <a:xfrm>
                <a:off x="3034" y="2617"/>
                <a:ext cx="56" cy="6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52" name="AutoShape 134"/>
              <p:cNvSpPr>
                <a:spLocks/>
              </p:cNvSpPr>
              <p:nvPr/>
            </p:nvSpPr>
            <p:spPr bwMode="auto">
              <a:xfrm rot="10800000" flipH="1">
                <a:off x="3038" y="2658"/>
                <a:ext cx="65" cy="556"/>
              </a:xfrm>
              <a:prstGeom prst="leftBrace">
                <a:avLst>
                  <a:gd name="adj1" fmla="val 7128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nvGrpSpPr>
          <p:cNvPr id="13" name="Group 135"/>
          <p:cNvGrpSpPr>
            <a:grpSpLocks/>
          </p:cNvGrpSpPr>
          <p:nvPr/>
        </p:nvGrpSpPr>
        <p:grpSpPr bwMode="auto">
          <a:xfrm>
            <a:off x="1057275" y="1087438"/>
            <a:ext cx="2027238" cy="1623855"/>
            <a:chOff x="1982" y="730"/>
            <a:chExt cx="1293" cy="1072"/>
          </a:xfrm>
        </p:grpSpPr>
        <p:sp>
          <p:nvSpPr>
            <p:cNvPr id="47136" name="Rectangle 136"/>
            <p:cNvSpPr>
              <a:spLocks noChangeArrowheads="1"/>
            </p:cNvSpPr>
            <p:nvPr/>
          </p:nvSpPr>
          <p:spPr bwMode="auto">
            <a:xfrm>
              <a:off x="1982" y="873"/>
              <a:ext cx="1244" cy="9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47137" name="Group 137"/>
            <p:cNvGrpSpPr>
              <a:grpSpLocks/>
            </p:cNvGrpSpPr>
            <p:nvPr/>
          </p:nvGrpSpPr>
          <p:grpSpPr bwMode="auto">
            <a:xfrm>
              <a:off x="2394" y="730"/>
              <a:ext cx="881" cy="1072"/>
              <a:chOff x="2394" y="730"/>
              <a:chExt cx="881" cy="1072"/>
            </a:xfrm>
          </p:grpSpPr>
          <p:sp>
            <p:nvSpPr>
              <p:cNvPr id="47138" name="Text Box 138"/>
              <p:cNvSpPr txBox="1">
                <a:spLocks noChangeArrowheads="1"/>
              </p:cNvSpPr>
              <p:nvPr/>
            </p:nvSpPr>
            <p:spPr bwMode="auto">
              <a:xfrm rot="-5400000">
                <a:off x="2020" y="1104"/>
                <a:ext cx="100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7139" name="Text Box 139"/>
              <p:cNvSpPr txBox="1">
                <a:spLocks noChangeArrowheads="1"/>
              </p:cNvSpPr>
              <p:nvPr/>
            </p:nvSpPr>
            <p:spPr bwMode="auto">
              <a:xfrm rot="-5400000">
                <a:off x="2126"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7140" name="Text Box 140"/>
              <p:cNvSpPr txBox="1">
                <a:spLocks noChangeArrowheads="1"/>
              </p:cNvSpPr>
              <p:nvPr/>
            </p:nvSpPr>
            <p:spPr bwMode="auto">
              <a:xfrm rot="-5400000">
                <a:off x="2221"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7141" name="Text Box 141"/>
              <p:cNvSpPr txBox="1">
                <a:spLocks noChangeArrowheads="1"/>
              </p:cNvSpPr>
              <p:nvPr/>
            </p:nvSpPr>
            <p:spPr bwMode="auto">
              <a:xfrm rot="-5400000">
                <a:off x="3008" y="1481"/>
                <a:ext cx="22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47142" name="Text Box 142"/>
              <p:cNvSpPr txBox="1">
                <a:spLocks noChangeArrowheads="1"/>
              </p:cNvSpPr>
              <p:nvPr/>
            </p:nvSpPr>
            <p:spPr bwMode="auto">
              <a:xfrm rot="-5400000">
                <a:off x="2364" y="1106"/>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47143" name="Oval 143"/>
              <p:cNvSpPr>
                <a:spLocks noChangeArrowheads="1"/>
              </p:cNvSpPr>
              <p:nvPr/>
            </p:nvSpPr>
            <p:spPr bwMode="auto">
              <a:xfrm rot="5400000" flipH="1">
                <a:off x="2485" y="850"/>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44" name="Text Box 144"/>
              <p:cNvSpPr txBox="1">
                <a:spLocks noChangeArrowheads="1"/>
              </p:cNvSpPr>
              <p:nvPr/>
            </p:nvSpPr>
            <p:spPr bwMode="auto">
              <a:xfrm rot="-5400000">
                <a:off x="2621" y="1274"/>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47145" name="Text Box 145"/>
              <p:cNvSpPr txBox="1">
                <a:spLocks noChangeArrowheads="1"/>
              </p:cNvSpPr>
              <p:nvPr/>
            </p:nvSpPr>
            <p:spPr bwMode="auto">
              <a:xfrm rot="-5400000">
                <a:off x="2706" y="1265"/>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47146" name="Line 146"/>
              <p:cNvSpPr>
                <a:spLocks noChangeShapeType="1"/>
              </p:cNvSpPr>
              <p:nvPr/>
            </p:nvSpPr>
            <p:spPr bwMode="auto">
              <a:xfrm>
                <a:off x="2498" y="859"/>
                <a:ext cx="0" cy="94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7147" name="Line 147"/>
              <p:cNvSpPr>
                <a:spLocks noChangeShapeType="1"/>
              </p:cNvSpPr>
              <p:nvPr/>
            </p:nvSpPr>
            <p:spPr bwMode="auto">
              <a:xfrm>
                <a:off x="2874" y="832"/>
                <a:ext cx="0" cy="97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7148" name="Line 148"/>
              <p:cNvSpPr>
                <a:spLocks noChangeShapeType="1"/>
              </p:cNvSpPr>
              <p:nvPr/>
            </p:nvSpPr>
            <p:spPr bwMode="auto">
              <a:xfrm>
                <a:off x="2489" y="1789"/>
                <a:ext cx="7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sp>
        <p:nvSpPr>
          <p:cNvPr id="132245" name="Text Box 149"/>
          <p:cNvSpPr txBox="1">
            <a:spLocks noChangeArrowheads="1"/>
          </p:cNvSpPr>
          <p:nvPr/>
        </p:nvSpPr>
        <p:spPr bwMode="auto">
          <a:xfrm>
            <a:off x="4764088" y="2438400"/>
            <a:ext cx="165735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1</a:t>
            </a: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132246" name="Text Box 150"/>
          <p:cNvSpPr txBox="1">
            <a:spLocks noChangeArrowheads="1"/>
          </p:cNvSpPr>
          <p:nvPr/>
        </p:nvSpPr>
        <p:spPr bwMode="auto">
          <a:xfrm>
            <a:off x="6580188" y="2857500"/>
            <a:ext cx="2735262"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 </a:t>
            </a:r>
            <a:r>
              <a:rPr lang="nl-NL" altLang="nl-NL" sz="3600" b="0" baseline="30000">
                <a:latin typeface="Arial" panose="020B0604020202020204" pitchFamily="34" charset="0"/>
              </a:rPr>
              <a:t>...</a:t>
            </a:r>
            <a:r>
              <a:rPr lang="nl-NL" altLang="nl-NL" b="0">
                <a:latin typeface="Arial" panose="020B0604020202020204" pitchFamily="34" charset="0"/>
              </a:rPr>
              <a:t> + w(p</a:t>
            </a:r>
            <a:r>
              <a:rPr lang="nl-NL" altLang="nl-NL" b="0" baseline="-25000">
                <a:latin typeface="Arial" panose="020B0604020202020204" pitchFamily="34" charset="0"/>
              </a:rPr>
              <a:t>n</a:t>
            </a:r>
            <a:r>
              <a:rPr lang="nl-NL" altLang="nl-NL" b="0">
                <a:latin typeface="Arial" panose="020B0604020202020204" pitchFamily="34" charset="0"/>
              </a:rPr>
              <a:t>)x</a:t>
            </a:r>
            <a:r>
              <a:rPr lang="nl-NL" altLang="nl-NL" b="0" baseline="-25000">
                <a:latin typeface="Arial" panose="020B0604020202020204" pitchFamily="34" charset="0"/>
              </a:rPr>
              <a:t>n</a:t>
            </a:r>
          </a:p>
        </p:txBody>
      </p:sp>
      <p:sp>
        <p:nvSpPr>
          <p:cNvPr id="132307" name="Text Box 211"/>
          <p:cNvSpPr txBox="1">
            <a:spLocks noChangeArrowheads="1"/>
          </p:cNvSpPr>
          <p:nvPr/>
        </p:nvSpPr>
        <p:spPr bwMode="auto">
          <a:xfrm>
            <a:off x="123825" y="-42863"/>
            <a:ext cx="2387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132313" name="Text Box 217"/>
          <p:cNvSpPr txBox="1">
            <a:spLocks noChangeArrowheads="1"/>
          </p:cNvSpPr>
          <p:nvPr/>
        </p:nvSpPr>
        <p:spPr bwMode="auto">
          <a:xfrm>
            <a:off x="6302375" y="2447925"/>
            <a:ext cx="2322513"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2</a:t>
            </a:r>
            <a:r>
              <a:rPr lang="nl-NL" altLang="nl-NL" b="0" dirty="0">
                <a:latin typeface="Arial" panose="020B0604020202020204" pitchFamily="34" charset="0"/>
              </a:rPr>
              <a:t>)x</a:t>
            </a:r>
            <a:r>
              <a:rPr lang="nl-NL" altLang="nl-NL" b="0" baseline="-25000" dirty="0">
                <a:latin typeface="Arial" panose="020B0604020202020204" pitchFamily="34" charset="0"/>
              </a:rPr>
              <a:t>2</a:t>
            </a:r>
            <a:endParaRPr lang="nl-NL" altLang="nl-NL" b="0" dirty="0">
              <a:latin typeface="Arial" panose="020B0604020202020204" pitchFamily="34" charset="0"/>
            </a:endParaRPr>
          </a:p>
        </p:txBody>
      </p:sp>
      <p:sp>
        <p:nvSpPr>
          <p:cNvPr id="132315" name="Text Box 219"/>
          <p:cNvSpPr txBox="1">
            <a:spLocks noChangeArrowheads="1"/>
          </p:cNvSpPr>
          <p:nvPr/>
        </p:nvSpPr>
        <p:spPr bwMode="auto">
          <a:xfrm>
            <a:off x="4954588" y="4132263"/>
            <a:ext cx="4246562" cy="236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nl-NL" altLang="nl-NL" sz="2800" b="0">
                <a:latin typeface="Arial" panose="020B0604020202020204" pitchFamily="34" charset="0"/>
              </a:rPr>
              <a:t>We have transformed height of each row/layer (distance from endpoint down to its lower neighbor).</a:t>
            </a:r>
          </a:p>
        </p:txBody>
      </p:sp>
      <p:sp>
        <p:nvSpPr>
          <p:cNvPr id="132316" name="Text Box 220"/>
          <p:cNvSpPr txBox="1">
            <a:spLocks noChangeArrowheads="1"/>
          </p:cNvSpPr>
          <p:nvPr/>
        </p:nvSpPr>
        <p:spPr bwMode="auto">
          <a:xfrm>
            <a:off x="4684713" y="1619250"/>
            <a:ext cx="4211637" cy="66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a:latin typeface="Arial" panose="020B0604020202020204" pitchFamily="34" charset="0"/>
              </a:rPr>
              <a:t>Value of prospect is</a:t>
            </a:r>
          </a:p>
        </p:txBody>
      </p:sp>
      <p:sp>
        <p:nvSpPr>
          <p:cNvPr id="132320" name="Text Box 224"/>
          <p:cNvSpPr txBox="1">
            <a:spLocks noChangeArrowheads="1"/>
          </p:cNvSpPr>
          <p:nvPr/>
        </p:nvSpPr>
        <p:spPr bwMode="auto">
          <a:xfrm>
            <a:off x="2452688" y="0"/>
            <a:ext cx="25034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b="0" dirty="0">
                <a:latin typeface="Arial" panose="020B0604020202020204" pitchFamily="34" charset="0"/>
                <a:cs typeface="Times New Roman" panose="02020603050405020304" pitchFamily="18" charset="0"/>
                <a:sym typeface="Math3" panose="00000400000000000000" pitchFamily="2" charset="2"/>
              </a:rPr>
              <a:t>Is EV (flipped</a:t>
            </a:r>
            <a:br>
              <a:rPr lang="en-GB" altLang="nl-NL" sz="2800" b="0" dirty="0">
                <a:latin typeface="Arial" panose="020B0604020202020204" pitchFamily="34" charset="0"/>
                <a:cs typeface="Times New Roman" panose="02020603050405020304" pitchFamily="18" charset="0"/>
                <a:sym typeface="Math3" panose="00000400000000000000" pitchFamily="2" charset="2"/>
              </a:rPr>
            </a:br>
            <a:r>
              <a:rPr lang="en-GB" altLang="nl-NL" sz="2800" b="0" dirty="0">
                <a:latin typeface="Arial" panose="020B0604020202020204" pitchFamily="34" charset="0"/>
                <a:cs typeface="Times New Roman" panose="02020603050405020304" pitchFamily="18" charset="0"/>
                <a:sym typeface="Math3" panose="00000400000000000000" pitchFamily="2" charset="2"/>
              </a:rPr>
              <a:t>  &amp; rotated)</a:t>
            </a:r>
          </a:p>
        </p:txBody>
      </p:sp>
      <p:sp>
        <p:nvSpPr>
          <p:cNvPr id="132321" name="Rectangle 225"/>
          <p:cNvSpPr>
            <a:spLocks noChangeArrowheads="1"/>
          </p:cNvSpPr>
          <p:nvPr/>
        </p:nvSpPr>
        <p:spPr bwMode="auto">
          <a:xfrm>
            <a:off x="2536825" y="100013"/>
            <a:ext cx="2249488" cy="957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15" name="Group 309"/>
          <p:cNvGrpSpPr>
            <a:grpSpLocks/>
          </p:cNvGrpSpPr>
          <p:nvPr/>
        </p:nvGrpSpPr>
        <p:grpSpPr bwMode="auto">
          <a:xfrm>
            <a:off x="592138" y="5049838"/>
            <a:ext cx="1397000" cy="904875"/>
            <a:chOff x="250" y="888"/>
            <a:chExt cx="880" cy="585"/>
          </a:xfrm>
        </p:grpSpPr>
        <p:sp>
          <p:nvSpPr>
            <p:cNvPr id="47132" name="Rectangle 303"/>
            <p:cNvSpPr>
              <a:spLocks noChangeArrowheads="1"/>
            </p:cNvSpPr>
            <p:nvPr/>
          </p:nvSpPr>
          <p:spPr bwMode="auto">
            <a:xfrm>
              <a:off x="290" y="1008"/>
              <a:ext cx="685" cy="4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33" name="Text Box 304"/>
            <p:cNvSpPr txBox="1">
              <a:spLocks noChangeArrowheads="1"/>
            </p:cNvSpPr>
            <p:nvPr/>
          </p:nvSpPr>
          <p:spPr bwMode="auto">
            <a:xfrm flipH="1">
              <a:off x="250" y="944"/>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1</a:t>
              </a:r>
              <a:r>
                <a:rPr lang="nl-NL" altLang="nl-NL" b="0" dirty="0">
                  <a:solidFill>
                    <a:srgbClr val="CC9900"/>
                  </a:solidFill>
                  <a:latin typeface="Arial" panose="020B0604020202020204" pitchFamily="34" charset="0"/>
                </a:rPr>
                <a:t>)</a:t>
              </a:r>
            </a:p>
          </p:txBody>
        </p:sp>
        <p:sp>
          <p:nvSpPr>
            <p:cNvPr id="47134" name="Rectangle 306"/>
            <p:cNvSpPr>
              <a:spLocks noChangeArrowheads="1"/>
            </p:cNvSpPr>
            <p:nvPr/>
          </p:nvSpPr>
          <p:spPr bwMode="auto">
            <a:xfrm>
              <a:off x="936" y="888"/>
              <a:ext cx="101" cy="5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47135" name="AutoShape 307"/>
            <p:cNvSpPr>
              <a:spLocks/>
            </p:cNvSpPr>
            <p:nvPr/>
          </p:nvSpPr>
          <p:spPr bwMode="auto">
            <a:xfrm rot="10800000" flipH="1">
              <a:off x="965" y="892"/>
              <a:ext cx="72" cy="549"/>
            </a:xfrm>
            <a:prstGeom prst="leftBrace">
              <a:avLst>
                <a:gd name="adj1" fmla="val 6354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16" name="Group 384"/>
          <p:cNvGrpSpPr>
            <a:grpSpLocks/>
          </p:cNvGrpSpPr>
          <p:nvPr/>
        </p:nvGrpSpPr>
        <p:grpSpPr bwMode="auto">
          <a:xfrm>
            <a:off x="4773613" y="3305175"/>
            <a:ext cx="2705100" cy="747713"/>
            <a:chOff x="3061" y="2154"/>
            <a:chExt cx="1704" cy="471"/>
          </a:xfrm>
        </p:grpSpPr>
        <p:sp>
          <p:nvSpPr>
            <p:cNvPr id="47128" name="Text Box 213"/>
            <p:cNvSpPr txBox="1">
              <a:spLocks noChangeArrowheads="1"/>
            </p:cNvSpPr>
            <p:nvPr/>
          </p:nvSpPr>
          <p:spPr bwMode="auto">
            <a:xfrm>
              <a:off x="3061" y="2154"/>
              <a:ext cx="170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is area</a:t>
              </a:r>
            </a:p>
          </p:txBody>
        </p:sp>
        <p:grpSp>
          <p:nvGrpSpPr>
            <p:cNvPr id="47129" name="Group 383"/>
            <p:cNvGrpSpPr>
              <a:grpSpLocks/>
            </p:cNvGrpSpPr>
            <p:nvPr/>
          </p:nvGrpSpPr>
          <p:grpSpPr bwMode="auto">
            <a:xfrm>
              <a:off x="4079" y="2154"/>
              <a:ext cx="434" cy="471"/>
              <a:chOff x="4079" y="2154"/>
              <a:chExt cx="434" cy="471"/>
            </a:xfrm>
          </p:grpSpPr>
          <p:sp>
            <p:nvSpPr>
              <p:cNvPr id="47130" name="Text Box 215"/>
              <p:cNvSpPr txBox="1">
                <a:spLocks noChangeArrowheads="1"/>
              </p:cNvSpPr>
              <p:nvPr/>
            </p:nvSpPr>
            <p:spPr bwMode="auto">
              <a:xfrm>
                <a:off x="4237" y="2154"/>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sp>
            <p:nvSpPr>
              <p:cNvPr id="47131" name="Rectangle 382" descr="Light vertical"/>
              <p:cNvSpPr>
                <a:spLocks noChangeArrowheads="1"/>
              </p:cNvSpPr>
              <p:nvPr/>
            </p:nvSpPr>
            <p:spPr bwMode="auto">
              <a:xfrm rot="5400000" flipH="1">
                <a:off x="4074" y="2303"/>
                <a:ext cx="184" cy="173"/>
              </a:xfrm>
              <a:prstGeom prst="rect">
                <a:avLst/>
              </a:prstGeom>
              <a:pattFill prst="ltVert">
                <a:fgClr>
                  <a:schemeClr val="tx1"/>
                </a:fgClr>
                <a:bgClr>
                  <a:srgbClr val="CC9900"/>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112" name="Text Box 3">
            <a:extLst>
              <a:ext uri="{FF2B5EF4-FFF2-40B4-BE49-F238E27FC236}">
                <a16:creationId xmlns:a16="http://schemas.microsoft.com/office/drawing/2014/main" id="{B54B5C59-B3DD-4DAE-813C-F5E3C52F2233}"/>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86</a:t>
            </a:fld>
            <a:endParaRPr lang="en-US" altLang="nl-NL" sz="1600"/>
          </a:p>
        </p:txBody>
      </p:sp>
    </p:spTree>
    <p:extLst>
      <p:ext uri="{BB962C8B-B14F-4D97-AF65-F5344CB8AC3E}">
        <p14:creationId xmlns:p14="http://schemas.microsoft.com/office/powerpoint/2010/main" val="1601086901"/>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230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224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323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323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322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3222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499"/>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499"/>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499"/>
                                          </p:stCondLst>
                                        </p:cTn>
                                        <p:tgtEl>
                                          <p:spTgt spid="1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3231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3224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13231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13232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499"/>
                                          </p:stCondLst>
                                        </p:cTn>
                                        <p:tgtEl>
                                          <p:spTgt spid="132246"/>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499"/>
                                          </p:stCondLst>
                                        </p:cTn>
                                        <p:tgtEl>
                                          <p:spTgt spid="1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499"/>
                                          </p:stCondLst>
                                        </p:cTn>
                                        <p:tgtEl>
                                          <p:spTgt spid="132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48" grpId="0" autoUpdateAnimBg="0"/>
      <p:bldP spid="132322" grpId="0" autoUpdateAnimBg="0"/>
      <p:bldP spid="132220" grpId="0" animBg="1"/>
      <p:bldP spid="132221" grpId="0" animBg="1"/>
      <p:bldP spid="132245" grpId="0" autoUpdateAnimBg="0"/>
      <p:bldP spid="132246" grpId="0" autoUpdateAnimBg="0"/>
      <p:bldP spid="132307" grpId="0" build="p" autoUpdateAnimBg="0"/>
      <p:bldP spid="132313" grpId="0" autoUpdateAnimBg="0"/>
      <p:bldP spid="132315" grpId="0" autoUpdateAnimBg="0"/>
      <p:bldP spid="132316" grpId="0" autoUpdateAnimBg="0"/>
      <p:bldP spid="132320" grpId="0" autoUpdateAnimBg="0"/>
      <p:bldP spid="132321"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Text Box 3"/>
          <p:cNvSpPr txBox="1">
            <a:spLocks noChangeArrowheads="1"/>
          </p:cNvSpPr>
          <p:nvPr/>
        </p:nvSpPr>
        <p:spPr bwMode="auto">
          <a:xfrm>
            <a:off x="640655" y="576263"/>
            <a:ext cx="8251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Now we “play</a:t>
            </a:r>
            <a:r>
              <a:rPr lang="en-US" altLang="nl-NL" dirty="0">
                <a:latin typeface="Arial" panose="020B0604020202020204" pitchFamily="34" charset="0"/>
                <a:cs typeface="Times New Roman" panose="02020603050405020304" pitchFamily="18" charset="0"/>
                <a:sym typeface="Math3" panose="00000400000000000000" pitchFamily="2"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with x</a:t>
            </a:r>
            <a:r>
              <a:rPr lang="en-US" altLang="nl-NL" b="0" baseline="-25000" dirty="0">
                <a:latin typeface="Arial" panose="020B0604020202020204" pitchFamily="34" charset="0"/>
                <a:cs typeface="Times New Roman" panose="02020603050405020304" pitchFamily="18" charset="0"/>
                <a:sym typeface="Math3" panose="00000400000000000000" pitchFamily="2" charset="2"/>
              </a:rPr>
              <a:t>1 </a:t>
            </a:r>
            <a:r>
              <a:rPr lang="en-US" altLang="nl-NL" b="0" dirty="0">
                <a:latin typeface="Arial" panose="020B0604020202020204" pitchFamily="34" charset="0"/>
                <a:cs typeface="Times New Roman" panose="02020603050405020304" pitchFamily="18" charset="0"/>
                <a:sym typeface="Math3" panose="00000400000000000000" pitchFamily="2" charset="2"/>
              </a:rPr>
              <a:t>and see if the old evaluation behaves well. We reduce x</a:t>
            </a:r>
            <a:r>
              <a:rPr lang="en-US" altLang="nl-NL" b="0" baseline="-25000" dirty="0">
                <a:latin typeface="Arial" panose="020B0604020202020204" pitchFamily="34" charset="0"/>
                <a:cs typeface="Times New Roman" panose="02020603050405020304" pitchFamily="18" charset="0"/>
                <a:sym typeface="Math3" panose="00000400000000000000" pitchFamily="2" charset="2"/>
              </a:rPr>
              <a:t>1</a:t>
            </a:r>
            <a:r>
              <a:rPr lang="en-US" altLang="nl-NL" b="0" dirty="0">
                <a:latin typeface="Arial" panose="020B0604020202020204" pitchFamily="34" charset="0"/>
                <a:cs typeface="Times New Roman" panose="02020603050405020304" pitchFamily="18" charset="0"/>
                <a:sym typeface="Math3" panose="00000400000000000000" pitchFamily="2" charset="2"/>
              </a:rPr>
              <a:t>.</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p:txBody>
      </p:sp>
      <p:sp>
        <p:nvSpPr>
          <p:cNvPr id="4" name="Text Box 3">
            <a:extLst>
              <a:ext uri="{FF2B5EF4-FFF2-40B4-BE49-F238E27FC236}">
                <a16:creationId xmlns:a16="http://schemas.microsoft.com/office/drawing/2014/main" id="{027061E8-06D6-4D8D-A857-984A75044011}"/>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87</a:t>
            </a:fld>
            <a:endParaRPr lang="en-US" altLang="nl-NL" sz="1600"/>
          </a:p>
        </p:txBody>
      </p:sp>
    </p:spTree>
    <p:extLst>
      <p:ext uri="{BB962C8B-B14F-4D97-AF65-F5344CB8AC3E}">
        <p14:creationId xmlns:p14="http://schemas.microsoft.com/office/powerpoint/2010/main" val="201617225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48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867"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123"/>
          <p:cNvGrpSpPr>
            <a:grpSpLocks/>
          </p:cNvGrpSpPr>
          <p:nvPr/>
        </p:nvGrpSpPr>
        <p:grpSpPr bwMode="auto">
          <a:xfrm>
            <a:off x="123825" y="-42863"/>
            <a:ext cx="9191625" cy="6538913"/>
            <a:chOff x="78" y="-27"/>
            <a:chExt cx="5790" cy="4119"/>
          </a:xfrm>
        </p:grpSpPr>
        <p:sp>
          <p:nvSpPr>
            <p:cNvPr id="51253" name="Text Box 56"/>
            <p:cNvSpPr txBox="1">
              <a:spLocks noChangeArrowheads="1"/>
            </p:cNvSpPr>
            <p:nvPr/>
          </p:nvSpPr>
          <p:spPr bwMode="auto">
            <a:xfrm rot="16200000">
              <a:off x="1719" y="3504"/>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51209" name="Text Box 98"/>
            <p:cNvSpPr txBox="1">
              <a:spLocks noChangeArrowheads="1"/>
            </p:cNvSpPr>
            <p:nvPr/>
          </p:nvSpPr>
          <p:spPr bwMode="auto">
            <a:xfrm>
              <a:off x="2942" y="51"/>
              <a:ext cx="2800" cy="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err="1">
                  <a:solidFill>
                    <a:srgbClr val="0000FF"/>
                  </a:solidFill>
                  <a:latin typeface="Arial" panose="020B0604020202020204" pitchFamily="34" charset="0"/>
                </a:rPr>
                <a:t>Transforming</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probabi-lities</a:t>
              </a:r>
              <a:r>
                <a:rPr lang="nl-NL" altLang="nl-NL" sz="2800" b="0" dirty="0">
                  <a:solidFill>
                    <a:srgbClr val="0000FF"/>
                  </a:solidFill>
                  <a:latin typeface="Arial" panose="020B0604020202020204" pitchFamily="34" charset="0"/>
                </a:rPr>
                <a:t> of </a:t>
              </a:r>
              <a:r>
                <a:rPr lang="nl-NL" altLang="nl-NL" sz="2800" b="0" dirty="0" err="1">
                  <a:solidFill>
                    <a:srgbClr val="0000FF"/>
                  </a:solidFill>
                  <a:latin typeface="Arial" panose="020B0604020202020204" pitchFamily="34" charset="0"/>
                </a:rPr>
                <a:t>fixed</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outcomes</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the</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old</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wrong</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way).</a:t>
              </a:r>
            </a:p>
          </p:txBody>
        </p:sp>
        <p:sp>
          <p:nvSpPr>
            <p:cNvPr id="51210" name="Text Box 4"/>
            <p:cNvSpPr txBox="1">
              <a:spLocks noChangeArrowheads="1"/>
            </p:cNvSpPr>
            <p:nvPr/>
          </p:nvSpPr>
          <p:spPr bwMode="auto">
            <a:xfrm>
              <a:off x="2264" y="3620"/>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51211" name="Text Box 5"/>
            <p:cNvSpPr txBox="1">
              <a:spLocks noChangeArrowheads="1"/>
            </p:cNvSpPr>
            <p:nvPr/>
          </p:nvSpPr>
          <p:spPr bwMode="auto">
            <a:xfrm>
              <a:off x="1375" y="3611"/>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51212" name="Text Box 6"/>
            <p:cNvSpPr txBox="1">
              <a:spLocks noChangeArrowheads="1"/>
            </p:cNvSpPr>
            <p:nvPr/>
          </p:nvSpPr>
          <p:spPr bwMode="auto">
            <a:xfrm>
              <a:off x="872" y="3614"/>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51213" name="Text Box 7"/>
            <p:cNvSpPr txBox="1">
              <a:spLocks noChangeArrowheads="1"/>
            </p:cNvSpPr>
            <p:nvPr/>
          </p:nvSpPr>
          <p:spPr bwMode="auto">
            <a:xfrm rot="5400000" flipH="1">
              <a:off x="1684" y="1662"/>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51214" name="Text Box 8"/>
            <p:cNvSpPr txBox="1">
              <a:spLocks noChangeArrowheads="1"/>
            </p:cNvSpPr>
            <p:nvPr/>
          </p:nvSpPr>
          <p:spPr bwMode="auto">
            <a:xfrm rot="5400000" flipH="1">
              <a:off x="1265" y="1530"/>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nvGrpSpPr>
            <p:cNvPr id="51216" name="Group 12"/>
            <p:cNvGrpSpPr>
              <a:grpSpLocks/>
            </p:cNvGrpSpPr>
            <p:nvPr/>
          </p:nvGrpSpPr>
          <p:grpSpPr bwMode="auto">
            <a:xfrm rot="-5400000">
              <a:off x="836" y="1333"/>
              <a:ext cx="802" cy="356"/>
              <a:chOff x="3314" y="1433"/>
              <a:chExt cx="472" cy="209"/>
            </a:xfrm>
          </p:grpSpPr>
          <p:sp>
            <p:nvSpPr>
              <p:cNvPr id="51310" name="Text Box 13"/>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311" name="Text Box 14"/>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312" name="Text Box 15"/>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51217" name="Text Box 16"/>
            <p:cNvSpPr txBox="1">
              <a:spLocks noChangeArrowheads="1"/>
            </p:cNvSpPr>
            <p:nvPr/>
          </p:nvSpPr>
          <p:spPr bwMode="auto">
            <a:xfrm rot="5400000" flipH="1">
              <a:off x="1443" y="1560"/>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51218" name="Line 17"/>
            <p:cNvSpPr>
              <a:spLocks noChangeShapeType="1"/>
            </p:cNvSpPr>
            <p:nvPr/>
          </p:nvSpPr>
          <p:spPr bwMode="auto">
            <a:xfrm rot="5400000" flipH="1" flipV="1">
              <a:off x="2001" y="2793"/>
              <a:ext cx="0" cy="1852"/>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19" name="AutoShape 18"/>
            <p:cNvSpPr>
              <a:spLocks/>
            </p:cNvSpPr>
            <p:nvPr/>
          </p:nvSpPr>
          <p:spPr bwMode="auto">
            <a:xfrm rot="10800000" flipH="1">
              <a:off x="1078" y="2743"/>
              <a:ext cx="65" cy="512"/>
            </a:xfrm>
            <a:prstGeom prst="leftBrace">
              <a:avLst>
                <a:gd name="adj1" fmla="val 65641"/>
                <a:gd name="adj2" fmla="val 50000"/>
              </a:avLst>
            </a:prstGeom>
            <a:noFill/>
            <a:ln w="12700" cap="rnd">
              <a:solidFill>
                <a:srgbClr val="00FFCC"/>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0" name="Rectangle 21" descr="Wide upward diagonal"/>
            <p:cNvSpPr>
              <a:spLocks noChangeArrowheads="1"/>
            </p:cNvSpPr>
            <p:nvPr/>
          </p:nvSpPr>
          <p:spPr bwMode="auto">
            <a:xfrm rot="5400000" flipH="1">
              <a:off x="1534" y="2370"/>
              <a:ext cx="525" cy="1259"/>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1" name="Rectangle 22" descr="Wide upward diagonal"/>
            <p:cNvSpPr>
              <a:spLocks noChangeArrowheads="1"/>
            </p:cNvSpPr>
            <p:nvPr/>
          </p:nvSpPr>
          <p:spPr bwMode="auto">
            <a:xfrm rot="5400000" flipH="1">
              <a:off x="1132" y="1939"/>
              <a:ext cx="836" cy="765"/>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2" name="AutoShape 23"/>
            <p:cNvSpPr>
              <a:spLocks/>
            </p:cNvSpPr>
            <p:nvPr/>
          </p:nvSpPr>
          <p:spPr bwMode="auto">
            <a:xfrm rot="10800000" flipH="1">
              <a:off x="1082" y="3269"/>
              <a:ext cx="71" cy="442"/>
            </a:xfrm>
            <a:prstGeom prst="leftBrace">
              <a:avLst>
                <a:gd name="adj1" fmla="val 51878"/>
                <a:gd name="adj2" fmla="val 50000"/>
              </a:avLst>
            </a:prstGeom>
            <a:noFill/>
            <a:ln w="12700" cap="rnd">
              <a:solidFill>
                <a:srgbClr val="00FFCC"/>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3" name="AutoShape 24"/>
            <p:cNvSpPr>
              <a:spLocks/>
            </p:cNvSpPr>
            <p:nvPr/>
          </p:nvSpPr>
          <p:spPr bwMode="auto">
            <a:xfrm rot="10800000" flipH="1">
              <a:off x="1082" y="1912"/>
              <a:ext cx="51" cy="826"/>
            </a:xfrm>
            <a:prstGeom prst="leftBrace">
              <a:avLst>
                <a:gd name="adj1" fmla="val 134967"/>
                <a:gd name="adj2" fmla="val 50000"/>
              </a:avLst>
            </a:prstGeom>
            <a:noFill/>
            <a:ln w="19050" cap="rnd">
              <a:solidFill>
                <a:srgbClr val="00CC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4" name="Rectangle 25" descr="Wide upward diagonal"/>
            <p:cNvSpPr>
              <a:spLocks noChangeArrowheads="1"/>
            </p:cNvSpPr>
            <p:nvPr/>
          </p:nvSpPr>
          <p:spPr bwMode="auto">
            <a:xfrm rot="5400000" flipH="1">
              <a:off x="1164" y="905"/>
              <a:ext cx="379" cy="381"/>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5" name="AutoShape 26"/>
            <p:cNvSpPr>
              <a:spLocks/>
            </p:cNvSpPr>
            <p:nvPr/>
          </p:nvSpPr>
          <p:spPr bwMode="auto">
            <a:xfrm rot="10800000" flipH="1">
              <a:off x="1073" y="909"/>
              <a:ext cx="73" cy="374"/>
            </a:xfrm>
            <a:prstGeom prst="leftBrace">
              <a:avLst>
                <a:gd name="adj1" fmla="val 42694"/>
                <a:gd name="adj2" fmla="val 50000"/>
              </a:avLst>
            </a:prstGeom>
            <a:noFill/>
            <a:ln w="12700" cap="rnd">
              <a:solidFill>
                <a:srgbClr val="00FFCC"/>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6" name="Rectangle 28"/>
            <p:cNvSpPr>
              <a:spLocks noChangeArrowheads="1"/>
            </p:cNvSpPr>
            <p:nvPr/>
          </p:nvSpPr>
          <p:spPr bwMode="auto">
            <a:xfrm rot="5400000" flipH="1">
              <a:off x="2415" y="3710"/>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7" name="Rectangle 29"/>
            <p:cNvSpPr>
              <a:spLocks noChangeArrowheads="1"/>
            </p:cNvSpPr>
            <p:nvPr/>
          </p:nvSpPr>
          <p:spPr bwMode="auto">
            <a:xfrm rot="5400000" flipH="1">
              <a:off x="1926" y="3710"/>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8" name="Oval 30"/>
            <p:cNvSpPr>
              <a:spLocks noChangeArrowheads="1"/>
            </p:cNvSpPr>
            <p:nvPr/>
          </p:nvSpPr>
          <p:spPr bwMode="auto">
            <a:xfrm rot="5400000" flipH="1">
              <a:off x="1157" y="3249"/>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29" name="Oval 31"/>
            <p:cNvSpPr>
              <a:spLocks noChangeArrowheads="1"/>
            </p:cNvSpPr>
            <p:nvPr/>
          </p:nvSpPr>
          <p:spPr bwMode="auto">
            <a:xfrm rot="5400000" flipH="1">
              <a:off x="1152" y="2722"/>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30" name="Oval 32"/>
            <p:cNvSpPr>
              <a:spLocks noChangeArrowheads="1"/>
            </p:cNvSpPr>
            <p:nvPr/>
          </p:nvSpPr>
          <p:spPr bwMode="auto">
            <a:xfrm rot="5400000" flipH="1">
              <a:off x="1153" y="1885"/>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31" name="Oval 33"/>
            <p:cNvSpPr>
              <a:spLocks noChangeArrowheads="1"/>
            </p:cNvSpPr>
            <p:nvPr/>
          </p:nvSpPr>
          <p:spPr bwMode="auto">
            <a:xfrm rot="5400000" flipH="1">
              <a:off x="1153" y="1273"/>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32" name="Oval 34"/>
            <p:cNvSpPr>
              <a:spLocks noChangeArrowheads="1"/>
            </p:cNvSpPr>
            <p:nvPr/>
          </p:nvSpPr>
          <p:spPr bwMode="auto">
            <a:xfrm rot="5400000" flipH="1">
              <a:off x="1148" y="892"/>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33" name="Oval 35"/>
            <p:cNvSpPr>
              <a:spLocks noChangeArrowheads="1"/>
            </p:cNvSpPr>
            <p:nvPr/>
          </p:nvSpPr>
          <p:spPr bwMode="auto">
            <a:xfrm rot="5400000" flipH="1">
              <a:off x="1156" y="3702"/>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34" name="Line 36"/>
            <p:cNvSpPr>
              <a:spLocks noChangeShapeType="1"/>
            </p:cNvSpPr>
            <p:nvPr/>
          </p:nvSpPr>
          <p:spPr bwMode="auto">
            <a:xfrm rot="5400000" flipH="1">
              <a:off x="1803" y="2648"/>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1235" name="Line 37"/>
            <p:cNvSpPr>
              <a:spLocks noChangeShapeType="1"/>
            </p:cNvSpPr>
            <p:nvPr/>
          </p:nvSpPr>
          <p:spPr bwMode="auto">
            <a:xfrm rot="5400000" flipH="1">
              <a:off x="2162" y="3011"/>
              <a:ext cx="527"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36" name="Line 38"/>
            <p:cNvSpPr>
              <a:spLocks noChangeShapeType="1"/>
            </p:cNvSpPr>
            <p:nvPr/>
          </p:nvSpPr>
          <p:spPr bwMode="auto">
            <a:xfrm rot="5400000" flipH="1">
              <a:off x="1524" y="2327"/>
              <a:ext cx="826"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37" name="Line 39"/>
            <p:cNvSpPr>
              <a:spLocks noChangeShapeType="1"/>
            </p:cNvSpPr>
            <p:nvPr/>
          </p:nvSpPr>
          <p:spPr bwMode="auto">
            <a:xfrm rot="5400000" flipH="1">
              <a:off x="1360" y="1096"/>
              <a:ext cx="378"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38" name="Line 41"/>
            <p:cNvSpPr>
              <a:spLocks noChangeShapeType="1"/>
            </p:cNvSpPr>
            <p:nvPr/>
          </p:nvSpPr>
          <p:spPr bwMode="auto">
            <a:xfrm rot="5400000" flipH="1">
              <a:off x="2182" y="2498"/>
              <a:ext cx="0" cy="489"/>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39" name="Line 42"/>
            <p:cNvSpPr>
              <a:spLocks noChangeShapeType="1"/>
            </p:cNvSpPr>
            <p:nvPr/>
          </p:nvSpPr>
          <p:spPr bwMode="auto">
            <a:xfrm rot="5400000" flipH="1">
              <a:off x="1565" y="2367"/>
              <a:ext cx="0" cy="745"/>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1240" name="Line 43"/>
            <p:cNvSpPr>
              <a:spLocks noChangeShapeType="1"/>
            </p:cNvSpPr>
            <p:nvPr/>
          </p:nvSpPr>
          <p:spPr bwMode="auto">
            <a:xfrm rot="5400000" flipH="1">
              <a:off x="1870" y="1839"/>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41" name="Line 44"/>
            <p:cNvSpPr>
              <a:spLocks noChangeShapeType="1"/>
            </p:cNvSpPr>
            <p:nvPr/>
          </p:nvSpPr>
          <p:spPr bwMode="auto">
            <a:xfrm rot="-5400000" flipH="1" flipV="1">
              <a:off x="1355" y="1097"/>
              <a:ext cx="5" cy="372"/>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1242" name="Line 45"/>
            <p:cNvSpPr>
              <a:spLocks noChangeShapeType="1"/>
            </p:cNvSpPr>
            <p:nvPr/>
          </p:nvSpPr>
          <p:spPr bwMode="auto">
            <a:xfrm rot="5400000" flipH="1">
              <a:off x="1366" y="723"/>
              <a:ext cx="0" cy="367"/>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43" name="Line 46"/>
            <p:cNvSpPr>
              <a:spLocks noChangeShapeType="1"/>
            </p:cNvSpPr>
            <p:nvPr/>
          </p:nvSpPr>
          <p:spPr bwMode="auto">
            <a:xfrm rot="5400000" flipH="1">
              <a:off x="2200" y="3493"/>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44" name="Line 47"/>
            <p:cNvSpPr>
              <a:spLocks noChangeShapeType="1"/>
            </p:cNvSpPr>
            <p:nvPr/>
          </p:nvSpPr>
          <p:spPr bwMode="auto">
            <a:xfrm rot="5400000" flipH="1">
              <a:off x="1445" y="3225"/>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45" name="Line 48"/>
            <p:cNvSpPr>
              <a:spLocks noChangeShapeType="1"/>
            </p:cNvSpPr>
            <p:nvPr/>
          </p:nvSpPr>
          <p:spPr bwMode="auto">
            <a:xfrm rot="5400000" flipH="1">
              <a:off x="1474" y="1584"/>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1246" name="Line 49"/>
            <p:cNvSpPr>
              <a:spLocks noChangeShapeType="1"/>
            </p:cNvSpPr>
            <p:nvPr/>
          </p:nvSpPr>
          <p:spPr bwMode="auto">
            <a:xfrm rot="5400000" flipH="1">
              <a:off x="-245" y="2316"/>
              <a:ext cx="2824"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1247" name="Text Box 50"/>
            <p:cNvSpPr txBox="1">
              <a:spLocks noChangeArrowheads="1"/>
            </p:cNvSpPr>
            <p:nvPr/>
          </p:nvSpPr>
          <p:spPr bwMode="auto">
            <a:xfrm>
              <a:off x="727" y="836"/>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51248" name="Text Box 51"/>
            <p:cNvSpPr txBox="1">
              <a:spLocks noChangeArrowheads="1"/>
            </p:cNvSpPr>
            <p:nvPr/>
          </p:nvSpPr>
          <p:spPr bwMode="auto">
            <a:xfrm>
              <a:off x="713" y="3234"/>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51249" name="Text Box 52"/>
            <p:cNvSpPr txBox="1">
              <a:spLocks noChangeArrowheads="1"/>
            </p:cNvSpPr>
            <p:nvPr/>
          </p:nvSpPr>
          <p:spPr bwMode="auto">
            <a:xfrm>
              <a:off x="719" y="2735"/>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51250" name="Text Box 53"/>
            <p:cNvSpPr txBox="1">
              <a:spLocks noChangeArrowheads="1"/>
            </p:cNvSpPr>
            <p:nvPr/>
          </p:nvSpPr>
          <p:spPr bwMode="auto">
            <a:xfrm>
              <a:off x="717" y="2056"/>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51251" name="Rectangle 54"/>
            <p:cNvSpPr>
              <a:spLocks noChangeAspect="1" noChangeArrowheads="1"/>
            </p:cNvSpPr>
            <p:nvPr/>
          </p:nvSpPr>
          <p:spPr bwMode="auto">
            <a:xfrm rot="-5400000">
              <a:off x="1528" y="3703"/>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52" name="Text Box 55"/>
            <p:cNvSpPr txBox="1">
              <a:spLocks noChangeArrowheads="1"/>
            </p:cNvSpPr>
            <p:nvPr/>
          </p:nvSpPr>
          <p:spPr bwMode="auto">
            <a:xfrm>
              <a:off x="1780" y="3615"/>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51254" name="Text Box 57"/>
            <p:cNvSpPr txBox="1">
              <a:spLocks noChangeArrowheads="1"/>
            </p:cNvSpPr>
            <p:nvPr/>
          </p:nvSpPr>
          <p:spPr bwMode="auto">
            <a:xfrm>
              <a:off x="3004" y="1800"/>
              <a:ext cx="146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3</a:t>
              </a:r>
              <a:r>
                <a:rPr lang="nl-NL" altLang="nl-NL" b="0" dirty="0">
                  <a:latin typeface="Arial" panose="020B0604020202020204" pitchFamily="34" charset="0"/>
                </a:rPr>
                <a:t>)x</a:t>
              </a:r>
              <a:r>
                <a:rPr lang="nl-NL" altLang="nl-NL" b="0" baseline="-25000" dirty="0">
                  <a:latin typeface="Arial" panose="020B0604020202020204" pitchFamily="34" charset="0"/>
                </a:rPr>
                <a:t>3</a:t>
              </a:r>
              <a:endParaRPr lang="nl-NL" altLang="nl-NL" b="0" dirty="0">
                <a:latin typeface="Arial" panose="020B0604020202020204" pitchFamily="34" charset="0"/>
              </a:endParaRPr>
            </a:p>
          </p:txBody>
        </p:sp>
        <p:grpSp>
          <p:nvGrpSpPr>
            <p:cNvPr id="51255" name="Group 59"/>
            <p:cNvGrpSpPr>
              <a:grpSpLocks/>
            </p:cNvGrpSpPr>
            <p:nvPr/>
          </p:nvGrpSpPr>
          <p:grpSpPr bwMode="auto">
            <a:xfrm>
              <a:off x="363" y="344"/>
              <a:ext cx="1184" cy="464"/>
              <a:chOff x="1938" y="488"/>
              <a:chExt cx="1184" cy="464"/>
            </a:xfrm>
          </p:grpSpPr>
          <p:grpSp>
            <p:nvGrpSpPr>
              <p:cNvPr id="51305" name="Group 60"/>
              <p:cNvGrpSpPr>
                <a:grpSpLocks/>
              </p:cNvGrpSpPr>
              <p:nvPr/>
            </p:nvGrpSpPr>
            <p:grpSpPr bwMode="auto">
              <a:xfrm>
                <a:off x="1938" y="488"/>
                <a:ext cx="880" cy="464"/>
                <a:chOff x="1560" y="3413"/>
                <a:chExt cx="880" cy="464"/>
              </a:xfrm>
            </p:grpSpPr>
            <p:sp>
              <p:nvSpPr>
                <p:cNvPr id="51308" name="Rectangle 61"/>
                <p:cNvSpPr>
                  <a:spLocks noChangeArrowheads="1"/>
                </p:cNvSpPr>
                <p:nvPr/>
              </p:nvSpPr>
              <p:spPr bwMode="auto">
                <a:xfrm>
                  <a:off x="1573" y="3502"/>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309" name="Text Box 62"/>
                <p:cNvSpPr txBox="1">
                  <a:spLocks noChangeArrowheads="1"/>
                </p:cNvSpPr>
                <p:nvPr/>
              </p:nvSpPr>
              <p:spPr bwMode="auto">
                <a:xfrm flipH="1">
                  <a:off x="1560" y="3413"/>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a:t>
                  </a:r>
                  <a:r>
                    <a:rPr lang="nl-NL" altLang="nl-NL" b="0" dirty="0" err="1">
                      <a:solidFill>
                        <a:srgbClr val="CC9900"/>
                      </a:solidFill>
                      <a:latin typeface="Arial" panose="020B0604020202020204" pitchFamily="34" charset="0"/>
                    </a:rPr>
                    <a:t>p</a:t>
                  </a:r>
                  <a:r>
                    <a:rPr lang="nl-NL" altLang="nl-NL" b="0" baseline="-25000" dirty="0" err="1">
                      <a:solidFill>
                        <a:srgbClr val="CC9900"/>
                      </a:solidFill>
                      <a:latin typeface="Arial" panose="020B0604020202020204" pitchFamily="34" charset="0"/>
                    </a:rPr>
                    <a:t>n</a:t>
                  </a:r>
                  <a:r>
                    <a:rPr lang="nl-NL" altLang="nl-NL" b="0" dirty="0">
                      <a:solidFill>
                        <a:srgbClr val="CC9900"/>
                      </a:solidFill>
                      <a:latin typeface="Arial" panose="020B0604020202020204" pitchFamily="34" charset="0"/>
                    </a:rPr>
                    <a:t>)</a:t>
                  </a:r>
                </a:p>
              </p:txBody>
            </p:sp>
          </p:grpSp>
          <p:sp>
            <p:nvSpPr>
              <p:cNvPr id="51306" name="Rectangle 63" descr="Light vertical"/>
              <p:cNvSpPr>
                <a:spLocks noChangeArrowheads="1"/>
              </p:cNvSpPr>
              <p:nvPr/>
            </p:nvSpPr>
            <p:spPr bwMode="auto">
              <a:xfrm rot="5400000" flipH="1">
                <a:off x="2705" y="530"/>
                <a:ext cx="448" cy="387"/>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307" name="AutoShape 64"/>
              <p:cNvSpPr>
                <a:spLocks/>
              </p:cNvSpPr>
              <p:nvPr/>
            </p:nvSpPr>
            <p:spPr bwMode="auto">
              <a:xfrm rot="10800000" flipH="1">
                <a:off x="2643" y="501"/>
                <a:ext cx="73" cy="442"/>
              </a:xfrm>
              <a:prstGeom prst="leftBrace">
                <a:avLst>
                  <a:gd name="adj1" fmla="val 50457"/>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1256" name="Group 65"/>
            <p:cNvGrpSpPr>
              <a:grpSpLocks/>
            </p:cNvGrpSpPr>
            <p:nvPr/>
          </p:nvGrpSpPr>
          <p:grpSpPr bwMode="auto">
            <a:xfrm>
              <a:off x="349" y="1688"/>
              <a:ext cx="1600" cy="943"/>
              <a:chOff x="70" y="1859"/>
              <a:chExt cx="1600" cy="943"/>
            </a:xfrm>
          </p:grpSpPr>
          <p:sp>
            <p:nvSpPr>
              <p:cNvPr id="51298" name="Rectangle 66" descr="Light vertical"/>
              <p:cNvSpPr>
                <a:spLocks noChangeArrowheads="1"/>
              </p:cNvSpPr>
              <p:nvPr/>
            </p:nvSpPr>
            <p:spPr bwMode="auto">
              <a:xfrm rot="5400000" flipH="1">
                <a:off x="827" y="1933"/>
                <a:ext cx="908" cy="779"/>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1299" name="Group 67"/>
              <p:cNvGrpSpPr>
                <a:grpSpLocks/>
              </p:cNvGrpSpPr>
              <p:nvPr/>
            </p:nvGrpSpPr>
            <p:grpSpPr bwMode="auto">
              <a:xfrm>
                <a:off x="70" y="2061"/>
                <a:ext cx="887" cy="658"/>
                <a:chOff x="2455" y="1773"/>
                <a:chExt cx="887" cy="658"/>
              </a:xfrm>
            </p:grpSpPr>
            <p:sp>
              <p:nvSpPr>
                <p:cNvPr id="51303" name="Rectangle 68"/>
                <p:cNvSpPr>
                  <a:spLocks noChangeArrowheads="1"/>
                </p:cNvSpPr>
                <p:nvPr/>
              </p:nvSpPr>
              <p:spPr bwMode="auto">
                <a:xfrm>
                  <a:off x="2455" y="1837"/>
                  <a:ext cx="685" cy="5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304" name="Text Box 69"/>
                <p:cNvSpPr txBox="1">
                  <a:spLocks noChangeArrowheads="1"/>
                </p:cNvSpPr>
                <p:nvPr/>
              </p:nvSpPr>
              <p:spPr bwMode="auto">
                <a:xfrm flipH="1">
                  <a:off x="2462" y="1773"/>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3</a:t>
                  </a:r>
                  <a:r>
                    <a:rPr lang="nl-NL" altLang="nl-NL" b="0" dirty="0">
                      <a:solidFill>
                        <a:srgbClr val="CC9900"/>
                      </a:solidFill>
                      <a:latin typeface="Arial" panose="020B0604020202020204" pitchFamily="34" charset="0"/>
                    </a:rPr>
                    <a:t>)</a:t>
                  </a:r>
                </a:p>
              </p:txBody>
            </p:sp>
          </p:grpSp>
          <p:grpSp>
            <p:nvGrpSpPr>
              <p:cNvPr id="51300" name="Group 70"/>
              <p:cNvGrpSpPr>
                <a:grpSpLocks/>
              </p:cNvGrpSpPr>
              <p:nvPr/>
            </p:nvGrpSpPr>
            <p:grpSpPr bwMode="auto">
              <a:xfrm>
                <a:off x="755" y="1859"/>
                <a:ext cx="128" cy="943"/>
                <a:chOff x="2508" y="1735"/>
                <a:chExt cx="128" cy="943"/>
              </a:xfrm>
            </p:grpSpPr>
            <p:sp>
              <p:nvSpPr>
                <p:cNvPr id="51301" name="Rectangle 71"/>
                <p:cNvSpPr>
                  <a:spLocks noChangeArrowheads="1"/>
                </p:cNvSpPr>
                <p:nvPr/>
              </p:nvSpPr>
              <p:spPr bwMode="auto">
                <a:xfrm>
                  <a:off x="2508" y="1755"/>
                  <a:ext cx="128" cy="9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302" name="AutoShape 72"/>
                <p:cNvSpPr>
                  <a:spLocks/>
                </p:cNvSpPr>
                <p:nvPr/>
              </p:nvSpPr>
              <p:spPr bwMode="auto">
                <a:xfrm rot="10800000" flipH="1">
                  <a:off x="2557" y="1735"/>
                  <a:ext cx="46" cy="897"/>
                </a:xfrm>
                <a:prstGeom prst="leftBrace">
                  <a:avLst>
                    <a:gd name="adj1" fmla="val 162500"/>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51257" name="Rectangle 73" descr="Light vertical"/>
            <p:cNvSpPr>
              <a:spLocks noChangeArrowheads="1"/>
            </p:cNvSpPr>
            <p:nvPr/>
          </p:nvSpPr>
          <p:spPr bwMode="auto">
            <a:xfrm rot="5400000" flipH="1">
              <a:off x="1512" y="2257"/>
              <a:ext cx="573" cy="1269"/>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1258" name="Group 75"/>
            <p:cNvGrpSpPr>
              <a:grpSpLocks/>
            </p:cNvGrpSpPr>
            <p:nvPr/>
          </p:nvGrpSpPr>
          <p:grpSpPr bwMode="auto">
            <a:xfrm>
              <a:off x="375" y="2572"/>
              <a:ext cx="880" cy="616"/>
              <a:chOff x="96" y="2743"/>
              <a:chExt cx="880" cy="616"/>
            </a:xfrm>
          </p:grpSpPr>
          <p:grpSp>
            <p:nvGrpSpPr>
              <p:cNvPr id="51292" name="Group 76"/>
              <p:cNvGrpSpPr>
                <a:grpSpLocks/>
              </p:cNvGrpSpPr>
              <p:nvPr/>
            </p:nvGrpSpPr>
            <p:grpSpPr bwMode="auto">
              <a:xfrm>
                <a:off x="96" y="2836"/>
                <a:ext cx="880" cy="469"/>
                <a:chOff x="2427" y="1900"/>
                <a:chExt cx="880" cy="469"/>
              </a:xfrm>
            </p:grpSpPr>
            <p:sp>
              <p:nvSpPr>
                <p:cNvPr id="51296" name="Rectangle 77"/>
                <p:cNvSpPr>
                  <a:spLocks noChangeArrowheads="1"/>
                </p:cNvSpPr>
                <p:nvPr/>
              </p:nvSpPr>
              <p:spPr bwMode="auto">
                <a:xfrm>
                  <a:off x="2440" y="1994"/>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97" name="Text Box 78"/>
                <p:cNvSpPr txBox="1">
                  <a:spLocks noChangeArrowheads="1"/>
                </p:cNvSpPr>
                <p:nvPr/>
              </p:nvSpPr>
              <p:spPr bwMode="auto">
                <a:xfrm flipH="1">
                  <a:off x="2427" y="1900"/>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2</a:t>
                  </a:r>
                  <a:r>
                    <a:rPr lang="nl-NL" altLang="nl-NL" b="0" dirty="0">
                      <a:solidFill>
                        <a:srgbClr val="CC9900"/>
                      </a:solidFill>
                      <a:latin typeface="Arial" panose="020B0604020202020204" pitchFamily="34" charset="0"/>
                    </a:rPr>
                    <a:t>)</a:t>
                  </a:r>
                </a:p>
              </p:txBody>
            </p:sp>
          </p:grpSp>
          <p:grpSp>
            <p:nvGrpSpPr>
              <p:cNvPr id="51293" name="Group 79"/>
              <p:cNvGrpSpPr>
                <a:grpSpLocks/>
              </p:cNvGrpSpPr>
              <p:nvPr/>
            </p:nvGrpSpPr>
            <p:grpSpPr bwMode="auto">
              <a:xfrm>
                <a:off x="802" y="2743"/>
                <a:ext cx="69" cy="616"/>
                <a:chOff x="3034" y="2617"/>
                <a:chExt cx="69" cy="616"/>
              </a:xfrm>
            </p:grpSpPr>
            <p:sp>
              <p:nvSpPr>
                <p:cNvPr id="51294" name="Rectangle 80"/>
                <p:cNvSpPr>
                  <a:spLocks noChangeArrowheads="1"/>
                </p:cNvSpPr>
                <p:nvPr/>
              </p:nvSpPr>
              <p:spPr bwMode="auto">
                <a:xfrm>
                  <a:off x="3034" y="2617"/>
                  <a:ext cx="56" cy="6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95" name="AutoShape 81"/>
                <p:cNvSpPr>
                  <a:spLocks/>
                </p:cNvSpPr>
                <p:nvPr/>
              </p:nvSpPr>
              <p:spPr bwMode="auto">
                <a:xfrm rot="10800000" flipH="1">
                  <a:off x="3038" y="2658"/>
                  <a:ext cx="65" cy="556"/>
                </a:xfrm>
                <a:prstGeom prst="leftBrace">
                  <a:avLst>
                    <a:gd name="adj1" fmla="val 7128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nvGrpSpPr>
            <p:cNvPr id="51259" name="Group 82"/>
            <p:cNvGrpSpPr>
              <a:grpSpLocks/>
            </p:cNvGrpSpPr>
            <p:nvPr/>
          </p:nvGrpSpPr>
          <p:grpSpPr bwMode="auto">
            <a:xfrm>
              <a:off x="666" y="685"/>
              <a:ext cx="1277" cy="1014"/>
              <a:chOff x="1982" y="730"/>
              <a:chExt cx="1293" cy="1062"/>
            </a:xfrm>
          </p:grpSpPr>
          <p:sp>
            <p:nvSpPr>
              <p:cNvPr id="51279" name="Rectangle 83"/>
              <p:cNvSpPr>
                <a:spLocks noChangeArrowheads="1"/>
              </p:cNvSpPr>
              <p:nvPr/>
            </p:nvSpPr>
            <p:spPr bwMode="auto">
              <a:xfrm>
                <a:off x="1982" y="873"/>
                <a:ext cx="1244" cy="9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1280" name="Group 84"/>
              <p:cNvGrpSpPr>
                <a:grpSpLocks/>
              </p:cNvGrpSpPr>
              <p:nvPr/>
            </p:nvGrpSpPr>
            <p:grpSpPr bwMode="auto">
              <a:xfrm>
                <a:off x="2394" y="730"/>
                <a:ext cx="881" cy="1062"/>
                <a:chOff x="2394" y="730"/>
                <a:chExt cx="881" cy="1062"/>
              </a:xfrm>
            </p:grpSpPr>
            <p:sp>
              <p:nvSpPr>
                <p:cNvPr id="51281" name="Text Box 85"/>
                <p:cNvSpPr txBox="1">
                  <a:spLocks noChangeArrowheads="1"/>
                </p:cNvSpPr>
                <p:nvPr/>
              </p:nvSpPr>
              <p:spPr bwMode="auto">
                <a:xfrm rot="-5400000">
                  <a:off x="2020" y="1104"/>
                  <a:ext cx="100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282" name="Text Box 86"/>
                <p:cNvSpPr txBox="1">
                  <a:spLocks noChangeArrowheads="1"/>
                </p:cNvSpPr>
                <p:nvPr/>
              </p:nvSpPr>
              <p:spPr bwMode="auto">
                <a:xfrm rot="-5400000">
                  <a:off x="2126"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283" name="Text Box 87"/>
                <p:cNvSpPr txBox="1">
                  <a:spLocks noChangeArrowheads="1"/>
                </p:cNvSpPr>
                <p:nvPr/>
              </p:nvSpPr>
              <p:spPr bwMode="auto">
                <a:xfrm rot="-5400000">
                  <a:off x="2221"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284" name="Text Box 88"/>
                <p:cNvSpPr txBox="1">
                  <a:spLocks noChangeArrowheads="1"/>
                </p:cNvSpPr>
                <p:nvPr/>
              </p:nvSpPr>
              <p:spPr bwMode="auto">
                <a:xfrm rot="-5400000">
                  <a:off x="3008" y="1481"/>
                  <a:ext cx="22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51285" name="Text Box 89"/>
                <p:cNvSpPr txBox="1">
                  <a:spLocks noChangeArrowheads="1"/>
                </p:cNvSpPr>
                <p:nvPr/>
              </p:nvSpPr>
              <p:spPr bwMode="auto">
                <a:xfrm rot="-5400000">
                  <a:off x="2364" y="1106"/>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1286" name="Oval 90"/>
                <p:cNvSpPr>
                  <a:spLocks noChangeArrowheads="1"/>
                </p:cNvSpPr>
                <p:nvPr/>
              </p:nvSpPr>
              <p:spPr bwMode="auto">
                <a:xfrm rot="5400000" flipH="1">
                  <a:off x="2485" y="850"/>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87" name="Text Box 91"/>
                <p:cNvSpPr txBox="1">
                  <a:spLocks noChangeArrowheads="1"/>
                </p:cNvSpPr>
                <p:nvPr/>
              </p:nvSpPr>
              <p:spPr bwMode="auto">
                <a:xfrm rot="-5400000">
                  <a:off x="2621" y="1274"/>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51288" name="Text Box 92"/>
                <p:cNvSpPr txBox="1">
                  <a:spLocks noChangeArrowheads="1"/>
                </p:cNvSpPr>
                <p:nvPr/>
              </p:nvSpPr>
              <p:spPr bwMode="auto">
                <a:xfrm rot="-5400000">
                  <a:off x="2706" y="1265"/>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51289" name="Line 93"/>
                <p:cNvSpPr>
                  <a:spLocks noChangeShapeType="1"/>
                </p:cNvSpPr>
                <p:nvPr/>
              </p:nvSpPr>
              <p:spPr bwMode="auto">
                <a:xfrm>
                  <a:off x="2498" y="859"/>
                  <a:ext cx="0" cy="93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90" name="Line 94"/>
                <p:cNvSpPr>
                  <a:spLocks noChangeShapeType="1"/>
                </p:cNvSpPr>
                <p:nvPr/>
              </p:nvSpPr>
              <p:spPr bwMode="auto">
                <a:xfrm>
                  <a:off x="2874" y="832"/>
                  <a:ext cx="0" cy="958"/>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91" name="Line 95"/>
                <p:cNvSpPr>
                  <a:spLocks noChangeShapeType="1"/>
                </p:cNvSpPr>
                <p:nvPr/>
              </p:nvSpPr>
              <p:spPr bwMode="auto">
                <a:xfrm>
                  <a:off x="2489" y="1792"/>
                  <a:ext cx="7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sp>
          <p:nvSpPr>
            <p:cNvPr id="51260" name="Text Box 96"/>
            <p:cNvSpPr txBox="1">
              <a:spLocks noChangeArrowheads="1"/>
            </p:cNvSpPr>
            <p:nvPr/>
          </p:nvSpPr>
          <p:spPr bwMode="auto">
            <a:xfrm>
              <a:off x="3001" y="1536"/>
              <a:ext cx="104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1</a:t>
              </a: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51261" name="Text Box 97"/>
            <p:cNvSpPr txBox="1">
              <a:spLocks noChangeArrowheads="1"/>
            </p:cNvSpPr>
            <p:nvPr/>
          </p:nvSpPr>
          <p:spPr bwMode="auto">
            <a:xfrm>
              <a:off x="4145" y="1800"/>
              <a:ext cx="172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 </a:t>
              </a:r>
              <a:r>
                <a:rPr lang="nl-NL" altLang="nl-NL" b="0" baseline="30000">
                  <a:latin typeface="Arial" panose="020B0604020202020204" pitchFamily="34" charset="0"/>
                </a:rPr>
                <a:t>...</a:t>
              </a:r>
              <a:r>
                <a:rPr lang="nl-NL" altLang="nl-NL" b="0">
                  <a:latin typeface="Arial" panose="020B0604020202020204" pitchFamily="34" charset="0"/>
                </a:rPr>
                <a:t> + w(p</a:t>
              </a:r>
              <a:r>
                <a:rPr lang="nl-NL" altLang="nl-NL" b="0" baseline="-25000">
                  <a:latin typeface="Arial" panose="020B0604020202020204" pitchFamily="34" charset="0"/>
                </a:rPr>
                <a:t>n</a:t>
              </a:r>
              <a:r>
                <a:rPr lang="nl-NL" altLang="nl-NL" b="0">
                  <a:latin typeface="Arial" panose="020B0604020202020204" pitchFamily="34" charset="0"/>
                </a:rPr>
                <a:t>)x</a:t>
              </a:r>
              <a:r>
                <a:rPr lang="nl-NL" altLang="nl-NL" b="0" baseline="-25000">
                  <a:latin typeface="Arial" panose="020B0604020202020204" pitchFamily="34" charset="0"/>
                </a:rPr>
                <a:t>n</a:t>
              </a:r>
            </a:p>
          </p:txBody>
        </p:sp>
        <p:sp>
          <p:nvSpPr>
            <p:cNvPr id="51262" name="Text Box 99"/>
            <p:cNvSpPr txBox="1">
              <a:spLocks noChangeArrowheads="1"/>
            </p:cNvSpPr>
            <p:nvPr/>
          </p:nvSpPr>
          <p:spPr bwMode="auto">
            <a:xfrm>
              <a:off x="78" y="-27"/>
              <a:ext cx="150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51263" name="Text Box 100"/>
            <p:cNvSpPr txBox="1">
              <a:spLocks noChangeArrowheads="1"/>
            </p:cNvSpPr>
            <p:nvPr/>
          </p:nvSpPr>
          <p:spPr bwMode="auto">
            <a:xfrm>
              <a:off x="3970" y="1542"/>
              <a:ext cx="146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2</a:t>
              </a:r>
              <a:r>
                <a:rPr lang="nl-NL" altLang="nl-NL" b="0" dirty="0">
                  <a:latin typeface="Arial" panose="020B0604020202020204" pitchFamily="34" charset="0"/>
                </a:rPr>
                <a:t>)x</a:t>
              </a:r>
              <a:r>
                <a:rPr lang="nl-NL" altLang="nl-NL" b="0" baseline="-25000" dirty="0">
                  <a:latin typeface="Arial" panose="020B0604020202020204" pitchFamily="34" charset="0"/>
                </a:rPr>
                <a:t>2</a:t>
              </a:r>
              <a:endParaRPr lang="nl-NL" altLang="nl-NL" b="0" dirty="0">
                <a:latin typeface="Arial" panose="020B0604020202020204" pitchFamily="34" charset="0"/>
              </a:endParaRPr>
            </a:p>
          </p:txBody>
        </p:sp>
        <p:sp>
          <p:nvSpPr>
            <p:cNvPr id="51264" name="Text Box 101"/>
            <p:cNvSpPr txBox="1">
              <a:spLocks noChangeArrowheads="1"/>
            </p:cNvSpPr>
            <p:nvPr/>
          </p:nvSpPr>
          <p:spPr bwMode="auto">
            <a:xfrm>
              <a:off x="3121" y="2603"/>
              <a:ext cx="2675" cy="1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nl-NL" altLang="nl-NL" sz="2800" b="0">
                  <a:latin typeface="Arial" panose="020B0604020202020204" pitchFamily="34" charset="0"/>
                </a:rPr>
                <a:t>We have transformed height of each row/layer (distance from endpoint down to its lower neighbor).</a:t>
              </a:r>
            </a:p>
          </p:txBody>
        </p:sp>
        <p:sp>
          <p:nvSpPr>
            <p:cNvPr id="51265" name="Text Box 102"/>
            <p:cNvSpPr txBox="1">
              <a:spLocks noChangeArrowheads="1"/>
            </p:cNvSpPr>
            <p:nvPr/>
          </p:nvSpPr>
          <p:spPr bwMode="auto">
            <a:xfrm>
              <a:off x="2951" y="1020"/>
              <a:ext cx="2653"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Value of prospect is</a:t>
              </a:r>
            </a:p>
          </p:txBody>
        </p:sp>
        <p:sp>
          <p:nvSpPr>
            <p:cNvPr id="51266" name="Text Box 103"/>
            <p:cNvSpPr txBox="1">
              <a:spLocks noChangeArrowheads="1"/>
            </p:cNvSpPr>
            <p:nvPr/>
          </p:nvSpPr>
          <p:spPr bwMode="auto">
            <a:xfrm>
              <a:off x="1599" y="36"/>
              <a:ext cx="1577"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b="0" dirty="0">
                  <a:latin typeface="Arial" panose="020B0604020202020204" pitchFamily="34" charset="0"/>
                  <a:cs typeface="Times New Roman" panose="02020603050405020304" pitchFamily="18" charset="0"/>
                  <a:sym typeface="Math3" panose="00000400000000000000" pitchFamily="2" charset="2"/>
                </a:rPr>
                <a:t>Is EV (flipped</a:t>
              </a:r>
              <a:br>
                <a:rPr lang="en-GB" altLang="nl-NL" sz="2800" b="0" dirty="0">
                  <a:latin typeface="Arial" panose="020B0604020202020204" pitchFamily="34" charset="0"/>
                  <a:cs typeface="Times New Roman" panose="02020603050405020304" pitchFamily="18" charset="0"/>
                  <a:sym typeface="Math3" panose="00000400000000000000" pitchFamily="2" charset="2"/>
                </a:rPr>
              </a:br>
              <a:r>
                <a:rPr lang="en-GB" altLang="nl-NL" sz="2800" b="0" dirty="0">
                  <a:latin typeface="Arial" panose="020B0604020202020204" pitchFamily="34" charset="0"/>
                  <a:cs typeface="Times New Roman" panose="02020603050405020304" pitchFamily="18" charset="0"/>
                  <a:sym typeface="Math3" panose="00000400000000000000" pitchFamily="2" charset="2"/>
                </a:rPr>
                <a:t>  &amp; rotated)</a:t>
              </a:r>
            </a:p>
          </p:txBody>
        </p:sp>
        <p:sp>
          <p:nvSpPr>
            <p:cNvPr id="51267" name="Rectangle 104"/>
            <p:cNvSpPr>
              <a:spLocks noChangeArrowheads="1"/>
            </p:cNvSpPr>
            <p:nvPr/>
          </p:nvSpPr>
          <p:spPr bwMode="auto">
            <a:xfrm>
              <a:off x="1598" y="90"/>
              <a:ext cx="1417" cy="60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1268" name="Group 105"/>
            <p:cNvGrpSpPr>
              <a:grpSpLocks/>
            </p:cNvGrpSpPr>
            <p:nvPr/>
          </p:nvGrpSpPr>
          <p:grpSpPr bwMode="auto">
            <a:xfrm>
              <a:off x="373" y="3181"/>
              <a:ext cx="880" cy="570"/>
              <a:chOff x="250" y="888"/>
              <a:chExt cx="880" cy="585"/>
            </a:xfrm>
          </p:grpSpPr>
          <p:sp>
            <p:nvSpPr>
              <p:cNvPr id="51275" name="Rectangle 106"/>
              <p:cNvSpPr>
                <a:spLocks noChangeArrowheads="1"/>
              </p:cNvSpPr>
              <p:nvPr/>
            </p:nvSpPr>
            <p:spPr bwMode="auto">
              <a:xfrm>
                <a:off x="290" y="1008"/>
                <a:ext cx="685" cy="4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76" name="Text Box 107"/>
              <p:cNvSpPr txBox="1">
                <a:spLocks noChangeArrowheads="1"/>
              </p:cNvSpPr>
              <p:nvPr/>
            </p:nvSpPr>
            <p:spPr bwMode="auto">
              <a:xfrm flipH="1">
                <a:off x="250" y="944"/>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1</a:t>
                </a:r>
                <a:r>
                  <a:rPr lang="nl-NL" altLang="nl-NL" b="0" dirty="0">
                    <a:solidFill>
                      <a:srgbClr val="CC9900"/>
                    </a:solidFill>
                    <a:latin typeface="Arial" panose="020B0604020202020204" pitchFamily="34" charset="0"/>
                  </a:rPr>
                  <a:t>)</a:t>
                </a:r>
              </a:p>
            </p:txBody>
          </p:sp>
          <p:sp>
            <p:nvSpPr>
              <p:cNvPr id="51277" name="Rectangle 108"/>
              <p:cNvSpPr>
                <a:spLocks noChangeArrowheads="1"/>
              </p:cNvSpPr>
              <p:nvPr/>
            </p:nvSpPr>
            <p:spPr bwMode="auto">
              <a:xfrm>
                <a:off x="936" y="888"/>
                <a:ext cx="101" cy="5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78" name="AutoShape 109"/>
              <p:cNvSpPr>
                <a:spLocks/>
              </p:cNvSpPr>
              <p:nvPr/>
            </p:nvSpPr>
            <p:spPr bwMode="auto">
              <a:xfrm rot="10800000" flipH="1">
                <a:off x="965" y="892"/>
                <a:ext cx="72" cy="549"/>
              </a:xfrm>
              <a:prstGeom prst="leftBrace">
                <a:avLst>
                  <a:gd name="adj1" fmla="val 6354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1269" name="Group 110"/>
            <p:cNvGrpSpPr>
              <a:grpSpLocks/>
            </p:cNvGrpSpPr>
            <p:nvPr/>
          </p:nvGrpSpPr>
          <p:grpSpPr bwMode="auto">
            <a:xfrm>
              <a:off x="3007" y="2082"/>
              <a:ext cx="1704" cy="471"/>
              <a:chOff x="3061" y="2154"/>
              <a:chExt cx="1704" cy="471"/>
            </a:xfrm>
          </p:grpSpPr>
          <p:sp>
            <p:nvSpPr>
              <p:cNvPr id="51271" name="Text Box 111"/>
              <p:cNvSpPr txBox="1">
                <a:spLocks noChangeArrowheads="1"/>
              </p:cNvSpPr>
              <p:nvPr/>
            </p:nvSpPr>
            <p:spPr bwMode="auto">
              <a:xfrm>
                <a:off x="3061" y="2154"/>
                <a:ext cx="170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is area</a:t>
                </a:r>
              </a:p>
            </p:txBody>
          </p:sp>
          <p:grpSp>
            <p:nvGrpSpPr>
              <p:cNvPr id="51272" name="Group 112"/>
              <p:cNvGrpSpPr>
                <a:grpSpLocks/>
              </p:cNvGrpSpPr>
              <p:nvPr/>
            </p:nvGrpSpPr>
            <p:grpSpPr bwMode="auto">
              <a:xfrm>
                <a:off x="4079" y="2154"/>
                <a:ext cx="434" cy="471"/>
                <a:chOff x="4079" y="2154"/>
                <a:chExt cx="434" cy="471"/>
              </a:xfrm>
            </p:grpSpPr>
            <p:sp>
              <p:nvSpPr>
                <p:cNvPr id="51273" name="Text Box 113"/>
                <p:cNvSpPr txBox="1">
                  <a:spLocks noChangeArrowheads="1"/>
                </p:cNvSpPr>
                <p:nvPr/>
              </p:nvSpPr>
              <p:spPr bwMode="auto">
                <a:xfrm>
                  <a:off x="4237" y="2154"/>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sp>
              <p:nvSpPr>
                <p:cNvPr id="51274" name="Rectangle 114" descr="Light vertical"/>
                <p:cNvSpPr>
                  <a:spLocks noChangeArrowheads="1"/>
                </p:cNvSpPr>
                <p:nvPr/>
              </p:nvSpPr>
              <p:spPr bwMode="auto">
                <a:xfrm rot="5400000" flipH="1">
                  <a:off x="4074" y="2303"/>
                  <a:ext cx="184" cy="173"/>
                </a:xfrm>
                <a:prstGeom prst="rect">
                  <a:avLst/>
                </a:prstGeom>
                <a:pattFill prst="ltVert">
                  <a:fgClr>
                    <a:schemeClr val="tx1"/>
                  </a:fgClr>
                  <a:bgClr>
                    <a:srgbClr val="CC9900"/>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51270" name="Rectangle 117" descr="Light vertical"/>
            <p:cNvSpPr>
              <a:spLocks noChangeArrowheads="1"/>
            </p:cNvSpPr>
            <p:nvPr/>
          </p:nvSpPr>
          <p:spPr bwMode="auto">
            <a:xfrm rot="5400000" flipH="1">
              <a:off x="1527" y="2812"/>
              <a:ext cx="555" cy="1269"/>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1204" name="Group 118"/>
          <p:cNvGrpSpPr>
            <a:grpSpLocks/>
          </p:cNvGrpSpPr>
          <p:nvPr/>
        </p:nvGrpSpPr>
        <p:grpSpPr bwMode="auto">
          <a:xfrm>
            <a:off x="3838579" y="5032169"/>
            <a:ext cx="1255713" cy="1428755"/>
            <a:chOff x="2409" y="3185"/>
            <a:chExt cx="791" cy="900"/>
          </a:xfrm>
        </p:grpSpPr>
        <p:sp>
          <p:nvSpPr>
            <p:cNvPr id="51206" name="Rectangle 119" descr="Light vertical"/>
            <p:cNvSpPr>
              <a:spLocks noChangeArrowheads="1"/>
            </p:cNvSpPr>
            <p:nvPr/>
          </p:nvSpPr>
          <p:spPr bwMode="auto">
            <a:xfrm rot="5400000" flipH="1">
              <a:off x="2354" y="3261"/>
              <a:ext cx="558" cy="40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1207" name="Text Box 120"/>
            <p:cNvSpPr txBox="1">
              <a:spLocks noChangeArrowheads="1"/>
            </p:cNvSpPr>
            <p:nvPr/>
          </p:nvSpPr>
          <p:spPr bwMode="auto">
            <a:xfrm>
              <a:off x="2669" y="3630"/>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51208" name="Line 121"/>
            <p:cNvSpPr>
              <a:spLocks noChangeShapeType="1"/>
            </p:cNvSpPr>
            <p:nvPr/>
          </p:nvSpPr>
          <p:spPr bwMode="auto">
            <a:xfrm rot="5400000" flipH="1" flipV="1">
              <a:off x="2613" y="3881"/>
              <a:ext cx="0" cy="407"/>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grpSp>
      <p:sp>
        <p:nvSpPr>
          <p:cNvPr id="111" name="Text Box 3">
            <a:extLst>
              <a:ext uri="{FF2B5EF4-FFF2-40B4-BE49-F238E27FC236}">
                <a16:creationId xmlns:a16="http://schemas.microsoft.com/office/drawing/2014/main" id="{32BF890F-D537-47D9-8292-B096E00F1F99}"/>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88</a:t>
            </a:fld>
            <a:endParaRPr lang="en-US" altLang="nl-NL" sz="1600"/>
          </a:p>
        </p:txBody>
      </p:sp>
    </p:spTree>
    <p:extLst>
      <p:ext uri="{BB962C8B-B14F-4D97-AF65-F5344CB8AC3E}">
        <p14:creationId xmlns:p14="http://schemas.microsoft.com/office/powerpoint/2010/main" val="1079915556"/>
      </p:ext>
    </p:extLst>
  </p:cSld>
  <p:clrMapOvr>
    <a:masterClrMapping/>
  </p:clrMapOvr>
  <p:transition advTm="23376"/>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28575" y="0"/>
            <a:ext cx="9191625" cy="6538913"/>
            <a:chOff x="0" y="0"/>
            <a:chExt cx="5790" cy="4119"/>
          </a:xfrm>
        </p:grpSpPr>
        <p:sp>
          <p:nvSpPr>
            <p:cNvPr id="53334" name="Text Box 48"/>
            <p:cNvSpPr txBox="1">
              <a:spLocks noChangeArrowheads="1"/>
            </p:cNvSpPr>
            <p:nvPr/>
          </p:nvSpPr>
          <p:spPr bwMode="auto">
            <a:xfrm>
              <a:off x="641" y="2762"/>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53338" name="Text Box 52"/>
            <p:cNvSpPr txBox="1">
              <a:spLocks noChangeArrowheads="1"/>
            </p:cNvSpPr>
            <p:nvPr/>
          </p:nvSpPr>
          <p:spPr bwMode="auto">
            <a:xfrm rot="16200000">
              <a:off x="1641" y="3536"/>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53294" name="Text Box 3"/>
            <p:cNvSpPr txBox="1">
              <a:spLocks noChangeArrowheads="1"/>
            </p:cNvSpPr>
            <p:nvPr/>
          </p:nvSpPr>
          <p:spPr bwMode="auto">
            <a:xfrm>
              <a:off x="2864" y="78"/>
              <a:ext cx="2800" cy="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err="1">
                  <a:solidFill>
                    <a:srgbClr val="0000FF"/>
                  </a:solidFill>
                  <a:latin typeface="Arial" panose="020B0604020202020204" pitchFamily="34" charset="0"/>
                </a:rPr>
                <a:t>Transforming</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probabi-lities</a:t>
              </a:r>
              <a:r>
                <a:rPr lang="nl-NL" altLang="nl-NL" sz="2800" b="0" dirty="0">
                  <a:solidFill>
                    <a:srgbClr val="0000FF"/>
                  </a:solidFill>
                  <a:latin typeface="Arial" panose="020B0604020202020204" pitchFamily="34" charset="0"/>
                </a:rPr>
                <a:t> of </a:t>
              </a:r>
              <a:r>
                <a:rPr lang="nl-NL" altLang="nl-NL" sz="2800" b="0" dirty="0" err="1">
                  <a:solidFill>
                    <a:srgbClr val="0000FF"/>
                  </a:solidFill>
                  <a:latin typeface="Arial" panose="020B0604020202020204" pitchFamily="34" charset="0"/>
                </a:rPr>
                <a:t>fixed</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outcomes</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the</a:t>
              </a:r>
              <a:r>
                <a:rPr lang="nl-NL" altLang="nl-NL" sz="2800" b="0" dirty="0">
                  <a:solidFill>
                    <a:srgbClr val="0000FF"/>
                  </a:solidFill>
                  <a:latin typeface="Arial" panose="020B0604020202020204" pitchFamily="34" charset="0"/>
                </a:rPr>
                <a:t> </a:t>
              </a:r>
              <a:r>
                <a:rPr lang="nl-NL" altLang="nl-NL" sz="2800" b="0" dirty="0" err="1">
                  <a:solidFill>
                    <a:srgbClr val="0000FF"/>
                  </a:solidFill>
                  <a:latin typeface="Arial" panose="020B0604020202020204" pitchFamily="34" charset="0"/>
                </a:rPr>
                <a:t>old</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wrong</a:t>
              </a:r>
              <a:r>
                <a:rPr lang="nl-NL" altLang="nl-NL" sz="2800" b="0" dirty="0">
                  <a:solidFill>
                    <a:srgbClr val="0000FF"/>
                  </a:solidFill>
                  <a:latin typeface="Arial" panose="020B0604020202020204" pitchFamily="34" charset="0"/>
                  <a:cs typeface="Times New Roman" panose="02020603050405020304" pitchFamily="18" charset="0"/>
                </a:rPr>
                <a:t>—</a:t>
              </a:r>
              <a:r>
                <a:rPr lang="nl-NL" altLang="nl-NL" sz="2800" b="0" dirty="0">
                  <a:solidFill>
                    <a:srgbClr val="0000FF"/>
                  </a:solidFill>
                  <a:latin typeface="Arial" panose="020B0604020202020204" pitchFamily="34" charset="0"/>
                </a:rPr>
                <a:t>way).</a:t>
              </a:r>
            </a:p>
          </p:txBody>
        </p:sp>
        <p:sp>
          <p:nvSpPr>
            <p:cNvPr id="53295" name="Text Box 4"/>
            <p:cNvSpPr txBox="1">
              <a:spLocks noChangeArrowheads="1"/>
            </p:cNvSpPr>
            <p:nvPr/>
          </p:nvSpPr>
          <p:spPr bwMode="auto">
            <a:xfrm>
              <a:off x="2191" y="3657"/>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53296" name="Text Box 5"/>
            <p:cNvSpPr txBox="1">
              <a:spLocks noChangeArrowheads="1"/>
            </p:cNvSpPr>
            <p:nvPr/>
          </p:nvSpPr>
          <p:spPr bwMode="auto">
            <a:xfrm>
              <a:off x="1307" y="3638"/>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53297" name="Text Box 6"/>
            <p:cNvSpPr txBox="1">
              <a:spLocks noChangeArrowheads="1"/>
            </p:cNvSpPr>
            <p:nvPr/>
          </p:nvSpPr>
          <p:spPr bwMode="auto">
            <a:xfrm>
              <a:off x="769" y="3641"/>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53298" name="Text Box 7"/>
            <p:cNvSpPr txBox="1">
              <a:spLocks noChangeArrowheads="1"/>
            </p:cNvSpPr>
            <p:nvPr/>
          </p:nvSpPr>
          <p:spPr bwMode="auto">
            <a:xfrm rot="5400000" flipH="1">
              <a:off x="1606" y="1689"/>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53299" name="Text Box 8"/>
            <p:cNvSpPr txBox="1">
              <a:spLocks noChangeArrowheads="1"/>
            </p:cNvSpPr>
            <p:nvPr/>
          </p:nvSpPr>
          <p:spPr bwMode="auto">
            <a:xfrm rot="5400000" flipH="1">
              <a:off x="1187" y="1557"/>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nvGrpSpPr>
            <p:cNvPr id="53301" name="Group 12"/>
            <p:cNvGrpSpPr>
              <a:grpSpLocks/>
            </p:cNvGrpSpPr>
            <p:nvPr/>
          </p:nvGrpSpPr>
          <p:grpSpPr bwMode="auto">
            <a:xfrm rot="-5400000">
              <a:off x="758" y="1360"/>
              <a:ext cx="802" cy="356"/>
              <a:chOff x="3314" y="1433"/>
              <a:chExt cx="472" cy="209"/>
            </a:xfrm>
          </p:grpSpPr>
          <p:sp>
            <p:nvSpPr>
              <p:cNvPr id="53397" name="Text Box 13"/>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98" name="Text Box 14"/>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99" name="Text Box 15"/>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53303" name="Line 17"/>
            <p:cNvSpPr>
              <a:spLocks noChangeShapeType="1"/>
            </p:cNvSpPr>
            <p:nvPr/>
          </p:nvSpPr>
          <p:spPr bwMode="auto">
            <a:xfrm rot="5400000" flipH="1" flipV="1">
              <a:off x="1923" y="2820"/>
              <a:ext cx="0" cy="1852"/>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05" name="Rectangle 19" descr="Wide upward diagonal"/>
            <p:cNvSpPr>
              <a:spLocks noChangeArrowheads="1"/>
            </p:cNvSpPr>
            <p:nvPr/>
          </p:nvSpPr>
          <p:spPr bwMode="auto">
            <a:xfrm rot="5400000" flipH="1">
              <a:off x="1456" y="2397"/>
              <a:ext cx="525" cy="1259"/>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06" name="Rectangle 20" descr="Wide upward diagonal"/>
            <p:cNvSpPr>
              <a:spLocks noChangeArrowheads="1"/>
            </p:cNvSpPr>
            <p:nvPr/>
          </p:nvSpPr>
          <p:spPr bwMode="auto">
            <a:xfrm rot="5400000" flipH="1">
              <a:off x="1054" y="1966"/>
              <a:ext cx="836" cy="765"/>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07" name="AutoShape 21"/>
            <p:cNvSpPr>
              <a:spLocks/>
            </p:cNvSpPr>
            <p:nvPr/>
          </p:nvSpPr>
          <p:spPr bwMode="auto">
            <a:xfrm rot="10800000" flipH="1">
              <a:off x="1004" y="3296"/>
              <a:ext cx="71" cy="442"/>
            </a:xfrm>
            <a:prstGeom prst="leftBrace">
              <a:avLst>
                <a:gd name="adj1" fmla="val 51878"/>
                <a:gd name="adj2" fmla="val 50000"/>
              </a:avLst>
            </a:prstGeom>
            <a:noFill/>
            <a:ln w="12700" cap="rnd">
              <a:solidFill>
                <a:srgbClr val="00FFCC"/>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09" name="Rectangle 23" descr="Wide upward diagonal"/>
            <p:cNvSpPr>
              <a:spLocks noChangeArrowheads="1"/>
            </p:cNvSpPr>
            <p:nvPr/>
          </p:nvSpPr>
          <p:spPr bwMode="auto">
            <a:xfrm rot="5400000" flipH="1">
              <a:off x="1086" y="932"/>
              <a:ext cx="379" cy="381"/>
            </a:xfrm>
            <a:prstGeom prst="rect">
              <a:avLst/>
            </a:prstGeom>
            <a:pattFill prst="wdUpDiag">
              <a:fgClr>
                <a:schemeClr val="tx1"/>
              </a:fgClr>
              <a:bgClr>
                <a:srgbClr val="0000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0" name="AutoShape 24"/>
            <p:cNvSpPr>
              <a:spLocks/>
            </p:cNvSpPr>
            <p:nvPr/>
          </p:nvSpPr>
          <p:spPr bwMode="auto">
            <a:xfrm rot="10800000" flipH="1">
              <a:off x="995" y="936"/>
              <a:ext cx="73" cy="374"/>
            </a:xfrm>
            <a:prstGeom prst="leftBrace">
              <a:avLst>
                <a:gd name="adj1" fmla="val 42694"/>
                <a:gd name="adj2" fmla="val 50000"/>
              </a:avLst>
            </a:prstGeom>
            <a:noFill/>
            <a:ln w="12700" cap="rnd">
              <a:solidFill>
                <a:srgbClr val="00FFCC"/>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1" name="Rectangle 25"/>
            <p:cNvSpPr>
              <a:spLocks noChangeArrowheads="1"/>
            </p:cNvSpPr>
            <p:nvPr/>
          </p:nvSpPr>
          <p:spPr bwMode="auto">
            <a:xfrm rot="5400000" flipH="1">
              <a:off x="2337" y="3737"/>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2" name="Rectangle 26"/>
            <p:cNvSpPr>
              <a:spLocks noChangeArrowheads="1"/>
            </p:cNvSpPr>
            <p:nvPr/>
          </p:nvSpPr>
          <p:spPr bwMode="auto">
            <a:xfrm rot="5400000" flipH="1">
              <a:off x="1848" y="3737"/>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3" name="Oval 27"/>
            <p:cNvSpPr>
              <a:spLocks noChangeArrowheads="1"/>
            </p:cNvSpPr>
            <p:nvPr/>
          </p:nvSpPr>
          <p:spPr bwMode="auto">
            <a:xfrm rot="5400000" flipH="1">
              <a:off x="1079" y="3276"/>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4" name="Oval 28"/>
            <p:cNvSpPr>
              <a:spLocks noChangeArrowheads="1"/>
            </p:cNvSpPr>
            <p:nvPr/>
          </p:nvSpPr>
          <p:spPr bwMode="auto">
            <a:xfrm rot="5400000" flipH="1">
              <a:off x="1074" y="2749"/>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5" name="Oval 29"/>
            <p:cNvSpPr>
              <a:spLocks noChangeArrowheads="1"/>
            </p:cNvSpPr>
            <p:nvPr/>
          </p:nvSpPr>
          <p:spPr bwMode="auto">
            <a:xfrm rot="5400000" flipH="1">
              <a:off x="1075" y="1912"/>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6" name="Oval 30"/>
            <p:cNvSpPr>
              <a:spLocks noChangeArrowheads="1"/>
            </p:cNvSpPr>
            <p:nvPr/>
          </p:nvSpPr>
          <p:spPr bwMode="auto">
            <a:xfrm rot="5400000" flipH="1">
              <a:off x="1075" y="1300"/>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7" name="Oval 31"/>
            <p:cNvSpPr>
              <a:spLocks noChangeArrowheads="1"/>
            </p:cNvSpPr>
            <p:nvPr/>
          </p:nvSpPr>
          <p:spPr bwMode="auto">
            <a:xfrm rot="5400000" flipH="1">
              <a:off x="1070" y="919"/>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8" name="Oval 32"/>
            <p:cNvSpPr>
              <a:spLocks noChangeArrowheads="1"/>
            </p:cNvSpPr>
            <p:nvPr/>
          </p:nvSpPr>
          <p:spPr bwMode="auto">
            <a:xfrm rot="5400000" flipH="1">
              <a:off x="1078" y="3729"/>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19" name="Line 33"/>
            <p:cNvSpPr>
              <a:spLocks noChangeShapeType="1"/>
            </p:cNvSpPr>
            <p:nvPr/>
          </p:nvSpPr>
          <p:spPr bwMode="auto">
            <a:xfrm rot="5400000" flipH="1">
              <a:off x="1725" y="2675"/>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3320" name="Line 34"/>
            <p:cNvSpPr>
              <a:spLocks noChangeShapeType="1"/>
            </p:cNvSpPr>
            <p:nvPr/>
          </p:nvSpPr>
          <p:spPr bwMode="auto">
            <a:xfrm rot="5400000" flipH="1">
              <a:off x="2084" y="3038"/>
              <a:ext cx="527"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1" name="Line 35"/>
            <p:cNvSpPr>
              <a:spLocks noChangeShapeType="1"/>
            </p:cNvSpPr>
            <p:nvPr/>
          </p:nvSpPr>
          <p:spPr bwMode="auto">
            <a:xfrm rot="5400000" flipH="1">
              <a:off x="1446" y="2354"/>
              <a:ext cx="826"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2" name="Line 36"/>
            <p:cNvSpPr>
              <a:spLocks noChangeShapeType="1"/>
            </p:cNvSpPr>
            <p:nvPr/>
          </p:nvSpPr>
          <p:spPr bwMode="auto">
            <a:xfrm rot="5400000" flipH="1">
              <a:off x="1282" y="1123"/>
              <a:ext cx="378"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3" name="Line 37"/>
            <p:cNvSpPr>
              <a:spLocks noChangeShapeType="1"/>
            </p:cNvSpPr>
            <p:nvPr/>
          </p:nvSpPr>
          <p:spPr bwMode="auto">
            <a:xfrm rot="5400000" flipH="1">
              <a:off x="2104" y="2525"/>
              <a:ext cx="0" cy="489"/>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4" name="Line 38"/>
            <p:cNvSpPr>
              <a:spLocks noChangeShapeType="1"/>
            </p:cNvSpPr>
            <p:nvPr/>
          </p:nvSpPr>
          <p:spPr bwMode="auto">
            <a:xfrm rot="5400000" flipH="1">
              <a:off x="1487" y="2394"/>
              <a:ext cx="0" cy="745"/>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3325" name="Line 39"/>
            <p:cNvSpPr>
              <a:spLocks noChangeShapeType="1"/>
            </p:cNvSpPr>
            <p:nvPr/>
          </p:nvSpPr>
          <p:spPr bwMode="auto">
            <a:xfrm rot="5400000" flipH="1">
              <a:off x="1792" y="1866"/>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6" name="Line 40"/>
            <p:cNvSpPr>
              <a:spLocks noChangeShapeType="1"/>
            </p:cNvSpPr>
            <p:nvPr/>
          </p:nvSpPr>
          <p:spPr bwMode="auto">
            <a:xfrm rot="-5400000" flipH="1" flipV="1">
              <a:off x="1277" y="1124"/>
              <a:ext cx="5" cy="372"/>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3327" name="Line 41"/>
            <p:cNvSpPr>
              <a:spLocks noChangeShapeType="1"/>
            </p:cNvSpPr>
            <p:nvPr/>
          </p:nvSpPr>
          <p:spPr bwMode="auto">
            <a:xfrm rot="5400000" flipH="1">
              <a:off x="1288" y="750"/>
              <a:ext cx="0" cy="367"/>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28" name="Line 42"/>
            <p:cNvSpPr>
              <a:spLocks noChangeShapeType="1"/>
            </p:cNvSpPr>
            <p:nvPr/>
          </p:nvSpPr>
          <p:spPr bwMode="auto">
            <a:xfrm rot="5400000" flipH="1">
              <a:off x="2122" y="3520"/>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329" name="Line 43"/>
            <p:cNvSpPr>
              <a:spLocks noChangeShapeType="1"/>
            </p:cNvSpPr>
            <p:nvPr/>
          </p:nvSpPr>
          <p:spPr bwMode="auto">
            <a:xfrm rot="5400000" flipH="1">
              <a:off x="1367" y="3252"/>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330" name="Line 44"/>
            <p:cNvSpPr>
              <a:spLocks noChangeShapeType="1"/>
            </p:cNvSpPr>
            <p:nvPr/>
          </p:nvSpPr>
          <p:spPr bwMode="auto">
            <a:xfrm rot="5400000" flipH="1">
              <a:off x="1396" y="1611"/>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53331" name="Line 45"/>
            <p:cNvSpPr>
              <a:spLocks noChangeShapeType="1"/>
            </p:cNvSpPr>
            <p:nvPr/>
          </p:nvSpPr>
          <p:spPr bwMode="auto">
            <a:xfrm rot="5400000" flipH="1">
              <a:off x="-323" y="2343"/>
              <a:ext cx="2824"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332" name="Text Box 46"/>
            <p:cNvSpPr txBox="1">
              <a:spLocks noChangeArrowheads="1"/>
            </p:cNvSpPr>
            <p:nvPr/>
          </p:nvSpPr>
          <p:spPr bwMode="auto">
            <a:xfrm>
              <a:off x="649" y="863"/>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53333" name="Text Box 47"/>
            <p:cNvSpPr txBox="1">
              <a:spLocks noChangeArrowheads="1"/>
            </p:cNvSpPr>
            <p:nvPr/>
          </p:nvSpPr>
          <p:spPr bwMode="auto">
            <a:xfrm>
              <a:off x="635" y="3261"/>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b="0" dirty="0">
                <a:latin typeface="Arial" panose="020B0604020202020204" pitchFamily="34" charset="0"/>
              </a:endParaRPr>
            </a:p>
            <a:p>
              <a:pPr>
                <a:spcBef>
                  <a:spcPct val="0"/>
                </a:spcBef>
                <a:buFontTx/>
                <a:buNone/>
              </a:pPr>
              <a:endParaRPr lang="nl-NL" altLang="nl-NL" b="0" dirty="0">
                <a:latin typeface="Arial" panose="020B0604020202020204" pitchFamily="34" charset="0"/>
              </a:endParaRPr>
            </a:p>
          </p:txBody>
        </p:sp>
        <p:sp>
          <p:nvSpPr>
            <p:cNvPr id="53335" name="Text Box 49"/>
            <p:cNvSpPr txBox="1">
              <a:spLocks noChangeArrowheads="1"/>
            </p:cNvSpPr>
            <p:nvPr/>
          </p:nvSpPr>
          <p:spPr bwMode="auto">
            <a:xfrm>
              <a:off x="639" y="2083"/>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53336" name="Rectangle 50"/>
            <p:cNvSpPr>
              <a:spLocks noChangeAspect="1" noChangeArrowheads="1"/>
            </p:cNvSpPr>
            <p:nvPr/>
          </p:nvSpPr>
          <p:spPr bwMode="auto">
            <a:xfrm rot="-5400000">
              <a:off x="1450" y="3730"/>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37" name="Text Box 51"/>
            <p:cNvSpPr txBox="1">
              <a:spLocks noChangeArrowheads="1"/>
            </p:cNvSpPr>
            <p:nvPr/>
          </p:nvSpPr>
          <p:spPr bwMode="auto">
            <a:xfrm>
              <a:off x="1707" y="3642"/>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53339" name="Text Box 53"/>
            <p:cNvSpPr txBox="1">
              <a:spLocks noChangeArrowheads="1"/>
            </p:cNvSpPr>
            <p:nvPr/>
          </p:nvSpPr>
          <p:spPr bwMode="auto">
            <a:xfrm>
              <a:off x="2926" y="1827"/>
              <a:ext cx="146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3</a:t>
              </a:r>
              <a:r>
                <a:rPr lang="nl-NL" altLang="nl-NL" b="0" dirty="0">
                  <a:latin typeface="Arial" panose="020B0604020202020204" pitchFamily="34" charset="0"/>
                </a:rPr>
                <a:t>)x</a:t>
              </a:r>
              <a:r>
                <a:rPr lang="nl-NL" altLang="nl-NL" b="0" baseline="-25000" dirty="0">
                  <a:latin typeface="Arial" panose="020B0604020202020204" pitchFamily="34" charset="0"/>
                </a:rPr>
                <a:t>3</a:t>
              </a:r>
              <a:endParaRPr lang="nl-NL" altLang="nl-NL" b="0" dirty="0">
                <a:latin typeface="Arial" panose="020B0604020202020204" pitchFamily="34" charset="0"/>
              </a:endParaRPr>
            </a:p>
          </p:txBody>
        </p:sp>
        <p:grpSp>
          <p:nvGrpSpPr>
            <p:cNvPr id="53340" name="Group 54"/>
            <p:cNvGrpSpPr>
              <a:grpSpLocks/>
            </p:cNvGrpSpPr>
            <p:nvPr/>
          </p:nvGrpSpPr>
          <p:grpSpPr bwMode="auto">
            <a:xfrm>
              <a:off x="285" y="371"/>
              <a:ext cx="1184" cy="464"/>
              <a:chOff x="1938" y="488"/>
              <a:chExt cx="1184" cy="464"/>
            </a:xfrm>
          </p:grpSpPr>
          <p:grpSp>
            <p:nvGrpSpPr>
              <p:cNvPr id="53392" name="Group 55"/>
              <p:cNvGrpSpPr>
                <a:grpSpLocks/>
              </p:cNvGrpSpPr>
              <p:nvPr/>
            </p:nvGrpSpPr>
            <p:grpSpPr bwMode="auto">
              <a:xfrm>
                <a:off x="1938" y="488"/>
                <a:ext cx="880" cy="464"/>
                <a:chOff x="1560" y="3413"/>
                <a:chExt cx="880" cy="464"/>
              </a:xfrm>
            </p:grpSpPr>
            <p:sp>
              <p:nvSpPr>
                <p:cNvPr id="53395" name="Rectangle 56"/>
                <p:cNvSpPr>
                  <a:spLocks noChangeArrowheads="1"/>
                </p:cNvSpPr>
                <p:nvPr/>
              </p:nvSpPr>
              <p:spPr bwMode="auto">
                <a:xfrm>
                  <a:off x="1573" y="3502"/>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96" name="Text Box 57"/>
                <p:cNvSpPr txBox="1">
                  <a:spLocks noChangeArrowheads="1"/>
                </p:cNvSpPr>
                <p:nvPr/>
              </p:nvSpPr>
              <p:spPr bwMode="auto">
                <a:xfrm flipH="1">
                  <a:off x="1560" y="3413"/>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a:t>
                  </a:r>
                  <a:r>
                    <a:rPr lang="nl-NL" altLang="nl-NL" b="0" dirty="0" err="1">
                      <a:solidFill>
                        <a:srgbClr val="CC9900"/>
                      </a:solidFill>
                      <a:latin typeface="Arial" panose="020B0604020202020204" pitchFamily="34" charset="0"/>
                    </a:rPr>
                    <a:t>p</a:t>
                  </a:r>
                  <a:r>
                    <a:rPr lang="nl-NL" altLang="nl-NL" b="0" baseline="-25000" dirty="0" err="1">
                      <a:solidFill>
                        <a:srgbClr val="CC9900"/>
                      </a:solidFill>
                      <a:latin typeface="Arial" panose="020B0604020202020204" pitchFamily="34" charset="0"/>
                    </a:rPr>
                    <a:t>n</a:t>
                  </a:r>
                  <a:r>
                    <a:rPr lang="nl-NL" altLang="nl-NL" b="0" dirty="0">
                      <a:solidFill>
                        <a:srgbClr val="CC9900"/>
                      </a:solidFill>
                      <a:latin typeface="Arial" panose="020B0604020202020204" pitchFamily="34" charset="0"/>
                    </a:rPr>
                    <a:t>)</a:t>
                  </a:r>
                </a:p>
              </p:txBody>
            </p:sp>
          </p:grpSp>
          <p:sp>
            <p:nvSpPr>
              <p:cNvPr id="53393" name="Rectangle 58" descr="Light vertical"/>
              <p:cNvSpPr>
                <a:spLocks noChangeArrowheads="1"/>
              </p:cNvSpPr>
              <p:nvPr/>
            </p:nvSpPr>
            <p:spPr bwMode="auto">
              <a:xfrm rot="5400000" flipH="1">
                <a:off x="2705" y="530"/>
                <a:ext cx="448" cy="387"/>
              </a:xfrm>
              <a:prstGeom prst="rect">
                <a:avLst/>
              </a:prstGeom>
              <a:pattFill prst="ltVert">
                <a:fgClr>
                  <a:schemeClr val="tx1"/>
                </a:fgClr>
                <a:bgClr>
                  <a:srgbClr val="CC9900"/>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94" name="AutoShape 59"/>
              <p:cNvSpPr>
                <a:spLocks/>
              </p:cNvSpPr>
              <p:nvPr/>
            </p:nvSpPr>
            <p:spPr bwMode="auto">
              <a:xfrm rot="10800000" flipH="1">
                <a:off x="2643" y="501"/>
                <a:ext cx="73" cy="442"/>
              </a:xfrm>
              <a:prstGeom prst="leftBrace">
                <a:avLst>
                  <a:gd name="adj1" fmla="val 50457"/>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3341" name="Group 60"/>
            <p:cNvGrpSpPr>
              <a:grpSpLocks/>
            </p:cNvGrpSpPr>
            <p:nvPr/>
          </p:nvGrpSpPr>
          <p:grpSpPr bwMode="auto">
            <a:xfrm>
              <a:off x="271" y="1715"/>
              <a:ext cx="1600" cy="943"/>
              <a:chOff x="70" y="1859"/>
              <a:chExt cx="1600" cy="943"/>
            </a:xfrm>
          </p:grpSpPr>
          <p:sp>
            <p:nvSpPr>
              <p:cNvPr id="53385" name="Rectangle 61" descr="Light vertical"/>
              <p:cNvSpPr>
                <a:spLocks noChangeArrowheads="1"/>
              </p:cNvSpPr>
              <p:nvPr/>
            </p:nvSpPr>
            <p:spPr bwMode="auto">
              <a:xfrm rot="5400000" flipH="1">
                <a:off x="827" y="1933"/>
                <a:ext cx="908" cy="779"/>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386" name="Group 62"/>
              <p:cNvGrpSpPr>
                <a:grpSpLocks/>
              </p:cNvGrpSpPr>
              <p:nvPr/>
            </p:nvGrpSpPr>
            <p:grpSpPr bwMode="auto">
              <a:xfrm>
                <a:off x="70" y="2085"/>
                <a:ext cx="893" cy="634"/>
                <a:chOff x="2455" y="1797"/>
                <a:chExt cx="893" cy="634"/>
              </a:xfrm>
            </p:grpSpPr>
            <p:sp>
              <p:nvSpPr>
                <p:cNvPr id="53390" name="Rectangle 63"/>
                <p:cNvSpPr>
                  <a:spLocks noChangeArrowheads="1"/>
                </p:cNvSpPr>
                <p:nvPr/>
              </p:nvSpPr>
              <p:spPr bwMode="auto">
                <a:xfrm>
                  <a:off x="2455" y="1837"/>
                  <a:ext cx="685" cy="5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91" name="Text Box 64"/>
                <p:cNvSpPr txBox="1">
                  <a:spLocks noChangeArrowheads="1"/>
                </p:cNvSpPr>
                <p:nvPr/>
              </p:nvSpPr>
              <p:spPr bwMode="auto">
                <a:xfrm flipH="1">
                  <a:off x="2468" y="1797"/>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3</a:t>
                  </a:r>
                  <a:r>
                    <a:rPr lang="nl-NL" altLang="nl-NL" b="0" dirty="0">
                      <a:solidFill>
                        <a:srgbClr val="CC9900"/>
                      </a:solidFill>
                      <a:latin typeface="Arial" panose="020B0604020202020204" pitchFamily="34" charset="0"/>
                    </a:rPr>
                    <a:t>)</a:t>
                  </a:r>
                </a:p>
              </p:txBody>
            </p:sp>
          </p:grpSp>
          <p:grpSp>
            <p:nvGrpSpPr>
              <p:cNvPr id="53387" name="Group 65"/>
              <p:cNvGrpSpPr>
                <a:grpSpLocks/>
              </p:cNvGrpSpPr>
              <p:nvPr/>
            </p:nvGrpSpPr>
            <p:grpSpPr bwMode="auto">
              <a:xfrm>
                <a:off x="755" y="1859"/>
                <a:ext cx="128" cy="943"/>
                <a:chOff x="2508" y="1735"/>
                <a:chExt cx="128" cy="943"/>
              </a:xfrm>
            </p:grpSpPr>
            <p:sp>
              <p:nvSpPr>
                <p:cNvPr id="53388" name="Rectangle 66"/>
                <p:cNvSpPr>
                  <a:spLocks noChangeArrowheads="1"/>
                </p:cNvSpPr>
                <p:nvPr/>
              </p:nvSpPr>
              <p:spPr bwMode="auto">
                <a:xfrm>
                  <a:off x="2508" y="1755"/>
                  <a:ext cx="128" cy="9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89" name="AutoShape 67"/>
                <p:cNvSpPr>
                  <a:spLocks/>
                </p:cNvSpPr>
                <p:nvPr/>
              </p:nvSpPr>
              <p:spPr bwMode="auto">
                <a:xfrm rot="10800000" flipH="1">
                  <a:off x="2557" y="1735"/>
                  <a:ext cx="46" cy="897"/>
                </a:xfrm>
                <a:prstGeom prst="leftBrace">
                  <a:avLst>
                    <a:gd name="adj1" fmla="val 162500"/>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53342" name="Rectangle 68" descr="Light vertical"/>
            <p:cNvSpPr>
              <a:spLocks noChangeArrowheads="1"/>
            </p:cNvSpPr>
            <p:nvPr/>
          </p:nvSpPr>
          <p:spPr bwMode="auto">
            <a:xfrm rot="5400000" flipH="1">
              <a:off x="1432" y="2286"/>
              <a:ext cx="573" cy="1266"/>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343" name="Group 69"/>
            <p:cNvGrpSpPr>
              <a:grpSpLocks/>
            </p:cNvGrpSpPr>
            <p:nvPr/>
          </p:nvGrpSpPr>
          <p:grpSpPr bwMode="auto">
            <a:xfrm>
              <a:off x="297" y="2640"/>
              <a:ext cx="880" cy="556"/>
              <a:chOff x="96" y="2784"/>
              <a:chExt cx="880" cy="556"/>
            </a:xfrm>
          </p:grpSpPr>
          <p:sp>
            <p:nvSpPr>
              <p:cNvPr id="53382" name="AutoShape 75"/>
              <p:cNvSpPr>
                <a:spLocks/>
              </p:cNvSpPr>
              <p:nvPr/>
            </p:nvSpPr>
            <p:spPr bwMode="auto">
              <a:xfrm rot="10800000" flipH="1">
                <a:off x="798" y="2784"/>
                <a:ext cx="65" cy="556"/>
              </a:xfrm>
              <a:prstGeom prst="leftBrace">
                <a:avLst>
                  <a:gd name="adj1" fmla="val 7128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379" name="Group 70"/>
              <p:cNvGrpSpPr>
                <a:grpSpLocks/>
              </p:cNvGrpSpPr>
              <p:nvPr/>
            </p:nvGrpSpPr>
            <p:grpSpPr bwMode="auto">
              <a:xfrm>
                <a:off x="96" y="2834"/>
                <a:ext cx="880" cy="471"/>
                <a:chOff x="2427" y="1898"/>
                <a:chExt cx="880" cy="471"/>
              </a:xfrm>
            </p:grpSpPr>
            <p:sp>
              <p:nvSpPr>
                <p:cNvPr id="53383" name="Rectangle 71"/>
                <p:cNvSpPr>
                  <a:spLocks noChangeArrowheads="1"/>
                </p:cNvSpPr>
                <p:nvPr/>
              </p:nvSpPr>
              <p:spPr bwMode="auto">
                <a:xfrm>
                  <a:off x="2440" y="1994"/>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84" name="Text Box 72"/>
                <p:cNvSpPr txBox="1">
                  <a:spLocks noChangeArrowheads="1"/>
                </p:cNvSpPr>
                <p:nvPr/>
              </p:nvSpPr>
              <p:spPr bwMode="auto">
                <a:xfrm flipH="1">
                  <a:off x="2427" y="1898"/>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2</a:t>
                  </a:r>
                  <a:r>
                    <a:rPr lang="nl-NL" altLang="nl-NL" b="0" dirty="0">
                      <a:solidFill>
                        <a:srgbClr val="CC9900"/>
                      </a:solidFill>
                      <a:latin typeface="Arial" panose="020B0604020202020204" pitchFamily="34" charset="0"/>
                    </a:rPr>
                    <a:t>)</a:t>
                  </a:r>
                </a:p>
              </p:txBody>
            </p:sp>
          </p:grpSp>
        </p:grpSp>
        <p:grpSp>
          <p:nvGrpSpPr>
            <p:cNvPr id="53344" name="Group 76"/>
            <p:cNvGrpSpPr>
              <a:grpSpLocks/>
            </p:cNvGrpSpPr>
            <p:nvPr/>
          </p:nvGrpSpPr>
          <p:grpSpPr bwMode="auto">
            <a:xfrm>
              <a:off x="492" y="712"/>
              <a:ext cx="1441" cy="1023"/>
              <a:chOff x="1886" y="730"/>
              <a:chExt cx="1460" cy="1072"/>
            </a:xfrm>
          </p:grpSpPr>
          <p:sp>
            <p:nvSpPr>
              <p:cNvPr id="53366" name="Rectangle 77"/>
              <p:cNvSpPr>
                <a:spLocks noChangeArrowheads="1"/>
              </p:cNvSpPr>
              <p:nvPr/>
            </p:nvSpPr>
            <p:spPr bwMode="auto">
              <a:xfrm>
                <a:off x="1886" y="873"/>
                <a:ext cx="1244" cy="9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367" name="Group 78"/>
              <p:cNvGrpSpPr>
                <a:grpSpLocks/>
              </p:cNvGrpSpPr>
              <p:nvPr/>
            </p:nvGrpSpPr>
            <p:grpSpPr bwMode="auto">
              <a:xfrm>
                <a:off x="2394" y="730"/>
                <a:ext cx="952" cy="1072"/>
                <a:chOff x="2394" y="730"/>
                <a:chExt cx="952" cy="1072"/>
              </a:xfrm>
            </p:grpSpPr>
            <p:sp>
              <p:nvSpPr>
                <p:cNvPr id="53368" name="Text Box 79"/>
                <p:cNvSpPr txBox="1">
                  <a:spLocks noChangeArrowheads="1"/>
                </p:cNvSpPr>
                <p:nvPr/>
              </p:nvSpPr>
              <p:spPr bwMode="auto">
                <a:xfrm rot="-5400000">
                  <a:off x="2020" y="1104"/>
                  <a:ext cx="100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69" name="Text Box 80"/>
                <p:cNvSpPr txBox="1">
                  <a:spLocks noChangeArrowheads="1"/>
                </p:cNvSpPr>
                <p:nvPr/>
              </p:nvSpPr>
              <p:spPr bwMode="auto">
                <a:xfrm rot="-5400000">
                  <a:off x="2126"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70" name="Text Box 81"/>
                <p:cNvSpPr txBox="1">
                  <a:spLocks noChangeArrowheads="1"/>
                </p:cNvSpPr>
                <p:nvPr/>
              </p:nvSpPr>
              <p:spPr bwMode="auto">
                <a:xfrm rot="-5400000">
                  <a:off x="2221"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72" name="Text Box 83"/>
                <p:cNvSpPr txBox="1">
                  <a:spLocks noChangeArrowheads="1"/>
                </p:cNvSpPr>
                <p:nvPr/>
              </p:nvSpPr>
              <p:spPr bwMode="auto">
                <a:xfrm rot="-5400000">
                  <a:off x="2364" y="1106"/>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53373" name="Oval 84"/>
                <p:cNvSpPr>
                  <a:spLocks noChangeArrowheads="1"/>
                </p:cNvSpPr>
                <p:nvPr/>
              </p:nvSpPr>
              <p:spPr bwMode="auto">
                <a:xfrm rot="5400000" flipH="1">
                  <a:off x="2485" y="850"/>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74" name="Text Box 85"/>
                <p:cNvSpPr txBox="1">
                  <a:spLocks noChangeArrowheads="1"/>
                </p:cNvSpPr>
                <p:nvPr/>
              </p:nvSpPr>
              <p:spPr bwMode="auto">
                <a:xfrm rot="16200000">
                  <a:off x="2756" y="1145"/>
                  <a:ext cx="666"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53375" name="Text Box 86"/>
                <p:cNvSpPr txBox="1">
                  <a:spLocks noChangeArrowheads="1"/>
                </p:cNvSpPr>
                <p:nvPr/>
              </p:nvSpPr>
              <p:spPr bwMode="auto">
                <a:xfrm rot="16200000">
                  <a:off x="2706" y="1274"/>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53376" name="Line 87"/>
                <p:cNvSpPr>
                  <a:spLocks noChangeShapeType="1"/>
                </p:cNvSpPr>
                <p:nvPr/>
              </p:nvSpPr>
              <p:spPr bwMode="auto">
                <a:xfrm>
                  <a:off x="2498" y="859"/>
                  <a:ext cx="0" cy="94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377" name="Line 88"/>
                <p:cNvSpPr>
                  <a:spLocks noChangeShapeType="1"/>
                </p:cNvSpPr>
                <p:nvPr/>
              </p:nvSpPr>
              <p:spPr bwMode="auto">
                <a:xfrm>
                  <a:off x="2874" y="832"/>
                  <a:ext cx="0" cy="954"/>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378" name="Line 89"/>
                <p:cNvSpPr>
                  <a:spLocks noChangeShapeType="1"/>
                </p:cNvSpPr>
                <p:nvPr/>
              </p:nvSpPr>
              <p:spPr bwMode="auto">
                <a:xfrm>
                  <a:off x="2489" y="1786"/>
                  <a:ext cx="7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sp>
          <p:nvSpPr>
            <p:cNvPr id="53345" name="Text Box 90"/>
            <p:cNvSpPr txBox="1">
              <a:spLocks noChangeArrowheads="1"/>
            </p:cNvSpPr>
            <p:nvPr/>
          </p:nvSpPr>
          <p:spPr bwMode="auto">
            <a:xfrm>
              <a:off x="2923" y="1563"/>
              <a:ext cx="104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w(p</a:t>
              </a:r>
              <a:r>
                <a:rPr lang="nl-NL" altLang="nl-NL" b="0" baseline="-25000" dirty="0">
                  <a:latin typeface="Arial" panose="020B0604020202020204" pitchFamily="34" charset="0"/>
                </a:rPr>
                <a:t>1</a:t>
              </a:r>
              <a:r>
                <a:rPr lang="nl-NL" altLang="nl-NL" b="0" dirty="0">
                  <a:latin typeface="Arial" panose="020B0604020202020204" pitchFamily="34" charset="0"/>
                </a:rPr>
                <a:t>)x</a:t>
              </a:r>
              <a:r>
                <a:rPr lang="nl-NL" altLang="nl-NL" b="0" baseline="-25000" dirty="0">
                  <a:latin typeface="Arial" panose="020B0604020202020204" pitchFamily="34" charset="0"/>
                </a:rPr>
                <a:t>1</a:t>
              </a:r>
              <a:endParaRPr lang="nl-NL" altLang="nl-NL" b="0" dirty="0">
                <a:latin typeface="Arial" panose="020B0604020202020204" pitchFamily="34" charset="0"/>
              </a:endParaRPr>
            </a:p>
          </p:txBody>
        </p:sp>
        <p:sp>
          <p:nvSpPr>
            <p:cNvPr id="53346" name="Text Box 91"/>
            <p:cNvSpPr txBox="1">
              <a:spLocks noChangeArrowheads="1"/>
            </p:cNvSpPr>
            <p:nvPr/>
          </p:nvSpPr>
          <p:spPr bwMode="auto">
            <a:xfrm>
              <a:off x="4067" y="1827"/>
              <a:ext cx="172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a:t>
              </a:r>
              <a:r>
                <a:rPr lang="nl-NL" altLang="nl-NL" b="0" baseline="30000" dirty="0">
                  <a:latin typeface="Arial" panose="020B0604020202020204" pitchFamily="34" charset="0"/>
                </a:rPr>
                <a:t>...</a:t>
              </a:r>
              <a:r>
                <a:rPr lang="nl-NL" altLang="nl-NL" b="0" dirty="0">
                  <a:latin typeface="Arial" panose="020B0604020202020204" pitchFamily="34" charset="0"/>
                </a:rPr>
                <a:t> + w(</a:t>
              </a:r>
              <a:r>
                <a:rPr lang="nl-NL" altLang="nl-NL" b="0" dirty="0" err="1">
                  <a:latin typeface="Arial" panose="020B0604020202020204" pitchFamily="34" charset="0"/>
                </a:rPr>
                <a:t>p</a:t>
              </a:r>
              <a:r>
                <a:rPr lang="nl-NL" altLang="nl-NL" b="0" baseline="-25000" dirty="0" err="1">
                  <a:latin typeface="Arial" panose="020B0604020202020204" pitchFamily="34" charset="0"/>
                </a:rPr>
                <a:t>n</a:t>
              </a:r>
              <a:r>
                <a:rPr lang="nl-NL" altLang="nl-NL" b="0" dirty="0">
                  <a:latin typeface="Arial" panose="020B0604020202020204" pitchFamily="34" charset="0"/>
                </a:rPr>
                <a:t>)</a:t>
              </a:r>
              <a:r>
                <a:rPr lang="nl-NL" altLang="nl-NL" b="0" dirty="0" err="1">
                  <a:latin typeface="Arial" panose="020B0604020202020204" pitchFamily="34" charset="0"/>
                </a:rPr>
                <a:t>x</a:t>
              </a:r>
              <a:r>
                <a:rPr lang="nl-NL" altLang="nl-NL" b="0" baseline="-25000" dirty="0" err="1">
                  <a:latin typeface="Arial" panose="020B0604020202020204" pitchFamily="34" charset="0"/>
                </a:rPr>
                <a:t>n</a:t>
              </a:r>
              <a:endParaRPr lang="nl-NL" altLang="nl-NL" b="0" baseline="-25000" dirty="0">
                <a:latin typeface="Arial" panose="020B0604020202020204" pitchFamily="34" charset="0"/>
              </a:endParaRPr>
            </a:p>
          </p:txBody>
        </p:sp>
        <p:sp>
          <p:nvSpPr>
            <p:cNvPr id="53347" name="Text Box 92"/>
            <p:cNvSpPr txBox="1">
              <a:spLocks noChangeArrowheads="1"/>
            </p:cNvSpPr>
            <p:nvPr/>
          </p:nvSpPr>
          <p:spPr bwMode="auto">
            <a:xfrm>
              <a:off x="0" y="0"/>
              <a:ext cx="150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53348" name="Text Box 93"/>
            <p:cNvSpPr txBox="1">
              <a:spLocks noChangeArrowheads="1"/>
            </p:cNvSpPr>
            <p:nvPr/>
          </p:nvSpPr>
          <p:spPr bwMode="auto">
            <a:xfrm>
              <a:off x="3892" y="1569"/>
              <a:ext cx="1463"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  w(p</a:t>
              </a:r>
              <a:r>
                <a:rPr lang="nl-NL" altLang="nl-NL" b="0" baseline="-25000" dirty="0">
                  <a:latin typeface="Arial" panose="020B0604020202020204" pitchFamily="34" charset="0"/>
                </a:rPr>
                <a:t>2</a:t>
              </a:r>
              <a:r>
                <a:rPr lang="nl-NL" altLang="nl-NL" b="0" dirty="0">
                  <a:latin typeface="Arial" panose="020B0604020202020204" pitchFamily="34" charset="0"/>
                </a:rPr>
                <a:t>)x</a:t>
              </a:r>
              <a:r>
                <a:rPr lang="nl-NL" altLang="nl-NL" b="0" baseline="-25000" dirty="0">
                  <a:latin typeface="Arial" panose="020B0604020202020204" pitchFamily="34" charset="0"/>
                </a:rPr>
                <a:t>2</a:t>
              </a:r>
              <a:endParaRPr lang="nl-NL" altLang="nl-NL" b="0" dirty="0">
                <a:latin typeface="Arial" panose="020B0604020202020204" pitchFamily="34" charset="0"/>
              </a:endParaRPr>
            </a:p>
          </p:txBody>
        </p:sp>
        <p:sp>
          <p:nvSpPr>
            <p:cNvPr id="53349" name="Text Box 94"/>
            <p:cNvSpPr txBox="1">
              <a:spLocks noChangeArrowheads="1"/>
            </p:cNvSpPr>
            <p:nvPr/>
          </p:nvSpPr>
          <p:spPr bwMode="auto">
            <a:xfrm>
              <a:off x="3043" y="2630"/>
              <a:ext cx="2675" cy="1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nl-NL" altLang="nl-NL" sz="2800" b="0" dirty="0">
                  <a:latin typeface="Arial" panose="020B0604020202020204" pitchFamily="34" charset="0"/>
                </a:rPr>
                <a:t>We have </a:t>
              </a:r>
              <a:r>
                <a:rPr lang="nl-NL" altLang="nl-NL" sz="2800" b="0" dirty="0" err="1">
                  <a:latin typeface="Arial" panose="020B0604020202020204" pitchFamily="34" charset="0"/>
                </a:rPr>
                <a:t>transformed</a:t>
              </a:r>
              <a:r>
                <a:rPr lang="nl-NL" altLang="nl-NL" sz="2800" b="0" dirty="0">
                  <a:latin typeface="Arial" panose="020B0604020202020204" pitchFamily="34" charset="0"/>
                </a:rPr>
                <a:t> </a:t>
              </a:r>
              <a:r>
                <a:rPr lang="nl-NL" altLang="nl-NL" sz="2800" b="0" dirty="0" err="1">
                  <a:latin typeface="Arial" panose="020B0604020202020204" pitchFamily="34" charset="0"/>
                </a:rPr>
                <a:t>height</a:t>
              </a:r>
              <a:r>
                <a:rPr lang="nl-NL" altLang="nl-NL" sz="2800" b="0" dirty="0">
                  <a:latin typeface="Arial" panose="020B0604020202020204" pitchFamily="34" charset="0"/>
                </a:rPr>
                <a:t> of </a:t>
              </a:r>
              <a:r>
                <a:rPr lang="nl-NL" altLang="nl-NL" sz="2800" b="0" dirty="0" err="1">
                  <a:latin typeface="Arial" panose="020B0604020202020204" pitchFamily="34" charset="0"/>
                </a:rPr>
                <a:t>each</a:t>
              </a:r>
              <a:r>
                <a:rPr lang="nl-NL" altLang="nl-NL" sz="2800" b="0" dirty="0">
                  <a:latin typeface="Arial" panose="020B0604020202020204" pitchFamily="34" charset="0"/>
                </a:rPr>
                <a:t> </a:t>
              </a:r>
              <a:r>
                <a:rPr lang="nl-NL" altLang="nl-NL" sz="2800" b="0" dirty="0" err="1">
                  <a:latin typeface="Arial" panose="020B0604020202020204" pitchFamily="34" charset="0"/>
                </a:rPr>
                <a:t>row</a:t>
              </a:r>
              <a:r>
                <a:rPr lang="nl-NL" altLang="nl-NL" sz="2800" b="0" dirty="0">
                  <a:latin typeface="Arial" panose="020B0604020202020204" pitchFamily="34" charset="0"/>
                </a:rPr>
                <a:t>/</a:t>
              </a:r>
              <a:r>
                <a:rPr lang="nl-NL" altLang="nl-NL" sz="2800" b="0" dirty="0" err="1">
                  <a:latin typeface="Arial" panose="020B0604020202020204" pitchFamily="34" charset="0"/>
                </a:rPr>
                <a:t>layer</a:t>
              </a:r>
              <a:r>
                <a:rPr lang="nl-NL" altLang="nl-NL" sz="2800" b="0" dirty="0">
                  <a:latin typeface="Arial" panose="020B0604020202020204" pitchFamily="34" charset="0"/>
                </a:rPr>
                <a:t> (</a:t>
              </a:r>
              <a:r>
                <a:rPr lang="nl-NL" altLang="nl-NL" sz="2800" b="0" dirty="0" err="1">
                  <a:latin typeface="Arial" panose="020B0604020202020204" pitchFamily="34" charset="0"/>
                </a:rPr>
                <a:t>distance</a:t>
              </a:r>
              <a:r>
                <a:rPr lang="nl-NL" altLang="nl-NL" sz="2800" b="0" dirty="0">
                  <a:latin typeface="Arial" panose="020B0604020202020204" pitchFamily="34" charset="0"/>
                </a:rPr>
                <a:t> </a:t>
              </a:r>
              <a:r>
                <a:rPr lang="nl-NL" altLang="nl-NL" sz="2800" b="0" dirty="0" err="1">
                  <a:latin typeface="Arial" panose="020B0604020202020204" pitchFamily="34" charset="0"/>
                </a:rPr>
                <a:t>from</a:t>
              </a:r>
              <a:r>
                <a:rPr lang="nl-NL" altLang="nl-NL" sz="2800" b="0" dirty="0">
                  <a:latin typeface="Arial" panose="020B0604020202020204" pitchFamily="34" charset="0"/>
                </a:rPr>
                <a:t> </a:t>
              </a:r>
              <a:r>
                <a:rPr lang="nl-NL" altLang="nl-NL" sz="2800" b="0" dirty="0" err="1">
                  <a:latin typeface="Arial" panose="020B0604020202020204" pitchFamily="34" charset="0"/>
                </a:rPr>
                <a:t>endpoint</a:t>
              </a:r>
              <a:r>
                <a:rPr lang="nl-NL" altLang="nl-NL" sz="2800" b="0" dirty="0">
                  <a:latin typeface="Arial" panose="020B0604020202020204" pitchFamily="34" charset="0"/>
                </a:rPr>
                <a:t> down </a:t>
              </a:r>
              <a:r>
                <a:rPr lang="nl-NL" altLang="nl-NL" sz="2800" b="0" dirty="0" err="1">
                  <a:latin typeface="Arial" panose="020B0604020202020204" pitchFamily="34" charset="0"/>
                </a:rPr>
                <a:t>to</a:t>
              </a:r>
              <a:r>
                <a:rPr lang="nl-NL" altLang="nl-NL" sz="2800" b="0" dirty="0">
                  <a:latin typeface="Arial" panose="020B0604020202020204" pitchFamily="34" charset="0"/>
                </a:rPr>
                <a:t> </a:t>
              </a:r>
              <a:r>
                <a:rPr lang="nl-NL" altLang="nl-NL" sz="2800" b="0" dirty="0" err="1">
                  <a:latin typeface="Arial" panose="020B0604020202020204" pitchFamily="34" charset="0"/>
                </a:rPr>
                <a:t>its</a:t>
              </a:r>
              <a:r>
                <a:rPr lang="nl-NL" altLang="nl-NL" sz="2800" b="0" dirty="0">
                  <a:latin typeface="Arial" panose="020B0604020202020204" pitchFamily="34" charset="0"/>
                </a:rPr>
                <a:t> </a:t>
              </a:r>
              <a:r>
                <a:rPr lang="nl-NL" altLang="nl-NL" sz="2800" b="0" dirty="0" err="1">
                  <a:latin typeface="Arial" panose="020B0604020202020204" pitchFamily="34" charset="0"/>
                </a:rPr>
                <a:t>lower</a:t>
              </a:r>
              <a:r>
                <a:rPr lang="nl-NL" altLang="nl-NL" sz="2800" b="0" dirty="0">
                  <a:latin typeface="Arial" panose="020B0604020202020204" pitchFamily="34" charset="0"/>
                </a:rPr>
                <a:t> </a:t>
              </a:r>
              <a:r>
                <a:rPr lang="nl-NL" altLang="nl-NL" sz="2800" b="0" dirty="0" err="1">
                  <a:latin typeface="Arial" panose="020B0604020202020204" pitchFamily="34" charset="0"/>
                </a:rPr>
                <a:t>neighbor</a:t>
              </a:r>
              <a:r>
                <a:rPr lang="nl-NL" altLang="nl-NL" sz="2800" b="0" dirty="0">
                  <a:latin typeface="Arial" panose="020B0604020202020204" pitchFamily="34" charset="0"/>
                </a:rPr>
                <a:t>).</a:t>
              </a:r>
            </a:p>
          </p:txBody>
        </p:sp>
        <p:sp>
          <p:nvSpPr>
            <p:cNvPr id="53350" name="Text Box 95"/>
            <p:cNvSpPr txBox="1">
              <a:spLocks noChangeArrowheads="1"/>
            </p:cNvSpPr>
            <p:nvPr/>
          </p:nvSpPr>
          <p:spPr bwMode="auto">
            <a:xfrm>
              <a:off x="2873" y="1047"/>
              <a:ext cx="2653"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Value of prospect is</a:t>
              </a:r>
            </a:p>
          </p:txBody>
        </p:sp>
        <p:sp>
          <p:nvSpPr>
            <p:cNvPr id="53351" name="Text Box 96"/>
            <p:cNvSpPr txBox="1">
              <a:spLocks noChangeArrowheads="1"/>
            </p:cNvSpPr>
            <p:nvPr/>
          </p:nvSpPr>
          <p:spPr bwMode="auto">
            <a:xfrm>
              <a:off x="1521" y="63"/>
              <a:ext cx="1577"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800" b="0" dirty="0">
                  <a:latin typeface="Arial" panose="020B0604020202020204" pitchFamily="34" charset="0"/>
                  <a:cs typeface="Times New Roman" panose="02020603050405020304" pitchFamily="18" charset="0"/>
                  <a:sym typeface="Math3" panose="00000400000000000000" pitchFamily="2" charset="2"/>
                </a:rPr>
                <a:t>Is EV (flipped</a:t>
              </a:r>
              <a:br>
                <a:rPr lang="en-GB" altLang="nl-NL" sz="2800" b="0" dirty="0">
                  <a:latin typeface="Arial" panose="020B0604020202020204" pitchFamily="34" charset="0"/>
                  <a:cs typeface="Times New Roman" panose="02020603050405020304" pitchFamily="18" charset="0"/>
                  <a:sym typeface="Math3" panose="00000400000000000000" pitchFamily="2" charset="2"/>
                </a:rPr>
              </a:br>
              <a:r>
                <a:rPr lang="en-GB" altLang="nl-NL" sz="2800" b="0" dirty="0">
                  <a:latin typeface="Arial" panose="020B0604020202020204" pitchFamily="34" charset="0"/>
                  <a:cs typeface="Times New Roman" panose="02020603050405020304" pitchFamily="18" charset="0"/>
                  <a:sym typeface="Math3" panose="00000400000000000000" pitchFamily="2" charset="2"/>
                </a:rPr>
                <a:t>  &amp; rotated)</a:t>
              </a:r>
            </a:p>
          </p:txBody>
        </p:sp>
        <p:sp>
          <p:nvSpPr>
            <p:cNvPr id="53352" name="Rectangle 97"/>
            <p:cNvSpPr>
              <a:spLocks noChangeArrowheads="1"/>
            </p:cNvSpPr>
            <p:nvPr/>
          </p:nvSpPr>
          <p:spPr bwMode="auto">
            <a:xfrm>
              <a:off x="1520" y="117"/>
              <a:ext cx="1417" cy="60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353" name="Group 98"/>
            <p:cNvGrpSpPr>
              <a:grpSpLocks/>
            </p:cNvGrpSpPr>
            <p:nvPr/>
          </p:nvGrpSpPr>
          <p:grpSpPr bwMode="auto">
            <a:xfrm>
              <a:off x="295" y="3208"/>
              <a:ext cx="880" cy="570"/>
              <a:chOff x="250" y="888"/>
              <a:chExt cx="880" cy="585"/>
            </a:xfrm>
          </p:grpSpPr>
          <p:sp>
            <p:nvSpPr>
              <p:cNvPr id="53362" name="Rectangle 99"/>
              <p:cNvSpPr>
                <a:spLocks noChangeArrowheads="1"/>
              </p:cNvSpPr>
              <p:nvPr/>
            </p:nvSpPr>
            <p:spPr bwMode="auto">
              <a:xfrm>
                <a:off x="290" y="1008"/>
                <a:ext cx="685" cy="4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63" name="Text Box 100"/>
              <p:cNvSpPr txBox="1">
                <a:spLocks noChangeArrowheads="1"/>
              </p:cNvSpPr>
              <p:nvPr/>
            </p:nvSpPr>
            <p:spPr bwMode="auto">
              <a:xfrm flipH="1">
                <a:off x="250" y="944"/>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1</a:t>
                </a:r>
                <a:r>
                  <a:rPr lang="nl-NL" altLang="nl-NL" b="0" dirty="0">
                    <a:solidFill>
                      <a:srgbClr val="CC9900"/>
                    </a:solidFill>
                    <a:latin typeface="Arial" panose="020B0604020202020204" pitchFamily="34" charset="0"/>
                  </a:rPr>
                  <a:t>)</a:t>
                </a:r>
              </a:p>
            </p:txBody>
          </p:sp>
          <p:sp>
            <p:nvSpPr>
              <p:cNvPr id="53364" name="Rectangle 101"/>
              <p:cNvSpPr>
                <a:spLocks noChangeArrowheads="1"/>
              </p:cNvSpPr>
              <p:nvPr/>
            </p:nvSpPr>
            <p:spPr bwMode="auto">
              <a:xfrm>
                <a:off x="936" y="888"/>
                <a:ext cx="101" cy="5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65" name="AutoShape 102"/>
              <p:cNvSpPr>
                <a:spLocks/>
              </p:cNvSpPr>
              <p:nvPr/>
            </p:nvSpPr>
            <p:spPr bwMode="auto">
              <a:xfrm rot="10800000" flipH="1">
                <a:off x="965" y="892"/>
                <a:ext cx="72" cy="549"/>
              </a:xfrm>
              <a:prstGeom prst="leftBrace">
                <a:avLst>
                  <a:gd name="adj1" fmla="val 6354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3354" name="Group 103"/>
            <p:cNvGrpSpPr>
              <a:grpSpLocks/>
            </p:cNvGrpSpPr>
            <p:nvPr/>
          </p:nvGrpSpPr>
          <p:grpSpPr bwMode="auto">
            <a:xfrm>
              <a:off x="2929" y="2109"/>
              <a:ext cx="1704" cy="471"/>
              <a:chOff x="3061" y="2154"/>
              <a:chExt cx="1704" cy="471"/>
            </a:xfrm>
          </p:grpSpPr>
          <p:sp>
            <p:nvSpPr>
              <p:cNvPr id="53358" name="Text Box 104"/>
              <p:cNvSpPr txBox="1">
                <a:spLocks noChangeArrowheads="1"/>
              </p:cNvSpPr>
              <p:nvPr/>
            </p:nvSpPr>
            <p:spPr bwMode="auto">
              <a:xfrm>
                <a:off x="3061" y="2154"/>
                <a:ext cx="170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is area</a:t>
                </a:r>
              </a:p>
            </p:txBody>
          </p:sp>
          <p:grpSp>
            <p:nvGrpSpPr>
              <p:cNvPr id="53359" name="Group 105"/>
              <p:cNvGrpSpPr>
                <a:grpSpLocks/>
              </p:cNvGrpSpPr>
              <p:nvPr/>
            </p:nvGrpSpPr>
            <p:grpSpPr bwMode="auto">
              <a:xfrm>
                <a:off x="4079" y="2154"/>
                <a:ext cx="434" cy="471"/>
                <a:chOff x="4079" y="2154"/>
                <a:chExt cx="434" cy="471"/>
              </a:xfrm>
            </p:grpSpPr>
            <p:sp>
              <p:nvSpPr>
                <p:cNvPr id="53360" name="Text Box 106"/>
                <p:cNvSpPr txBox="1">
                  <a:spLocks noChangeArrowheads="1"/>
                </p:cNvSpPr>
                <p:nvPr/>
              </p:nvSpPr>
              <p:spPr bwMode="auto">
                <a:xfrm>
                  <a:off x="4237" y="2154"/>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sp>
              <p:nvSpPr>
                <p:cNvPr id="53361" name="Rectangle 107" descr="Light vertical"/>
                <p:cNvSpPr>
                  <a:spLocks noChangeArrowheads="1"/>
                </p:cNvSpPr>
                <p:nvPr/>
              </p:nvSpPr>
              <p:spPr bwMode="auto">
                <a:xfrm rot="5400000" flipH="1">
                  <a:off x="4074" y="2303"/>
                  <a:ext cx="184" cy="173"/>
                </a:xfrm>
                <a:prstGeom prst="rect">
                  <a:avLst/>
                </a:prstGeom>
                <a:pattFill prst="ltVert">
                  <a:fgClr>
                    <a:schemeClr val="tx1"/>
                  </a:fgClr>
                  <a:bgClr>
                    <a:srgbClr val="CC9900"/>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53355" name="Rectangle 108" descr="Light vertical"/>
            <p:cNvSpPr>
              <a:spLocks noChangeArrowheads="1"/>
            </p:cNvSpPr>
            <p:nvPr/>
          </p:nvSpPr>
          <p:spPr bwMode="auto">
            <a:xfrm rot="5400000" flipH="1">
              <a:off x="1444" y="2844"/>
              <a:ext cx="555" cy="1260"/>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356" name="Text Box 109"/>
            <p:cNvSpPr txBox="1">
              <a:spLocks noChangeArrowheads="1"/>
            </p:cNvSpPr>
            <p:nvPr/>
          </p:nvSpPr>
          <p:spPr bwMode="auto">
            <a:xfrm>
              <a:off x="2168" y="3644"/>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grpSp>
      <p:sp>
        <p:nvSpPr>
          <p:cNvPr id="552047" name="Rectangle 111" descr="Light vertical"/>
          <p:cNvSpPr>
            <a:spLocks noChangeArrowheads="1"/>
          </p:cNvSpPr>
          <p:nvPr/>
        </p:nvSpPr>
        <p:spPr bwMode="auto">
          <a:xfrm rot="5400000" flipH="1">
            <a:off x="2719387" y="4059238"/>
            <a:ext cx="53975" cy="2000250"/>
          </a:xfrm>
          <a:prstGeom prst="rect">
            <a:avLst/>
          </a:prstGeom>
          <a:pattFill prst="ltVert">
            <a:fgClr>
              <a:schemeClr val="tx1"/>
            </a:fgClr>
            <a:bgClr>
              <a:srgbClr val="CC9900"/>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18" name="Group 112"/>
          <p:cNvGrpSpPr>
            <a:grpSpLocks/>
          </p:cNvGrpSpPr>
          <p:nvPr/>
        </p:nvGrpSpPr>
        <p:grpSpPr bwMode="auto">
          <a:xfrm>
            <a:off x="-74619" y="4114800"/>
            <a:ext cx="1993907" cy="2160588"/>
            <a:chOff x="-98" y="2604"/>
            <a:chExt cx="1256" cy="1361"/>
          </a:xfrm>
        </p:grpSpPr>
        <p:sp>
          <p:nvSpPr>
            <p:cNvPr id="53283" name="Text Box 113"/>
            <p:cNvSpPr txBox="1">
              <a:spLocks noChangeArrowheads="1"/>
            </p:cNvSpPr>
            <p:nvPr/>
          </p:nvSpPr>
          <p:spPr bwMode="auto">
            <a:xfrm rot="16200000" flipH="1">
              <a:off x="-544" y="3050"/>
              <a:ext cx="1301"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solidFill>
                    <a:srgbClr val="CC9900"/>
                  </a:solidFill>
                  <a:latin typeface="Arial" panose="020B0604020202020204" pitchFamily="34" charset="0"/>
                </a:rPr>
                <a:t>w(p</a:t>
              </a:r>
              <a:r>
                <a:rPr lang="nl-NL" altLang="nl-NL" b="0" baseline="-25000" dirty="0">
                  <a:solidFill>
                    <a:srgbClr val="CC9900"/>
                  </a:solidFill>
                  <a:latin typeface="Arial" panose="020B0604020202020204" pitchFamily="34" charset="0"/>
                </a:rPr>
                <a:t>1</a:t>
              </a:r>
              <a:r>
                <a:rPr lang="nl-NL" altLang="nl-NL" b="0" dirty="0">
                  <a:solidFill>
                    <a:srgbClr val="CC9900"/>
                  </a:solidFill>
                  <a:latin typeface="Arial" panose="020B0604020202020204" pitchFamily="34" charset="0"/>
                </a:rPr>
                <a:t>+ p</a:t>
              </a:r>
              <a:r>
                <a:rPr lang="nl-NL" altLang="nl-NL" b="0" baseline="-25000" dirty="0">
                  <a:solidFill>
                    <a:srgbClr val="CC9900"/>
                  </a:solidFill>
                  <a:latin typeface="Arial" panose="020B0604020202020204" pitchFamily="34" charset="0"/>
                </a:rPr>
                <a:t>2</a:t>
              </a:r>
              <a:r>
                <a:rPr lang="nl-NL" altLang="nl-NL" b="0" dirty="0">
                  <a:solidFill>
                    <a:srgbClr val="CC9900"/>
                  </a:solidFill>
                  <a:latin typeface="Arial" panose="020B0604020202020204" pitchFamily="34" charset="0"/>
                </a:rPr>
                <a:t>)</a:t>
              </a:r>
            </a:p>
          </p:txBody>
        </p:sp>
        <p:grpSp>
          <p:nvGrpSpPr>
            <p:cNvPr id="53284" name="Group 114"/>
            <p:cNvGrpSpPr>
              <a:grpSpLocks/>
            </p:cNvGrpSpPr>
            <p:nvPr/>
          </p:nvGrpSpPr>
          <p:grpSpPr bwMode="auto">
            <a:xfrm>
              <a:off x="277" y="2622"/>
              <a:ext cx="881" cy="1343"/>
              <a:chOff x="277" y="2622"/>
              <a:chExt cx="881" cy="1343"/>
            </a:xfrm>
          </p:grpSpPr>
          <p:sp>
            <p:nvSpPr>
              <p:cNvPr id="53291" name="Freeform 115"/>
              <p:cNvSpPr>
                <a:spLocks/>
              </p:cNvSpPr>
              <p:nvPr/>
            </p:nvSpPr>
            <p:spPr bwMode="auto">
              <a:xfrm>
                <a:off x="427" y="2622"/>
                <a:ext cx="724" cy="56"/>
              </a:xfrm>
              <a:custGeom>
                <a:avLst/>
                <a:gdLst>
                  <a:gd name="T0" fmla="*/ 0 w 658"/>
                  <a:gd name="T1" fmla="*/ 2 h 137"/>
                  <a:gd name="T2" fmla="*/ 994 w 658"/>
                  <a:gd name="T3" fmla="*/ 2 h 137"/>
                  <a:gd name="T4" fmla="*/ 4456 w 658"/>
                  <a:gd name="T5" fmla="*/ 0 h 137"/>
                  <a:gd name="T6" fmla="*/ 0 60000 65536"/>
                  <a:gd name="T7" fmla="*/ 0 60000 65536"/>
                  <a:gd name="T8" fmla="*/ 0 60000 65536"/>
                  <a:gd name="T9" fmla="*/ 0 w 658"/>
                  <a:gd name="T10" fmla="*/ 0 h 137"/>
                  <a:gd name="T11" fmla="*/ 658 w 658"/>
                  <a:gd name="T12" fmla="*/ 137 h 137"/>
                </a:gdLst>
                <a:ahLst/>
                <a:cxnLst>
                  <a:cxn ang="T6">
                    <a:pos x="T0" y="T1"/>
                  </a:cxn>
                  <a:cxn ang="T7">
                    <a:pos x="T2" y="T3"/>
                  </a:cxn>
                  <a:cxn ang="T8">
                    <a:pos x="T4" y="T5"/>
                  </a:cxn>
                </a:cxnLst>
                <a:rect l="T9" t="T10" r="T11" b="T12"/>
                <a:pathLst>
                  <a:path w="658" h="137">
                    <a:moveTo>
                      <a:pt x="0" y="137"/>
                    </a:moveTo>
                    <a:cubicBezTo>
                      <a:pt x="13" y="100"/>
                      <a:pt x="36" y="87"/>
                      <a:pt x="146" y="64"/>
                    </a:cubicBezTo>
                    <a:cubicBezTo>
                      <a:pt x="256" y="41"/>
                      <a:pt x="551" y="13"/>
                      <a:pt x="658" y="0"/>
                    </a:cubicBezTo>
                  </a:path>
                </a:pathLst>
              </a:custGeom>
              <a:noFill/>
              <a:ln w="38100" cap="rnd" cmpd="sng">
                <a:solidFill>
                  <a:srgbClr val="CC9900"/>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53292" name="Freeform 116"/>
              <p:cNvSpPr>
                <a:spLocks/>
              </p:cNvSpPr>
              <p:nvPr/>
            </p:nvSpPr>
            <p:spPr bwMode="auto">
              <a:xfrm flipV="1">
                <a:off x="434" y="3884"/>
                <a:ext cx="724" cy="81"/>
              </a:xfrm>
              <a:custGeom>
                <a:avLst/>
                <a:gdLst>
                  <a:gd name="T0" fmla="*/ 0 w 658"/>
                  <a:gd name="T1" fmla="*/ 2 h 137"/>
                  <a:gd name="T2" fmla="*/ 994 w 658"/>
                  <a:gd name="T3" fmla="*/ 2 h 137"/>
                  <a:gd name="T4" fmla="*/ 4456 w 658"/>
                  <a:gd name="T5" fmla="*/ 0 h 137"/>
                  <a:gd name="T6" fmla="*/ 0 60000 65536"/>
                  <a:gd name="T7" fmla="*/ 0 60000 65536"/>
                  <a:gd name="T8" fmla="*/ 0 60000 65536"/>
                  <a:gd name="T9" fmla="*/ 0 w 658"/>
                  <a:gd name="T10" fmla="*/ 0 h 137"/>
                  <a:gd name="T11" fmla="*/ 658 w 658"/>
                  <a:gd name="T12" fmla="*/ 137 h 137"/>
                </a:gdLst>
                <a:ahLst/>
                <a:cxnLst>
                  <a:cxn ang="T6">
                    <a:pos x="T0" y="T1"/>
                  </a:cxn>
                  <a:cxn ang="T7">
                    <a:pos x="T2" y="T3"/>
                  </a:cxn>
                  <a:cxn ang="T8">
                    <a:pos x="T4" y="T5"/>
                  </a:cxn>
                </a:cxnLst>
                <a:rect l="T9" t="T10" r="T11" b="T12"/>
                <a:pathLst>
                  <a:path w="658" h="137">
                    <a:moveTo>
                      <a:pt x="0" y="137"/>
                    </a:moveTo>
                    <a:cubicBezTo>
                      <a:pt x="13" y="100"/>
                      <a:pt x="36" y="87"/>
                      <a:pt x="146" y="64"/>
                    </a:cubicBezTo>
                    <a:cubicBezTo>
                      <a:pt x="256" y="41"/>
                      <a:pt x="551" y="13"/>
                      <a:pt x="658" y="0"/>
                    </a:cubicBezTo>
                  </a:path>
                </a:pathLst>
              </a:custGeom>
              <a:noFill/>
              <a:ln w="38100" cap="rnd" cmpd="sng">
                <a:solidFill>
                  <a:srgbClr val="CC9900"/>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53293" name="AutoShape 117"/>
              <p:cNvSpPr>
                <a:spLocks/>
              </p:cNvSpPr>
              <p:nvPr/>
            </p:nvSpPr>
            <p:spPr bwMode="auto">
              <a:xfrm rot="10800000" flipH="1">
                <a:off x="277" y="2727"/>
                <a:ext cx="115" cy="1152"/>
              </a:xfrm>
              <a:prstGeom prst="leftBrace">
                <a:avLst>
                  <a:gd name="adj1" fmla="val 117771"/>
                  <a:gd name="adj2" fmla="val 50000"/>
                </a:avLst>
              </a:prstGeom>
              <a:noFill/>
              <a:ln w="3810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53285" name="Group 118"/>
            <p:cNvGrpSpPr>
              <a:grpSpLocks/>
            </p:cNvGrpSpPr>
            <p:nvPr/>
          </p:nvGrpSpPr>
          <p:grpSpPr bwMode="auto">
            <a:xfrm>
              <a:off x="319" y="2868"/>
              <a:ext cx="610" cy="172"/>
              <a:chOff x="3683" y="2097"/>
              <a:chExt cx="219" cy="135"/>
            </a:xfrm>
          </p:grpSpPr>
          <p:sp>
            <p:nvSpPr>
              <p:cNvPr id="53289" name="Line 119"/>
              <p:cNvSpPr>
                <a:spLocks noChangeShapeType="1"/>
              </p:cNvSpPr>
              <p:nvPr/>
            </p:nvSpPr>
            <p:spPr bwMode="auto">
              <a:xfrm>
                <a:off x="3687" y="2098"/>
                <a:ext cx="215" cy="134"/>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290" name="Line 120"/>
              <p:cNvSpPr>
                <a:spLocks noChangeShapeType="1"/>
              </p:cNvSpPr>
              <p:nvPr/>
            </p:nvSpPr>
            <p:spPr bwMode="auto">
              <a:xfrm rot="16200000">
                <a:off x="3727" y="2053"/>
                <a:ext cx="129" cy="218"/>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nvGrpSpPr>
            <p:cNvPr id="53286" name="Group 121"/>
            <p:cNvGrpSpPr>
              <a:grpSpLocks/>
            </p:cNvGrpSpPr>
            <p:nvPr/>
          </p:nvGrpSpPr>
          <p:grpSpPr bwMode="auto">
            <a:xfrm>
              <a:off x="340" y="3388"/>
              <a:ext cx="600" cy="206"/>
              <a:chOff x="3692" y="2063"/>
              <a:chExt cx="215" cy="161"/>
            </a:xfrm>
          </p:grpSpPr>
          <p:sp>
            <p:nvSpPr>
              <p:cNvPr id="53287" name="Line 122"/>
              <p:cNvSpPr>
                <a:spLocks noChangeShapeType="1"/>
              </p:cNvSpPr>
              <p:nvPr/>
            </p:nvSpPr>
            <p:spPr bwMode="auto">
              <a:xfrm>
                <a:off x="3695" y="2063"/>
                <a:ext cx="212" cy="161"/>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288" name="Line 123"/>
              <p:cNvSpPr>
                <a:spLocks noChangeShapeType="1"/>
              </p:cNvSpPr>
              <p:nvPr/>
            </p:nvSpPr>
            <p:spPr bwMode="auto">
              <a:xfrm rot="16200000">
                <a:off x="3734" y="2022"/>
                <a:ext cx="118" cy="201"/>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grpSp>
        <p:nvGrpSpPr>
          <p:cNvPr id="22" name="Group 124"/>
          <p:cNvGrpSpPr>
            <a:grpSpLocks/>
          </p:cNvGrpSpPr>
          <p:nvPr/>
        </p:nvGrpSpPr>
        <p:grpSpPr bwMode="auto">
          <a:xfrm>
            <a:off x="1243013" y="5958117"/>
            <a:ext cx="3522662" cy="917575"/>
            <a:chOff x="850" y="3351"/>
            <a:chExt cx="2219" cy="578"/>
          </a:xfrm>
        </p:grpSpPr>
        <p:sp>
          <p:nvSpPr>
            <p:cNvPr id="53264" name="Text Box 125"/>
            <p:cNvSpPr txBox="1">
              <a:spLocks noChangeArrowheads="1"/>
            </p:cNvSpPr>
            <p:nvPr/>
          </p:nvSpPr>
          <p:spPr bwMode="auto">
            <a:xfrm>
              <a:off x="2269" y="3501"/>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grpSp>
          <p:nvGrpSpPr>
            <p:cNvPr id="53265" name="Group 126"/>
            <p:cNvGrpSpPr>
              <a:grpSpLocks/>
            </p:cNvGrpSpPr>
            <p:nvPr/>
          </p:nvGrpSpPr>
          <p:grpSpPr bwMode="auto">
            <a:xfrm>
              <a:off x="850" y="3351"/>
              <a:ext cx="2219" cy="578"/>
              <a:chOff x="850" y="3351"/>
              <a:chExt cx="2219" cy="578"/>
            </a:xfrm>
          </p:grpSpPr>
          <p:sp>
            <p:nvSpPr>
              <p:cNvPr id="53276" name="Text Box 137"/>
              <p:cNvSpPr txBox="1">
                <a:spLocks noChangeArrowheads="1"/>
              </p:cNvSpPr>
              <p:nvPr/>
            </p:nvSpPr>
            <p:spPr bwMode="auto">
              <a:xfrm rot="16200000">
                <a:off x="1724" y="3385"/>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53275" name="Text Box 136"/>
              <p:cNvSpPr txBox="1">
                <a:spLocks noChangeArrowheads="1"/>
              </p:cNvSpPr>
              <p:nvPr/>
            </p:nvSpPr>
            <p:spPr bwMode="auto">
              <a:xfrm>
                <a:off x="1778" y="3491"/>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53268" name="Text Box 129"/>
              <p:cNvSpPr txBox="1">
                <a:spLocks noChangeArrowheads="1"/>
              </p:cNvSpPr>
              <p:nvPr/>
            </p:nvSpPr>
            <p:spPr bwMode="auto">
              <a:xfrm>
                <a:off x="1378" y="3492"/>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53266" name="Rectangle 127" descr="Light vertical"/>
              <p:cNvSpPr>
                <a:spLocks noChangeArrowheads="1"/>
              </p:cNvSpPr>
              <p:nvPr/>
            </p:nvSpPr>
            <p:spPr bwMode="auto">
              <a:xfrm rot="5400000" flipH="1">
                <a:off x="1685" y="2833"/>
                <a:ext cx="238" cy="1274"/>
              </a:xfrm>
              <a:prstGeom prst="rect">
                <a:avLst/>
              </a:prstGeom>
              <a:pattFill prst="ltVert">
                <a:fgClr>
                  <a:schemeClr val="tx1"/>
                </a:fgClr>
                <a:bgClr>
                  <a:srgbClr val="FF00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267" name="Text Box 128"/>
              <p:cNvSpPr txBox="1">
                <a:spLocks noChangeArrowheads="1"/>
              </p:cNvSpPr>
              <p:nvPr/>
            </p:nvSpPr>
            <p:spPr bwMode="auto">
              <a:xfrm>
                <a:off x="2272" y="3501"/>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53269" name="Text Box 130"/>
              <p:cNvSpPr txBox="1">
                <a:spLocks noChangeArrowheads="1"/>
              </p:cNvSpPr>
              <p:nvPr/>
            </p:nvSpPr>
            <p:spPr bwMode="auto">
              <a:xfrm>
                <a:off x="850" y="3449"/>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53270" name="Line 131"/>
              <p:cNvSpPr>
                <a:spLocks noChangeShapeType="1"/>
              </p:cNvSpPr>
              <p:nvPr/>
            </p:nvSpPr>
            <p:spPr bwMode="auto">
              <a:xfrm rot="5400000" flipH="1" flipV="1">
                <a:off x="1757" y="2911"/>
                <a:ext cx="0" cy="1358"/>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3271" name="Rectangle 132"/>
              <p:cNvSpPr>
                <a:spLocks noChangeArrowheads="1"/>
              </p:cNvSpPr>
              <p:nvPr/>
            </p:nvSpPr>
            <p:spPr bwMode="auto">
              <a:xfrm rot="5400000" flipH="1">
                <a:off x="2418" y="3581"/>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272" name="Rectangle 133"/>
              <p:cNvSpPr>
                <a:spLocks noChangeArrowheads="1"/>
              </p:cNvSpPr>
              <p:nvPr/>
            </p:nvSpPr>
            <p:spPr bwMode="auto">
              <a:xfrm rot="5400000" flipH="1">
                <a:off x="1929" y="3581"/>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273" name="Oval 134"/>
              <p:cNvSpPr>
                <a:spLocks noChangeArrowheads="1"/>
              </p:cNvSpPr>
              <p:nvPr/>
            </p:nvSpPr>
            <p:spPr bwMode="auto">
              <a:xfrm rot="5400000" flipH="1">
                <a:off x="1159" y="3573"/>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274" name="Rectangle 135"/>
              <p:cNvSpPr>
                <a:spLocks noChangeAspect="1" noChangeArrowheads="1"/>
              </p:cNvSpPr>
              <p:nvPr/>
            </p:nvSpPr>
            <p:spPr bwMode="auto">
              <a:xfrm rot="-5400000">
                <a:off x="1531" y="3574"/>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53277" name="Rectangle 138"/>
              <p:cNvSpPr>
                <a:spLocks noChangeArrowheads="1"/>
              </p:cNvSpPr>
              <p:nvPr/>
            </p:nvSpPr>
            <p:spPr bwMode="auto">
              <a:xfrm>
                <a:off x="2822" y="3352"/>
                <a:ext cx="247" cy="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53278" name="Group 139"/>
              <p:cNvGrpSpPr>
                <a:grpSpLocks noChangeAspect="1"/>
              </p:cNvGrpSpPr>
              <p:nvPr/>
            </p:nvGrpSpPr>
            <p:grpSpPr bwMode="auto">
              <a:xfrm>
                <a:off x="940" y="3364"/>
                <a:ext cx="150" cy="155"/>
                <a:chOff x="3742" y="2083"/>
                <a:chExt cx="183" cy="189"/>
              </a:xfrm>
            </p:grpSpPr>
            <p:sp>
              <p:nvSpPr>
                <p:cNvPr id="53281" name="Line 140"/>
                <p:cNvSpPr>
                  <a:spLocks noChangeAspect="1" noChangeShapeType="1"/>
                </p:cNvSpPr>
                <p:nvPr/>
              </p:nvSpPr>
              <p:spPr bwMode="auto">
                <a:xfrm>
                  <a:off x="3742" y="2083"/>
                  <a:ext cx="183" cy="183"/>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282" name="Line 141"/>
                <p:cNvSpPr>
                  <a:spLocks noChangeAspect="1" noChangeShapeType="1"/>
                </p:cNvSpPr>
                <p:nvPr/>
              </p:nvSpPr>
              <p:spPr bwMode="auto">
                <a:xfrm rot="16200000">
                  <a:off x="3742" y="2089"/>
                  <a:ext cx="183" cy="183"/>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53279" name="Line 142"/>
              <p:cNvSpPr>
                <a:spLocks noChangeShapeType="1"/>
              </p:cNvSpPr>
              <p:nvPr/>
            </p:nvSpPr>
            <p:spPr bwMode="auto">
              <a:xfrm>
                <a:off x="1170" y="3370"/>
                <a:ext cx="0" cy="2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280" name="Rectangle 143"/>
              <p:cNvSpPr>
                <a:spLocks noChangeArrowheads="1"/>
              </p:cNvSpPr>
              <p:nvPr/>
            </p:nvSpPr>
            <p:spPr bwMode="auto">
              <a:xfrm>
                <a:off x="2447" y="3367"/>
                <a:ext cx="192" cy="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nvGrpSpPr>
          <p:cNvPr id="53260" name="Group 145"/>
          <p:cNvGrpSpPr>
            <a:grpSpLocks/>
          </p:cNvGrpSpPr>
          <p:nvPr/>
        </p:nvGrpSpPr>
        <p:grpSpPr bwMode="auto">
          <a:xfrm>
            <a:off x="4848232" y="2606671"/>
            <a:ext cx="3248702" cy="436432"/>
            <a:chOff x="3742" y="2041"/>
            <a:chExt cx="188" cy="215"/>
          </a:xfrm>
        </p:grpSpPr>
        <p:sp>
          <p:nvSpPr>
            <p:cNvPr id="53262" name="Line 146"/>
            <p:cNvSpPr>
              <a:spLocks noChangeShapeType="1"/>
            </p:cNvSpPr>
            <p:nvPr/>
          </p:nvSpPr>
          <p:spPr bwMode="auto">
            <a:xfrm>
              <a:off x="3742" y="2041"/>
              <a:ext cx="183" cy="215"/>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3263" name="Line 147"/>
            <p:cNvSpPr>
              <a:spLocks noChangeShapeType="1"/>
            </p:cNvSpPr>
            <p:nvPr/>
          </p:nvSpPr>
          <p:spPr bwMode="auto">
            <a:xfrm rot="16200000">
              <a:off x="3744" y="2039"/>
              <a:ext cx="183" cy="188"/>
            </a:xfrm>
            <a:prstGeom prst="line">
              <a:avLst/>
            </a:prstGeom>
            <a:noFill/>
            <a:ln w="38100">
              <a:solidFill>
                <a:srgbClr val="CC99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sp>
        <p:nvSpPr>
          <p:cNvPr id="53261" name="Text Box 148"/>
          <p:cNvSpPr txBox="1">
            <a:spLocks noChangeArrowheads="1"/>
          </p:cNvSpPr>
          <p:nvPr/>
        </p:nvSpPr>
        <p:spPr bwMode="auto">
          <a:xfrm>
            <a:off x="5353050" y="2066925"/>
            <a:ext cx="2600325" cy="74771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w(p</a:t>
            </a:r>
            <a:r>
              <a:rPr lang="nl-NL" altLang="nl-NL" b="0" baseline="-25000" dirty="0">
                <a:latin typeface="Arial" panose="020B0604020202020204" pitchFamily="34" charset="0"/>
              </a:rPr>
              <a:t>1</a:t>
            </a:r>
            <a:r>
              <a:rPr lang="nl-NL" altLang="nl-NL" b="0" dirty="0">
                <a:latin typeface="Arial" panose="020B0604020202020204" pitchFamily="34" charset="0"/>
              </a:rPr>
              <a:t>+p</a:t>
            </a:r>
            <a:r>
              <a:rPr lang="nl-NL" altLang="nl-NL" b="0" baseline="-25000" dirty="0">
                <a:latin typeface="Arial" panose="020B0604020202020204" pitchFamily="34" charset="0"/>
              </a:rPr>
              <a:t>2</a:t>
            </a:r>
            <a:r>
              <a:rPr lang="nl-NL" altLang="nl-NL" b="0" dirty="0">
                <a:latin typeface="Arial" panose="020B0604020202020204" pitchFamily="34" charset="0"/>
              </a:rPr>
              <a:t>)x</a:t>
            </a:r>
            <a:r>
              <a:rPr lang="nl-NL" altLang="nl-NL" b="0" baseline="-25000" dirty="0">
                <a:latin typeface="Arial" panose="020B0604020202020204" pitchFamily="34" charset="0"/>
              </a:rPr>
              <a:t>1</a:t>
            </a:r>
            <a:endParaRPr lang="nl-NL" altLang="nl-NL" b="0" dirty="0">
              <a:latin typeface="Arial" panose="020B0604020202020204" pitchFamily="34" charset="0"/>
            </a:endParaRPr>
          </a:p>
        </p:txBody>
      </p:sp>
      <p:grpSp>
        <p:nvGrpSpPr>
          <p:cNvPr id="27" name="Group 149"/>
          <p:cNvGrpSpPr>
            <a:grpSpLocks/>
          </p:cNvGrpSpPr>
          <p:nvPr/>
        </p:nvGrpSpPr>
        <p:grpSpPr bwMode="auto">
          <a:xfrm>
            <a:off x="3797316" y="5951538"/>
            <a:ext cx="3678246" cy="928687"/>
            <a:chOff x="2954" y="3720"/>
            <a:chExt cx="2317" cy="585"/>
          </a:xfrm>
        </p:grpSpPr>
        <p:sp>
          <p:nvSpPr>
            <p:cNvPr id="53257" name="Text Box 150"/>
            <p:cNvSpPr txBox="1">
              <a:spLocks noChangeArrowheads="1"/>
            </p:cNvSpPr>
            <p:nvPr/>
          </p:nvSpPr>
          <p:spPr bwMode="auto">
            <a:xfrm>
              <a:off x="3175" y="3888"/>
              <a:ext cx="2096"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dirty="0" err="1">
                  <a:solidFill>
                    <a:srgbClr val="FF0000"/>
                  </a:solidFill>
                  <a:latin typeface="Arial" panose="020B0604020202020204" pitchFamily="34" charset="0"/>
                </a:rPr>
                <a:t>additional</a:t>
              </a:r>
              <a:r>
                <a:rPr lang="nl-NL" altLang="nl-NL" sz="2800" dirty="0">
                  <a:solidFill>
                    <a:srgbClr val="FF0000"/>
                  </a:solidFill>
                  <a:latin typeface="Arial" panose="020B0604020202020204" pitchFamily="34" charset="0"/>
                </a:rPr>
                <a:t> area!!!</a:t>
              </a:r>
            </a:p>
          </p:txBody>
        </p:sp>
        <p:sp>
          <p:nvSpPr>
            <p:cNvPr id="53258" name="Line 151"/>
            <p:cNvSpPr>
              <a:spLocks noChangeShapeType="1"/>
            </p:cNvSpPr>
            <p:nvPr/>
          </p:nvSpPr>
          <p:spPr bwMode="auto">
            <a:xfrm>
              <a:off x="3076" y="3844"/>
              <a:ext cx="201" cy="174"/>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53259" name="AutoShape 152"/>
            <p:cNvSpPr>
              <a:spLocks/>
            </p:cNvSpPr>
            <p:nvPr/>
          </p:nvSpPr>
          <p:spPr bwMode="auto">
            <a:xfrm rot="10800000">
              <a:off x="2954" y="3720"/>
              <a:ext cx="110" cy="240"/>
            </a:xfrm>
            <a:prstGeom prst="leftBrace">
              <a:avLst>
                <a:gd name="adj1" fmla="val 18182"/>
                <a:gd name="adj2" fmla="val 50000"/>
              </a:avLst>
            </a:prstGeom>
            <a:noFill/>
            <a:ln w="38100" cap="rnd">
              <a:solidFill>
                <a:srgbClr val="FF0000"/>
              </a:solidFill>
              <a:prstDash val="sysDot"/>
              <a:round/>
              <a:headEnd/>
              <a:tailEnd/>
            </a:ln>
            <a:extLst>
              <a:ext uri="{909E8E84-426E-40DD-AFC4-6F175D3DCCD1}">
                <a14:hiddenFill xmlns:a14="http://schemas.microsoft.com/office/drawing/2010/main">
                  <a:solidFill>
                    <a:srgbClr val="FFFFFF"/>
                  </a:solidFill>
                </a14:hiddenFill>
              </a:ext>
            </a:extLst>
          </p:spPr>
          <p:txBody>
            <a:bodyPr rot="1080000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solidFill>
                  <a:srgbClr val="FF0000"/>
                </a:solidFill>
                <a:latin typeface="Arial" panose="020B0604020202020204" pitchFamily="34" charset="0"/>
              </a:endParaRPr>
            </a:p>
          </p:txBody>
        </p:sp>
      </p:grpSp>
      <p:sp>
        <p:nvSpPr>
          <p:cNvPr id="143" name="Text Box 3">
            <a:extLst>
              <a:ext uri="{FF2B5EF4-FFF2-40B4-BE49-F238E27FC236}">
                <a16:creationId xmlns:a16="http://schemas.microsoft.com/office/drawing/2014/main" id="{A7A22D03-BA24-4208-9F49-BE240A12F768}"/>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89</a:t>
            </a:fld>
            <a:endParaRPr lang="en-US" altLang="nl-NL" sz="1600"/>
          </a:p>
        </p:txBody>
      </p:sp>
    </p:spTree>
    <p:extLst>
      <p:ext uri="{BB962C8B-B14F-4D97-AF65-F5344CB8AC3E}">
        <p14:creationId xmlns:p14="http://schemas.microsoft.com/office/powerpoint/2010/main" val="274405888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520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326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26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047" grpId="0" animBg="1"/>
      <p:bldP spid="5326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628650" y="576263"/>
            <a:ext cx="8251825" cy="5693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Can you one more time think of justification?</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CC9900"/>
                </a:solidFill>
                <a:latin typeface="Arial" panose="020B0604020202020204" pitchFamily="34" charset="0"/>
                <a:cs typeface="Times New Roman" panose="02020603050405020304" pitchFamily="18" charset="0"/>
                <a:sym typeface="Math3" panose="00000400000000000000" pitchFamily="2" charset="2"/>
              </a:rPr>
              <a:t>Law of large numbers!?</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Not bad. </a:t>
            </a: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Weak points:</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Needs repeated decisions.</a:t>
            </a:r>
          </a:p>
          <a:p>
            <a:pPr>
              <a:spcBef>
                <a:spcPct val="0"/>
              </a:spcBef>
              <a:buFont typeface="Math3" panose="00000400000000000000" pitchFamily="2" charset="2"/>
              <a:buNone/>
            </a:pP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a:t>
            </a:r>
            <a:r>
              <a:rPr lang="en-US" altLang="nl-NL" sz="2800" dirty="0" err="1">
                <a:solidFill>
                  <a:srgbClr val="000000"/>
                </a:solidFill>
                <a:latin typeface="Arial" panose="020B0604020202020204" pitchFamily="34" charset="0"/>
                <a:cs typeface="Times New Roman" panose="02020603050405020304" pitchFamily="18" charset="0"/>
                <a:sym typeface="Math3" panose="00000400000000000000" pitchFamily="2" charset="2"/>
              </a:rPr>
              <a:t>Sumtotal</a:t>
            </a: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of wealth over lifetime not always </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  relevant.</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Need different story.</a:t>
            </a:r>
            <a:b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br>
            <a:endPar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sz="2800" dirty="0">
                <a:solidFill>
                  <a:srgbClr val="000000"/>
                </a:solidFill>
                <a:latin typeface="Arial" panose="020B0604020202020204" pitchFamily="34" charset="0"/>
                <a:cs typeface="Times New Roman" panose="02020603050405020304" pitchFamily="18" charset="0"/>
                <a:sym typeface="Math3" panose="00000400000000000000" pitchFamily="2" charset="2"/>
              </a:rPr>
              <a:t>Advisor apologizes. Asks for </a:t>
            </a: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US" altLang="nl-NL" sz="2800" baseline="30000" dirty="0">
                <a:solidFill>
                  <a:srgbClr val="0000FF"/>
                </a:solidFill>
                <a:latin typeface="Arial" panose="020B0604020202020204" pitchFamily="34" charset="0"/>
                <a:cs typeface="Times New Roman" panose="02020603050405020304" pitchFamily="18" charset="0"/>
                <a:sym typeface="Math3" panose="00000400000000000000" pitchFamily="2" charset="2"/>
              </a:rPr>
              <a:t>nd</a:t>
            </a:r>
            <a:r>
              <a:rPr lang="en-US"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 chance.</a:t>
            </a:r>
          </a:p>
          <a:p>
            <a:pPr>
              <a:spcBef>
                <a:spcPct val="0"/>
              </a:spcBef>
              <a:buFont typeface="Math3" panose="00000400000000000000" pitchFamily="2" charset="2"/>
              <a:buNone/>
            </a:pPr>
            <a:r>
              <a:rPr lang="en-US" altLang="nl-NL" sz="2800" dirty="0">
                <a:latin typeface="Arial" panose="020B0604020202020204" pitchFamily="34" charset="0"/>
                <a:cs typeface="Times New Roman" panose="02020603050405020304" pitchFamily="18" charset="0"/>
                <a:sym typeface="Math3" panose="00000400000000000000" pitchFamily="2" charset="2"/>
              </a:rPr>
              <a:t>Recommends:</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
        <p:nvSpPr>
          <p:cNvPr id="4" name="Text Box 3"/>
          <p:cNvSpPr txBox="1">
            <a:spLocks noChangeArrowheads="1"/>
          </p:cNvSpPr>
          <p:nvPr/>
        </p:nvSpPr>
        <p:spPr bwMode="auto">
          <a:xfrm>
            <a:off x="8926388"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a:t>
            </a:fld>
            <a:endParaRPr lang="en-US" altLang="nl-NL" sz="1600"/>
          </a:p>
        </p:txBody>
      </p:sp>
    </p:spTree>
    <p:extLst>
      <p:ext uri="{BB962C8B-B14F-4D97-AF65-F5344CB8AC3E}">
        <p14:creationId xmlns:p14="http://schemas.microsoft.com/office/powerpoint/2010/main" val="1516586464"/>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451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451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451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8" name="Text Box 4"/>
          <p:cNvSpPr txBox="1">
            <a:spLocks noChangeArrowheads="1"/>
          </p:cNvSpPr>
          <p:nvPr/>
        </p:nvSpPr>
        <p:spPr bwMode="auto">
          <a:xfrm>
            <a:off x="314325" y="381000"/>
            <a:ext cx="8147050" cy="4967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Case 2.</a:t>
            </a:r>
            <a:r>
              <a:rPr lang="en-US"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a:t>
            </a:r>
            <a:r>
              <a:rPr lang="en-GB" altLang="nl-NL" sz="1800" b="0" dirty="0">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  </a:t>
            </a:r>
            <a:r>
              <a:rPr lang="en-US" altLang="nl-NL" b="0" dirty="0">
                <a:latin typeface="Arial" panose="020B0604020202020204" pitchFamily="34" charset="0"/>
                <a:sym typeface="Symbol" panose="05050102010706020507" pitchFamily="18" charset="2"/>
              </a:rPr>
              <a:t>&lt;  </a:t>
            </a:r>
            <a:r>
              <a:rPr lang="en-GB" altLang="nl-NL" b="0" dirty="0">
                <a:latin typeface="Arial" panose="020B0604020202020204" pitchFamily="34" charset="0"/>
                <a:sym typeface="Math3" panose="00000400000000000000" pitchFamily="2" charset="2"/>
              </a:rPr>
              <a:t>w(p</a:t>
            </a:r>
            <a:r>
              <a:rPr lang="en-GB" altLang="nl-NL" b="0" baseline="-25000" dirty="0">
                <a:latin typeface="Arial" panose="020B0604020202020204" pitchFamily="34" charset="0"/>
                <a:sym typeface="Math3" panose="00000400000000000000" pitchFamily="2" charset="2"/>
              </a:rPr>
              <a:t>1</a:t>
            </a:r>
            <a:r>
              <a:rPr lang="en-GB" altLang="nl-NL" b="0" dirty="0">
                <a:latin typeface="Arial" panose="020B0604020202020204" pitchFamily="34" charset="0"/>
                <a:sym typeface="Math3" panose="00000400000000000000" pitchFamily="2" charset="2"/>
              </a:rPr>
              <a:t>) + w(p</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a:t>
            </a: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Similar problems.</a:t>
            </a:r>
          </a:p>
          <a:p>
            <a:pPr>
              <a:lnSpc>
                <a:spcPct val="90000"/>
              </a:lnSpc>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Now move x</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 up towards x</a:t>
            </a:r>
            <a:r>
              <a:rPr lang="en-GB" altLang="nl-NL" b="0" baseline="-25000" dirty="0">
                <a:latin typeface="Arial" panose="020B0604020202020204" pitchFamily="34" charset="0"/>
                <a:sym typeface="Math3" panose="00000400000000000000" pitchFamily="2" charset="2"/>
              </a:rPr>
              <a:t>1</a:t>
            </a:r>
            <a:r>
              <a:rPr lang="en-GB" altLang="nl-NL" b="0" dirty="0">
                <a:latin typeface="Arial" panose="020B0604020202020204" pitchFamily="34" charset="0"/>
                <a:sym typeface="Math3" panose="00000400000000000000" pitchFamily="2" charset="2"/>
              </a:rPr>
              <a:t>, until it hits x</a:t>
            </a:r>
            <a:r>
              <a:rPr lang="en-GB" altLang="nl-NL" b="0" baseline="-25000" dirty="0">
                <a:latin typeface="Arial" panose="020B0604020202020204" pitchFamily="34" charset="0"/>
                <a:sym typeface="Math3" panose="00000400000000000000" pitchFamily="2" charset="2"/>
              </a:rPr>
              <a:t>1</a:t>
            </a:r>
            <a:r>
              <a:rPr lang="en-GB" altLang="nl-NL" b="0" dirty="0">
                <a:latin typeface="Arial" panose="020B0604020202020204" pitchFamily="34" charset="0"/>
                <a:sym typeface="Math3" panose="00000400000000000000" pitchFamily="2" charset="2"/>
              </a:rPr>
              <a:t>:</a:t>
            </a:r>
          </a:p>
          <a:p>
            <a:pPr>
              <a:lnSpc>
                <a:spcPct val="90000"/>
              </a:lnSpc>
              <a:spcBef>
                <a:spcPct val="0"/>
              </a:spcBef>
              <a:buFont typeface="Math3" panose="00000400000000000000" pitchFamily="2" charset="2"/>
              <a:buNone/>
            </a:pPr>
            <a:r>
              <a:rPr lang="en-GB" altLang="nl-NL" b="0" dirty="0">
                <a:latin typeface="Arial" panose="020B0604020202020204" pitchFamily="34" charset="0"/>
                <a:sym typeface="Math3" panose="00000400000000000000" pitchFamily="2" charset="2"/>
              </a:rPr>
              <a:t>a sudden implosion of area, with</a:t>
            </a:r>
            <a:br>
              <a:rPr lang="en-GB" altLang="nl-NL" b="0" dirty="0">
                <a:latin typeface="Arial" panose="020B0604020202020204" pitchFamily="34" charset="0"/>
                <a:sym typeface="Math3" panose="00000400000000000000" pitchFamily="2" charset="2"/>
              </a:rPr>
            </a:br>
            <a:r>
              <a:rPr lang="en-GB" altLang="nl-NL" b="0" dirty="0">
                <a:solidFill>
                  <a:srgbClr val="0000FF"/>
                </a:solidFill>
                <a:latin typeface="Arial" panose="020B0604020202020204" pitchFamily="34" charset="0"/>
                <a:sym typeface="Math3" panose="00000400000000000000" pitchFamily="2" charset="2"/>
              </a:rPr>
              <a:t>-</a:t>
            </a:r>
            <a:r>
              <a:rPr lang="en-GB" altLang="nl-NL" b="0" dirty="0">
                <a:latin typeface="Arial" panose="020B0604020202020204" pitchFamily="34" charset="0"/>
                <a:sym typeface="Math3" panose="00000400000000000000" pitchFamily="2" charset="2"/>
              </a:rPr>
              <a:t> discontinuity;</a:t>
            </a:r>
            <a:br>
              <a:rPr lang="en-GB" altLang="nl-NL" b="0" dirty="0">
                <a:latin typeface="Arial" panose="020B0604020202020204" pitchFamily="34" charset="0"/>
                <a:sym typeface="Math3" panose="00000400000000000000" pitchFamily="2" charset="2"/>
              </a:rPr>
            </a:br>
            <a:r>
              <a:rPr lang="en-GB" altLang="nl-NL" b="0" dirty="0">
                <a:solidFill>
                  <a:srgbClr val="0000FF"/>
                </a:solidFill>
                <a:latin typeface="Arial" panose="020B0604020202020204" pitchFamily="34" charset="0"/>
                <a:sym typeface="Math3" panose="00000400000000000000" pitchFamily="2" charset="2"/>
              </a:rPr>
              <a:t>-</a:t>
            </a:r>
            <a:r>
              <a:rPr lang="en-GB" altLang="nl-NL" b="0" dirty="0">
                <a:latin typeface="Arial" panose="020B0604020202020204" pitchFamily="34" charset="0"/>
                <a:sym typeface="Math3" panose="00000400000000000000" pitchFamily="2" charset="2"/>
              </a:rPr>
              <a:t> increasing x</a:t>
            </a:r>
            <a:r>
              <a:rPr lang="en-GB" altLang="nl-NL" b="0" baseline="-25000" dirty="0">
                <a:latin typeface="Arial" panose="020B0604020202020204" pitchFamily="34" charset="0"/>
                <a:sym typeface="Math3" panose="00000400000000000000" pitchFamily="2" charset="2"/>
              </a:rPr>
              <a:t>2</a:t>
            </a:r>
            <a:r>
              <a:rPr lang="en-GB" altLang="nl-NL" b="0" dirty="0">
                <a:latin typeface="Arial" panose="020B0604020202020204" pitchFamily="34" charset="0"/>
                <a:sym typeface="Math3" panose="00000400000000000000" pitchFamily="2" charset="2"/>
              </a:rPr>
              <a:t> may decrease value.</a:t>
            </a:r>
            <a:br>
              <a:rPr lang="en-GB" altLang="nl-NL" b="0" dirty="0">
                <a:latin typeface="Arial" panose="020B0604020202020204" pitchFamily="34" charset="0"/>
                <a:sym typeface="Math3" panose="00000400000000000000" pitchFamily="2" charset="2"/>
              </a:rPr>
            </a:br>
            <a:br>
              <a:rPr lang="en-GB" altLang="nl-NL" b="0" dirty="0">
                <a:latin typeface="Arial" panose="020B0604020202020204" pitchFamily="34" charset="0"/>
                <a:sym typeface="Math3" panose="00000400000000000000" pitchFamily="2" charset="2"/>
              </a:rPr>
            </a:br>
            <a:endParaRPr lang="en-GB" altLang="nl-NL" b="0" dirty="0">
              <a:latin typeface="Arial" panose="020B0604020202020204" pitchFamily="34"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solidFill>
                  <a:srgbClr val="0000FF"/>
                </a:solidFill>
                <a:latin typeface="Arial" panose="020B0604020202020204" pitchFamily="34" charset="0"/>
                <a:sym typeface="Math3" panose="00000400000000000000" pitchFamily="2" charset="2"/>
              </a:rPr>
              <a:t>Conclusion.</a:t>
            </a:r>
            <a:r>
              <a:rPr lang="en-GB" altLang="nl-NL" b="0" dirty="0">
                <a:solidFill>
                  <a:srgbClr val="0066FF"/>
                </a:solidFill>
                <a:latin typeface="Arial" panose="020B0604020202020204" pitchFamily="34" charset="0"/>
                <a:sym typeface="Math3" panose="00000400000000000000" pitchFamily="2" charset="2"/>
              </a:rPr>
              <a:t> </a:t>
            </a:r>
            <a:r>
              <a:rPr lang="en-GB" altLang="nl-NL" b="0" dirty="0">
                <a:latin typeface="Arial" panose="020B0604020202020204" pitchFamily="34" charset="0"/>
                <a:sym typeface="Math3" panose="00000400000000000000" pitchFamily="2" charset="2"/>
              </a:rPr>
              <a:t>Transforming probabilities in </a:t>
            </a:r>
            <a:br>
              <a:rPr lang="en-GB" altLang="nl-NL" b="0" dirty="0">
                <a:latin typeface="Arial" panose="020B0604020202020204" pitchFamily="34" charset="0"/>
                <a:sym typeface="Math3" panose="00000400000000000000" pitchFamily="2" charset="2"/>
              </a:rPr>
            </a:br>
            <a:r>
              <a:rPr lang="en-GB" altLang="nl-NL" b="0" dirty="0">
                <a:latin typeface="Arial" panose="020B0604020202020204" pitchFamily="34" charset="0"/>
                <a:sym typeface="Math3" panose="00000400000000000000" pitchFamily="2" charset="2"/>
              </a:rPr>
              <a:t>                    old way is unsound.</a:t>
            </a:r>
          </a:p>
        </p:txBody>
      </p:sp>
      <p:sp>
        <p:nvSpPr>
          <p:cNvPr id="5" name="Text Box 3">
            <a:extLst>
              <a:ext uri="{FF2B5EF4-FFF2-40B4-BE49-F238E27FC236}">
                <a16:creationId xmlns:a16="http://schemas.microsoft.com/office/drawing/2014/main" id="{5C3004E0-410B-4B7D-950B-4BD71EAB0FFC}"/>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90</a:t>
            </a:fld>
            <a:endParaRPr lang="en-US" altLang="nl-NL" sz="1600"/>
          </a:p>
        </p:txBody>
      </p:sp>
    </p:spTree>
    <p:extLst>
      <p:ext uri="{BB962C8B-B14F-4D97-AF65-F5344CB8AC3E}">
        <p14:creationId xmlns:p14="http://schemas.microsoft.com/office/powerpoint/2010/main" val="272635745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094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094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094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1094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1094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build="p"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628650" y="104775"/>
            <a:ext cx="8251825" cy="6740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Old way does not work.</a:t>
            </a: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First discovered: </a:t>
            </a:r>
            <a:r>
              <a:rPr lang="en-GB" altLang="nl-NL" b="0" dirty="0" err="1">
                <a:latin typeface="Arial" panose="020B0604020202020204" pitchFamily="34" charset="0"/>
                <a:cs typeface="Times New Roman" panose="02020603050405020304" pitchFamily="18" charset="0"/>
                <a:sym typeface="Math3" panose="00000400000000000000" pitchFamily="2" charset="2"/>
              </a:rPr>
              <a:t>Fishburn</a:t>
            </a:r>
            <a:r>
              <a:rPr lang="en-GB" altLang="nl-NL" b="0" dirty="0">
                <a:latin typeface="Arial" panose="020B0604020202020204" pitchFamily="34" charset="0"/>
                <a:cs typeface="Times New Roman" panose="02020603050405020304" pitchFamily="18" charset="0"/>
                <a:sym typeface="Math3" panose="00000400000000000000" pitchFamily="2" charset="2"/>
              </a:rPr>
              <a:t> (1978).</a:t>
            </a: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Also by: </a:t>
            </a:r>
            <a:r>
              <a:rPr lang="en-GB" altLang="nl-NL" b="0" dirty="0" err="1">
                <a:latin typeface="Arial" panose="020B0604020202020204" pitchFamily="34" charset="0"/>
                <a:cs typeface="Times New Roman" panose="02020603050405020304" pitchFamily="18" charset="0"/>
                <a:sym typeface="Math3" panose="00000400000000000000" pitchFamily="2" charset="2"/>
              </a:rPr>
              <a:t>Kahneman</a:t>
            </a:r>
            <a:r>
              <a:rPr lang="en-GB" altLang="nl-NL" b="0" dirty="0">
                <a:latin typeface="Arial" panose="020B0604020202020204" pitchFamily="34" charset="0"/>
                <a:cs typeface="Times New Roman" panose="02020603050405020304" pitchFamily="18" charset="0"/>
                <a:sym typeface="Math3" panose="00000400000000000000" pitchFamily="2" charset="2"/>
              </a:rPr>
              <a:t> &amp; </a:t>
            </a:r>
            <a:r>
              <a:rPr lang="en-GB" altLang="nl-NL" b="0" dirty="0" err="1">
                <a:latin typeface="Arial" panose="020B0604020202020204" pitchFamily="34" charset="0"/>
                <a:cs typeface="Times New Roman" panose="02020603050405020304" pitchFamily="18" charset="0"/>
                <a:sym typeface="Math3" panose="00000400000000000000" pitchFamily="2" charset="2"/>
              </a:rPr>
              <a:t>Tversky</a:t>
            </a:r>
            <a:r>
              <a:rPr lang="en-GB" altLang="nl-NL" b="0" dirty="0">
                <a:latin typeface="Arial" panose="020B0604020202020204" pitchFamily="34" charset="0"/>
                <a:cs typeface="Times New Roman" panose="02020603050405020304" pitchFamily="18" charset="0"/>
                <a:sym typeface="Math3" panose="00000400000000000000" pitchFamily="2" charset="2"/>
              </a:rPr>
              <a:t> (1979).</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Taking stock of end 1970s:</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r>
              <a:rPr lang="en-GB"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GB" altLang="nl-NL" b="0" dirty="0">
                <a:latin typeface="Arial" panose="020B0604020202020204" pitchFamily="34" charset="0"/>
                <a:cs typeface="Times New Roman" panose="02020603050405020304" pitchFamily="18" charset="0"/>
                <a:sym typeface="Math3" panose="00000400000000000000" pitchFamily="2" charset="2"/>
              </a:rPr>
              <a:t>Good psychological intuition that </a:t>
            </a: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    risk attitude </a:t>
            </a:r>
            <a:r>
              <a:rPr lang="nl-NL" altLang="nl-NL" b="0" dirty="0">
                <a:latin typeface="Arial" panose="020B0604020202020204" pitchFamily="34" charset="0"/>
                <a:cs typeface="Times New Roman" panose="02020603050405020304" pitchFamily="18" charset="0"/>
                <a:sym typeface="Symbol" panose="05050102010706020507" pitchFamily="18"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a:t>
            </a:r>
            <a:r>
              <a:rPr lang="en-GB" altLang="nl-NL" b="0" dirty="0">
                <a:latin typeface="Arial" panose="020B0604020202020204" pitchFamily="34" charset="0"/>
                <a:cs typeface="Times New Roman" panose="02020603050405020304" pitchFamily="18" charset="0"/>
                <a:sym typeface="Math3" panose="00000400000000000000" pitchFamily="2" charset="2"/>
              </a:rPr>
              <a:t>probabilistic sensitivity.</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But</a:t>
            </a:r>
            <a:br>
              <a:rPr lang="en-GB" altLang="nl-NL" b="0" dirty="0">
                <a:solidFill>
                  <a:srgbClr val="00FFCC"/>
                </a:solidFill>
                <a:latin typeface="Arial" panose="020B0604020202020204" pitchFamily="34" charset="0"/>
                <a:cs typeface="Times New Roman" panose="02020603050405020304" pitchFamily="18" charset="0"/>
                <a:sym typeface="Math3" panose="00000400000000000000" pitchFamily="2" charset="2"/>
              </a:rPr>
            </a:br>
            <a:endParaRPr lang="en-GB" altLang="nl-NL" b="0" dirty="0">
              <a:solidFill>
                <a:srgbClr val="00FFCC"/>
              </a:solidFill>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2.</a:t>
            </a:r>
            <a:r>
              <a:rPr lang="en-GB" altLang="nl-NL" b="0" dirty="0">
                <a:solidFill>
                  <a:srgbClr val="0066FF"/>
                </a:solidFill>
                <a:latin typeface="Arial" panose="020B0604020202020204" pitchFamily="34" charset="0"/>
                <a:cs typeface="Times New Roman" panose="02020603050405020304" pitchFamily="18" charset="0"/>
                <a:sym typeface="Math3" panose="00000400000000000000" pitchFamily="2" charset="2"/>
              </a:rPr>
              <a:t> </a:t>
            </a:r>
            <a:r>
              <a:rPr lang="en-GB" altLang="nl-NL" b="0" dirty="0">
                <a:latin typeface="Arial" panose="020B0604020202020204" pitchFamily="34" charset="0"/>
                <a:cs typeface="Times New Roman" panose="02020603050405020304" pitchFamily="18" charset="0"/>
                <a:sym typeface="Math3" panose="00000400000000000000" pitchFamily="2" charset="2"/>
              </a:rPr>
              <a:t>No theory to do it.</a:t>
            </a:r>
            <a:br>
              <a:rPr lang="en-GB" altLang="nl-NL" b="0" dirty="0">
                <a:latin typeface="Arial" panose="020B0604020202020204" pitchFamily="34" charset="0"/>
                <a:cs typeface="Times New Roman" panose="02020603050405020304" pitchFamily="18" charset="0"/>
                <a:sym typeface="Math3" panose="00000400000000000000" pitchFamily="2" charset="2"/>
              </a:rPr>
            </a:br>
            <a:endParaRPr lang="en-GB" altLang="nl-NL"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GB" altLang="nl-NL" b="0" dirty="0">
                <a:latin typeface="Arial" panose="020B0604020202020204" pitchFamily="34" charset="0"/>
                <a:cs typeface="Times New Roman" panose="02020603050405020304" pitchFamily="18" charset="0"/>
                <a:sym typeface="Math3" panose="00000400000000000000" pitchFamily="2" charset="2"/>
              </a:rPr>
              <a:t>Then came the Quiggin &amp; </a:t>
            </a:r>
            <a:r>
              <a:rPr lang="en-GB" altLang="nl-NL" b="0" dirty="0" err="1">
                <a:latin typeface="Arial" panose="020B0604020202020204" pitchFamily="34" charset="0"/>
                <a:cs typeface="Times New Roman" panose="02020603050405020304" pitchFamily="18" charset="0"/>
                <a:sym typeface="Math3" panose="00000400000000000000" pitchFamily="2" charset="2"/>
              </a:rPr>
              <a:t>Schmeidler</a:t>
            </a:r>
            <a:r>
              <a:rPr lang="en-GB" altLang="nl-NL" b="0" dirty="0">
                <a:latin typeface="Arial" panose="020B0604020202020204" pitchFamily="34" charset="0"/>
                <a:cs typeface="Times New Roman" panose="02020603050405020304" pitchFamily="18" charset="0"/>
                <a:sym typeface="Math3" panose="00000400000000000000" pitchFamily="2" charset="2"/>
              </a:rPr>
              <a:t> </a:t>
            </a:r>
            <a:br>
              <a:rPr lang="en-GB" altLang="nl-NL" b="0" dirty="0">
                <a:latin typeface="Arial" panose="020B0604020202020204" pitchFamily="34" charset="0"/>
                <a:cs typeface="Times New Roman" panose="02020603050405020304" pitchFamily="18" charset="0"/>
                <a:sym typeface="Math3" panose="00000400000000000000" pitchFamily="2" charset="2"/>
              </a:rPr>
            </a:br>
            <a:r>
              <a:rPr lang="en-GB" altLang="nl-NL" b="0" dirty="0">
                <a:latin typeface="Arial" panose="020B0604020202020204" pitchFamily="34" charset="0"/>
                <a:cs typeface="Times New Roman" panose="02020603050405020304" pitchFamily="18" charset="0"/>
                <a:sym typeface="Math3" panose="00000400000000000000" pitchFamily="2" charset="2"/>
              </a:rPr>
              <a:t>“rank-dependent” idea:</a:t>
            </a:r>
          </a:p>
        </p:txBody>
      </p:sp>
      <p:pic>
        <p:nvPicPr>
          <p:cNvPr id="5" name="Picture 4" descr="Quiggin.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05456" y="4799468"/>
            <a:ext cx="877743" cy="1039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Schmeidler.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345236" y="4799469"/>
            <a:ext cx="960546" cy="1039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rotWithShape="1">
          <a:blip r:embed="rId5">
            <a:extLst>
              <a:ext uri="{28A0092B-C50C-407E-A947-70E740481C1C}">
                <a14:useLocalDpi xmlns:a14="http://schemas.microsoft.com/office/drawing/2010/main" val="0"/>
              </a:ext>
            </a:extLst>
          </a:blip>
          <a:srcRect l="27570" t="7955" r="6542" b="33370"/>
          <a:stretch/>
        </p:blipFill>
        <p:spPr>
          <a:xfrm>
            <a:off x="6905625" y="74936"/>
            <a:ext cx="790575" cy="964389"/>
          </a:xfrm>
          <a:prstGeom prst="rect">
            <a:avLst/>
          </a:prstGeom>
        </p:spPr>
      </p:pic>
      <p:sp>
        <p:nvSpPr>
          <p:cNvPr id="7" name="Text Box 3">
            <a:extLst>
              <a:ext uri="{FF2B5EF4-FFF2-40B4-BE49-F238E27FC236}">
                <a16:creationId xmlns:a16="http://schemas.microsoft.com/office/drawing/2014/main" id="{E47A263D-D4C7-4BA4-8AD4-F68F403B597C}"/>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91</a:t>
            </a:fld>
            <a:endParaRPr lang="en-US" altLang="nl-NL" sz="1600"/>
          </a:p>
        </p:txBody>
      </p:sp>
    </p:spTree>
    <p:extLst>
      <p:ext uri="{BB962C8B-B14F-4D97-AF65-F5344CB8AC3E}">
        <p14:creationId xmlns:p14="http://schemas.microsoft.com/office/powerpoint/2010/main" val="114521638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299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2994">
                                            <p:txEl>
                                              <p:pRg st="1" end="1"/>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212994">
                                            <p:txEl>
                                              <p:pRg st="2" end="2"/>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212994">
                                            <p:txEl>
                                              <p:pRg st="3" end="3"/>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212994">
                                            <p:txEl>
                                              <p:pRg st="4" end="4"/>
                                            </p:txEl>
                                          </p:spTgt>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499"/>
                                          </p:stCondLst>
                                        </p:cTn>
                                        <p:tgtEl>
                                          <p:spTgt spid="212994">
                                            <p:txEl>
                                              <p:pRg st="5" end="5"/>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499"/>
                                          </p:stCondLst>
                                        </p:cTn>
                                        <p:tgtEl>
                                          <p:spTgt spid="212994">
                                            <p:txEl>
                                              <p:pRg st="6" end="6"/>
                                            </p:txEl>
                                          </p:spTgt>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212994">
                                            <p:txEl>
                                              <p:pRg st="7" end="7"/>
                                            </p:txEl>
                                          </p:spTgt>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212994">
                                            <p:txEl>
                                              <p:pRg st="8" end="8"/>
                                            </p:txEl>
                                          </p:spTgt>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childTnLst>
                                </p:cTn>
                              </p:par>
                            </p:childTnLst>
                          </p:cTn>
                        </p:par>
                        <p:par>
                          <p:cTn id="45" fill="hold">
                            <p:stCondLst>
                              <p:cond delay="500"/>
                            </p:stCondLst>
                            <p:childTnLst>
                              <p:par>
                                <p:cTn id="46" presetID="1" presetClass="entr" presetSubtype="0"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uiExpand="1" build="p"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Text Box 2"/>
          <p:cNvSpPr txBox="1">
            <a:spLocks noChangeArrowheads="1"/>
          </p:cNvSpPr>
          <p:nvPr/>
        </p:nvSpPr>
        <p:spPr bwMode="auto">
          <a:xfrm>
            <a:off x="542925" y="404813"/>
            <a:ext cx="87757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 typeface="Math3" panose="00000400000000000000" pitchFamily="2" charset="2"/>
              <a:buNone/>
            </a:pPr>
            <a:r>
              <a:rPr lang="en-US" altLang="nl-NL" sz="2800" b="0" dirty="0">
                <a:solidFill>
                  <a:srgbClr val="0000FF"/>
                </a:solidFill>
                <a:latin typeface="Arial" panose="020B0604020202020204" pitchFamily="34" charset="0"/>
                <a:cs typeface="Times New Roman" panose="02020603050405020304" pitchFamily="18" charset="0"/>
                <a:sym typeface="Math3" panose="00000400000000000000" pitchFamily="2" charset="2"/>
              </a:rPr>
              <a:t>Outline:</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1. Expected Utility and Risk Aversion;</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2. The Valuable Intuition of Probabilistic Sensitivity</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(Deviating from EU);</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3. The Old Theory on Probabilistic Sensitivity for</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Multiple Outcomes and why It Is Wrong; </a:t>
            </a: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4. Quiggin/</a:t>
            </a:r>
            <a:r>
              <a:rPr lang="en-US" altLang="nl-NL" sz="2800" b="0" dirty="0" err="1">
                <a:latin typeface="Arial" panose="020B0604020202020204" pitchFamily="34" charset="0"/>
                <a:cs typeface="Times New Roman" panose="02020603050405020304" pitchFamily="18" charset="0"/>
                <a:sym typeface="Math3" panose="00000400000000000000" pitchFamily="2" charset="2"/>
              </a:rPr>
              <a:t>Schmeidler</a:t>
            </a:r>
            <a:r>
              <a:rPr lang="en-US" altLang="nl-NL" sz="2800" b="0" dirty="0">
                <a:latin typeface="Arial" panose="020B0604020202020204" pitchFamily="34" charset="0"/>
                <a:cs typeface="Times New Roman" panose="02020603050405020304" pitchFamily="18" charset="0"/>
                <a:sym typeface="Math3" panose="00000400000000000000" pitchFamily="2" charset="2"/>
              </a:rPr>
              <a:t> Rank-Dependent Theory on</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Probabilistic Sensitivity for Multiple Outcomes</a:t>
            </a:r>
            <a:br>
              <a:rPr lang="en-US" altLang="nl-NL" sz="2800" b="0" dirty="0">
                <a:latin typeface="Arial" panose="020B0604020202020204" pitchFamily="34" charset="0"/>
                <a:cs typeface="Times New Roman" panose="02020603050405020304" pitchFamily="18" charset="0"/>
                <a:sym typeface="Math3" panose="00000400000000000000" pitchFamily="2" charset="2"/>
              </a:rPr>
            </a:br>
            <a:r>
              <a:rPr lang="en-US" altLang="nl-NL" sz="2800" b="0" dirty="0">
                <a:latin typeface="Arial" panose="020B0604020202020204" pitchFamily="34" charset="0"/>
                <a:cs typeface="Times New Roman" panose="02020603050405020304" pitchFamily="18" charset="0"/>
                <a:sym typeface="Math3" panose="00000400000000000000" pitchFamily="2" charset="2"/>
              </a:rPr>
              <a:t>      and why It Is Natural;</a:t>
            </a:r>
            <a:endParaRPr lang="en-GB" altLang="nl-NL" sz="2800" b="0" dirty="0">
              <a:latin typeface="Arial" panose="020B0604020202020204" pitchFamily="34" charset="0"/>
              <a:cs typeface="Times New Roman" panose="02020603050405020304" pitchFamily="18" charset="0"/>
              <a:sym typeface="Math3" panose="00000400000000000000" pitchFamily="2" charset="2"/>
            </a:endParaRPr>
          </a:p>
          <a:p>
            <a:pPr>
              <a:lnSpc>
                <a:spcPct val="90000"/>
              </a:lnSpc>
              <a:spcBef>
                <a:spcPct val="0"/>
              </a:spcBef>
              <a:buFont typeface="Math3" panose="00000400000000000000" pitchFamily="2" charset="2"/>
              <a:buNone/>
            </a:pPr>
            <a:r>
              <a:rPr lang="en-US" sz="2800" dirty="0"/>
              <a:t>§</a:t>
            </a:r>
            <a:r>
              <a:rPr lang="en-US" altLang="nl-NL" sz="2800" b="0" dirty="0">
                <a:latin typeface="Arial" panose="020B0604020202020204" pitchFamily="34" charset="0"/>
                <a:cs typeface="Times New Roman" panose="02020603050405020304" pitchFamily="18" charset="0"/>
                <a:sym typeface="Math3" panose="00000400000000000000" pitchFamily="2" charset="2"/>
              </a:rPr>
              <a:t>5. Applications to Modeling Risk</a:t>
            </a:r>
            <a:r>
              <a:rPr lang="en-GB" altLang="nl-NL" sz="2800" b="0" dirty="0">
                <a:latin typeface="Arial" panose="020B0604020202020204" pitchFamily="34" charset="0"/>
                <a:cs typeface="Times New Roman" panose="02020603050405020304" pitchFamily="18" charset="0"/>
                <a:sym typeface="Math3" panose="00000400000000000000" pitchFamily="2" charset="2"/>
              </a:rPr>
              <a:t>.</a:t>
            </a:r>
          </a:p>
        </p:txBody>
      </p:sp>
      <p:sp>
        <p:nvSpPr>
          <p:cNvPr id="576516" name="Line 4"/>
          <p:cNvSpPr>
            <a:spLocks noChangeShapeType="1"/>
          </p:cNvSpPr>
          <p:nvPr/>
        </p:nvSpPr>
        <p:spPr bwMode="auto">
          <a:xfrm>
            <a:off x="142875" y="2686050"/>
            <a:ext cx="392113" cy="2032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6" name="Text Box 3">
            <a:extLst>
              <a:ext uri="{FF2B5EF4-FFF2-40B4-BE49-F238E27FC236}">
                <a16:creationId xmlns:a16="http://schemas.microsoft.com/office/drawing/2014/main" id="{9B562245-54B5-44A1-9586-A8874AAC8344}"/>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92</a:t>
            </a:fld>
            <a:endParaRPr lang="en-US" altLang="nl-NL" sz="1600"/>
          </a:p>
        </p:txBody>
      </p:sp>
    </p:spTree>
    <p:extLst>
      <p:ext uri="{BB962C8B-B14F-4D97-AF65-F5344CB8AC3E}">
        <p14:creationId xmlns:p14="http://schemas.microsoft.com/office/powerpoint/2010/main" val="454047483"/>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765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autoUpdateAnimBg="0"/>
      <p:bldP spid="576516"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25"/>
          <p:cNvGrpSpPr>
            <a:grpSpLocks/>
          </p:cNvGrpSpPr>
          <p:nvPr/>
        </p:nvGrpSpPr>
        <p:grpSpPr bwMode="auto">
          <a:xfrm>
            <a:off x="196850" y="155575"/>
            <a:ext cx="3106738" cy="2168525"/>
            <a:chOff x="124" y="98"/>
            <a:chExt cx="1957" cy="1366"/>
          </a:xfrm>
        </p:grpSpPr>
        <p:sp>
          <p:nvSpPr>
            <p:cNvPr id="61615" name="Text Box 2"/>
            <p:cNvSpPr txBox="1">
              <a:spLocks noChangeArrowheads="1"/>
            </p:cNvSpPr>
            <p:nvPr/>
          </p:nvSpPr>
          <p:spPr bwMode="auto">
            <a:xfrm>
              <a:off x="126" y="871"/>
              <a:ext cx="31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n</a:t>
              </a:r>
              <a:endParaRPr lang="nl-NL" altLang="nl-NL" sz="1900" b="0">
                <a:latin typeface="Arial" panose="020B0604020202020204" pitchFamily="34" charset="0"/>
              </a:endParaRPr>
            </a:p>
          </p:txBody>
        </p:sp>
        <p:sp>
          <p:nvSpPr>
            <p:cNvPr id="61616" name="Text Box 3"/>
            <p:cNvSpPr txBox="1">
              <a:spLocks noChangeArrowheads="1"/>
            </p:cNvSpPr>
            <p:nvPr/>
          </p:nvSpPr>
          <p:spPr bwMode="auto">
            <a:xfrm>
              <a:off x="1415" y="985"/>
              <a:ext cx="48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617" name="Text Box 4"/>
            <p:cNvSpPr txBox="1">
              <a:spLocks noChangeArrowheads="1"/>
            </p:cNvSpPr>
            <p:nvPr/>
          </p:nvSpPr>
          <p:spPr bwMode="auto">
            <a:xfrm>
              <a:off x="1415" y="1054"/>
              <a:ext cx="48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618" name="Text Box 5"/>
            <p:cNvSpPr txBox="1">
              <a:spLocks noChangeArrowheads="1"/>
            </p:cNvSpPr>
            <p:nvPr/>
          </p:nvSpPr>
          <p:spPr bwMode="auto">
            <a:xfrm>
              <a:off x="1415" y="925"/>
              <a:ext cx="48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619" name="Text Box 6"/>
            <p:cNvSpPr txBox="1">
              <a:spLocks noChangeArrowheads="1"/>
            </p:cNvSpPr>
            <p:nvPr/>
          </p:nvSpPr>
          <p:spPr bwMode="auto">
            <a:xfrm>
              <a:off x="1415" y="845"/>
              <a:ext cx="48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620" name="Text Box 7"/>
            <p:cNvSpPr txBox="1">
              <a:spLocks noChangeArrowheads="1"/>
            </p:cNvSpPr>
            <p:nvPr/>
          </p:nvSpPr>
          <p:spPr bwMode="auto">
            <a:xfrm>
              <a:off x="1800" y="1195"/>
              <a:ext cx="281" cy="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n</a:t>
              </a:r>
              <a:endParaRPr lang="nl-NL" altLang="nl-NL" sz="1900" b="0">
                <a:latin typeface="Arial" panose="020B0604020202020204" pitchFamily="34" charset="0"/>
              </a:endParaRPr>
            </a:p>
          </p:txBody>
        </p:sp>
        <p:sp>
          <p:nvSpPr>
            <p:cNvPr id="61621" name="AutoShape 8"/>
            <p:cNvSpPr>
              <a:spLocks/>
            </p:cNvSpPr>
            <p:nvPr/>
          </p:nvSpPr>
          <p:spPr bwMode="auto">
            <a:xfrm rot="-5400000">
              <a:off x="1889" y="1136"/>
              <a:ext cx="44" cy="233"/>
            </a:xfrm>
            <a:prstGeom prst="leftBrace">
              <a:avLst>
                <a:gd name="adj1" fmla="val 44129"/>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lIns="54864" tIns="27432" rIns="54864" bIns="27432"/>
            <a:lstStyle>
              <a:lvl1pPr defTabSz="549275">
                <a:spcBef>
                  <a:spcPct val="20000"/>
                </a:spcBef>
                <a:buChar char="•"/>
                <a:defRPr sz="3200">
                  <a:solidFill>
                    <a:schemeClr val="tx1"/>
                  </a:solidFill>
                  <a:latin typeface="Times New Roman" panose="02020603050405020304" pitchFamily="18" charset="0"/>
                </a:defRPr>
              </a:lvl1pPr>
              <a:lvl2pPr marL="742950" indent="-285750" defTabSz="549275">
                <a:spcBef>
                  <a:spcPct val="20000"/>
                </a:spcBef>
                <a:buChar char="–"/>
                <a:defRPr sz="2800">
                  <a:solidFill>
                    <a:schemeClr val="tx1"/>
                  </a:solidFill>
                  <a:latin typeface="Times New Roman" panose="02020603050405020304" pitchFamily="18" charset="0"/>
                </a:defRPr>
              </a:lvl2pPr>
              <a:lvl3pPr marL="1143000" indent="-228600" defTabSz="549275">
                <a:spcBef>
                  <a:spcPct val="20000"/>
                </a:spcBef>
                <a:buChar char="•"/>
                <a:defRPr sz="2400">
                  <a:solidFill>
                    <a:schemeClr val="tx1"/>
                  </a:solidFill>
                  <a:latin typeface="Times New Roman" panose="02020603050405020304" pitchFamily="18" charset="0"/>
                </a:defRPr>
              </a:lvl3pPr>
              <a:lvl4pPr marL="1600200" indent="-228600" defTabSz="549275">
                <a:spcBef>
                  <a:spcPct val="20000"/>
                </a:spcBef>
                <a:buChar char="–"/>
                <a:defRPr sz="2000">
                  <a:solidFill>
                    <a:schemeClr val="tx1"/>
                  </a:solidFill>
                  <a:latin typeface="Times New Roman" panose="02020603050405020304" pitchFamily="18" charset="0"/>
                </a:defRPr>
              </a:lvl4pPr>
              <a:lvl5pPr marL="2057400" indent="-228600" defTabSz="549275">
                <a:spcBef>
                  <a:spcPct val="20000"/>
                </a:spcBef>
                <a:buChar char="»"/>
                <a:defRPr sz="2000">
                  <a:solidFill>
                    <a:schemeClr val="tx1"/>
                  </a:solidFill>
                  <a:latin typeface="Times New Roman" panose="02020603050405020304" pitchFamily="18" charset="0"/>
                </a:defRPr>
              </a:lvl5pPr>
              <a:lvl6pPr marL="25146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1700" b="0">
                <a:solidFill>
                  <a:srgbClr val="00FFCC"/>
                </a:solidFill>
                <a:latin typeface="Arial" panose="020B0604020202020204" pitchFamily="34" charset="0"/>
              </a:endParaRPr>
            </a:p>
          </p:txBody>
        </p:sp>
        <p:sp>
          <p:nvSpPr>
            <p:cNvPr id="61622" name="Text Box 9"/>
            <p:cNvSpPr txBox="1">
              <a:spLocks noChangeArrowheads="1"/>
            </p:cNvSpPr>
            <p:nvPr/>
          </p:nvSpPr>
          <p:spPr bwMode="auto">
            <a:xfrm>
              <a:off x="1415" y="799"/>
              <a:ext cx="353" cy="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a:t>
              </a:r>
              <a:endParaRPr lang="nl-NL" altLang="nl-NL" sz="2900" b="0" dirty="0">
                <a:latin typeface="Arial" panose="020B0604020202020204" pitchFamily="34" charset="0"/>
              </a:endParaRPr>
            </a:p>
          </p:txBody>
        </p:sp>
        <p:sp>
          <p:nvSpPr>
            <p:cNvPr id="61623" name="Text Box 10"/>
            <p:cNvSpPr txBox="1">
              <a:spLocks noChangeArrowheads="1"/>
            </p:cNvSpPr>
            <p:nvPr/>
          </p:nvSpPr>
          <p:spPr bwMode="auto">
            <a:xfrm>
              <a:off x="146" y="770"/>
              <a:ext cx="18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endParaRPr lang="nl-NL" altLang="nl-NL" sz="2900" b="0">
                <a:latin typeface="Arial" panose="020B0604020202020204" pitchFamily="34" charset="0"/>
              </a:endParaRPr>
            </a:p>
          </p:txBody>
        </p:sp>
        <p:sp>
          <p:nvSpPr>
            <p:cNvPr id="61624" name="Rectangle 11" descr="Wide upward diagonal"/>
            <p:cNvSpPr>
              <a:spLocks noChangeArrowheads="1"/>
            </p:cNvSpPr>
            <p:nvPr/>
          </p:nvSpPr>
          <p:spPr bwMode="auto">
            <a:xfrm>
              <a:off x="340" y="224"/>
              <a:ext cx="271" cy="995"/>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25" name="Line 12"/>
            <p:cNvSpPr>
              <a:spLocks noChangeShapeType="1"/>
            </p:cNvSpPr>
            <p:nvPr/>
          </p:nvSpPr>
          <p:spPr bwMode="auto">
            <a:xfrm>
              <a:off x="336" y="226"/>
              <a:ext cx="2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26" name="Text Box 13"/>
            <p:cNvSpPr txBox="1">
              <a:spLocks noChangeArrowheads="1"/>
            </p:cNvSpPr>
            <p:nvPr/>
          </p:nvSpPr>
          <p:spPr bwMode="auto">
            <a:xfrm>
              <a:off x="128" y="98"/>
              <a:ext cx="270"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sp>
          <p:nvSpPr>
            <p:cNvPr id="61627" name="Rectangle 14" descr="Wide upward diagonal"/>
            <p:cNvSpPr>
              <a:spLocks noChangeArrowheads="1"/>
            </p:cNvSpPr>
            <p:nvPr/>
          </p:nvSpPr>
          <p:spPr bwMode="auto">
            <a:xfrm>
              <a:off x="611" y="464"/>
              <a:ext cx="316" cy="756"/>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28" name="Rectangle 15" descr="Wide upward diagonal"/>
            <p:cNvSpPr>
              <a:spLocks noChangeArrowheads="1"/>
            </p:cNvSpPr>
            <p:nvPr/>
          </p:nvSpPr>
          <p:spPr bwMode="auto">
            <a:xfrm>
              <a:off x="926" y="761"/>
              <a:ext cx="501" cy="459"/>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29" name="Line 16"/>
            <p:cNvSpPr>
              <a:spLocks noChangeShapeType="1"/>
            </p:cNvSpPr>
            <p:nvPr/>
          </p:nvSpPr>
          <p:spPr bwMode="auto">
            <a:xfrm flipV="1">
              <a:off x="338" y="142"/>
              <a:ext cx="0" cy="119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30" name="Text Box 17"/>
            <p:cNvSpPr txBox="1">
              <a:spLocks noChangeArrowheads="1"/>
            </p:cNvSpPr>
            <p:nvPr/>
          </p:nvSpPr>
          <p:spPr bwMode="auto">
            <a:xfrm>
              <a:off x="124" y="345"/>
              <a:ext cx="28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631" name="Text Box 18"/>
            <p:cNvSpPr txBox="1">
              <a:spLocks noChangeArrowheads="1"/>
            </p:cNvSpPr>
            <p:nvPr/>
          </p:nvSpPr>
          <p:spPr bwMode="auto">
            <a:xfrm>
              <a:off x="124" y="608"/>
              <a:ext cx="28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3</a:t>
              </a:r>
              <a:endParaRPr lang="nl-NL" altLang="nl-NL" sz="1900" b="0">
                <a:latin typeface="Arial" panose="020B0604020202020204" pitchFamily="34" charset="0"/>
              </a:endParaRPr>
            </a:p>
          </p:txBody>
        </p:sp>
        <p:sp>
          <p:nvSpPr>
            <p:cNvPr id="61632" name="Text Box 19"/>
            <p:cNvSpPr txBox="1">
              <a:spLocks noChangeArrowheads="1"/>
            </p:cNvSpPr>
            <p:nvPr/>
          </p:nvSpPr>
          <p:spPr bwMode="auto">
            <a:xfrm>
              <a:off x="380" y="1201"/>
              <a:ext cx="27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sp>
          <p:nvSpPr>
            <p:cNvPr id="61633" name="AutoShape 20"/>
            <p:cNvSpPr>
              <a:spLocks/>
            </p:cNvSpPr>
            <p:nvPr/>
          </p:nvSpPr>
          <p:spPr bwMode="auto">
            <a:xfrm rot="-5400000">
              <a:off x="454" y="1117"/>
              <a:ext cx="43" cy="265"/>
            </a:xfrm>
            <a:prstGeom prst="leftBrace">
              <a:avLst>
                <a:gd name="adj1" fmla="val 51357"/>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34" name="Text Box 21"/>
            <p:cNvSpPr txBox="1">
              <a:spLocks noChangeArrowheads="1"/>
            </p:cNvSpPr>
            <p:nvPr/>
          </p:nvSpPr>
          <p:spPr bwMode="auto">
            <a:xfrm>
              <a:off x="672" y="1204"/>
              <a:ext cx="27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635" name="AutoShape 22"/>
            <p:cNvSpPr>
              <a:spLocks/>
            </p:cNvSpPr>
            <p:nvPr/>
          </p:nvSpPr>
          <p:spPr bwMode="auto">
            <a:xfrm rot="-5400000">
              <a:off x="750" y="1100"/>
              <a:ext cx="39" cy="307"/>
            </a:xfrm>
            <a:prstGeom prst="leftBrace">
              <a:avLst>
                <a:gd name="adj1" fmla="val 6559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36" name="Text Box 23"/>
            <p:cNvSpPr txBox="1">
              <a:spLocks noChangeArrowheads="1"/>
            </p:cNvSpPr>
            <p:nvPr/>
          </p:nvSpPr>
          <p:spPr bwMode="auto">
            <a:xfrm>
              <a:off x="1074" y="1200"/>
              <a:ext cx="290"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3</a:t>
              </a:r>
              <a:endParaRPr lang="nl-NL" altLang="nl-NL" sz="1900" b="0">
                <a:latin typeface="Arial" panose="020B0604020202020204" pitchFamily="34" charset="0"/>
              </a:endParaRPr>
            </a:p>
          </p:txBody>
        </p:sp>
        <p:sp>
          <p:nvSpPr>
            <p:cNvPr id="61637" name="AutoShape 24"/>
            <p:cNvSpPr>
              <a:spLocks/>
            </p:cNvSpPr>
            <p:nvPr/>
          </p:nvSpPr>
          <p:spPr bwMode="auto">
            <a:xfrm rot="-5400000">
              <a:off x="1159" y="1008"/>
              <a:ext cx="31" cy="496"/>
            </a:xfrm>
            <a:prstGeom prst="leftBrace">
              <a:avLst>
                <a:gd name="adj1" fmla="val 133333"/>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lIns="54864" tIns="27432" rIns="54864" bIns="27432"/>
            <a:lstStyle>
              <a:lvl1pPr defTabSz="549275">
                <a:spcBef>
                  <a:spcPct val="20000"/>
                </a:spcBef>
                <a:buChar char="•"/>
                <a:defRPr sz="3200">
                  <a:solidFill>
                    <a:schemeClr val="tx1"/>
                  </a:solidFill>
                  <a:latin typeface="Times New Roman" panose="02020603050405020304" pitchFamily="18" charset="0"/>
                </a:defRPr>
              </a:lvl1pPr>
              <a:lvl2pPr marL="742950" indent="-285750" defTabSz="549275">
                <a:spcBef>
                  <a:spcPct val="20000"/>
                </a:spcBef>
                <a:buChar char="–"/>
                <a:defRPr sz="2800">
                  <a:solidFill>
                    <a:schemeClr val="tx1"/>
                  </a:solidFill>
                  <a:latin typeface="Times New Roman" panose="02020603050405020304" pitchFamily="18" charset="0"/>
                </a:defRPr>
              </a:lvl2pPr>
              <a:lvl3pPr marL="1143000" indent="-228600" defTabSz="549275">
                <a:spcBef>
                  <a:spcPct val="20000"/>
                </a:spcBef>
                <a:buChar char="•"/>
                <a:defRPr sz="2400">
                  <a:solidFill>
                    <a:schemeClr val="tx1"/>
                  </a:solidFill>
                  <a:latin typeface="Times New Roman" panose="02020603050405020304" pitchFamily="18" charset="0"/>
                </a:defRPr>
              </a:lvl3pPr>
              <a:lvl4pPr marL="1600200" indent="-228600" defTabSz="549275">
                <a:spcBef>
                  <a:spcPct val="20000"/>
                </a:spcBef>
                <a:buChar char="–"/>
                <a:defRPr sz="2000">
                  <a:solidFill>
                    <a:schemeClr val="tx1"/>
                  </a:solidFill>
                  <a:latin typeface="Times New Roman" panose="02020603050405020304" pitchFamily="18" charset="0"/>
                </a:defRPr>
              </a:lvl4pPr>
              <a:lvl5pPr marL="2057400" indent="-228600" defTabSz="549275">
                <a:spcBef>
                  <a:spcPct val="20000"/>
                </a:spcBef>
                <a:buChar char="»"/>
                <a:defRPr sz="2000">
                  <a:solidFill>
                    <a:schemeClr val="tx1"/>
                  </a:solidFill>
                  <a:latin typeface="Times New Roman" panose="02020603050405020304" pitchFamily="18" charset="0"/>
                </a:defRPr>
              </a:lvl5pPr>
              <a:lvl6pPr marL="25146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1700" b="0">
                <a:solidFill>
                  <a:srgbClr val="00FFCC"/>
                </a:solidFill>
                <a:latin typeface="Arial" panose="020B0604020202020204" pitchFamily="34" charset="0"/>
              </a:endParaRPr>
            </a:p>
          </p:txBody>
        </p:sp>
        <p:sp>
          <p:nvSpPr>
            <p:cNvPr id="61638" name="Text Box 25"/>
            <p:cNvSpPr txBox="1">
              <a:spLocks noChangeArrowheads="1"/>
            </p:cNvSpPr>
            <p:nvPr/>
          </p:nvSpPr>
          <p:spPr bwMode="auto">
            <a:xfrm>
              <a:off x="217" y="1203"/>
              <a:ext cx="23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0</a:t>
              </a:r>
            </a:p>
          </p:txBody>
        </p:sp>
        <p:sp>
          <p:nvSpPr>
            <p:cNvPr id="61639" name="Rectangle 26"/>
            <p:cNvSpPr>
              <a:spLocks noChangeAspect="1" noChangeArrowheads="1"/>
            </p:cNvSpPr>
            <p:nvPr/>
          </p:nvSpPr>
          <p:spPr bwMode="auto">
            <a:xfrm>
              <a:off x="329" y="217"/>
              <a:ext cx="15" cy="14"/>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0" name="Rectangle 27"/>
            <p:cNvSpPr>
              <a:spLocks noChangeArrowheads="1"/>
            </p:cNvSpPr>
            <p:nvPr/>
          </p:nvSpPr>
          <p:spPr bwMode="auto">
            <a:xfrm>
              <a:off x="330" y="461"/>
              <a:ext cx="12" cy="1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1" name="Rectangle 28"/>
            <p:cNvSpPr>
              <a:spLocks noChangeArrowheads="1"/>
            </p:cNvSpPr>
            <p:nvPr/>
          </p:nvSpPr>
          <p:spPr bwMode="auto">
            <a:xfrm>
              <a:off x="331" y="752"/>
              <a:ext cx="12" cy="13"/>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2" name="Rectangle 29"/>
            <p:cNvSpPr>
              <a:spLocks noChangeArrowheads="1"/>
            </p:cNvSpPr>
            <p:nvPr/>
          </p:nvSpPr>
          <p:spPr bwMode="auto">
            <a:xfrm>
              <a:off x="331" y="988"/>
              <a:ext cx="12" cy="13"/>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3" name="Oval 30"/>
            <p:cNvSpPr>
              <a:spLocks noChangeArrowheads="1"/>
            </p:cNvSpPr>
            <p:nvPr/>
          </p:nvSpPr>
          <p:spPr bwMode="auto">
            <a:xfrm>
              <a:off x="601" y="1205"/>
              <a:ext cx="20" cy="20"/>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4" name="Oval 31"/>
            <p:cNvSpPr>
              <a:spLocks noChangeArrowheads="1"/>
            </p:cNvSpPr>
            <p:nvPr/>
          </p:nvSpPr>
          <p:spPr bwMode="auto">
            <a:xfrm>
              <a:off x="917" y="1209"/>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5" name="Oval 32"/>
            <p:cNvSpPr>
              <a:spLocks noChangeArrowheads="1"/>
            </p:cNvSpPr>
            <p:nvPr/>
          </p:nvSpPr>
          <p:spPr bwMode="auto">
            <a:xfrm>
              <a:off x="328" y="1207"/>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46" name="Line 33"/>
            <p:cNvSpPr>
              <a:spLocks noChangeShapeType="1"/>
            </p:cNvSpPr>
            <p:nvPr/>
          </p:nvSpPr>
          <p:spPr bwMode="auto">
            <a:xfrm>
              <a:off x="611" y="469"/>
              <a:ext cx="0" cy="739"/>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1647" name="Line 34"/>
            <p:cNvSpPr>
              <a:spLocks noChangeShapeType="1"/>
            </p:cNvSpPr>
            <p:nvPr/>
          </p:nvSpPr>
          <p:spPr bwMode="auto">
            <a:xfrm>
              <a:off x="605" y="464"/>
              <a:ext cx="31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48" name="Line 35"/>
            <p:cNvSpPr>
              <a:spLocks noChangeShapeType="1"/>
            </p:cNvSpPr>
            <p:nvPr/>
          </p:nvSpPr>
          <p:spPr bwMode="auto">
            <a:xfrm>
              <a:off x="926" y="758"/>
              <a:ext cx="49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49" name="Line 36"/>
            <p:cNvSpPr>
              <a:spLocks noChangeShapeType="1"/>
            </p:cNvSpPr>
            <p:nvPr/>
          </p:nvSpPr>
          <p:spPr bwMode="auto">
            <a:xfrm>
              <a:off x="611" y="226"/>
              <a:ext cx="0" cy="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50" name="Text Box 37"/>
            <p:cNvSpPr txBox="1">
              <a:spLocks noChangeArrowheads="1"/>
            </p:cNvSpPr>
            <p:nvPr/>
          </p:nvSpPr>
          <p:spPr bwMode="auto">
            <a:xfrm>
              <a:off x="1415" y="751"/>
              <a:ext cx="158"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a:latin typeface="Arial" panose="020B0604020202020204" pitchFamily="34" charset="0"/>
                </a:rPr>
                <a:t>.</a:t>
              </a:r>
              <a:endParaRPr lang="nl-NL" altLang="nl-NL" sz="2900" b="0">
                <a:latin typeface="Arial" panose="020B0604020202020204" pitchFamily="34" charset="0"/>
              </a:endParaRPr>
            </a:p>
          </p:txBody>
        </p:sp>
        <p:sp>
          <p:nvSpPr>
            <p:cNvPr id="61651" name="Line 38"/>
            <p:cNvSpPr>
              <a:spLocks noChangeShapeType="1"/>
            </p:cNvSpPr>
            <p:nvPr/>
          </p:nvSpPr>
          <p:spPr bwMode="auto">
            <a:xfrm>
              <a:off x="924" y="464"/>
              <a:ext cx="0" cy="29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53" name="Line 40"/>
            <p:cNvSpPr>
              <a:spLocks noChangeShapeType="1"/>
            </p:cNvSpPr>
            <p:nvPr/>
          </p:nvSpPr>
          <p:spPr bwMode="auto">
            <a:xfrm>
              <a:off x="1426" y="758"/>
              <a:ext cx="0" cy="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54" name="Line 41"/>
            <p:cNvSpPr>
              <a:spLocks noChangeShapeType="1"/>
            </p:cNvSpPr>
            <p:nvPr/>
          </p:nvSpPr>
          <p:spPr bwMode="auto">
            <a:xfrm>
              <a:off x="338" y="464"/>
              <a:ext cx="270"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1655" name="Line 42"/>
            <p:cNvSpPr>
              <a:spLocks noChangeShapeType="1"/>
            </p:cNvSpPr>
            <p:nvPr/>
          </p:nvSpPr>
          <p:spPr bwMode="auto">
            <a:xfrm>
              <a:off x="340" y="758"/>
              <a:ext cx="590"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1656" name="Line 43"/>
            <p:cNvSpPr>
              <a:spLocks noChangeShapeType="1"/>
            </p:cNvSpPr>
            <p:nvPr/>
          </p:nvSpPr>
          <p:spPr bwMode="auto">
            <a:xfrm flipV="1">
              <a:off x="344" y="991"/>
              <a:ext cx="1455" cy="4"/>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1657" name="Line 44"/>
            <p:cNvSpPr>
              <a:spLocks noChangeShapeType="1"/>
            </p:cNvSpPr>
            <p:nvPr/>
          </p:nvSpPr>
          <p:spPr bwMode="auto">
            <a:xfrm>
              <a:off x="1426" y="842"/>
              <a:ext cx="0" cy="387"/>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1658" name="Rectangle 45" descr="Wide upward diagonal"/>
            <p:cNvSpPr>
              <a:spLocks noChangeArrowheads="1"/>
            </p:cNvSpPr>
            <p:nvPr/>
          </p:nvSpPr>
          <p:spPr bwMode="auto">
            <a:xfrm>
              <a:off x="1795" y="994"/>
              <a:ext cx="238" cy="228"/>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59" name="Oval 46"/>
            <p:cNvSpPr>
              <a:spLocks noChangeArrowheads="1"/>
            </p:cNvSpPr>
            <p:nvPr/>
          </p:nvSpPr>
          <p:spPr bwMode="auto">
            <a:xfrm>
              <a:off x="1415" y="1209"/>
              <a:ext cx="20"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60" name="Oval 47"/>
            <p:cNvSpPr>
              <a:spLocks noChangeArrowheads="1"/>
            </p:cNvSpPr>
            <p:nvPr/>
          </p:nvSpPr>
          <p:spPr bwMode="auto">
            <a:xfrm>
              <a:off x="1786" y="1209"/>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61" name="Oval 48"/>
            <p:cNvSpPr>
              <a:spLocks noChangeArrowheads="1"/>
            </p:cNvSpPr>
            <p:nvPr/>
          </p:nvSpPr>
          <p:spPr bwMode="auto">
            <a:xfrm>
              <a:off x="2020" y="1212"/>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62" name="Line 49"/>
            <p:cNvSpPr>
              <a:spLocks noChangeShapeType="1"/>
            </p:cNvSpPr>
            <p:nvPr/>
          </p:nvSpPr>
          <p:spPr bwMode="auto">
            <a:xfrm>
              <a:off x="1799" y="991"/>
              <a:ext cx="2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63" name="Line 50"/>
            <p:cNvSpPr>
              <a:spLocks noChangeShapeType="1"/>
            </p:cNvSpPr>
            <p:nvPr/>
          </p:nvSpPr>
          <p:spPr bwMode="auto">
            <a:xfrm>
              <a:off x="1799" y="1003"/>
              <a:ext cx="0" cy="208"/>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1664" name="Line 51"/>
            <p:cNvSpPr>
              <a:spLocks noChangeShapeType="1"/>
            </p:cNvSpPr>
            <p:nvPr/>
          </p:nvSpPr>
          <p:spPr bwMode="auto">
            <a:xfrm>
              <a:off x="2029" y="991"/>
              <a:ext cx="0" cy="22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65" name="Line 52"/>
            <p:cNvSpPr>
              <a:spLocks noChangeShapeType="1"/>
            </p:cNvSpPr>
            <p:nvPr/>
          </p:nvSpPr>
          <p:spPr bwMode="auto">
            <a:xfrm>
              <a:off x="332" y="1220"/>
              <a:ext cx="169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666" name="Text Box 53"/>
            <p:cNvSpPr txBox="1">
              <a:spLocks noChangeArrowheads="1"/>
            </p:cNvSpPr>
            <p:nvPr/>
          </p:nvSpPr>
          <p:spPr bwMode="auto">
            <a:xfrm>
              <a:off x="1377" y="1182"/>
              <a:ext cx="338"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 . .</a:t>
              </a:r>
            </a:p>
          </p:txBody>
        </p:sp>
      </p:grpSp>
      <p:grpSp>
        <p:nvGrpSpPr>
          <p:cNvPr id="3" name="Group 54"/>
          <p:cNvGrpSpPr>
            <a:grpSpLocks/>
          </p:cNvGrpSpPr>
          <p:nvPr/>
        </p:nvGrpSpPr>
        <p:grpSpPr bwMode="auto">
          <a:xfrm>
            <a:off x="5357813" y="84138"/>
            <a:ext cx="3482975" cy="2293937"/>
            <a:chOff x="475" y="525"/>
            <a:chExt cx="2194" cy="1445"/>
          </a:xfrm>
        </p:grpSpPr>
        <p:sp>
          <p:nvSpPr>
            <p:cNvPr id="61568" name="Rectangle 55" descr="Light horizontal"/>
            <p:cNvSpPr>
              <a:spLocks noChangeArrowheads="1"/>
            </p:cNvSpPr>
            <p:nvPr/>
          </p:nvSpPr>
          <p:spPr bwMode="auto">
            <a:xfrm>
              <a:off x="922" y="657"/>
              <a:ext cx="268" cy="1066"/>
            </a:xfrm>
            <a:prstGeom prst="rect">
              <a:avLst/>
            </a:prstGeom>
            <a:pattFill prst="ltHorz">
              <a:fgClr>
                <a:schemeClr val="tx1"/>
              </a:fgClr>
              <a:bgClr>
                <a:srgbClr val="00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69" name="Rectangle 56" descr="Light horizontal"/>
            <p:cNvSpPr>
              <a:spLocks noChangeArrowheads="1"/>
            </p:cNvSpPr>
            <p:nvPr/>
          </p:nvSpPr>
          <p:spPr bwMode="auto">
            <a:xfrm>
              <a:off x="1193" y="889"/>
              <a:ext cx="324" cy="830"/>
            </a:xfrm>
            <a:prstGeom prst="rect">
              <a:avLst/>
            </a:prstGeom>
            <a:pattFill prst="ltHorz">
              <a:fgClr>
                <a:schemeClr val="tx1"/>
              </a:fgClr>
              <a:bgClr>
                <a:srgbClr val="00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570" name="Group 57"/>
            <p:cNvGrpSpPr>
              <a:grpSpLocks/>
            </p:cNvGrpSpPr>
            <p:nvPr/>
          </p:nvGrpSpPr>
          <p:grpSpPr bwMode="auto">
            <a:xfrm>
              <a:off x="475" y="525"/>
              <a:ext cx="490" cy="304"/>
              <a:chOff x="111" y="-25"/>
              <a:chExt cx="817" cy="507"/>
            </a:xfrm>
          </p:grpSpPr>
          <p:sp>
            <p:nvSpPr>
              <p:cNvPr id="61612" name="Rectangle 58"/>
              <p:cNvSpPr>
                <a:spLocks noChangeArrowheads="1"/>
              </p:cNvSpPr>
              <p:nvPr/>
            </p:nvSpPr>
            <p:spPr bwMode="auto">
              <a:xfrm>
                <a:off x="156" y="61"/>
                <a:ext cx="631" cy="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13" name="Text Box 59"/>
              <p:cNvSpPr txBox="1">
                <a:spLocks noChangeArrowheads="1"/>
              </p:cNvSpPr>
              <p:nvPr/>
            </p:nvSpPr>
            <p:spPr bwMode="auto">
              <a:xfrm>
                <a:off x="111" y="-25"/>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solidFill>
                      <a:srgbClr val="00CC00"/>
                    </a:solidFill>
                    <a:latin typeface="Arial" panose="020B0604020202020204" pitchFamily="34" charset="0"/>
                  </a:rPr>
                  <a:t>U(x</a:t>
                </a:r>
                <a:r>
                  <a:rPr lang="nl-NL" altLang="nl-NL" sz="1900" b="0" baseline="-25000">
                    <a:solidFill>
                      <a:srgbClr val="00CC00"/>
                    </a:solidFill>
                    <a:latin typeface="Arial" panose="020B0604020202020204" pitchFamily="34" charset="0"/>
                  </a:rPr>
                  <a:t>1</a:t>
                </a:r>
                <a:r>
                  <a:rPr lang="nl-NL" altLang="nl-NL" sz="1900" b="0">
                    <a:solidFill>
                      <a:srgbClr val="00CC00"/>
                    </a:solidFill>
                    <a:latin typeface="Arial" panose="020B0604020202020204" pitchFamily="34" charset="0"/>
                  </a:rPr>
                  <a:t>)</a:t>
                </a:r>
              </a:p>
            </p:txBody>
          </p:sp>
          <p:sp>
            <p:nvSpPr>
              <p:cNvPr id="61614" name="Line 60"/>
              <p:cNvSpPr>
                <a:spLocks noChangeShapeType="1"/>
              </p:cNvSpPr>
              <p:nvPr/>
            </p:nvSpPr>
            <p:spPr bwMode="auto">
              <a:xfrm>
                <a:off x="803" y="205"/>
                <a:ext cx="45"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lIns="93269" tIns="46634" rIns="93269" bIns="46634"/>
              <a:lstStyle/>
              <a:p>
                <a:endParaRPr lang="en-GB"/>
              </a:p>
            </p:txBody>
          </p:sp>
        </p:grpSp>
        <p:grpSp>
          <p:nvGrpSpPr>
            <p:cNvPr id="61571" name="Group 61"/>
            <p:cNvGrpSpPr>
              <a:grpSpLocks/>
            </p:cNvGrpSpPr>
            <p:nvPr/>
          </p:nvGrpSpPr>
          <p:grpSpPr bwMode="auto">
            <a:xfrm>
              <a:off x="482" y="781"/>
              <a:ext cx="490" cy="358"/>
              <a:chOff x="1968" y="446"/>
              <a:chExt cx="817" cy="597"/>
            </a:xfrm>
          </p:grpSpPr>
          <p:sp>
            <p:nvSpPr>
              <p:cNvPr id="61609" name="Line 62"/>
              <p:cNvSpPr>
                <a:spLocks noChangeShapeType="1"/>
              </p:cNvSpPr>
              <p:nvPr/>
            </p:nvSpPr>
            <p:spPr bwMode="auto">
              <a:xfrm>
                <a:off x="2651" y="649"/>
                <a:ext cx="45"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lIns="93269" tIns="46634" rIns="93269" bIns="46634"/>
              <a:lstStyle/>
              <a:p>
                <a:endParaRPr lang="en-GB"/>
              </a:p>
            </p:txBody>
          </p:sp>
          <p:sp>
            <p:nvSpPr>
              <p:cNvPr id="61610" name="Rectangle 63"/>
              <p:cNvSpPr>
                <a:spLocks noChangeArrowheads="1"/>
              </p:cNvSpPr>
              <p:nvPr/>
            </p:nvSpPr>
            <p:spPr bwMode="auto">
              <a:xfrm>
                <a:off x="2013" y="532"/>
                <a:ext cx="631" cy="5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11" name="Text Box 64"/>
              <p:cNvSpPr txBox="1">
                <a:spLocks noChangeArrowheads="1"/>
              </p:cNvSpPr>
              <p:nvPr/>
            </p:nvSpPr>
            <p:spPr bwMode="auto">
              <a:xfrm>
                <a:off x="1968" y="446"/>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solidFill>
                      <a:srgbClr val="00CC00"/>
                    </a:solidFill>
                    <a:latin typeface="Arial" panose="020B0604020202020204" pitchFamily="34" charset="0"/>
                  </a:rPr>
                  <a:t>U(x</a:t>
                </a:r>
                <a:r>
                  <a:rPr lang="nl-NL" altLang="nl-NL" sz="1900" b="0" baseline="-25000">
                    <a:solidFill>
                      <a:srgbClr val="00CC00"/>
                    </a:solidFill>
                    <a:latin typeface="Arial" panose="020B0604020202020204" pitchFamily="34" charset="0"/>
                  </a:rPr>
                  <a:t>2</a:t>
                </a:r>
                <a:r>
                  <a:rPr lang="nl-NL" altLang="nl-NL" sz="1900" b="0">
                    <a:solidFill>
                      <a:srgbClr val="00CC00"/>
                    </a:solidFill>
                    <a:latin typeface="Arial" panose="020B0604020202020204" pitchFamily="34" charset="0"/>
                  </a:rPr>
                  <a:t>)</a:t>
                </a:r>
              </a:p>
            </p:txBody>
          </p:sp>
        </p:grpSp>
        <p:grpSp>
          <p:nvGrpSpPr>
            <p:cNvPr id="61572" name="Group 65"/>
            <p:cNvGrpSpPr>
              <a:grpSpLocks/>
            </p:cNvGrpSpPr>
            <p:nvPr/>
          </p:nvGrpSpPr>
          <p:grpSpPr bwMode="auto">
            <a:xfrm>
              <a:off x="480" y="1033"/>
              <a:ext cx="1542" cy="681"/>
              <a:chOff x="120" y="1154"/>
              <a:chExt cx="2570" cy="1135"/>
            </a:xfrm>
          </p:grpSpPr>
          <p:sp>
            <p:nvSpPr>
              <p:cNvPr id="61604" name="Rectangle 66" descr="Light horizontal"/>
              <p:cNvSpPr>
                <a:spLocks noChangeArrowheads="1"/>
              </p:cNvSpPr>
              <p:nvPr/>
            </p:nvSpPr>
            <p:spPr bwMode="auto">
              <a:xfrm>
                <a:off x="1859" y="1391"/>
                <a:ext cx="831" cy="898"/>
              </a:xfrm>
              <a:prstGeom prst="rect">
                <a:avLst/>
              </a:prstGeom>
              <a:pattFill prst="ltHorz">
                <a:fgClr>
                  <a:schemeClr val="tx1"/>
                </a:fgClr>
                <a:bgClr>
                  <a:srgbClr val="00CC00"/>
                </a:bgClr>
              </a:pattFill>
              <a:ln w="9525">
                <a:solidFill>
                  <a:schemeClr val="tx1"/>
                </a:solidFill>
                <a:miter lim="800000"/>
                <a:headEnd/>
                <a:tailEnd/>
              </a:ln>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605" name="Group 67"/>
              <p:cNvGrpSpPr>
                <a:grpSpLocks/>
              </p:cNvGrpSpPr>
              <p:nvPr/>
            </p:nvGrpSpPr>
            <p:grpSpPr bwMode="auto">
              <a:xfrm>
                <a:off x="120" y="1154"/>
                <a:ext cx="817" cy="643"/>
                <a:chOff x="120" y="1154"/>
                <a:chExt cx="817" cy="643"/>
              </a:xfrm>
            </p:grpSpPr>
            <p:sp>
              <p:nvSpPr>
                <p:cNvPr id="61606" name="Rectangle 68"/>
                <p:cNvSpPr>
                  <a:spLocks noChangeArrowheads="1"/>
                </p:cNvSpPr>
                <p:nvPr/>
              </p:nvSpPr>
              <p:spPr bwMode="auto">
                <a:xfrm>
                  <a:off x="183" y="1258"/>
                  <a:ext cx="631" cy="53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07" name="Text Box 69"/>
                <p:cNvSpPr txBox="1">
                  <a:spLocks noChangeArrowheads="1"/>
                </p:cNvSpPr>
                <p:nvPr/>
              </p:nvSpPr>
              <p:spPr bwMode="auto">
                <a:xfrm>
                  <a:off x="120" y="1154"/>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solidFill>
                        <a:srgbClr val="00CC00"/>
                      </a:solidFill>
                      <a:latin typeface="Arial" panose="020B0604020202020204" pitchFamily="34" charset="0"/>
                    </a:rPr>
                    <a:t>U(x</a:t>
                  </a:r>
                  <a:r>
                    <a:rPr lang="nl-NL" altLang="nl-NL" sz="1900" b="0" baseline="-25000">
                      <a:solidFill>
                        <a:srgbClr val="00CC00"/>
                      </a:solidFill>
                      <a:latin typeface="Arial" panose="020B0604020202020204" pitchFamily="34" charset="0"/>
                    </a:rPr>
                    <a:t>3</a:t>
                  </a:r>
                  <a:r>
                    <a:rPr lang="nl-NL" altLang="nl-NL" sz="1900" b="0">
                      <a:solidFill>
                        <a:srgbClr val="00CC00"/>
                      </a:solidFill>
                      <a:latin typeface="Arial" panose="020B0604020202020204" pitchFamily="34" charset="0"/>
                    </a:rPr>
                    <a:t>)</a:t>
                  </a:r>
                </a:p>
              </p:txBody>
            </p:sp>
            <p:sp>
              <p:nvSpPr>
                <p:cNvPr id="61608" name="Line 70"/>
                <p:cNvSpPr>
                  <a:spLocks noChangeShapeType="1"/>
                </p:cNvSpPr>
                <p:nvPr/>
              </p:nvSpPr>
              <p:spPr bwMode="auto">
                <a:xfrm>
                  <a:off x="806" y="1387"/>
                  <a:ext cx="45"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lIns="93269" tIns="46634" rIns="93269" bIns="46634"/>
                <a:lstStyle/>
                <a:p>
                  <a:endParaRPr lang="en-GB"/>
                </a:p>
              </p:txBody>
            </p:sp>
          </p:grpSp>
        </p:grpSp>
        <p:grpSp>
          <p:nvGrpSpPr>
            <p:cNvPr id="61573" name="Group 71"/>
            <p:cNvGrpSpPr>
              <a:grpSpLocks/>
            </p:cNvGrpSpPr>
            <p:nvPr/>
          </p:nvGrpSpPr>
          <p:grpSpPr bwMode="auto">
            <a:xfrm>
              <a:off x="484" y="1258"/>
              <a:ext cx="2136" cy="454"/>
              <a:chOff x="120" y="1532"/>
              <a:chExt cx="3561" cy="757"/>
            </a:xfrm>
          </p:grpSpPr>
          <p:sp>
            <p:nvSpPr>
              <p:cNvPr id="61599" name="Rectangle 72" descr="Light horizontal"/>
              <p:cNvSpPr>
                <a:spLocks noChangeArrowheads="1"/>
              </p:cNvSpPr>
              <p:nvPr/>
            </p:nvSpPr>
            <p:spPr bwMode="auto">
              <a:xfrm>
                <a:off x="3280" y="1784"/>
                <a:ext cx="401" cy="505"/>
              </a:xfrm>
              <a:prstGeom prst="rect">
                <a:avLst/>
              </a:prstGeom>
              <a:pattFill prst="ltHorz">
                <a:fgClr>
                  <a:schemeClr val="tx1"/>
                </a:fgClr>
                <a:bgClr>
                  <a:srgbClr val="00CC00"/>
                </a:bgClr>
              </a:pattFill>
              <a:ln w="9525">
                <a:solidFill>
                  <a:srgbClr val="000000"/>
                </a:solidFill>
                <a:miter lim="800000"/>
                <a:headEnd/>
                <a:tailEnd/>
              </a:ln>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600" name="Group 73"/>
              <p:cNvGrpSpPr>
                <a:grpSpLocks/>
              </p:cNvGrpSpPr>
              <p:nvPr/>
            </p:nvGrpSpPr>
            <p:grpSpPr bwMode="auto">
              <a:xfrm>
                <a:off x="120" y="1532"/>
                <a:ext cx="817" cy="635"/>
                <a:chOff x="120" y="1532"/>
                <a:chExt cx="817" cy="635"/>
              </a:xfrm>
            </p:grpSpPr>
            <p:sp>
              <p:nvSpPr>
                <p:cNvPr id="61601" name="Rectangle 74"/>
                <p:cNvSpPr>
                  <a:spLocks noChangeArrowheads="1"/>
                </p:cNvSpPr>
                <p:nvPr/>
              </p:nvSpPr>
              <p:spPr bwMode="auto">
                <a:xfrm>
                  <a:off x="183" y="1600"/>
                  <a:ext cx="631" cy="5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602" name="Text Box 75"/>
                <p:cNvSpPr txBox="1">
                  <a:spLocks noChangeArrowheads="1"/>
                </p:cNvSpPr>
                <p:nvPr/>
              </p:nvSpPr>
              <p:spPr bwMode="auto">
                <a:xfrm>
                  <a:off x="120" y="1532"/>
                  <a:ext cx="817"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solidFill>
                        <a:srgbClr val="00CC00"/>
                      </a:solidFill>
                      <a:latin typeface="Arial" panose="020B0604020202020204" pitchFamily="34" charset="0"/>
                    </a:rPr>
                    <a:t>U(x</a:t>
                  </a:r>
                  <a:r>
                    <a:rPr lang="nl-NL" altLang="nl-NL" sz="1900" b="0" baseline="-25000">
                      <a:solidFill>
                        <a:srgbClr val="00CC00"/>
                      </a:solidFill>
                      <a:latin typeface="Arial" panose="020B0604020202020204" pitchFamily="34" charset="0"/>
                    </a:rPr>
                    <a:t>n</a:t>
                  </a:r>
                  <a:r>
                    <a:rPr lang="nl-NL" altLang="nl-NL" sz="1900" b="0">
                      <a:solidFill>
                        <a:srgbClr val="00CC00"/>
                      </a:solidFill>
                      <a:latin typeface="Arial" panose="020B0604020202020204" pitchFamily="34" charset="0"/>
                    </a:rPr>
                    <a:t>)</a:t>
                  </a:r>
                </a:p>
              </p:txBody>
            </p:sp>
            <p:sp>
              <p:nvSpPr>
                <p:cNvPr id="61603" name="Line 76"/>
                <p:cNvSpPr>
                  <a:spLocks noChangeShapeType="1"/>
                </p:cNvSpPr>
                <p:nvPr/>
              </p:nvSpPr>
              <p:spPr bwMode="auto">
                <a:xfrm>
                  <a:off x="800" y="1786"/>
                  <a:ext cx="72" cy="0"/>
                </a:xfrm>
                <a:prstGeom prst="line">
                  <a:avLst/>
                </a:prstGeom>
                <a:noFill/>
                <a:ln w="28575">
                  <a:solidFill>
                    <a:srgbClr val="00CC00"/>
                  </a:solidFill>
                  <a:round/>
                  <a:headEnd/>
                  <a:tailEnd/>
                </a:ln>
                <a:extLst>
                  <a:ext uri="{909E8E84-426E-40DD-AFC4-6F175D3DCCD1}">
                    <a14:hiddenFill xmlns:a14="http://schemas.microsoft.com/office/drawing/2010/main">
                      <a:noFill/>
                    </a14:hiddenFill>
                  </a:ext>
                </a:extLst>
              </p:spPr>
              <p:txBody>
                <a:bodyPr lIns="93269" tIns="46634" rIns="93269" bIns="46634"/>
                <a:lstStyle/>
                <a:p>
                  <a:endParaRPr lang="en-GB"/>
                </a:p>
              </p:txBody>
            </p:sp>
          </p:grpSp>
        </p:grpSp>
        <p:grpSp>
          <p:nvGrpSpPr>
            <p:cNvPr id="61574" name="Group 77"/>
            <p:cNvGrpSpPr>
              <a:grpSpLocks/>
            </p:cNvGrpSpPr>
            <p:nvPr/>
          </p:nvGrpSpPr>
          <p:grpSpPr bwMode="auto">
            <a:xfrm>
              <a:off x="805" y="1688"/>
              <a:ext cx="1864" cy="282"/>
              <a:chOff x="385" y="1772"/>
              <a:chExt cx="1864" cy="282"/>
            </a:xfrm>
          </p:grpSpPr>
          <p:sp>
            <p:nvSpPr>
              <p:cNvPr id="61582" name="Text Box 78"/>
              <p:cNvSpPr txBox="1">
                <a:spLocks noChangeArrowheads="1"/>
              </p:cNvSpPr>
              <p:nvPr/>
            </p:nvSpPr>
            <p:spPr bwMode="auto">
              <a:xfrm>
                <a:off x="1968" y="1775"/>
                <a:ext cx="281" cy="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n</a:t>
                </a:r>
                <a:endParaRPr lang="nl-NL" altLang="nl-NL" sz="1900" b="0">
                  <a:latin typeface="Arial" panose="020B0604020202020204" pitchFamily="34" charset="0"/>
                </a:endParaRPr>
              </a:p>
            </p:txBody>
          </p:sp>
          <p:sp>
            <p:nvSpPr>
              <p:cNvPr id="61583" name="AutoShape 79"/>
              <p:cNvSpPr>
                <a:spLocks/>
              </p:cNvSpPr>
              <p:nvPr/>
            </p:nvSpPr>
            <p:spPr bwMode="auto">
              <a:xfrm rot="-5400000">
                <a:off x="2057" y="1716"/>
                <a:ext cx="44" cy="233"/>
              </a:xfrm>
              <a:prstGeom prst="leftBrace">
                <a:avLst>
                  <a:gd name="adj1" fmla="val 44129"/>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lIns="54864" tIns="27432" rIns="54864" bIns="27432"/>
              <a:lstStyle>
                <a:lvl1pPr defTabSz="549275">
                  <a:spcBef>
                    <a:spcPct val="20000"/>
                  </a:spcBef>
                  <a:buChar char="•"/>
                  <a:defRPr sz="3200">
                    <a:solidFill>
                      <a:schemeClr val="tx1"/>
                    </a:solidFill>
                    <a:latin typeface="Times New Roman" panose="02020603050405020304" pitchFamily="18" charset="0"/>
                  </a:defRPr>
                </a:lvl1pPr>
                <a:lvl2pPr marL="742950" indent="-285750" defTabSz="549275">
                  <a:spcBef>
                    <a:spcPct val="20000"/>
                  </a:spcBef>
                  <a:buChar char="–"/>
                  <a:defRPr sz="2800">
                    <a:solidFill>
                      <a:schemeClr val="tx1"/>
                    </a:solidFill>
                    <a:latin typeface="Times New Roman" panose="02020603050405020304" pitchFamily="18" charset="0"/>
                  </a:defRPr>
                </a:lvl2pPr>
                <a:lvl3pPr marL="1143000" indent="-228600" defTabSz="549275">
                  <a:spcBef>
                    <a:spcPct val="20000"/>
                  </a:spcBef>
                  <a:buChar char="•"/>
                  <a:defRPr sz="2400">
                    <a:solidFill>
                      <a:schemeClr val="tx1"/>
                    </a:solidFill>
                    <a:latin typeface="Times New Roman" panose="02020603050405020304" pitchFamily="18" charset="0"/>
                  </a:defRPr>
                </a:lvl3pPr>
                <a:lvl4pPr marL="1600200" indent="-228600" defTabSz="549275">
                  <a:spcBef>
                    <a:spcPct val="20000"/>
                  </a:spcBef>
                  <a:buChar char="–"/>
                  <a:defRPr sz="2000">
                    <a:solidFill>
                      <a:schemeClr val="tx1"/>
                    </a:solidFill>
                    <a:latin typeface="Times New Roman" panose="02020603050405020304" pitchFamily="18" charset="0"/>
                  </a:defRPr>
                </a:lvl4pPr>
                <a:lvl5pPr marL="2057400" indent="-228600" defTabSz="549275">
                  <a:spcBef>
                    <a:spcPct val="20000"/>
                  </a:spcBef>
                  <a:buChar char="»"/>
                  <a:defRPr sz="2000">
                    <a:solidFill>
                      <a:schemeClr val="tx1"/>
                    </a:solidFill>
                    <a:latin typeface="Times New Roman" panose="02020603050405020304" pitchFamily="18" charset="0"/>
                  </a:defRPr>
                </a:lvl5pPr>
                <a:lvl6pPr marL="25146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1700" b="0">
                  <a:solidFill>
                    <a:srgbClr val="00FFCC"/>
                  </a:solidFill>
                  <a:latin typeface="Arial" panose="020B0604020202020204" pitchFamily="34" charset="0"/>
                </a:endParaRPr>
              </a:p>
            </p:txBody>
          </p:sp>
          <p:sp>
            <p:nvSpPr>
              <p:cNvPr id="61584" name="Text Box 80"/>
              <p:cNvSpPr txBox="1">
                <a:spLocks noChangeArrowheads="1"/>
              </p:cNvSpPr>
              <p:nvPr/>
            </p:nvSpPr>
            <p:spPr bwMode="auto">
              <a:xfrm>
                <a:off x="548" y="1781"/>
                <a:ext cx="27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sp>
            <p:nvSpPr>
              <p:cNvPr id="61585" name="AutoShape 81"/>
              <p:cNvSpPr>
                <a:spLocks/>
              </p:cNvSpPr>
              <p:nvPr/>
            </p:nvSpPr>
            <p:spPr bwMode="auto">
              <a:xfrm rot="-5400000">
                <a:off x="622" y="1697"/>
                <a:ext cx="43" cy="265"/>
              </a:xfrm>
              <a:prstGeom prst="leftBrace">
                <a:avLst>
                  <a:gd name="adj1" fmla="val 51357"/>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86" name="Text Box 82"/>
              <p:cNvSpPr txBox="1">
                <a:spLocks noChangeArrowheads="1"/>
              </p:cNvSpPr>
              <p:nvPr/>
            </p:nvSpPr>
            <p:spPr bwMode="auto">
              <a:xfrm>
                <a:off x="840" y="1784"/>
                <a:ext cx="27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587" name="AutoShape 83"/>
              <p:cNvSpPr>
                <a:spLocks/>
              </p:cNvSpPr>
              <p:nvPr/>
            </p:nvSpPr>
            <p:spPr bwMode="auto">
              <a:xfrm rot="-5400000">
                <a:off x="918" y="1680"/>
                <a:ext cx="39" cy="307"/>
              </a:xfrm>
              <a:prstGeom prst="leftBrace">
                <a:avLst>
                  <a:gd name="adj1" fmla="val 6559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88" name="Text Box 84"/>
              <p:cNvSpPr txBox="1">
                <a:spLocks noChangeArrowheads="1"/>
              </p:cNvSpPr>
              <p:nvPr/>
            </p:nvSpPr>
            <p:spPr bwMode="auto">
              <a:xfrm>
                <a:off x="1242" y="1780"/>
                <a:ext cx="290"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3</a:t>
                </a:r>
                <a:endParaRPr lang="nl-NL" altLang="nl-NL" sz="1900" b="0">
                  <a:latin typeface="Arial" panose="020B0604020202020204" pitchFamily="34" charset="0"/>
                </a:endParaRPr>
              </a:p>
            </p:txBody>
          </p:sp>
          <p:sp>
            <p:nvSpPr>
              <p:cNvPr id="61589" name="AutoShape 85"/>
              <p:cNvSpPr>
                <a:spLocks/>
              </p:cNvSpPr>
              <p:nvPr/>
            </p:nvSpPr>
            <p:spPr bwMode="auto">
              <a:xfrm rot="-5400000">
                <a:off x="1327" y="1588"/>
                <a:ext cx="31" cy="496"/>
              </a:xfrm>
              <a:prstGeom prst="leftBrace">
                <a:avLst>
                  <a:gd name="adj1" fmla="val 133333"/>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vert="eaVert" lIns="54864" tIns="27432" rIns="54864" bIns="27432"/>
              <a:lstStyle>
                <a:lvl1pPr defTabSz="549275">
                  <a:spcBef>
                    <a:spcPct val="20000"/>
                  </a:spcBef>
                  <a:buChar char="•"/>
                  <a:defRPr sz="3200">
                    <a:solidFill>
                      <a:schemeClr val="tx1"/>
                    </a:solidFill>
                    <a:latin typeface="Times New Roman" panose="02020603050405020304" pitchFamily="18" charset="0"/>
                  </a:defRPr>
                </a:lvl1pPr>
                <a:lvl2pPr marL="742950" indent="-285750" defTabSz="549275">
                  <a:spcBef>
                    <a:spcPct val="20000"/>
                  </a:spcBef>
                  <a:buChar char="–"/>
                  <a:defRPr sz="2800">
                    <a:solidFill>
                      <a:schemeClr val="tx1"/>
                    </a:solidFill>
                    <a:latin typeface="Times New Roman" panose="02020603050405020304" pitchFamily="18" charset="0"/>
                  </a:defRPr>
                </a:lvl2pPr>
                <a:lvl3pPr marL="1143000" indent="-228600" defTabSz="549275">
                  <a:spcBef>
                    <a:spcPct val="20000"/>
                  </a:spcBef>
                  <a:buChar char="•"/>
                  <a:defRPr sz="2400">
                    <a:solidFill>
                      <a:schemeClr val="tx1"/>
                    </a:solidFill>
                    <a:latin typeface="Times New Roman" panose="02020603050405020304" pitchFamily="18" charset="0"/>
                  </a:defRPr>
                </a:lvl3pPr>
                <a:lvl4pPr marL="1600200" indent="-228600" defTabSz="549275">
                  <a:spcBef>
                    <a:spcPct val="20000"/>
                  </a:spcBef>
                  <a:buChar char="–"/>
                  <a:defRPr sz="2000">
                    <a:solidFill>
                      <a:schemeClr val="tx1"/>
                    </a:solidFill>
                    <a:latin typeface="Times New Roman" panose="02020603050405020304" pitchFamily="18" charset="0"/>
                  </a:defRPr>
                </a:lvl4pPr>
                <a:lvl5pPr marL="2057400" indent="-228600" defTabSz="549275">
                  <a:spcBef>
                    <a:spcPct val="20000"/>
                  </a:spcBef>
                  <a:buChar char="»"/>
                  <a:defRPr sz="2000">
                    <a:solidFill>
                      <a:schemeClr val="tx1"/>
                    </a:solidFill>
                    <a:latin typeface="Times New Roman" panose="02020603050405020304" pitchFamily="18" charset="0"/>
                  </a:defRPr>
                </a:lvl5pPr>
                <a:lvl6pPr marL="25146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549275"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1700" b="0">
                  <a:solidFill>
                    <a:srgbClr val="00FFCC"/>
                  </a:solidFill>
                  <a:latin typeface="Arial" panose="020B0604020202020204" pitchFamily="34" charset="0"/>
                </a:endParaRPr>
              </a:p>
            </p:txBody>
          </p:sp>
          <p:sp>
            <p:nvSpPr>
              <p:cNvPr id="61590" name="Text Box 86"/>
              <p:cNvSpPr txBox="1">
                <a:spLocks noChangeArrowheads="1"/>
              </p:cNvSpPr>
              <p:nvPr/>
            </p:nvSpPr>
            <p:spPr bwMode="auto">
              <a:xfrm>
                <a:off x="385" y="1783"/>
                <a:ext cx="23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0</a:t>
                </a:r>
              </a:p>
            </p:txBody>
          </p:sp>
          <p:sp>
            <p:nvSpPr>
              <p:cNvPr id="61591" name="Oval 87"/>
              <p:cNvSpPr>
                <a:spLocks noChangeArrowheads="1"/>
              </p:cNvSpPr>
              <p:nvPr/>
            </p:nvSpPr>
            <p:spPr bwMode="auto">
              <a:xfrm>
                <a:off x="769" y="1785"/>
                <a:ext cx="20" cy="20"/>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2" name="Oval 88"/>
              <p:cNvSpPr>
                <a:spLocks noChangeArrowheads="1"/>
              </p:cNvSpPr>
              <p:nvPr/>
            </p:nvSpPr>
            <p:spPr bwMode="auto">
              <a:xfrm>
                <a:off x="1085" y="1789"/>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3" name="Oval 89"/>
              <p:cNvSpPr>
                <a:spLocks noChangeArrowheads="1"/>
              </p:cNvSpPr>
              <p:nvPr/>
            </p:nvSpPr>
            <p:spPr bwMode="auto">
              <a:xfrm>
                <a:off x="496" y="1787"/>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4" name="Oval 90"/>
              <p:cNvSpPr>
                <a:spLocks noChangeArrowheads="1"/>
              </p:cNvSpPr>
              <p:nvPr/>
            </p:nvSpPr>
            <p:spPr bwMode="auto">
              <a:xfrm>
                <a:off x="1583" y="1789"/>
                <a:ext cx="20"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5" name="Oval 91"/>
              <p:cNvSpPr>
                <a:spLocks noChangeArrowheads="1"/>
              </p:cNvSpPr>
              <p:nvPr/>
            </p:nvSpPr>
            <p:spPr bwMode="auto">
              <a:xfrm>
                <a:off x="1954" y="1789"/>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6" name="Oval 92"/>
              <p:cNvSpPr>
                <a:spLocks noChangeArrowheads="1"/>
              </p:cNvSpPr>
              <p:nvPr/>
            </p:nvSpPr>
            <p:spPr bwMode="auto">
              <a:xfrm>
                <a:off x="2188" y="1792"/>
                <a:ext cx="19" cy="19"/>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97" name="Line 93"/>
              <p:cNvSpPr>
                <a:spLocks noChangeShapeType="1"/>
              </p:cNvSpPr>
              <p:nvPr/>
            </p:nvSpPr>
            <p:spPr bwMode="auto">
              <a:xfrm>
                <a:off x="500" y="1800"/>
                <a:ext cx="1694" cy="0"/>
              </a:xfrm>
              <a:prstGeom prst="line">
                <a:avLst/>
              </a:prstGeom>
              <a:noFill/>
              <a:ln w="9525">
                <a:solidFill>
                  <a:srgbClr val="0066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1598" name="Text Box 94"/>
              <p:cNvSpPr txBox="1">
                <a:spLocks noChangeArrowheads="1"/>
              </p:cNvSpPr>
              <p:nvPr/>
            </p:nvSpPr>
            <p:spPr bwMode="auto">
              <a:xfrm>
                <a:off x="1545" y="1772"/>
                <a:ext cx="338"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 . .</a:t>
                </a:r>
              </a:p>
            </p:txBody>
          </p:sp>
        </p:grpSp>
        <p:grpSp>
          <p:nvGrpSpPr>
            <p:cNvPr id="61575" name="Group 95"/>
            <p:cNvGrpSpPr>
              <a:grpSpLocks/>
            </p:cNvGrpSpPr>
            <p:nvPr/>
          </p:nvGrpSpPr>
          <p:grpSpPr bwMode="auto">
            <a:xfrm>
              <a:off x="2003" y="1199"/>
              <a:ext cx="482" cy="387"/>
              <a:chOff x="1843" y="643"/>
              <a:chExt cx="482" cy="387"/>
            </a:xfrm>
          </p:grpSpPr>
          <p:sp>
            <p:nvSpPr>
              <p:cNvPr id="61576" name="Text Box 96"/>
              <p:cNvSpPr txBox="1">
                <a:spLocks noChangeArrowheads="1"/>
              </p:cNvSpPr>
              <p:nvPr/>
            </p:nvSpPr>
            <p:spPr bwMode="auto">
              <a:xfrm>
                <a:off x="1843" y="877"/>
                <a:ext cx="48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77" name="Text Box 97"/>
              <p:cNvSpPr txBox="1">
                <a:spLocks noChangeArrowheads="1"/>
              </p:cNvSpPr>
              <p:nvPr/>
            </p:nvSpPr>
            <p:spPr bwMode="auto">
              <a:xfrm>
                <a:off x="1843" y="946"/>
                <a:ext cx="48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78" name="Text Box 98"/>
              <p:cNvSpPr txBox="1">
                <a:spLocks noChangeArrowheads="1"/>
              </p:cNvSpPr>
              <p:nvPr/>
            </p:nvSpPr>
            <p:spPr bwMode="auto">
              <a:xfrm>
                <a:off x="1843" y="817"/>
                <a:ext cx="48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79" name="Text Box 99"/>
              <p:cNvSpPr txBox="1">
                <a:spLocks noChangeArrowheads="1"/>
              </p:cNvSpPr>
              <p:nvPr/>
            </p:nvSpPr>
            <p:spPr bwMode="auto">
              <a:xfrm>
                <a:off x="1843" y="737"/>
                <a:ext cx="48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80" name="Text Box 100"/>
              <p:cNvSpPr txBox="1">
                <a:spLocks noChangeArrowheads="1"/>
              </p:cNvSpPr>
              <p:nvPr/>
            </p:nvSpPr>
            <p:spPr bwMode="auto">
              <a:xfrm>
                <a:off x="1843" y="691"/>
                <a:ext cx="353" cy="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a:t>
                </a:r>
                <a:endParaRPr lang="nl-NL" altLang="nl-NL" sz="2900" b="0" dirty="0">
                  <a:latin typeface="Arial" panose="020B0604020202020204" pitchFamily="34" charset="0"/>
                </a:endParaRPr>
              </a:p>
            </p:txBody>
          </p:sp>
          <p:sp>
            <p:nvSpPr>
              <p:cNvPr id="61581" name="Text Box 101"/>
              <p:cNvSpPr txBox="1">
                <a:spLocks noChangeArrowheads="1"/>
              </p:cNvSpPr>
              <p:nvPr/>
            </p:nvSpPr>
            <p:spPr bwMode="auto">
              <a:xfrm>
                <a:off x="1843" y="643"/>
                <a:ext cx="158"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a:latin typeface="Arial" panose="020B0604020202020204" pitchFamily="34" charset="0"/>
                  </a:rPr>
                  <a:t>.</a:t>
                </a:r>
                <a:endParaRPr lang="nl-NL" altLang="nl-NL" sz="2900" b="0">
                  <a:latin typeface="Arial" panose="020B0604020202020204" pitchFamily="34" charset="0"/>
                </a:endParaRPr>
              </a:p>
            </p:txBody>
          </p:sp>
        </p:grpSp>
      </p:grpSp>
      <p:grpSp>
        <p:nvGrpSpPr>
          <p:cNvPr id="12" name="Group 102"/>
          <p:cNvGrpSpPr>
            <a:grpSpLocks/>
          </p:cNvGrpSpPr>
          <p:nvPr/>
        </p:nvGrpSpPr>
        <p:grpSpPr bwMode="auto">
          <a:xfrm>
            <a:off x="1076325" y="2951163"/>
            <a:ext cx="2419976" cy="3085781"/>
            <a:chOff x="2315" y="755"/>
            <a:chExt cx="2541" cy="3240"/>
          </a:xfrm>
        </p:grpSpPr>
        <p:sp>
          <p:nvSpPr>
            <p:cNvPr id="61557" name="Text Box 148"/>
            <p:cNvSpPr txBox="1">
              <a:spLocks noChangeArrowheads="1"/>
            </p:cNvSpPr>
            <p:nvPr/>
          </p:nvSpPr>
          <p:spPr bwMode="auto">
            <a:xfrm>
              <a:off x="2329" y="755"/>
              <a:ext cx="468"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n</a:t>
              </a:r>
              <a:endParaRPr lang="nl-NL" altLang="nl-NL" sz="1900" b="0">
                <a:latin typeface="Arial" panose="020B0604020202020204" pitchFamily="34" charset="0"/>
              </a:endParaRPr>
            </a:p>
          </p:txBody>
        </p:sp>
        <p:sp>
          <p:nvSpPr>
            <p:cNvPr id="61563" name="Text Box 154"/>
            <p:cNvSpPr txBox="1">
              <a:spLocks noChangeArrowheads="1"/>
            </p:cNvSpPr>
            <p:nvPr/>
          </p:nvSpPr>
          <p:spPr bwMode="auto">
            <a:xfrm>
              <a:off x="4325" y="3567"/>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sp>
          <p:nvSpPr>
            <p:cNvPr id="61526" name="Rectangle 117" descr="Wide upward diagonal"/>
            <p:cNvSpPr>
              <a:spLocks noChangeArrowheads="1"/>
            </p:cNvSpPr>
            <p:nvPr/>
          </p:nvSpPr>
          <p:spPr bwMode="auto">
            <a:xfrm rot="5400000" flipH="1">
              <a:off x="3136" y="2289"/>
              <a:ext cx="525" cy="1259"/>
            </a:xfrm>
            <a:prstGeom prst="rect">
              <a:avLst/>
            </a:prstGeom>
            <a:pattFill prst="wdUpDiag">
              <a:fgClr>
                <a:schemeClr val="tx1"/>
              </a:fgClr>
              <a:bgClr>
                <a:schemeClr val="bg1"/>
              </a:bgClr>
            </a:pattFill>
            <a:ln w="9525">
              <a:solidFill>
                <a:srgbClr val="EAEAEA"/>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23" name="AutoShape 114"/>
            <p:cNvSpPr>
              <a:spLocks/>
            </p:cNvSpPr>
            <p:nvPr/>
          </p:nvSpPr>
          <p:spPr bwMode="auto">
            <a:xfrm rot="10800000" flipH="1">
              <a:off x="2680" y="2662"/>
              <a:ext cx="65" cy="512"/>
            </a:xfrm>
            <a:prstGeom prst="leftBrace">
              <a:avLst>
                <a:gd name="adj1" fmla="val 65641"/>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58" name="Text Box 149"/>
            <p:cNvSpPr txBox="1">
              <a:spLocks noChangeArrowheads="1"/>
            </p:cNvSpPr>
            <p:nvPr/>
          </p:nvSpPr>
          <p:spPr bwMode="auto">
            <a:xfrm>
              <a:off x="2315" y="3153"/>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sp>
          <p:nvSpPr>
            <p:cNvPr id="61559" name="Text Box 150"/>
            <p:cNvSpPr txBox="1">
              <a:spLocks noChangeArrowheads="1"/>
            </p:cNvSpPr>
            <p:nvPr/>
          </p:nvSpPr>
          <p:spPr bwMode="auto">
            <a:xfrm>
              <a:off x="2321" y="2654"/>
              <a:ext cx="459"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515" name="Text Box 103"/>
            <p:cNvSpPr txBox="1">
              <a:spLocks noChangeArrowheads="1"/>
            </p:cNvSpPr>
            <p:nvPr/>
          </p:nvSpPr>
          <p:spPr bwMode="auto">
            <a:xfrm>
              <a:off x="3911" y="3567"/>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516" name="Text Box 104"/>
            <p:cNvSpPr txBox="1">
              <a:spLocks noChangeArrowheads="1"/>
            </p:cNvSpPr>
            <p:nvPr/>
          </p:nvSpPr>
          <p:spPr bwMode="auto">
            <a:xfrm>
              <a:off x="2998" y="3558"/>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n</a:t>
              </a:r>
              <a:endParaRPr lang="nl-NL" altLang="nl-NL" sz="1900" b="0">
                <a:latin typeface="Arial" panose="020B0604020202020204" pitchFamily="34" charset="0"/>
              </a:endParaRPr>
            </a:p>
          </p:txBody>
        </p:sp>
        <p:sp>
          <p:nvSpPr>
            <p:cNvPr id="61517" name="Text Box 105"/>
            <p:cNvSpPr txBox="1">
              <a:spLocks noChangeArrowheads="1"/>
            </p:cNvSpPr>
            <p:nvPr/>
          </p:nvSpPr>
          <p:spPr bwMode="auto">
            <a:xfrm>
              <a:off x="2404" y="3461"/>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0</a:t>
              </a:r>
            </a:p>
          </p:txBody>
        </p:sp>
        <p:sp>
          <p:nvSpPr>
            <p:cNvPr id="61518" name="Text Box 106"/>
            <p:cNvSpPr txBox="1">
              <a:spLocks noChangeArrowheads="1"/>
            </p:cNvSpPr>
            <p:nvPr/>
          </p:nvSpPr>
          <p:spPr bwMode="auto">
            <a:xfrm rot="5400000" flipH="1">
              <a:off x="3286" y="1581"/>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a:latin typeface="Arial" panose="020B0604020202020204" pitchFamily="34" charset="0"/>
                </a:rPr>
                <a:t>.</a:t>
              </a:r>
              <a:endParaRPr lang="nl-NL" altLang="nl-NL" sz="2900" b="0">
                <a:latin typeface="Arial" panose="020B0604020202020204" pitchFamily="34" charset="0"/>
              </a:endParaRPr>
            </a:p>
          </p:txBody>
        </p:sp>
        <p:sp>
          <p:nvSpPr>
            <p:cNvPr id="61519" name="Text Box 107"/>
            <p:cNvSpPr txBox="1">
              <a:spLocks noChangeArrowheads="1"/>
            </p:cNvSpPr>
            <p:nvPr/>
          </p:nvSpPr>
          <p:spPr bwMode="auto">
            <a:xfrm rot="5400000" flipH="1">
              <a:off x="2867" y="1449"/>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grpSp>
          <p:nvGrpSpPr>
            <p:cNvPr id="61520" name="Group 108"/>
            <p:cNvGrpSpPr>
              <a:grpSpLocks/>
            </p:cNvGrpSpPr>
            <p:nvPr/>
          </p:nvGrpSpPr>
          <p:grpSpPr bwMode="auto">
            <a:xfrm rot="-5400000">
              <a:off x="2438" y="1252"/>
              <a:ext cx="802" cy="356"/>
              <a:chOff x="3314" y="1433"/>
              <a:chExt cx="472" cy="209"/>
            </a:xfrm>
          </p:grpSpPr>
          <p:sp>
            <p:nvSpPr>
              <p:cNvPr id="61565" name="Text Box 109"/>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66" name="Text Box 110"/>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567" name="Text Box 111"/>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grpSp>
        <p:sp>
          <p:nvSpPr>
            <p:cNvPr id="61521" name="Text Box 112"/>
            <p:cNvSpPr txBox="1">
              <a:spLocks noChangeArrowheads="1"/>
            </p:cNvSpPr>
            <p:nvPr/>
          </p:nvSpPr>
          <p:spPr bwMode="auto">
            <a:xfrm rot="5400000" flipH="1">
              <a:off x="3045" y="1479"/>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a:t>
              </a:r>
              <a:endParaRPr lang="nl-NL" altLang="nl-NL" sz="2900" b="0" dirty="0">
                <a:latin typeface="Arial" panose="020B0604020202020204" pitchFamily="34" charset="0"/>
              </a:endParaRPr>
            </a:p>
          </p:txBody>
        </p:sp>
        <p:sp>
          <p:nvSpPr>
            <p:cNvPr id="61524" name="Rectangle 115" descr="Wide upward diagonal"/>
            <p:cNvSpPr>
              <a:spLocks noChangeArrowheads="1"/>
            </p:cNvSpPr>
            <p:nvPr/>
          </p:nvSpPr>
          <p:spPr bwMode="auto">
            <a:xfrm rot="5400000" flipH="1">
              <a:off x="3372" y="2579"/>
              <a:ext cx="454" cy="1658"/>
            </a:xfrm>
            <a:prstGeom prst="rect">
              <a:avLst/>
            </a:prstGeom>
            <a:pattFill prst="wdUpDiag">
              <a:fgClr>
                <a:schemeClr val="tx1"/>
              </a:fgClr>
              <a:bgClr>
                <a:schemeClr val="bg1"/>
              </a:bgClr>
            </a:pattFill>
            <a:ln w="9525">
              <a:solidFill>
                <a:srgbClr val="EAEAEA"/>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25" name="Line 116"/>
            <p:cNvSpPr>
              <a:spLocks noChangeShapeType="1"/>
            </p:cNvSpPr>
            <p:nvPr/>
          </p:nvSpPr>
          <p:spPr bwMode="auto">
            <a:xfrm rot="5400000" flipH="1">
              <a:off x="4196" y="3413"/>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27" name="Rectangle 118" descr="Wide upward diagonal"/>
            <p:cNvSpPr>
              <a:spLocks noChangeArrowheads="1"/>
            </p:cNvSpPr>
            <p:nvPr/>
          </p:nvSpPr>
          <p:spPr bwMode="auto">
            <a:xfrm rot="5400000" flipH="1">
              <a:off x="2734" y="1858"/>
              <a:ext cx="836" cy="765"/>
            </a:xfrm>
            <a:prstGeom prst="rect">
              <a:avLst/>
            </a:prstGeom>
            <a:pattFill prst="wdUpDiag">
              <a:fgClr>
                <a:schemeClr val="tx1"/>
              </a:fgClr>
              <a:bgClr>
                <a:schemeClr val="bg1"/>
              </a:bgClr>
            </a:pattFill>
            <a:ln w="9525">
              <a:solidFill>
                <a:srgbClr val="EAEAEA"/>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28" name="Text Box 119"/>
            <p:cNvSpPr txBox="1">
              <a:spLocks noChangeArrowheads="1"/>
            </p:cNvSpPr>
            <p:nvPr/>
          </p:nvSpPr>
          <p:spPr bwMode="auto">
            <a:xfrm rot="-5400000">
              <a:off x="2160" y="1275"/>
              <a:ext cx="79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1200" b="0" dirty="0">
                  <a:latin typeface="Arial" panose="020B0604020202020204" pitchFamily="34" charset="0"/>
                </a:rPr>
                <a:t>.   .   .</a:t>
              </a:r>
              <a:endParaRPr lang="nl-NL" altLang="nl-NL" sz="2900" b="0" dirty="0">
                <a:latin typeface="Arial" panose="020B0604020202020204" pitchFamily="34" charset="0"/>
              </a:endParaRPr>
            </a:p>
          </p:txBody>
        </p:sp>
        <p:sp>
          <p:nvSpPr>
            <p:cNvPr id="61529" name="AutoShape 120"/>
            <p:cNvSpPr>
              <a:spLocks/>
            </p:cNvSpPr>
            <p:nvPr/>
          </p:nvSpPr>
          <p:spPr bwMode="auto">
            <a:xfrm rot="10800000" flipH="1">
              <a:off x="2684" y="3188"/>
              <a:ext cx="71" cy="442"/>
            </a:xfrm>
            <a:prstGeom prst="leftBrace">
              <a:avLst>
                <a:gd name="adj1" fmla="val 51878"/>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0" name="AutoShape 121"/>
            <p:cNvSpPr>
              <a:spLocks/>
            </p:cNvSpPr>
            <p:nvPr/>
          </p:nvSpPr>
          <p:spPr bwMode="auto">
            <a:xfrm rot="10800000" flipH="1">
              <a:off x="2684" y="1831"/>
              <a:ext cx="51" cy="826"/>
            </a:xfrm>
            <a:prstGeom prst="leftBrace">
              <a:avLst>
                <a:gd name="adj1" fmla="val 134967"/>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1" name="Rectangle 122" descr="Wide upward diagonal"/>
            <p:cNvSpPr>
              <a:spLocks noChangeArrowheads="1"/>
            </p:cNvSpPr>
            <p:nvPr/>
          </p:nvSpPr>
          <p:spPr bwMode="auto">
            <a:xfrm rot="5400000" flipH="1">
              <a:off x="2766" y="824"/>
              <a:ext cx="379" cy="381"/>
            </a:xfrm>
            <a:prstGeom prst="rect">
              <a:avLst/>
            </a:prstGeom>
            <a:pattFill prst="wdUpDiag">
              <a:fgClr>
                <a:schemeClr val="tx1"/>
              </a:fgClr>
              <a:bgClr>
                <a:schemeClr val="bg1"/>
              </a:bgClr>
            </a:pattFill>
            <a:ln w="9525">
              <a:solidFill>
                <a:srgbClr val="EAEAEA"/>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2" name="AutoShape 123"/>
            <p:cNvSpPr>
              <a:spLocks/>
            </p:cNvSpPr>
            <p:nvPr/>
          </p:nvSpPr>
          <p:spPr bwMode="auto">
            <a:xfrm rot="10800000" flipH="1">
              <a:off x="2675" y="828"/>
              <a:ext cx="73" cy="374"/>
            </a:xfrm>
            <a:prstGeom prst="leftBrace">
              <a:avLst>
                <a:gd name="adj1" fmla="val 42694"/>
                <a:gd name="adj2" fmla="val 50000"/>
              </a:avLst>
            </a:prstGeom>
            <a:noFill/>
            <a:ln w="12700" cap="rnd">
              <a:solidFill>
                <a:srgbClr val="0066FF"/>
              </a:solidFill>
              <a:prstDash val="sysDot"/>
              <a:round/>
              <a:headEnd/>
              <a:tailEnd/>
            </a:ln>
            <a:extLst>
              <a:ext uri="{909E8E84-426E-40DD-AFC4-6F175D3DCCD1}">
                <a14:hiddenFill xmlns:a14="http://schemas.microsoft.com/office/drawing/2010/main">
                  <a:solidFill>
                    <a:srgbClr val="FFFFFF"/>
                  </a:solidFill>
                </a14:hiddenFill>
              </a:ext>
            </a:extLst>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n>
                  <a:solidFill>
                    <a:srgbClr val="0066FF"/>
                  </a:solidFill>
                </a:ln>
                <a:latin typeface="Arial" panose="020B0604020202020204" pitchFamily="34" charset="0"/>
              </a:endParaRPr>
            </a:p>
          </p:txBody>
        </p:sp>
        <p:sp>
          <p:nvSpPr>
            <p:cNvPr id="61533" name="Rectangle 124"/>
            <p:cNvSpPr>
              <a:spLocks noChangeArrowheads="1"/>
            </p:cNvSpPr>
            <p:nvPr/>
          </p:nvSpPr>
          <p:spPr bwMode="auto">
            <a:xfrm rot="5400000" flipH="1">
              <a:off x="4413" y="3622"/>
              <a:ext cx="22" cy="23"/>
            </a:xfrm>
            <a:prstGeom prst="rect">
              <a:avLst/>
            </a:prstGeom>
            <a:solidFill>
              <a:schemeClr val="tx1"/>
            </a:solidFill>
            <a:ln w="9525">
              <a:solidFill>
                <a:schemeClr val="tx1"/>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4" name="Rectangle 125"/>
            <p:cNvSpPr>
              <a:spLocks noChangeArrowheads="1"/>
            </p:cNvSpPr>
            <p:nvPr/>
          </p:nvSpPr>
          <p:spPr bwMode="auto">
            <a:xfrm rot="5400000" flipH="1">
              <a:off x="4017" y="3629"/>
              <a:ext cx="20" cy="21"/>
            </a:xfrm>
            <a:prstGeom prst="rect">
              <a:avLst/>
            </a:prstGeom>
            <a:solidFill>
              <a:schemeClr val="tx1"/>
            </a:solidFill>
            <a:ln w="9525">
              <a:solidFill>
                <a:schemeClr val="tx1"/>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5" name="Rectangle 126"/>
            <p:cNvSpPr>
              <a:spLocks noChangeArrowheads="1"/>
            </p:cNvSpPr>
            <p:nvPr/>
          </p:nvSpPr>
          <p:spPr bwMode="auto">
            <a:xfrm rot="5400000" flipH="1">
              <a:off x="3528" y="3629"/>
              <a:ext cx="20" cy="22"/>
            </a:xfrm>
            <a:prstGeom prst="rect">
              <a:avLst/>
            </a:prstGeom>
            <a:solidFill>
              <a:schemeClr val="tx1"/>
            </a:solidFill>
            <a:ln w="9525">
              <a:solidFill>
                <a:schemeClr val="tx1"/>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6" name="Oval 127"/>
            <p:cNvSpPr>
              <a:spLocks noChangeArrowheads="1"/>
            </p:cNvSpPr>
            <p:nvPr/>
          </p:nvSpPr>
          <p:spPr bwMode="auto">
            <a:xfrm rot="5400000" flipH="1">
              <a:off x="2759" y="3168"/>
              <a:ext cx="34" cy="32"/>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7" name="Oval 128"/>
            <p:cNvSpPr>
              <a:spLocks noChangeArrowheads="1"/>
            </p:cNvSpPr>
            <p:nvPr/>
          </p:nvSpPr>
          <p:spPr bwMode="auto">
            <a:xfrm rot="5400000" flipH="1">
              <a:off x="2754" y="2641"/>
              <a:ext cx="33" cy="32"/>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8" name="Oval 129"/>
            <p:cNvSpPr>
              <a:spLocks noChangeArrowheads="1"/>
            </p:cNvSpPr>
            <p:nvPr/>
          </p:nvSpPr>
          <p:spPr bwMode="auto">
            <a:xfrm rot="5400000" flipH="1">
              <a:off x="2755" y="1804"/>
              <a:ext cx="32" cy="32"/>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39" name="Oval 130"/>
            <p:cNvSpPr>
              <a:spLocks noChangeArrowheads="1"/>
            </p:cNvSpPr>
            <p:nvPr/>
          </p:nvSpPr>
          <p:spPr bwMode="auto">
            <a:xfrm rot="5400000" flipH="1">
              <a:off x="2755" y="1192"/>
              <a:ext cx="32" cy="32"/>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40" name="Oval 131"/>
            <p:cNvSpPr>
              <a:spLocks noChangeArrowheads="1"/>
            </p:cNvSpPr>
            <p:nvPr/>
          </p:nvSpPr>
          <p:spPr bwMode="auto">
            <a:xfrm rot="5400000" flipH="1">
              <a:off x="2750" y="811"/>
              <a:ext cx="32" cy="32"/>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41" name="Oval 132"/>
            <p:cNvSpPr>
              <a:spLocks noChangeArrowheads="1"/>
            </p:cNvSpPr>
            <p:nvPr/>
          </p:nvSpPr>
          <p:spPr bwMode="auto">
            <a:xfrm rot="5400000" flipH="1">
              <a:off x="2758" y="3621"/>
              <a:ext cx="33" cy="33"/>
            </a:xfrm>
            <a:prstGeom prst="ellipse">
              <a:avLst/>
            </a:prstGeom>
            <a:solidFill>
              <a:schemeClr val="tx1"/>
            </a:solidFill>
            <a:ln w="9525">
              <a:solidFill>
                <a:schemeClr val="tx1"/>
              </a:solidFill>
              <a:round/>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42" name="Line 133"/>
            <p:cNvSpPr>
              <a:spLocks noChangeShapeType="1"/>
            </p:cNvSpPr>
            <p:nvPr/>
          </p:nvSpPr>
          <p:spPr bwMode="auto">
            <a:xfrm rot="5400000" flipH="1">
              <a:off x="3405" y="2567"/>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3" name="Line 134"/>
            <p:cNvSpPr>
              <a:spLocks noChangeShapeType="1"/>
            </p:cNvSpPr>
            <p:nvPr/>
          </p:nvSpPr>
          <p:spPr bwMode="auto">
            <a:xfrm rot="5400000" flipH="1">
              <a:off x="3764" y="2930"/>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4" name="Line 135"/>
            <p:cNvSpPr>
              <a:spLocks noChangeShapeType="1"/>
            </p:cNvSpPr>
            <p:nvPr/>
          </p:nvSpPr>
          <p:spPr bwMode="auto">
            <a:xfrm rot="5400000" flipH="1">
              <a:off x="3126" y="2246"/>
              <a:ext cx="82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5" name="Line 136"/>
            <p:cNvSpPr>
              <a:spLocks noChangeShapeType="1"/>
            </p:cNvSpPr>
            <p:nvPr/>
          </p:nvSpPr>
          <p:spPr bwMode="auto">
            <a:xfrm rot="5400000" flipH="1">
              <a:off x="2962" y="1015"/>
              <a:ext cx="37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6" name="Line 137"/>
            <p:cNvSpPr>
              <a:spLocks noChangeShapeType="1"/>
            </p:cNvSpPr>
            <p:nvPr/>
          </p:nvSpPr>
          <p:spPr bwMode="auto">
            <a:xfrm rot="5400000" flipH="1">
              <a:off x="4227" y="2984"/>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7" name="Line 138"/>
            <p:cNvSpPr>
              <a:spLocks noChangeShapeType="1"/>
            </p:cNvSpPr>
            <p:nvPr/>
          </p:nvSpPr>
          <p:spPr bwMode="auto">
            <a:xfrm rot="5400000" flipH="1">
              <a:off x="3784" y="2417"/>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8" name="Line 139"/>
            <p:cNvSpPr>
              <a:spLocks noChangeShapeType="1"/>
            </p:cNvSpPr>
            <p:nvPr/>
          </p:nvSpPr>
          <p:spPr bwMode="auto">
            <a:xfrm rot="5400000" flipH="1">
              <a:off x="3167" y="2286"/>
              <a:ext cx="0" cy="7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49" name="Line 140"/>
            <p:cNvSpPr>
              <a:spLocks noChangeShapeType="1"/>
            </p:cNvSpPr>
            <p:nvPr/>
          </p:nvSpPr>
          <p:spPr bwMode="auto">
            <a:xfrm rot="5400000" flipH="1">
              <a:off x="3472" y="1758"/>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0" name="Line 141"/>
            <p:cNvSpPr>
              <a:spLocks noChangeShapeType="1"/>
            </p:cNvSpPr>
            <p:nvPr/>
          </p:nvSpPr>
          <p:spPr bwMode="auto">
            <a:xfrm rot="-5400000" flipH="1" flipV="1">
              <a:off x="2957" y="1016"/>
              <a:ext cx="5" cy="37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1" name="Line 142"/>
            <p:cNvSpPr>
              <a:spLocks noChangeShapeType="1"/>
            </p:cNvSpPr>
            <p:nvPr/>
          </p:nvSpPr>
          <p:spPr bwMode="auto">
            <a:xfrm rot="5400000" flipH="1">
              <a:off x="2968" y="642"/>
              <a:ext cx="0" cy="3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2" name="Line 143"/>
            <p:cNvSpPr>
              <a:spLocks noChangeShapeType="1"/>
            </p:cNvSpPr>
            <p:nvPr/>
          </p:nvSpPr>
          <p:spPr bwMode="auto">
            <a:xfrm rot="5400000" flipH="1">
              <a:off x="3802" y="3412"/>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3" name="Line 144"/>
            <p:cNvSpPr>
              <a:spLocks noChangeShapeType="1"/>
            </p:cNvSpPr>
            <p:nvPr/>
          </p:nvSpPr>
          <p:spPr bwMode="auto">
            <a:xfrm rot="5400000" flipH="1">
              <a:off x="3047" y="3144"/>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4" name="Line 145"/>
            <p:cNvSpPr>
              <a:spLocks noChangeShapeType="1"/>
            </p:cNvSpPr>
            <p:nvPr/>
          </p:nvSpPr>
          <p:spPr bwMode="auto">
            <a:xfrm rot="5400000" flipH="1">
              <a:off x="3076" y="1503"/>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55" name="Line 146"/>
            <p:cNvSpPr>
              <a:spLocks noChangeShapeType="1"/>
            </p:cNvSpPr>
            <p:nvPr/>
          </p:nvSpPr>
          <p:spPr bwMode="auto">
            <a:xfrm rot="5400000" flipH="1" flipV="1">
              <a:off x="1936" y="2412"/>
              <a:ext cx="2424" cy="7"/>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60" name="Text Box 151"/>
            <p:cNvSpPr txBox="1">
              <a:spLocks noChangeArrowheads="1"/>
            </p:cNvSpPr>
            <p:nvPr/>
          </p:nvSpPr>
          <p:spPr bwMode="auto">
            <a:xfrm>
              <a:off x="2319" y="1975"/>
              <a:ext cx="4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p</a:t>
              </a:r>
              <a:r>
                <a:rPr lang="nl-NL" altLang="nl-NL" sz="1900" b="0" baseline="-25000">
                  <a:latin typeface="Arial" panose="020B0604020202020204" pitchFamily="34" charset="0"/>
                </a:rPr>
                <a:t>3</a:t>
              </a:r>
              <a:endParaRPr lang="nl-NL" altLang="nl-NL" sz="1900" b="0">
                <a:latin typeface="Arial" panose="020B0604020202020204" pitchFamily="34" charset="0"/>
              </a:endParaRPr>
            </a:p>
          </p:txBody>
        </p:sp>
        <p:sp>
          <p:nvSpPr>
            <p:cNvPr id="61561" name="Rectangle 152"/>
            <p:cNvSpPr>
              <a:spLocks noChangeAspect="1" noChangeArrowheads="1"/>
            </p:cNvSpPr>
            <p:nvPr/>
          </p:nvSpPr>
          <p:spPr bwMode="auto">
            <a:xfrm rot="-5400000">
              <a:off x="3130" y="3622"/>
              <a:ext cx="29" cy="30"/>
            </a:xfrm>
            <a:prstGeom prst="rect">
              <a:avLst/>
            </a:prstGeom>
            <a:solidFill>
              <a:schemeClr val="tx1"/>
            </a:solidFill>
            <a:ln w="9525">
              <a:solidFill>
                <a:schemeClr val="tx1"/>
              </a:solidFill>
              <a:miter lim="800000"/>
              <a:headEnd/>
              <a:tailEnd/>
            </a:ln>
          </p:spPr>
          <p:txBody>
            <a:bodyPr lIns="26" tIns="13" rIns="26" bIns="13"/>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62" name="Text Box 153"/>
            <p:cNvSpPr txBox="1">
              <a:spLocks noChangeArrowheads="1"/>
            </p:cNvSpPr>
            <p:nvPr/>
          </p:nvSpPr>
          <p:spPr bwMode="auto">
            <a:xfrm>
              <a:off x="3417" y="3562"/>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3</a:t>
              </a:r>
              <a:endParaRPr lang="nl-NL" altLang="nl-NL" sz="1900" b="0">
                <a:latin typeface="Arial" panose="020B0604020202020204" pitchFamily="34" charset="0"/>
              </a:endParaRPr>
            </a:p>
          </p:txBody>
        </p:sp>
        <p:sp>
          <p:nvSpPr>
            <p:cNvPr id="61564" name="Text Box 155"/>
            <p:cNvSpPr txBox="1">
              <a:spLocks noChangeArrowheads="1"/>
            </p:cNvSpPr>
            <p:nvPr/>
          </p:nvSpPr>
          <p:spPr bwMode="auto">
            <a:xfrm rot="16200000">
              <a:off x="3319" y="3300"/>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6" tIns="13" rIns="26" bIns="13"/>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endParaRPr lang="nl-NL" altLang="nl-NL" sz="2900" b="0">
                <a:latin typeface="Arial" panose="020B0604020202020204" pitchFamily="34" charset="0"/>
              </a:endParaRPr>
            </a:p>
          </p:txBody>
        </p:sp>
        <p:sp>
          <p:nvSpPr>
            <p:cNvPr id="61556" name="Line 147"/>
            <p:cNvSpPr>
              <a:spLocks noChangeShapeType="1"/>
            </p:cNvSpPr>
            <p:nvPr/>
          </p:nvSpPr>
          <p:spPr bwMode="auto">
            <a:xfrm rot="5400000" flipH="1">
              <a:off x="1357" y="2235"/>
              <a:ext cx="2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sp>
          <p:nvSpPr>
            <p:cNvPr id="61522" name="Line 113"/>
            <p:cNvSpPr>
              <a:spLocks noChangeShapeType="1"/>
            </p:cNvSpPr>
            <p:nvPr/>
          </p:nvSpPr>
          <p:spPr bwMode="auto">
            <a:xfrm rot="5400000" flipH="1" flipV="1">
              <a:off x="3608" y="2680"/>
              <a:ext cx="0" cy="191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26" tIns="13" rIns="26" bIns="13"/>
            <a:lstStyle/>
            <a:p>
              <a:endParaRPr lang="en-GB"/>
            </a:p>
          </p:txBody>
        </p:sp>
      </p:grpSp>
      <p:grpSp>
        <p:nvGrpSpPr>
          <p:cNvPr id="14" name="Group 156"/>
          <p:cNvGrpSpPr>
            <a:grpSpLocks/>
          </p:cNvGrpSpPr>
          <p:nvPr/>
        </p:nvGrpSpPr>
        <p:grpSpPr bwMode="auto">
          <a:xfrm>
            <a:off x="5475287" y="2524125"/>
            <a:ext cx="2686050" cy="3540129"/>
            <a:chOff x="209" y="222"/>
            <a:chExt cx="1692" cy="2230"/>
          </a:xfrm>
        </p:grpSpPr>
        <p:sp>
          <p:nvSpPr>
            <p:cNvPr id="61464" name="Rectangle 198" descr="Light vertical"/>
            <p:cNvSpPr>
              <a:spLocks noChangeArrowheads="1"/>
            </p:cNvSpPr>
            <p:nvPr/>
          </p:nvSpPr>
          <p:spPr bwMode="auto">
            <a:xfrm rot="5400000" flipH="1">
              <a:off x="1025" y="1580"/>
              <a:ext cx="329" cy="988"/>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458" name="Group 157"/>
            <p:cNvGrpSpPr>
              <a:grpSpLocks/>
            </p:cNvGrpSpPr>
            <p:nvPr/>
          </p:nvGrpSpPr>
          <p:grpSpPr bwMode="auto">
            <a:xfrm>
              <a:off x="218" y="222"/>
              <a:ext cx="710" cy="273"/>
              <a:chOff x="1938" y="513"/>
              <a:chExt cx="1184" cy="455"/>
            </a:xfrm>
          </p:grpSpPr>
          <p:grpSp>
            <p:nvGrpSpPr>
              <p:cNvPr id="61510" name="Group 158"/>
              <p:cNvGrpSpPr>
                <a:grpSpLocks/>
              </p:cNvGrpSpPr>
              <p:nvPr/>
            </p:nvGrpSpPr>
            <p:grpSpPr bwMode="auto">
              <a:xfrm>
                <a:off x="1938" y="513"/>
                <a:ext cx="880" cy="439"/>
                <a:chOff x="1560" y="3438"/>
                <a:chExt cx="880" cy="439"/>
              </a:xfrm>
            </p:grpSpPr>
            <p:sp>
              <p:nvSpPr>
                <p:cNvPr id="61513" name="Rectangle 159"/>
                <p:cNvSpPr>
                  <a:spLocks noChangeArrowheads="1"/>
                </p:cNvSpPr>
                <p:nvPr/>
              </p:nvSpPr>
              <p:spPr bwMode="auto">
                <a:xfrm>
                  <a:off x="1573" y="3502"/>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14" name="Text Box 160"/>
                <p:cNvSpPr txBox="1">
                  <a:spLocks noChangeArrowheads="1"/>
                </p:cNvSpPr>
                <p:nvPr/>
              </p:nvSpPr>
              <p:spPr bwMode="auto">
                <a:xfrm flipH="1">
                  <a:off x="1560" y="3438"/>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solidFill>
                        <a:srgbClr val="CC9900"/>
                      </a:solidFill>
                      <a:latin typeface="Arial" panose="020B0604020202020204" pitchFamily="34" charset="0"/>
                    </a:rPr>
                    <a:t>w(</a:t>
                  </a:r>
                  <a:r>
                    <a:rPr lang="nl-NL" altLang="nl-NL" sz="1900" b="0" dirty="0" err="1">
                      <a:solidFill>
                        <a:srgbClr val="CC9900"/>
                      </a:solidFill>
                      <a:latin typeface="Arial" panose="020B0604020202020204" pitchFamily="34" charset="0"/>
                    </a:rPr>
                    <a:t>p</a:t>
                  </a:r>
                  <a:r>
                    <a:rPr lang="nl-NL" altLang="nl-NL" sz="1900" b="0" baseline="-25000" dirty="0" err="1">
                      <a:solidFill>
                        <a:srgbClr val="CC9900"/>
                      </a:solidFill>
                      <a:latin typeface="Arial" panose="020B0604020202020204" pitchFamily="34" charset="0"/>
                    </a:rPr>
                    <a:t>n</a:t>
                  </a:r>
                  <a:r>
                    <a:rPr lang="nl-NL" altLang="nl-NL" sz="1900" b="0" dirty="0">
                      <a:solidFill>
                        <a:srgbClr val="CC9900"/>
                      </a:solidFill>
                      <a:latin typeface="Arial" panose="020B0604020202020204" pitchFamily="34" charset="0"/>
                    </a:rPr>
                    <a:t>)</a:t>
                  </a:r>
                </a:p>
              </p:txBody>
            </p:sp>
          </p:grpSp>
          <p:sp>
            <p:nvSpPr>
              <p:cNvPr id="61511" name="Rectangle 161" descr="Light vertical"/>
              <p:cNvSpPr>
                <a:spLocks noChangeArrowheads="1"/>
              </p:cNvSpPr>
              <p:nvPr/>
            </p:nvSpPr>
            <p:spPr bwMode="auto">
              <a:xfrm rot="5400000" flipH="1">
                <a:off x="2705" y="550"/>
                <a:ext cx="448" cy="387"/>
              </a:xfrm>
              <a:prstGeom prst="rect">
                <a:avLst/>
              </a:prstGeom>
              <a:pattFill prst="ltVert">
                <a:fgClr>
                  <a:schemeClr val="tx1"/>
                </a:fgClr>
                <a:bgClr>
                  <a:srgbClr val="CC9900"/>
                </a:bgClr>
              </a:pattFill>
              <a:ln w="9525">
                <a:solidFill>
                  <a:srgbClr val="EAEAEA"/>
                </a:solidFill>
                <a:miter lim="800000"/>
                <a:headEnd/>
                <a:tailEnd/>
              </a:ln>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12" name="AutoShape 162"/>
              <p:cNvSpPr>
                <a:spLocks/>
              </p:cNvSpPr>
              <p:nvPr/>
            </p:nvSpPr>
            <p:spPr bwMode="auto">
              <a:xfrm rot="10800000" flipH="1">
                <a:off x="2643" y="521"/>
                <a:ext cx="73" cy="442"/>
              </a:xfrm>
              <a:prstGeom prst="leftBrace">
                <a:avLst>
                  <a:gd name="adj1" fmla="val 50457"/>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61459" name="Group 163"/>
            <p:cNvGrpSpPr>
              <a:grpSpLocks/>
            </p:cNvGrpSpPr>
            <p:nvPr/>
          </p:nvGrpSpPr>
          <p:grpSpPr bwMode="auto">
            <a:xfrm>
              <a:off x="209" y="1013"/>
              <a:ext cx="955" cy="566"/>
              <a:chOff x="70" y="1859"/>
              <a:chExt cx="1590" cy="943"/>
            </a:xfrm>
          </p:grpSpPr>
          <p:grpSp>
            <p:nvGrpSpPr>
              <p:cNvPr id="61504" name="Group 165"/>
              <p:cNvGrpSpPr>
                <a:grpSpLocks/>
              </p:cNvGrpSpPr>
              <p:nvPr/>
            </p:nvGrpSpPr>
            <p:grpSpPr bwMode="auto">
              <a:xfrm>
                <a:off x="70" y="2061"/>
                <a:ext cx="885" cy="658"/>
                <a:chOff x="2455" y="1773"/>
                <a:chExt cx="885" cy="658"/>
              </a:xfrm>
            </p:grpSpPr>
            <p:sp>
              <p:nvSpPr>
                <p:cNvPr id="61508" name="Rectangle 166"/>
                <p:cNvSpPr>
                  <a:spLocks noChangeArrowheads="1"/>
                </p:cNvSpPr>
                <p:nvPr/>
              </p:nvSpPr>
              <p:spPr bwMode="auto">
                <a:xfrm>
                  <a:off x="2455" y="1837"/>
                  <a:ext cx="685" cy="5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09" name="Text Box 167"/>
                <p:cNvSpPr txBox="1">
                  <a:spLocks noChangeArrowheads="1"/>
                </p:cNvSpPr>
                <p:nvPr/>
              </p:nvSpPr>
              <p:spPr bwMode="auto">
                <a:xfrm flipH="1">
                  <a:off x="2460" y="1773"/>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solidFill>
                        <a:srgbClr val="CC9900"/>
                      </a:solidFill>
                      <a:latin typeface="Arial" panose="020B0604020202020204" pitchFamily="34" charset="0"/>
                    </a:rPr>
                    <a:t>w(p</a:t>
                  </a:r>
                  <a:r>
                    <a:rPr lang="nl-NL" altLang="nl-NL" sz="1900" b="0" baseline="-25000" dirty="0">
                      <a:solidFill>
                        <a:srgbClr val="CC9900"/>
                      </a:solidFill>
                      <a:latin typeface="Arial" panose="020B0604020202020204" pitchFamily="34" charset="0"/>
                    </a:rPr>
                    <a:t>3</a:t>
                  </a:r>
                  <a:r>
                    <a:rPr lang="nl-NL" altLang="nl-NL" sz="1900" b="0" dirty="0">
                      <a:solidFill>
                        <a:srgbClr val="CC9900"/>
                      </a:solidFill>
                      <a:latin typeface="Arial" panose="020B0604020202020204" pitchFamily="34" charset="0"/>
                    </a:rPr>
                    <a:t>)</a:t>
                  </a:r>
                </a:p>
              </p:txBody>
            </p:sp>
          </p:grpSp>
          <p:grpSp>
            <p:nvGrpSpPr>
              <p:cNvPr id="61505" name="Group 168"/>
              <p:cNvGrpSpPr>
                <a:grpSpLocks/>
              </p:cNvGrpSpPr>
              <p:nvPr/>
            </p:nvGrpSpPr>
            <p:grpSpPr bwMode="auto">
              <a:xfrm>
                <a:off x="755" y="1859"/>
                <a:ext cx="128" cy="943"/>
                <a:chOff x="2508" y="1735"/>
                <a:chExt cx="128" cy="943"/>
              </a:xfrm>
            </p:grpSpPr>
            <p:sp>
              <p:nvSpPr>
                <p:cNvPr id="61506" name="Rectangle 169"/>
                <p:cNvSpPr>
                  <a:spLocks noChangeArrowheads="1"/>
                </p:cNvSpPr>
                <p:nvPr/>
              </p:nvSpPr>
              <p:spPr bwMode="auto">
                <a:xfrm>
                  <a:off x="2508" y="1755"/>
                  <a:ext cx="128" cy="9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07" name="AutoShape 170"/>
                <p:cNvSpPr>
                  <a:spLocks/>
                </p:cNvSpPr>
                <p:nvPr/>
              </p:nvSpPr>
              <p:spPr bwMode="auto">
                <a:xfrm rot="10800000" flipH="1">
                  <a:off x="2557" y="1735"/>
                  <a:ext cx="46" cy="897"/>
                </a:xfrm>
                <a:prstGeom prst="leftBrace">
                  <a:avLst>
                    <a:gd name="adj1" fmla="val 162500"/>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61503" name="Rectangle 164" descr="Light vertical"/>
              <p:cNvSpPr>
                <a:spLocks noChangeArrowheads="1"/>
              </p:cNvSpPr>
              <p:nvPr/>
            </p:nvSpPr>
            <p:spPr bwMode="auto">
              <a:xfrm rot="5400000" flipH="1">
                <a:off x="817" y="1933"/>
                <a:ext cx="908" cy="779"/>
              </a:xfrm>
              <a:prstGeom prst="rect">
                <a:avLst/>
              </a:prstGeom>
              <a:pattFill prst="ltVert">
                <a:fgClr>
                  <a:schemeClr val="tx1"/>
                </a:fgClr>
                <a:bgClr>
                  <a:srgbClr val="CC9900"/>
                </a:bgClr>
              </a:pattFill>
              <a:ln w="9525">
                <a:solidFill>
                  <a:schemeClr val="tx1"/>
                </a:solidFill>
                <a:miter lim="800000"/>
                <a:headEnd/>
                <a:tailEnd/>
              </a:ln>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61460" name="Rectangle 171" descr="Light vertical"/>
            <p:cNvSpPr>
              <a:spLocks noChangeArrowheads="1"/>
            </p:cNvSpPr>
            <p:nvPr/>
          </p:nvSpPr>
          <p:spPr bwMode="auto">
            <a:xfrm rot="5400000" flipH="1">
              <a:off x="907" y="1354"/>
              <a:ext cx="344" cy="762"/>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461" name="Group 172"/>
            <p:cNvGrpSpPr>
              <a:grpSpLocks/>
            </p:cNvGrpSpPr>
            <p:nvPr/>
          </p:nvGrpSpPr>
          <p:grpSpPr bwMode="auto">
            <a:xfrm>
              <a:off x="225" y="1543"/>
              <a:ext cx="528" cy="370"/>
              <a:chOff x="96" y="2743"/>
              <a:chExt cx="880" cy="616"/>
            </a:xfrm>
          </p:grpSpPr>
          <p:grpSp>
            <p:nvGrpSpPr>
              <p:cNvPr id="61497" name="Group 173"/>
              <p:cNvGrpSpPr>
                <a:grpSpLocks/>
              </p:cNvGrpSpPr>
              <p:nvPr/>
            </p:nvGrpSpPr>
            <p:grpSpPr bwMode="auto">
              <a:xfrm>
                <a:off x="96" y="2866"/>
                <a:ext cx="880" cy="439"/>
                <a:chOff x="2427" y="1930"/>
                <a:chExt cx="880" cy="439"/>
              </a:xfrm>
            </p:grpSpPr>
            <p:sp>
              <p:nvSpPr>
                <p:cNvPr id="61501" name="Rectangle 174"/>
                <p:cNvSpPr>
                  <a:spLocks noChangeArrowheads="1"/>
                </p:cNvSpPr>
                <p:nvPr/>
              </p:nvSpPr>
              <p:spPr bwMode="auto">
                <a:xfrm>
                  <a:off x="2440" y="1994"/>
                  <a:ext cx="685" cy="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02" name="Text Box 175"/>
                <p:cNvSpPr txBox="1">
                  <a:spLocks noChangeArrowheads="1"/>
                </p:cNvSpPr>
                <p:nvPr/>
              </p:nvSpPr>
              <p:spPr bwMode="auto">
                <a:xfrm flipH="1">
                  <a:off x="2427" y="1930"/>
                  <a:ext cx="880"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solidFill>
                        <a:srgbClr val="CC9900"/>
                      </a:solidFill>
                      <a:latin typeface="Arial" panose="020B0604020202020204" pitchFamily="34" charset="0"/>
                    </a:rPr>
                    <a:t>w(p</a:t>
                  </a:r>
                  <a:r>
                    <a:rPr lang="nl-NL" altLang="nl-NL" sz="1900" b="0" baseline="-25000" dirty="0">
                      <a:solidFill>
                        <a:srgbClr val="CC9900"/>
                      </a:solidFill>
                      <a:latin typeface="Arial" panose="020B0604020202020204" pitchFamily="34" charset="0"/>
                    </a:rPr>
                    <a:t>2</a:t>
                  </a:r>
                  <a:r>
                    <a:rPr lang="nl-NL" altLang="nl-NL" sz="1900" b="0" dirty="0">
                      <a:solidFill>
                        <a:srgbClr val="CC9900"/>
                      </a:solidFill>
                      <a:latin typeface="Arial" panose="020B0604020202020204" pitchFamily="34" charset="0"/>
                    </a:rPr>
                    <a:t>)</a:t>
                  </a:r>
                </a:p>
              </p:txBody>
            </p:sp>
          </p:grpSp>
          <p:grpSp>
            <p:nvGrpSpPr>
              <p:cNvPr id="61498" name="Group 176"/>
              <p:cNvGrpSpPr>
                <a:grpSpLocks/>
              </p:cNvGrpSpPr>
              <p:nvPr/>
            </p:nvGrpSpPr>
            <p:grpSpPr bwMode="auto">
              <a:xfrm>
                <a:off x="802" y="2743"/>
                <a:ext cx="69" cy="616"/>
                <a:chOff x="3034" y="2617"/>
                <a:chExt cx="69" cy="616"/>
              </a:xfrm>
            </p:grpSpPr>
            <p:sp>
              <p:nvSpPr>
                <p:cNvPr id="61499" name="Rectangle 177"/>
                <p:cNvSpPr>
                  <a:spLocks noChangeArrowheads="1"/>
                </p:cNvSpPr>
                <p:nvPr/>
              </p:nvSpPr>
              <p:spPr bwMode="auto">
                <a:xfrm>
                  <a:off x="3034" y="2617"/>
                  <a:ext cx="56" cy="6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500" name="AutoShape 178"/>
                <p:cNvSpPr>
                  <a:spLocks/>
                </p:cNvSpPr>
                <p:nvPr/>
              </p:nvSpPr>
              <p:spPr bwMode="auto">
                <a:xfrm rot="10800000" flipH="1">
                  <a:off x="3038" y="2658"/>
                  <a:ext cx="65" cy="556"/>
                </a:xfrm>
                <a:prstGeom prst="leftBrace">
                  <a:avLst>
                    <a:gd name="adj1" fmla="val 7128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nvGrpSpPr>
            <p:cNvPr id="61462" name="Group 179"/>
            <p:cNvGrpSpPr>
              <a:grpSpLocks/>
            </p:cNvGrpSpPr>
            <p:nvPr/>
          </p:nvGrpSpPr>
          <p:grpSpPr bwMode="auto">
            <a:xfrm>
              <a:off x="390" y="411"/>
              <a:ext cx="894" cy="622"/>
              <a:chOff x="1982" y="730"/>
              <a:chExt cx="1490" cy="1036"/>
            </a:xfrm>
          </p:grpSpPr>
          <p:sp>
            <p:nvSpPr>
              <p:cNvPr id="61484" name="Rectangle 180"/>
              <p:cNvSpPr>
                <a:spLocks noChangeArrowheads="1"/>
              </p:cNvSpPr>
              <p:nvPr/>
            </p:nvSpPr>
            <p:spPr bwMode="auto">
              <a:xfrm>
                <a:off x="1982" y="873"/>
                <a:ext cx="1490" cy="89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1485" name="Group 181"/>
              <p:cNvGrpSpPr>
                <a:grpSpLocks/>
              </p:cNvGrpSpPr>
              <p:nvPr/>
            </p:nvGrpSpPr>
            <p:grpSpPr bwMode="auto">
              <a:xfrm>
                <a:off x="2394" y="730"/>
                <a:ext cx="881" cy="1036"/>
                <a:chOff x="2394" y="730"/>
                <a:chExt cx="881" cy="1036"/>
              </a:xfrm>
            </p:grpSpPr>
            <p:sp>
              <p:nvSpPr>
                <p:cNvPr id="61486" name="Text Box 182"/>
                <p:cNvSpPr txBox="1">
                  <a:spLocks noChangeArrowheads="1"/>
                </p:cNvSpPr>
                <p:nvPr/>
              </p:nvSpPr>
              <p:spPr bwMode="auto">
                <a:xfrm rot="-5400000">
                  <a:off x="2020" y="1104"/>
                  <a:ext cx="100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487" name="Text Box 183"/>
                <p:cNvSpPr txBox="1">
                  <a:spLocks noChangeArrowheads="1"/>
                </p:cNvSpPr>
                <p:nvPr/>
              </p:nvSpPr>
              <p:spPr bwMode="auto">
                <a:xfrm rot="-5400000">
                  <a:off x="2126"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488" name="Text Box 184"/>
                <p:cNvSpPr txBox="1">
                  <a:spLocks noChangeArrowheads="1"/>
                </p:cNvSpPr>
                <p:nvPr/>
              </p:nvSpPr>
              <p:spPr bwMode="auto">
                <a:xfrm rot="-5400000">
                  <a:off x="2221" y="1103"/>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489" name="Text Box 185"/>
                <p:cNvSpPr txBox="1">
                  <a:spLocks noChangeArrowheads="1"/>
                </p:cNvSpPr>
                <p:nvPr/>
              </p:nvSpPr>
              <p:spPr bwMode="auto">
                <a:xfrm rot="-5400000">
                  <a:off x="3008" y="1481"/>
                  <a:ext cx="225"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a:latin typeface="Arial" panose="020B0604020202020204" pitchFamily="34" charset="0"/>
                    </a:rPr>
                    <a:t>.</a:t>
                  </a:r>
                  <a:endParaRPr lang="nl-NL" altLang="nl-NL" sz="2900" b="0">
                    <a:latin typeface="Arial" panose="020B0604020202020204" pitchFamily="34" charset="0"/>
                  </a:endParaRPr>
                </a:p>
              </p:txBody>
            </p:sp>
            <p:sp>
              <p:nvSpPr>
                <p:cNvPr id="61490" name="Text Box 186"/>
                <p:cNvSpPr txBox="1">
                  <a:spLocks noChangeArrowheads="1"/>
                </p:cNvSpPr>
                <p:nvPr/>
              </p:nvSpPr>
              <p:spPr bwMode="auto">
                <a:xfrm rot="-5400000">
                  <a:off x="2364" y="1106"/>
                  <a:ext cx="100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    .</a:t>
                  </a:r>
                  <a:endParaRPr lang="nl-NL" altLang="nl-NL" sz="2900" b="0" dirty="0">
                    <a:latin typeface="Arial" panose="020B0604020202020204" pitchFamily="34" charset="0"/>
                  </a:endParaRPr>
                </a:p>
              </p:txBody>
            </p:sp>
            <p:sp>
              <p:nvSpPr>
                <p:cNvPr id="61491" name="Oval 187"/>
                <p:cNvSpPr>
                  <a:spLocks noChangeArrowheads="1"/>
                </p:cNvSpPr>
                <p:nvPr/>
              </p:nvSpPr>
              <p:spPr bwMode="auto">
                <a:xfrm rot="5400000" flipH="1">
                  <a:off x="2485" y="850"/>
                  <a:ext cx="33" cy="33"/>
                </a:xfrm>
                <a:prstGeom prst="ellipse">
                  <a:avLst/>
                </a:prstGeom>
                <a:solidFill>
                  <a:schemeClr val="tx1"/>
                </a:solidFill>
                <a:ln w="9525">
                  <a:solidFill>
                    <a:schemeClr val="tx1"/>
                  </a:solidFill>
                  <a:round/>
                  <a:headEnd/>
                  <a:tailEnd/>
                </a:ln>
              </p:spPr>
              <p:txBody>
                <a:bodyPr lIns="4352" tIns="2176" rIns="4352" bIns="2176"/>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492" name="Text Box 188"/>
                <p:cNvSpPr txBox="1">
                  <a:spLocks noChangeArrowheads="1"/>
                </p:cNvSpPr>
                <p:nvPr/>
              </p:nvSpPr>
              <p:spPr bwMode="auto">
                <a:xfrm rot="-5400000">
                  <a:off x="2621" y="1274"/>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    .</a:t>
                  </a:r>
                  <a:endParaRPr lang="nl-NL" altLang="nl-NL" sz="2900" b="0" dirty="0">
                    <a:latin typeface="Arial" panose="020B0604020202020204" pitchFamily="34" charset="0"/>
                  </a:endParaRPr>
                </a:p>
              </p:txBody>
            </p:sp>
            <p:sp>
              <p:nvSpPr>
                <p:cNvPr id="61493" name="Text Box 189"/>
                <p:cNvSpPr txBox="1">
                  <a:spLocks noChangeArrowheads="1"/>
                </p:cNvSpPr>
                <p:nvPr/>
              </p:nvSpPr>
              <p:spPr bwMode="auto">
                <a:xfrm rot="-5400000">
                  <a:off x="2706" y="1265"/>
                  <a:ext cx="66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52" tIns="2176" rIns="4352" bIns="2176"/>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1200" b="0" dirty="0">
                      <a:latin typeface="Arial" panose="020B0604020202020204" pitchFamily="34" charset="0"/>
                    </a:rPr>
                    <a:t>.    .</a:t>
                  </a:r>
                  <a:endParaRPr lang="nl-NL" altLang="nl-NL" sz="2900" b="0" dirty="0">
                    <a:latin typeface="Arial" panose="020B0604020202020204" pitchFamily="34" charset="0"/>
                  </a:endParaRPr>
                </a:p>
              </p:txBody>
            </p:sp>
            <p:sp>
              <p:nvSpPr>
                <p:cNvPr id="61494" name="Line 190"/>
                <p:cNvSpPr>
                  <a:spLocks noChangeShapeType="1"/>
                </p:cNvSpPr>
                <p:nvPr/>
              </p:nvSpPr>
              <p:spPr bwMode="auto">
                <a:xfrm>
                  <a:off x="2498" y="859"/>
                  <a:ext cx="0" cy="8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4352" tIns="2176" rIns="4352" bIns="2176"/>
                <a:lstStyle/>
                <a:p>
                  <a:endParaRPr lang="en-GB"/>
                </a:p>
              </p:txBody>
            </p:sp>
            <p:sp>
              <p:nvSpPr>
                <p:cNvPr id="61495" name="Line 191"/>
                <p:cNvSpPr>
                  <a:spLocks noChangeShapeType="1"/>
                </p:cNvSpPr>
                <p:nvPr/>
              </p:nvSpPr>
              <p:spPr bwMode="auto">
                <a:xfrm>
                  <a:off x="2874" y="832"/>
                  <a:ext cx="0" cy="905"/>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lIns="4352" tIns="2176" rIns="4352" bIns="2176"/>
                <a:lstStyle/>
                <a:p>
                  <a:endParaRPr lang="en-GB"/>
                </a:p>
              </p:txBody>
            </p:sp>
            <p:sp>
              <p:nvSpPr>
                <p:cNvPr id="61496" name="Line 192"/>
                <p:cNvSpPr>
                  <a:spLocks noChangeShapeType="1"/>
                </p:cNvSpPr>
                <p:nvPr/>
              </p:nvSpPr>
              <p:spPr bwMode="auto">
                <a:xfrm>
                  <a:off x="2489" y="1766"/>
                  <a:ext cx="7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lIns="4352" tIns="2176" rIns="4352" bIns="2176"/>
                <a:lstStyle/>
                <a:p>
                  <a:endParaRPr lang="en-GB"/>
                </a:p>
              </p:txBody>
            </p:sp>
          </p:grpSp>
        </p:grpSp>
        <p:grpSp>
          <p:nvGrpSpPr>
            <p:cNvPr id="61463" name="Group 193"/>
            <p:cNvGrpSpPr>
              <a:grpSpLocks/>
            </p:cNvGrpSpPr>
            <p:nvPr/>
          </p:nvGrpSpPr>
          <p:grpSpPr bwMode="auto">
            <a:xfrm>
              <a:off x="224" y="1909"/>
              <a:ext cx="528" cy="342"/>
              <a:chOff x="250" y="888"/>
              <a:chExt cx="881" cy="585"/>
            </a:xfrm>
          </p:grpSpPr>
          <p:sp>
            <p:nvSpPr>
              <p:cNvPr id="61480" name="Rectangle 194"/>
              <p:cNvSpPr>
                <a:spLocks noChangeArrowheads="1"/>
              </p:cNvSpPr>
              <p:nvPr/>
            </p:nvSpPr>
            <p:spPr bwMode="auto">
              <a:xfrm>
                <a:off x="290" y="1008"/>
                <a:ext cx="685" cy="4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481" name="Text Box 195"/>
              <p:cNvSpPr txBox="1">
                <a:spLocks noChangeArrowheads="1"/>
              </p:cNvSpPr>
              <p:nvPr/>
            </p:nvSpPr>
            <p:spPr bwMode="auto">
              <a:xfrm flipH="1">
                <a:off x="250" y="944"/>
                <a:ext cx="881"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solidFill>
                      <a:srgbClr val="CC9900"/>
                    </a:solidFill>
                    <a:latin typeface="Arial" panose="020B0604020202020204" pitchFamily="34" charset="0"/>
                  </a:rPr>
                  <a:t>w(p</a:t>
                </a:r>
                <a:r>
                  <a:rPr lang="nl-NL" altLang="nl-NL" sz="1900" b="0" baseline="-25000" dirty="0">
                    <a:solidFill>
                      <a:srgbClr val="CC9900"/>
                    </a:solidFill>
                    <a:latin typeface="Arial" panose="020B0604020202020204" pitchFamily="34" charset="0"/>
                  </a:rPr>
                  <a:t>1</a:t>
                </a:r>
                <a:r>
                  <a:rPr lang="nl-NL" altLang="nl-NL" sz="1900" b="0" dirty="0">
                    <a:solidFill>
                      <a:srgbClr val="CC9900"/>
                    </a:solidFill>
                    <a:latin typeface="Arial" panose="020B0604020202020204" pitchFamily="34" charset="0"/>
                  </a:rPr>
                  <a:t>)</a:t>
                </a:r>
              </a:p>
            </p:txBody>
          </p:sp>
          <p:sp>
            <p:nvSpPr>
              <p:cNvPr id="61482" name="Rectangle 196"/>
              <p:cNvSpPr>
                <a:spLocks noChangeArrowheads="1"/>
              </p:cNvSpPr>
              <p:nvPr/>
            </p:nvSpPr>
            <p:spPr bwMode="auto">
              <a:xfrm>
                <a:off x="936" y="888"/>
                <a:ext cx="101" cy="5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483" name="AutoShape 197"/>
              <p:cNvSpPr>
                <a:spLocks/>
              </p:cNvSpPr>
              <p:nvPr/>
            </p:nvSpPr>
            <p:spPr bwMode="auto">
              <a:xfrm rot="10800000" flipH="1">
                <a:off x="965" y="892"/>
                <a:ext cx="72" cy="549"/>
              </a:xfrm>
              <a:prstGeom prst="leftBrace">
                <a:avLst>
                  <a:gd name="adj1" fmla="val 63542"/>
                  <a:gd name="adj2" fmla="val 50000"/>
                </a:avLst>
              </a:prstGeom>
              <a:noFill/>
              <a:ln w="19050" cap="rnd">
                <a:solidFill>
                  <a:srgbClr val="CC9900"/>
                </a:solidFill>
                <a:prstDash val="sysDot"/>
                <a:round/>
                <a:headEnd/>
                <a:tailEnd/>
              </a:ln>
              <a:extLst>
                <a:ext uri="{909E8E84-426E-40DD-AFC4-6F175D3DCCD1}">
                  <a14:hiddenFill xmlns:a14="http://schemas.microsoft.com/office/drawing/2010/main">
                    <a:solidFill>
                      <a:srgbClr val="FFFFFF"/>
                    </a:solidFill>
                  </a14:hiddenFill>
                </a:ext>
              </a:extLst>
            </p:spPr>
            <p:txBody>
              <a:bodyPr lIns="93269" tIns="46634" rIns="93269" bIns="4663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nvGrpSpPr>
            <p:cNvPr id="61465" name="Group 199"/>
            <p:cNvGrpSpPr>
              <a:grpSpLocks/>
            </p:cNvGrpSpPr>
            <p:nvPr/>
          </p:nvGrpSpPr>
          <p:grpSpPr bwMode="auto">
            <a:xfrm>
              <a:off x="508" y="2133"/>
              <a:ext cx="1138" cy="319"/>
              <a:chOff x="847" y="3566"/>
              <a:chExt cx="1897" cy="533"/>
            </a:xfrm>
          </p:grpSpPr>
          <p:sp>
            <p:nvSpPr>
              <p:cNvPr id="61478" name="Text Box 208"/>
              <p:cNvSpPr txBox="1">
                <a:spLocks noChangeArrowheads="1"/>
              </p:cNvSpPr>
              <p:nvPr/>
            </p:nvSpPr>
            <p:spPr bwMode="auto">
              <a:xfrm>
                <a:off x="1815" y="3664"/>
                <a:ext cx="475"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088" tIns="6044" rIns="12088" bIns="604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latin typeface="Arial" panose="020B0604020202020204" pitchFamily="34" charset="0"/>
                  </a:rPr>
                  <a:t>x</a:t>
                </a:r>
                <a:r>
                  <a:rPr lang="nl-NL" altLang="nl-NL" sz="1900" b="0" baseline="-25000" dirty="0">
                    <a:latin typeface="Arial" panose="020B0604020202020204" pitchFamily="34" charset="0"/>
                  </a:rPr>
                  <a:t>3</a:t>
                </a:r>
                <a:endParaRPr lang="nl-NL" altLang="nl-NL" sz="1900" b="0" dirty="0">
                  <a:latin typeface="Arial" panose="020B0604020202020204" pitchFamily="34" charset="0"/>
                </a:endParaRPr>
              </a:p>
            </p:txBody>
          </p:sp>
          <p:sp>
            <p:nvSpPr>
              <p:cNvPr id="61479" name="Text Box 209"/>
              <p:cNvSpPr txBox="1">
                <a:spLocks noChangeArrowheads="1"/>
              </p:cNvSpPr>
              <p:nvPr/>
            </p:nvSpPr>
            <p:spPr bwMode="auto">
              <a:xfrm rot="16200000">
                <a:off x="1699" y="3431"/>
                <a:ext cx="307"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088" tIns="6044" rIns="12088" bIns="604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p>
              <a:p>
                <a:pPr>
                  <a:lnSpc>
                    <a:spcPct val="40000"/>
                  </a:lnSpc>
                  <a:spcBef>
                    <a:spcPct val="0"/>
                  </a:spcBef>
                  <a:buFontTx/>
                  <a:buNone/>
                </a:pPr>
                <a:r>
                  <a:rPr lang="nl-NL" altLang="nl-NL" sz="1200" b="0">
                    <a:latin typeface="Arial" panose="020B0604020202020204" pitchFamily="34" charset="0"/>
                  </a:rPr>
                  <a:t>.</a:t>
                </a:r>
                <a:endParaRPr lang="nl-NL" altLang="nl-NL" sz="2900" b="0">
                  <a:latin typeface="Arial" panose="020B0604020202020204" pitchFamily="34" charset="0"/>
                </a:endParaRPr>
              </a:p>
            </p:txBody>
          </p:sp>
          <p:sp>
            <p:nvSpPr>
              <p:cNvPr id="61470" name="Text Box 200"/>
              <p:cNvSpPr txBox="1">
                <a:spLocks noChangeArrowheads="1"/>
              </p:cNvSpPr>
              <p:nvPr/>
            </p:nvSpPr>
            <p:spPr bwMode="auto">
              <a:xfrm>
                <a:off x="2269" y="3663"/>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088" tIns="6044" rIns="12088" bIns="604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2</a:t>
                </a:r>
                <a:endParaRPr lang="nl-NL" altLang="nl-NL" sz="1900" b="0">
                  <a:latin typeface="Arial" panose="020B0604020202020204" pitchFamily="34" charset="0"/>
                </a:endParaRPr>
              </a:p>
            </p:txBody>
          </p:sp>
          <p:sp>
            <p:nvSpPr>
              <p:cNvPr id="61471" name="Text Box 201"/>
              <p:cNvSpPr txBox="1">
                <a:spLocks noChangeArrowheads="1"/>
              </p:cNvSpPr>
              <p:nvPr/>
            </p:nvSpPr>
            <p:spPr bwMode="auto">
              <a:xfrm>
                <a:off x="1397" y="3670"/>
                <a:ext cx="475"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088" tIns="6044" rIns="12088" bIns="604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dirty="0">
                    <a:latin typeface="Arial" panose="020B0604020202020204" pitchFamily="34" charset="0"/>
                  </a:rPr>
                  <a:t>x</a:t>
                </a:r>
                <a:r>
                  <a:rPr lang="nl-NL" altLang="nl-NL" sz="1900" b="0" baseline="-25000" dirty="0">
                    <a:latin typeface="Arial" panose="020B0604020202020204" pitchFamily="34" charset="0"/>
                  </a:rPr>
                  <a:t>n</a:t>
                </a:r>
                <a:endParaRPr lang="nl-NL" altLang="nl-NL" sz="1900" b="0" dirty="0">
                  <a:latin typeface="Arial" panose="020B0604020202020204" pitchFamily="34" charset="0"/>
                </a:endParaRPr>
              </a:p>
            </p:txBody>
          </p:sp>
          <p:sp>
            <p:nvSpPr>
              <p:cNvPr id="61472" name="Text Box 202"/>
              <p:cNvSpPr txBox="1">
                <a:spLocks noChangeArrowheads="1"/>
              </p:cNvSpPr>
              <p:nvPr/>
            </p:nvSpPr>
            <p:spPr bwMode="auto">
              <a:xfrm>
                <a:off x="847" y="3578"/>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088" tIns="6044" rIns="12088" bIns="604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0</a:t>
                </a:r>
              </a:p>
            </p:txBody>
          </p:sp>
          <p:sp>
            <p:nvSpPr>
              <p:cNvPr id="61476" name="Oval 206"/>
              <p:cNvSpPr>
                <a:spLocks noChangeArrowheads="1"/>
              </p:cNvSpPr>
              <p:nvPr/>
            </p:nvSpPr>
            <p:spPr bwMode="auto">
              <a:xfrm rot="5400000" flipH="1">
                <a:off x="1153" y="3723"/>
                <a:ext cx="33" cy="33"/>
              </a:xfrm>
              <a:prstGeom prst="ellipse">
                <a:avLst/>
              </a:prstGeom>
              <a:solidFill>
                <a:schemeClr val="tx1"/>
              </a:solidFill>
              <a:ln w="9525">
                <a:solidFill>
                  <a:schemeClr val="tx1"/>
                </a:solidFill>
                <a:round/>
                <a:headEnd/>
                <a:tailEnd/>
              </a:ln>
            </p:spPr>
            <p:txBody>
              <a:bodyPr lIns="12088" tIns="6044" rIns="12088" bIns="6044"/>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61468" name="Text Box 212"/>
            <p:cNvSpPr txBox="1">
              <a:spLocks noChangeArrowheads="1"/>
            </p:cNvSpPr>
            <p:nvPr/>
          </p:nvSpPr>
          <p:spPr bwMode="auto">
            <a:xfrm>
              <a:off x="1582" y="2158"/>
              <a:ext cx="319"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69" tIns="46634" rIns="93269" bIns="46634"/>
            <a:lstStyle>
              <a:lvl1pPr defTabSz="931863">
                <a:spcBef>
                  <a:spcPct val="20000"/>
                </a:spcBef>
                <a:buChar char="•"/>
                <a:defRPr sz="3200">
                  <a:solidFill>
                    <a:schemeClr val="tx1"/>
                  </a:solidFill>
                  <a:latin typeface="Times New Roman" panose="02020603050405020304" pitchFamily="18" charset="0"/>
                </a:defRPr>
              </a:lvl1pPr>
              <a:lvl2pPr marL="742950" indent="-285750" defTabSz="931863">
                <a:spcBef>
                  <a:spcPct val="20000"/>
                </a:spcBef>
                <a:buChar char="–"/>
                <a:defRPr sz="2800">
                  <a:solidFill>
                    <a:schemeClr val="tx1"/>
                  </a:solidFill>
                  <a:latin typeface="Times New Roman" panose="02020603050405020304" pitchFamily="18" charset="0"/>
                </a:defRPr>
              </a:lvl2pPr>
              <a:lvl3pPr marL="1143000" indent="-228600" defTabSz="931863">
                <a:spcBef>
                  <a:spcPct val="20000"/>
                </a:spcBef>
                <a:buChar char="•"/>
                <a:defRPr sz="2400">
                  <a:solidFill>
                    <a:schemeClr val="tx1"/>
                  </a:solidFill>
                  <a:latin typeface="Times New Roman" panose="02020603050405020304" pitchFamily="18" charset="0"/>
                </a:defRPr>
              </a:lvl3pPr>
              <a:lvl4pPr marL="1600200" indent="-228600" defTabSz="931863">
                <a:spcBef>
                  <a:spcPct val="20000"/>
                </a:spcBef>
                <a:buChar char="–"/>
                <a:defRPr sz="2000">
                  <a:solidFill>
                    <a:schemeClr val="tx1"/>
                  </a:solidFill>
                  <a:latin typeface="Times New Roman" panose="02020603050405020304" pitchFamily="18" charset="0"/>
                </a:defRPr>
              </a:lvl4pPr>
              <a:lvl5pPr marL="2057400" indent="-228600" defTabSz="931863">
                <a:spcBef>
                  <a:spcPct val="20000"/>
                </a:spcBef>
                <a:buChar char="»"/>
                <a:defRPr sz="2000">
                  <a:solidFill>
                    <a:schemeClr val="tx1"/>
                  </a:solidFill>
                  <a:latin typeface="Times New Roman" panose="02020603050405020304" pitchFamily="18" charset="0"/>
                </a:defRPr>
              </a:lvl5pPr>
              <a:lvl6pPr marL="25146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318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1900" b="0">
                  <a:latin typeface="Arial" panose="020B0604020202020204" pitchFamily="34" charset="0"/>
                </a:rPr>
                <a:t>x</a:t>
              </a:r>
              <a:r>
                <a:rPr lang="nl-NL" altLang="nl-NL" sz="1900" b="0" baseline="-25000">
                  <a:latin typeface="Arial" panose="020B0604020202020204" pitchFamily="34" charset="0"/>
                </a:rPr>
                <a:t>1</a:t>
              </a:r>
              <a:endParaRPr lang="nl-NL" altLang="nl-NL" sz="1900" b="0">
                <a:latin typeface="Arial" panose="020B0604020202020204" pitchFamily="34" charset="0"/>
              </a:endParaRPr>
            </a:p>
          </p:txBody>
        </p:sp>
      </p:grpSp>
      <p:grpSp>
        <p:nvGrpSpPr>
          <p:cNvPr id="28" name="Group 226"/>
          <p:cNvGrpSpPr>
            <a:grpSpLocks/>
          </p:cNvGrpSpPr>
          <p:nvPr/>
        </p:nvGrpSpPr>
        <p:grpSpPr bwMode="auto">
          <a:xfrm>
            <a:off x="3214688" y="361950"/>
            <a:ext cx="2387600" cy="1844675"/>
            <a:chOff x="2025" y="228"/>
            <a:chExt cx="1504" cy="1162"/>
          </a:xfrm>
        </p:grpSpPr>
        <p:sp>
          <p:nvSpPr>
            <p:cNvPr id="61456" name="Text Box 215"/>
            <p:cNvSpPr txBox="1">
              <a:spLocks noChangeArrowheads="1"/>
            </p:cNvSpPr>
            <p:nvPr/>
          </p:nvSpPr>
          <p:spPr bwMode="auto">
            <a:xfrm>
              <a:off x="2025" y="228"/>
              <a:ext cx="1504"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400" b="0" dirty="0">
                  <a:solidFill>
                    <a:srgbClr val="0000FF"/>
                  </a:solidFill>
                  <a:latin typeface="Arial" panose="020B0604020202020204" pitchFamily="34" charset="0"/>
                  <a:cs typeface="Times New Roman" panose="02020603050405020304" pitchFamily="18" charset="0"/>
                  <a:sym typeface="Math3" panose="00000400000000000000" pitchFamily="2" charset="2"/>
                </a:rPr>
                <a:t>Economists' outcome sensitivity (EU)</a:t>
              </a:r>
            </a:p>
          </p:txBody>
        </p:sp>
        <p:sp>
          <p:nvSpPr>
            <p:cNvPr id="61457" name="Rectangle 214"/>
            <p:cNvSpPr>
              <a:spLocks noChangeArrowheads="1"/>
            </p:cNvSpPr>
            <p:nvPr/>
          </p:nvSpPr>
          <p:spPr bwMode="auto">
            <a:xfrm>
              <a:off x="2340" y="867"/>
              <a:ext cx="48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4800" b="0" dirty="0">
                  <a:solidFill>
                    <a:srgbClr val="0000FF"/>
                  </a:solidFill>
                  <a:latin typeface="Arial" panose="020B0604020202020204" pitchFamily="34" charset="0"/>
                  <a:cs typeface="Times New Roman" panose="02020603050405020304" pitchFamily="18" charset="0"/>
                  <a:sym typeface="Symbol" panose="05050102010706020507" pitchFamily="18" charset="2"/>
                </a:rPr>
                <a:t></a:t>
              </a:r>
              <a:r>
                <a:rPr lang="en-US" altLang="nl-NL" sz="1900" b="0" dirty="0">
                  <a:solidFill>
                    <a:srgbClr val="00FFCC"/>
                  </a:solidFill>
                  <a:latin typeface="Arial" panose="020B0604020202020204" pitchFamily="34" charset="0"/>
                </a:rPr>
                <a:t> </a:t>
              </a:r>
              <a:endParaRPr lang="en-US" altLang="nl-NL" sz="4800" b="0" dirty="0">
                <a:solidFill>
                  <a:srgbClr val="00FFCC"/>
                </a:solidFill>
                <a:latin typeface="Arial" panose="020B0604020202020204" pitchFamily="34" charset="0"/>
                <a:cs typeface="Times New Roman" panose="02020603050405020304" pitchFamily="18" charset="0"/>
                <a:sym typeface="Symbol" panose="05050102010706020507" pitchFamily="18" charset="2"/>
              </a:endParaRPr>
            </a:p>
          </p:txBody>
        </p:sp>
      </p:grpSp>
      <p:sp>
        <p:nvSpPr>
          <p:cNvPr id="61448" name="Rectangle 219"/>
          <p:cNvSpPr>
            <a:spLocks noChangeArrowheads="1"/>
          </p:cNvSpPr>
          <p:nvPr/>
        </p:nvSpPr>
        <p:spPr bwMode="auto">
          <a:xfrm>
            <a:off x="188913" y="128588"/>
            <a:ext cx="8664575" cy="2206625"/>
          </a:xfrm>
          <a:prstGeom prst="rect">
            <a:avLst/>
          </a:prstGeom>
          <a:noFill/>
          <a:ln w="9525">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1449" name="Rectangle 220"/>
          <p:cNvSpPr>
            <a:spLocks noChangeArrowheads="1"/>
          </p:cNvSpPr>
          <p:nvPr/>
        </p:nvSpPr>
        <p:spPr bwMode="auto">
          <a:xfrm>
            <a:off x="198438" y="2438400"/>
            <a:ext cx="8664575" cy="3543300"/>
          </a:xfrm>
          <a:prstGeom prst="rect">
            <a:avLst/>
          </a:prstGeom>
          <a:noFill/>
          <a:ln w="9525">
            <a:solidFill>
              <a:srgbClr val="0000FF"/>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29" name="Group 227"/>
          <p:cNvGrpSpPr>
            <a:grpSpLocks/>
          </p:cNvGrpSpPr>
          <p:nvPr/>
        </p:nvGrpSpPr>
        <p:grpSpPr bwMode="auto">
          <a:xfrm>
            <a:off x="3024188" y="3014663"/>
            <a:ext cx="2806700" cy="1695450"/>
            <a:chOff x="1914" y="1782"/>
            <a:chExt cx="1595" cy="1068"/>
          </a:xfrm>
        </p:grpSpPr>
        <p:sp>
          <p:nvSpPr>
            <p:cNvPr id="61454" name="Text Box 221"/>
            <p:cNvSpPr txBox="1">
              <a:spLocks noChangeArrowheads="1"/>
            </p:cNvSpPr>
            <p:nvPr/>
          </p:nvSpPr>
          <p:spPr bwMode="auto">
            <a:xfrm>
              <a:off x="1914" y="1782"/>
              <a:ext cx="1595"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400" b="0" dirty="0">
                  <a:solidFill>
                    <a:srgbClr val="0000FF"/>
                  </a:solidFill>
                  <a:latin typeface="Arial" panose="020B0604020202020204" pitchFamily="34" charset="0"/>
                  <a:cs typeface="Times New Roman" panose="02020603050405020304" pitchFamily="18" charset="0"/>
                  <a:sym typeface="Math3" panose="00000400000000000000" pitchFamily="2" charset="2"/>
                </a:rPr>
                <a:t>Psychologists' probabilistic sensitivity (“OPT</a:t>
              </a:r>
              <a:r>
                <a:rPr lang="en-GB" altLang="nl-NL" sz="24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r>
                <a:rPr lang="en-GB" altLang="nl-NL" sz="2400" b="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p>
          </p:txBody>
        </p:sp>
        <p:sp>
          <p:nvSpPr>
            <p:cNvPr id="61455" name="Rectangle 222"/>
            <p:cNvSpPr>
              <a:spLocks noChangeArrowheads="1"/>
            </p:cNvSpPr>
            <p:nvPr/>
          </p:nvSpPr>
          <p:spPr bwMode="auto">
            <a:xfrm>
              <a:off x="2337" y="2331"/>
              <a:ext cx="485"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4800" b="0" dirty="0">
                  <a:solidFill>
                    <a:srgbClr val="0000FF"/>
                  </a:solidFill>
                  <a:latin typeface="Arial" panose="020B0604020202020204" pitchFamily="34" charset="0"/>
                  <a:cs typeface="Times New Roman" panose="02020603050405020304" pitchFamily="18" charset="0"/>
                  <a:sym typeface="Symbol" panose="05050102010706020507" pitchFamily="18" charset="2"/>
                </a:rPr>
                <a:t></a:t>
              </a:r>
              <a:r>
                <a:rPr lang="en-US" altLang="nl-NL" sz="1900" b="0" dirty="0">
                  <a:solidFill>
                    <a:srgbClr val="0066FF"/>
                  </a:solidFill>
                  <a:latin typeface="Arial" panose="020B0604020202020204" pitchFamily="34" charset="0"/>
                </a:rPr>
                <a:t> </a:t>
              </a:r>
              <a:endParaRPr lang="en-US" altLang="nl-NL" sz="4800" b="0" dirty="0">
                <a:solidFill>
                  <a:srgbClr val="0066FF"/>
                </a:solidFill>
                <a:latin typeface="Arial" panose="020B0604020202020204" pitchFamily="34" charset="0"/>
                <a:cs typeface="Times New Roman" panose="02020603050405020304" pitchFamily="18" charset="0"/>
                <a:sym typeface="Symbol" panose="05050102010706020507" pitchFamily="18" charset="2"/>
              </a:endParaRPr>
            </a:p>
          </p:txBody>
        </p:sp>
      </p:grpSp>
      <p:sp>
        <p:nvSpPr>
          <p:cNvPr id="219359" name="Text Box 223"/>
          <p:cNvSpPr txBox="1">
            <a:spLocks noChangeArrowheads="1"/>
          </p:cNvSpPr>
          <p:nvPr/>
        </p:nvSpPr>
        <p:spPr bwMode="auto">
          <a:xfrm>
            <a:off x="152400" y="6000750"/>
            <a:ext cx="87439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400" b="0" dirty="0">
                <a:latin typeface="Arial" panose="020B0604020202020204" pitchFamily="34" charset="0"/>
                <a:cs typeface="Times New Roman" panose="02020603050405020304" pitchFamily="18" charset="0"/>
                <a:sym typeface="Math3" panose="00000400000000000000" pitchFamily="2" charset="2"/>
              </a:rPr>
              <a:t>Quiggin (1982) &amp; </a:t>
            </a:r>
            <a:r>
              <a:rPr lang="en-GB" altLang="nl-NL" sz="2400" b="0" dirty="0" err="1">
                <a:latin typeface="Arial" panose="020B0604020202020204" pitchFamily="34" charset="0"/>
                <a:cs typeface="Times New Roman" panose="02020603050405020304" pitchFamily="18" charset="0"/>
                <a:sym typeface="Math3" panose="00000400000000000000" pitchFamily="2" charset="2"/>
              </a:rPr>
              <a:t>Schmeidler</a:t>
            </a:r>
            <a:r>
              <a:rPr lang="en-GB" altLang="nl-NL" sz="2400" b="0" dirty="0">
                <a:latin typeface="Arial" panose="020B0604020202020204" pitchFamily="34" charset="0"/>
                <a:cs typeface="Times New Roman" panose="02020603050405020304" pitchFamily="18" charset="0"/>
                <a:sym typeface="Math3" panose="00000400000000000000" pitchFamily="2" charset="2"/>
              </a:rPr>
              <a:t> (1989): Why not do the same in the probability dimension as in the outcome dimension?</a:t>
            </a:r>
          </a:p>
        </p:txBody>
      </p:sp>
      <p:sp>
        <p:nvSpPr>
          <p:cNvPr id="219" name="Text Box 3">
            <a:extLst>
              <a:ext uri="{FF2B5EF4-FFF2-40B4-BE49-F238E27FC236}">
                <a16:creationId xmlns:a16="http://schemas.microsoft.com/office/drawing/2014/main" id="{D47F7A9D-24B4-4923-B010-0B3C905DD02D}"/>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93</a:t>
            </a:fld>
            <a:endParaRPr lang="en-US" altLang="nl-NL" sz="1600"/>
          </a:p>
        </p:txBody>
      </p:sp>
    </p:spTree>
    <p:extLst>
      <p:ext uri="{BB962C8B-B14F-4D97-AF65-F5344CB8AC3E}">
        <p14:creationId xmlns:p14="http://schemas.microsoft.com/office/powerpoint/2010/main" val="921742452"/>
      </p:ext>
    </p:extLst>
  </p:cSld>
  <p:clrMapOvr>
    <a:masterClrMapping/>
  </p:clrMapOvr>
  <p:transition advTm="2294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4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144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2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193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8" grpId="0" animBg="1"/>
      <p:bldP spid="61449" grpId="0" animBg="1"/>
      <p:bldP spid="219359"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472" name="Rectangle 144" descr="Light vertical"/>
          <p:cNvSpPr>
            <a:spLocks noChangeArrowheads="1"/>
          </p:cNvSpPr>
          <p:nvPr/>
        </p:nvSpPr>
        <p:spPr bwMode="auto">
          <a:xfrm rot="5400000" flipH="1">
            <a:off x="6308725" y="3768725"/>
            <a:ext cx="835025" cy="260667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227439" name="Text Box 111"/>
          <p:cNvSpPr txBox="1">
            <a:spLocks noChangeArrowheads="1"/>
          </p:cNvSpPr>
          <p:nvPr/>
        </p:nvSpPr>
        <p:spPr bwMode="auto">
          <a:xfrm>
            <a:off x="1589088" y="4376738"/>
            <a:ext cx="728662" cy="67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grpSp>
        <p:nvGrpSpPr>
          <p:cNvPr id="2" name="Group 184"/>
          <p:cNvGrpSpPr>
            <a:grpSpLocks/>
          </p:cNvGrpSpPr>
          <p:nvPr/>
        </p:nvGrpSpPr>
        <p:grpSpPr bwMode="auto">
          <a:xfrm>
            <a:off x="1901825" y="1001713"/>
            <a:ext cx="3476626" cy="5057775"/>
            <a:chOff x="1198" y="631"/>
            <a:chExt cx="2190" cy="3186"/>
          </a:xfrm>
        </p:grpSpPr>
        <p:sp>
          <p:nvSpPr>
            <p:cNvPr id="63595" name="Line 98"/>
            <p:cNvSpPr>
              <a:spLocks noChangeShapeType="1"/>
            </p:cNvSpPr>
            <p:nvPr/>
          </p:nvSpPr>
          <p:spPr bwMode="auto">
            <a:xfrm rot="5400000" flipH="1" flipV="1">
              <a:off x="532" y="2232"/>
              <a:ext cx="2424" cy="7"/>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3559" name="Text Box 116"/>
            <p:cNvSpPr txBox="1">
              <a:spLocks noChangeArrowheads="1"/>
            </p:cNvSpPr>
            <p:nvPr/>
          </p:nvSpPr>
          <p:spPr bwMode="auto">
            <a:xfrm>
              <a:off x="2857" y="3359"/>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63560" name="Text Box 7"/>
            <p:cNvSpPr txBox="1">
              <a:spLocks noChangeArrowheads="1"/>
            </p:cNvSpPr>
            <p:nvPr/>
          </p:nvSpPr>
          <p:spPr bwMode="auto">
            <a:xfrm>
              <a:off x="2443" y="3354"/>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63561" name="Text Box 8"/>
            <p:cNvSpPr txBox="1">
              <a:spLocks noChangeArrowheads="1"/>
            </p:cNvSpPr>
            <p:nvPr/>
          </p:nvSpPr>
          <p:spPr bwMode="auto">
            <a:xfrm>
              <a:off x="1572" y="3350"/>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63562" name="Text Box 9"/>
            <p:cNvSpPr txBox="1">
              <a:spLocks noChangeArrowheads="1"/>
            </p:cNvSpPr>
            <p:nvPr/>
          </p:nvSpPr>
          <p:spPr bwMode="auto">
            <a:xfrm>
              <a:off x="1198" y="3389"/>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63563" name="Text Box 10"/>
            <p:cNvSpPr txBox="1">
              <a:spLocks noChangeArrowheads="1"/>
            </p:cNvSpPr>
            <p:nvPr/>
          </p:nvSpPr>
          <p:spPr bwMode="auto">
            <a:xfrm rot="5400000" flipH="1">
              <a:off x="1882" y="1401"/>
              <a:ext cx="26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sp>
          <p:nvSpPr>
            <p:cNvPr id="63564" name="Text Box 11"/>
            <p:cNvSpPr txBox="1">
              <a:spLocks noChangeArrowheads="1"/>
            </p:cNvSpPr>
            <p:nvPr/>
          </p:nvSpPr>
          <p:spPr bwMode="auto">
            <a:xfrm rot="5400000" flipH="1">
              <a:off x="1463" y="1269"/>
              <a:ext cx="8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nvGrpSpPr>
            <p:cNvPr id="63565" name="Group 58"/>
            <p:cNvGrpSpPr>
              <a:grpSpLocks/>
            </p:cNvGrpSpPr>
            <p:nvPr/>
          </p:nvGrpSpPr>
          <p:grpSpPr bwMode="auto">
            <a:xfrm rot="-5400000">
              <a:off x="1034" y="1072"/>
              <a:ext cx="802" cy="356"/>
              <a:chOff x="3314" y="1433"/>
              <a:chExt cx="472" cy="209"/>
            </a:xfrm>
          </p:grpSpPr>
          <p:sp>
            <p:nvSpPr>
              <p:cNvPr id="63600" name="Text Box 59"/>
              <p:cNvSpPr txBox="1">
                <a:spLocks noChangeArrowheads="1"/>
              </p:cNvSpPr>
              <p:nvPr/>
            </p:nvSpPr>
            <p:spPr bwMode="auto">
              <a:xfrm>
                <a:off x="3314" y="1433"/>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63601" name="Text Box 60"/>
              <p:cNvSpPr txBox="1">
                <a:spLocks noChangeArrowheads="1"/>
              </p:cNvSpPr>
              <p:nvPr/>
            </p:nvSpPr>
            <p:spPr bwMode="auto">
              <a:xfrm>
                <a:off x="3314" y="1491"/>
                <a:ext cx="4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sp>
            <p:nvSpPr>
              <p:cNvPr id="63602" name="Text Box 61"/>
              <p:cNvSpPr txBox="1">
                <a:spLocks noChangeArrowheads="1"/>
              </p:cNvSpPr>
              <p:nvPr/>
            </p:nvSpPr>
            <p:spPr bwMode="auto">
              <a:xfrm>
                <a:off x="3314" y="1559"/>
                <a:ext cx="47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  .</a:t>
                </a:r>
                <a:endParaRPr lang="nl-NL" altLang="nl-NL" sz="4800" b="0" dirty="0">
                  <a:latin typeface="Arial" panose="020B0604020202020204" pitchFamily="34" charset="0"/>
                </a:endParaRPr>
              </a:p>
            </p:txBody>
          </p:sp>
        </p:grpSp>
        <p:sp>
          <p:nvSpPr>
            <p:cNvPr id="63566" name="Text Box 62"/>
            <p:cNvSpPr txBox="1">
              <a:spLocks noChangeArrowheads="1"/>
            </p:cNvSpPr>
            <p:nvPr/>
          </p:nvSpPr>
          <p:spPr bwMode="auto">
            <a:xfrm rot="5400000" flipH="1">
              <a:off x="1641" y="1299"/>
              <a:ext cx="58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63567" name="Line 65"/>
            <p:cNvSpPr>
              <a:spLocks noChangeShapeType="1"/>
            </p:cNvSpPr>
            <p:nvPr/>
          </p:nvSpPr>
          <p:spPr bwMode="auto">
            <a:xfrm rot="5400000" flipH="1" flipV="1">
              <a:off x="2196" y="2546"/>
              <a:ext cx="0" cy="1823"/>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68" name="Rectangle 67" descr="Wide upward diagonal"/>
            <p:cNvSpPr>
              <a:spLocks noChangeArrowheads="1"/>
            </p:cNvSpPr>
            <p:nvPr/>
          </p:nvSpPr>
          <p:spPr bwMode="auto">
            <a:xfrm rot="5400000" flipH="1">
              <a:off x="1968" y="2399"/>
              <a:ext cx="454" cy="1658"/>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69" name="Line 68"/>
            <p:cNvSpPr>
              <a:spLocks noChangeShapeType="1"/>
            </p:cNvSpPr>
            <p:nvPr/>
          </p:nvSpPr>
          <p:spPr bwMode="auto">
            <a:xfrm rot="5400000" flipH="1">
              <a:off x="2792" y="3233"/>
              <a:ext cx="45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70" name="Rectangle 69" descr="Wide upward diagonal"/>
            <p:cNvSpPr>
              <a:spLocks noChangeArrowheads="1"/>
            </p:cNvSpPr>
            <p:nvPr/>
          </p:nvSpPr>
          <p:spPr bwMode="auto">
            <a:xfrm rot="5400000" flipH="1">
              <a:off x="1732" y="2109"/>
              <a:ext cx="525" cy="1259"/>
            </a:xfrm>
            <a:prstGeom prst="rect">
              <a:avLst/>
            </a:prstGeom>
            <a:pattFill prst="wdUpDiag">
              <a:fgClr>
                <a:schemeClr val="tx1"/>
              </a:fgClr>
              <a:bgClr>
                <a:schemeClr val="bg1"/>
              </a:bgClr>
            </a:pattFill>
            <a:ln w="9525">
              <a:solidFill>
                <a:srgbClr val="EAEAEA"/>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1" name="Rectangle 70" descr="Wide upward diagonal"/>
            <p:cNvSpPr>
              <a:spLocks noChangeArrowheads="1"/>
            </p:cNvSpPr>
            <p:nvPr/>
          </p:nvSpPr>
          <p:spPr bwMode="auto">
            <a:xfrm rot="5400000" flipH="1">
              <a:off x="1330" y="1678"/>
              <a:ext cx="836" cy="765"/>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2" name="Rectangle 74" descr="Wide upward diagonal"/>
            <p:cNvSpPr>
              <a:spLocks noChangeArrowheads="1"/>
            </p:cNvSpPr>
            <p:nvPr/>
          </p:nvSpPr>
          <p:spPr bwMode="auto">
            <a:xfrm rot="5400000" flipH="1">
              <a:off x="1362" y="644"/>
              <a:ext cx="379" cy="381"/>
            </a:xfrm>
            <a:prstGeom prst="rect">
              <a:avLst/>
            </a:prstGeom>
            <a:pattFill prst="wdUpDiag">
              <a:fgClr>
                <a:schemeClr val="tx1"/>
              </a:fgClr>
              <a:bgClr>
                <a:schemeClr val="bg1"/>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3" name="Rectangle 76"/>
            <p:cNvSpPr>
              <a:spLocks noChangeArrowheads="1"/>
            </p:cNvSpPr>
            <p:nvPr/>
          </p:nvSpPr>
          <p:spPr bwMode="auto">
            <a:xfrm rot="5400000" flipH="1">
              <a:off x="3009" y="3442"/>
              <a:ext cx="22" cy="23"/>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4" name="Rectangle 77"/>
            <p:cNvSpPr>
              <a:spLocks noChangeArrowheads="1"/>
            </p:cNvSpPr>
            <p:nvPr/>
          </p:nvSpPr>
          <p:spPr bwMode="auto">
            <a:xfrm rot="5400000" flipH="1">
              <a:off x="2613" y="3449"/>
              <a:ext cx="20" cy="21"/>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5" name="Rectangle 78"/>
            <p:cNvSpPr>
              <a:spLocks noChangeArrowheads="1"/>
            </p:cNvSpPr>
            <p:nvPr/>
          </p:nvSpPr>
          <p:spPr bwMode="auto">
            <a:xfrm rot="5400000" flipH="1">
              <a:off x="2124" y="3449"/>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6" name="Oval 79"/>
            <p:cNvSpPr>
              <a:spLocks noChangeArrowheads="1"/>
            </p:cNvSpPr>
            <p:nvPr/>
          </p:nvSpPr>
          <p:spPr bwMode="auto">
            <a:xfrm rot="5400000" flipH="1">
              <a:off x="1355" y="2988"/>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7" name="Oval 80"/>
            <p:cNvSpPr>
              <a:spLocks noChangeArrowheads="1"/>
            </p:cNvSpPr>
            <p:nvPr/>
          </p:nvSpPr>
          <p:spPr bwMode="auto">
            <a:xfrm rot="5400000" flipH="1">
              <a:off x="1350" y="2461"/>
              <a:ext cx="33"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8" name="Oval 81"/>
            <p:cNvSpPr>
              <a:spLocks noChangeArrowheads="1"/>
            </p:cNvSpPr>
            <p:nvPr/>
          </p:nvSpPr>
          <p:spPr bwMode="auto">
            <a:xfrm rot="5400000" flipH="1">
              <a:off x="1351" y="1624"/>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79" name="Oval 82"/>
            <p:cNvSpPr>
              <a:spLocks noChangeArrowheads="1"/>
            </p:cNvSpPr>
            <p:nvPr/>
          </p:nvSpPr>
          <p:spPr bwMode="auto">
            <a:xfrm rot="5400000" flipH="1">
              <a:off x="1351" y="1012"/>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80" name="Oval 83"/>
            <p:cNvSpPr>
              <a:spLocks noChangeArrowheads="1"/>
            </p:cNvSpPr>
            <p:nvPr/>
          </p:nvSpPr>
          <p:spPr bwMode="auto">
            <a:xfrm rot="5400000" flipH="1">
              <a:off x="1346" y="631"/>
              <a:ext cx="32"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81" name="Oval 84"/>
            <p:cNvSpPr>
              <a:spLocks noChangeArrowheads="1"/>
            </p:cNvSpPr>
            <p:nvPr/>
          </p:nvSpPr>
          <p:spPr bwMode="auto">
            <a:xfrm rot="5400000" flipH="1">
              <a:off x="1354" y="3441"/>
              <a:ext cx="33"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82" name="Line 85"/>
            <p:cNvSpPr>
              <a:spLocks noChangeShapeType="1"/>
            </p:cNvSpPr>
            <p:nvPr/>
          </p:nvSpPr>
          <p:spPr bwMode="auto">
            <a:xfrm rot="5400000" flipH="1">
              <a:off x="2001" y="2387"/>
              <a:ext cx="0" cy="1231"/>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3583" name="Line 86"/>
            <p:cNvSpPr>
              <a:spLocks noChangeShapeType="1"/>
            </p:cNvSpPr>
            <p:nvPr/>
          </p:nvSpPr>
          <p:spPr bwMode="auto">
            <a:xfrm rot="5400000" flipH="1">
              <a:off x="2360" y="2750"/>
              <a:ext cx="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84" name="Line 87"/>
            <p:cNvSpPr>
              <a:spLocks noChangeShapeType="1"/>
            </p:cNvSpPr>
            <p:nvPr/>
          </p:nvSpPr>
          <p:spPr bwMode="auto">
            <a:xfrm rot="5400000" flipH="1">
              <a:off x="1722" y="2066"/>
              <a:ext cx="826"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85" name="Line 88"/>
            <p:cNvSpPr>
              <a:spLocks noChangeShapeType="1"/>
            </p:cNvSpPr>
            <p:nvPr/>
          </p:nvSpPr>
          <p:spPr bwMode="auto">
            <a:xfrm rot="5400000" flipH="1">
              <a:off x="1558" y="835"/>
              <a:ext cx="378" cy="0"/>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86" name="Line 89"/>
            <p:cNvSpPr>
              <a:spLocks noChangeShapeType="1"/>
            </p:cNvSpPr>
            <p:nvPr/>
          </p:nvSpPr>
          <p:spPr bwMode="auto">
            <a:xfrm rot="5400000" flipH="1">
              <a:off x="2823" y="2804"/>
              <a:ext cx="0" cy="3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87" name="Line 90"/>
            <p:cNvSpPr>
              <a:spLocks noChangeShapeType="1"/>
            </p:cNvSpPr>
            <p:nvPr/>
          </p:nvSpPr>
          <p:spPr bwMode="auto">
            <a:xfrm rot="5400000" flipH="1">
              <a:off x="2380" y="2237"/>
              <a:ext cx="0" cy="4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88" name="Line 91"/>
            <p:cNvSpPr>
              <a:spLocks noChangeShapeType="1"/>
            </p:cNvSpPr>
            <p:nvPr/>
          </p:nvSpPr>
          <p:spPr bwMode="auto">
            <a:xfrm rot="5400000" flipH="1">
              <a:off x="1763" y="2106"/>
              <a:ext cx="0" cy="745"/>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3589" name="Line 92"/>
            <p:cNvSpPr>
              <a:spLocks noChangeShapeType="1"/>
            </p:cNvSpPr>
            <p:nvPr/>
          </p:nvSpPr>
          <p:spPr bwMode="auto">
            <a:xfrm rot="5400000" flipH="1">
              <a:off x="2068" y="1578"/>
              <a:ext cx="0"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90" name="Line 93"/>
            <p:cNvSpPr>
              <a:spLocks noChangeShapeType="1"/>
            </p:cNvSpPr>
            <p:nvPr/>
          </p:nvSpPr>
          <p:spPr bwMode="auto">
            <a:xfrm rot="-5400000" flipH="1" flipV="1">
              <a:off x="1553" y="836"/>
              <a:ext cx="5" cy="372"/>
            </a:xfrm>
            <a:prstGeom prst="line">
              <a:avLst/>
            </a:prstGeom>
            <a:noFill/>
            <a:ln w="19050">
              <a:solidFill>
                <a:srgbClr val="EAEAEA"/>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3591" name="Line 94"/>
            <p:cNvSpPr>
              <a:spLocks noChangeShapeType="1"/>
            </p:cNvSpPr>
            <p:nvPr/>
          </p:nvSpPr>
          <p:spPr bwMode="auto">
            <a:xfrm rot="5400000" flipH="1">
              <a:off x="1564" y="468"/>
              <a:ext cx="0" cy="367"/>
            </a:xfrm>
            <a:prstGeom prst="line">
              <a:avLst/>
            </a:prstGeom>
            <a:noFill/>
            <a:ln w="9525">
              <a:solidFill>
                <a:srgbClr val="EAEAEA"/>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92" name="Line 95"/>
            <p:cNvSpPr>
              <a:spLocks noChangeShapeType="1"/>
            </p:cNvSpPr>
            <p:nvPr/>
          </p:nvSpPr>
          <p:spPr bwMode="auto">
            <a:xfrm rot="5400000" flipH="1">
              <a:off x="2398" y="3232"/>
              <a:ext cx="451"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3593" name="Line 96"/>
            <p:cNvSpPr>
              <a:spLocks noChangeShapeType="1"/>
            </p:cNvSpPr>
            <p:nvPr/>
          </p:nvSpPr>
          <p:spPr bwMode="auto">
            <a:xfrm rot="5400000" flipH="1">
              <a:off x="1643" y="2964"/>
              <a:ext cx="983" cy="0"/>
            </a:xfrm>
            <a:prstGeom prst="line">
              <a:avLst/>
            </a:prstGeom>
            <a:noFill/>
            <a:ln w="9525" cap="rnd">
              <a:solidFill>
                <a:srgbClr val="EAEAEA"/>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3594" name="Line 97"/>
            <p:cNvSpPr>
              <a:spLocks noChangeShapeType="1"/>
            </p:cNvSpPr>
            <p:nvPr/>
          </p:nvSpPr>
          <p:spPr bwMode="auto">
            <a:xfrm rot="5400000" flipH="1">
              <a:off x="1672" y="1323"/>
              <a:ext cx="0" cy="64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3596" name="Line 99"/>
            <p:cNvSpPr>
              <a:spLocks noChangeShapeType="1"/>
            </p:cNvSpPr>
            <p:nvPr/>
          </p:nvSpPr>
          <p:spPr bwMode="auto">
            <a:xfrm rot="5400000" flipH="1">
              <a:off x="-47" y="2055"/>
              <a:ext cx="2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97" name="Rectangle 114"/>
            <p:cNvSpPr>
              <a:spLocks noChangeAspect="1" noChangeArrowheads="1"/>
            </p:cNvSpPr>
            <p:nvPr/>
          </p:nvSpPr>
          <p:spPr bwMode="auto">
            <a:xfrm rot="-5400000">
              <a:off x="1726" y="3442"/>
              <a:ext cx="29" cy="30"/>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98" name="Text Box 115"/>
            <p:cNvSpPr txBox="1">
              <a:spLocks noChangeArrowheads="1"/>
            </p:cNvSpPr>
            <p:nvPr/>
          </p:nvSpPr>
          <p:spPr bwMode="auto">
            <a:xfrm>
              <a:off x="1971" y="3354"/>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63599" name="Text Box 117"/>
            <p:cNvSpPr txBox="1">
              <a:spLocks noChangeArrowheads="1"/>
            </p:cNvSpPr>
            <p:nvPr/>
          </p:nvSpPr>
          <p:spPr bwMode="auto">
            <a:xfrm rot="16200000">
              <a:off x="1891" y="3243"/>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grpSp>
      <p:grpSp>
        <p:nvGrpSpPr>
          <p:cNvPr id="4" name="Group 193"/>
          <p:cNvGrpSpPr>
            <a:grpSpLocks/>
          </p:cNvGrpSpPr>
          <p:nvPr/>
        </p:nvGrpSpPr>
        <p:grpSpPr bwMode="auto">
          <a:xfrm>
            <a:off x="5249863" y="812800"/>
            <a:ext cx="3659187" cy="1844675"/>
            <a:chOff x="3307" y="512"/>
            <a:chExt cx="2305" cy="1162"/>
          </a:xfrm>
        </p:grpSpPr>
        <p:grpSp>
          <p:nvGrpSpPr>
            <p:cNvPr id="63539" name="Group 192"/>
            <p:cNvGrpSpPr>
              <a:grpSpLocks/>
            </p:cNvGrpSpPr>
            <p:nvPr/>
          </p:nvGrpSpPr>
          <p:grpSpPr bwMode="auto">
            <a:xfrm>
              <a:off x="3397" y="512"/>
              <a:ext cx="1855" cy="603"/>
              <a:chOff x="3397" y="512"/>
              <a:chExt cx="1855" cy="603"/>
            </a:xfrm>
          </p:grpSpPr>
          <p:sp>
            <p:nvSpPr>
              <p:cNvPr id="63555" name="Rectangle 141" descr="Light vertical"/>
              <p:cNvSpPr>
                <a:spLocks noChangeArrowheads="1"/>
              </p:cNvSpPr>
              <p:nvPr/>
            </p:nvSpPr>
            <p:spPr bwMode="auto">
              <a:xfrm rot="5400000" flipH="1">
                <a:off x="3368" y="702"/>
                <a:ext cx="461" cy="36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3556" name="Group 182"/>
              <p:cNvGrpSpPr>
                <a:grpSpLocks/>
              </p:cNvGrpSpPr>
              <p:nvPr/>
            </p:nvGrpSpPr>
            <p:grpSpPr bwMode="auto">
              <a:xfrm>
                <a:off x="3397" y="512"/>
                <a:ext cx="1855" cy="362"/>
                <a:chOff x="3397" y="512"/>
                <a:chExt cx="1855" cy="362"/>
              </a:xfrm>
            </p:grpSpPr>
            <p:sp>
              <p:nvSpPr>
                <p:cNvPr id="63557" name="Oval 147"/>
                <p:cNvSpPr>
                  <a:spLocks noChangeArrowheads="1"/>
                </p:cNvSpPr>
                <p:nvPr/>
              </p:nvSpPr>
              <p:spPr bwMode="auto">
                <a:xfrm>
                  <a:off x="3397" y="639"/>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58" name="Text Box 158"/>
                <p:cNvSpPr txBox="1">
                  <a:spLocks noChangeArrowheads="1"/>
                </p:cNvSpPr>
                <p:nvPr/>
              </p:nvSpPr>
              <p:spPr bwMode="auto">
                <a:xfrm>
                  <a:off x="3706" y="512"/>
                  <a:ext cx="1546"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a:t>
                  </a:r>
                  <a:r>
                    <a:rPr lang="nl-NL" altLang="nl-NL" b="0">
                      <a:latin typeface="Arial" panose="020B0604020202020204" pitchFamily="34" charset="0"/>
                    </a:rPr>
                    <a:t>+</a:t>
                  </a:r>
                  <a:r>
                    <a:rPr lang="nl-NL" altLang="nl-NL" sz="1200" b="0">
                      <a:latin typeface="Arial" panose="020B0604020202020204" pitchFamily="34" charset="0"/>
                    </a:rPr>
                    <a:t> </a:t>
                  </a:r>
                  <a:r>
                    <a:rPr lang="en-US" altLang="nl-NL" b="0" baseline="30000">
                      <a:latin typeface="Arial" panose="020B0604020202020204" pitchFamily="34" charset="0"/>
                    </a:rPr>
                    <a:t>...</a:t>
                  </a:r>
                  <a:r>
                    <a:rPr lang="nl-NL" altLang="nl-NL" sz="1200" b="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grpSp>
        </p:grpSp>
        <p:grpSp>
          <p:nvGrpSpPr>
            <p:cNvPr id="63540" name="Group 191"/>
            <p:cNvGrpSpPr>
              <a:grpSpLocks/>
            </p:cNvGrpSpPr>
            <p:nvPr/>
          </p:nvGrpSpPr>
          <p:grpSpPr bwMode="auto">
            <a:xfrm>
              <a:off x="3307" y="746"/>
              <a:ext cx="2305" cy="928"/>
              <a:chOff x="3307" y="746"/>
              <a:chExt cx="2305" cy="928"/>
            </a:xfrm>
          </p:grpSpPr>
          <p:sp>
            <p:nvSpPr>
              <p:cNvPr id="63541" name="Text Box 71"/>
              <p:cNvSpPr txBox="1">
                <a:spLocks noChangeArrowheads="1"/>
              </p:cNvSpPr>
              <p:nvPr/>
            </p:nvSpPr>
            <p:spPr bwMode="auto">
              <a:xfrm rot="-5400000">
                <a:off x="4449" y="1144"/>
                <a:ext cx="79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35000"/>
                  </a:lnSpc>
                  <a:spcBef>
                    <a:spcPct val="0"/>
                  </a:spcBef>
                  <a:buFontTx/>
                  <a:buNone/>
                </a:pPr>
                <a:r>
                  <a:rPr lang="nl-NL" altLang="nl-NL" sz="2000" b="0" dirty="0">
                    <a:latin typeface="Arial" panose="020B0604020202020204" pitchFamily="34" charset="0"/>
                  </a:rPr>
                  <a:t>.   .   .</a:t>
                </a:r>
                <a:endParaRPr lang="nl-NL" altLang="nl-NL" sz="4800" b="0" dirty="0">
                  <a:latin typeface="Arial" panose="020B0604020202020204" pitchFamily="34" charset="0"/>
                </a:endParaRPr>
              </a:p>
            </p:txBody>
          </p:sp>
          <p:grpSp>
            <p:nvGrpSpPr>
              <p:cNvPr id="63542" name="Group 181"/>
              <p:cNvGrpSpPr>
                <a:grpSpLocks/>
              </p:cNvGrpSpPr>
              <p:nvPr/>
            </p:nvGrpSpPr>
            <p:grpSpPr bwMode="auto">
              <a:xfrm>
                <a:off x="3307" y="746"/>
                <a:ext cx="875" cy="928"/>
                <a:chOff x="3307" y="746"/>
                <a:chExt cx="875" cy="928"/>
              </a:xfrm>
            </p:grpSpPr>
            <p:grpSp>
              <p:nvGrpSpPr>
                <p:cNvPr id="63546" name="Group 132"/>
                <p:cNvGrpSpPr>
                  <a:grpSpLocks/>
                </p:cNvGrpSpPr>
                <p:nvPr/>
              </p:nvGrpSpPr>
              <p:grpSpPr bwMode="auto">
                <a:xfrm>
                  <a:off x="3660" y="746"/>
                  <a:ext cx="522" cy="925"/>
                  <a:chOff x="4722" y="707"/>
                  <a:chExt cx="307" cy="544"/>
                </a:xfrm>
              </p:grpSpPr>
              <p:grpSp>
                <p:nvGrpSpPr>
                  <p:cNvPr id="63551" name="Group 133"/>
                  <p:cNvGrpSpPr>
                    <a:grpSpLocks/>
                  </p:cNvGrpSpPr>
                  <p:nvPr/>
                </p:nvGrpSpPr>
                <p:grpSpPr bwMode="auto">
                  <a:xfrm>
                    <a:off x="4806" y="889"/>
                    <a:ext cx="223" cy="362"/>
                    <a:chOff x="4836" y="889"/>
                    <a:chExt cx="223" cy="362"/>
                  </a:xfrm>
                </p:grpSpPr>
                <p:sp>
                  <p:nvSpPr>
                    <p:cNvPr id="63553" name="Text Box 134"/>
                    <p:cNvSpPr txBox="1">
                      <a:spLocks noChangeArrowheads="1"/>
                    </p:cNvSpPr>
                    <p:nvPr/>
                  </p:nvSpPr>
                  <p:spPr bwMode="auto">
                    <a:xfrm rot="-5400000">
                      <a:off x="4732" y="993"/>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sp>
                  <p:nvSpPr>
                    <p:cNvPr id="63554" name="Text Box 135"/>
                    <p:cNvSpPr txBox="1">
                      <a:spLocks noChangeArrowheads="1"/>
                    </p:cNvSpPr>
                    <p:nvPr/>
                  </p:nvSpPr>
                  <p:spPr bwMode="auto">
                    <a:xfrm rot="-5400000">
                      <a:off x="4923" y="1115"/>
                      <a:ext cx="12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grpSp>
              <p:sp>
                <p:nvSpPr>
                  <p:cNvPr id="63552" name="Text Box 136"/>
                  <p:cNvSpPr txBox="1">
                    <a:spLocks noChangeArrowheads="1"/>
                  </p:cNvSpPr>
                  <p:nvPr/>
                </p:nvSpPr>
                <p:spPr bwMode="auto">
                  <a:xfrm rot="-5400000">
                    <a:off x="4527" y="902"/>
                    <a:ext cx="54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grpSp>
            <p:grpSp>
              <p:nvGrpSpPr>
                <p:cNvPr id="63547" name="Group 137"/>
                <p:cNvGrpSpPr>
                  <a:grpSpLocks/>
                </p:cNvGrpSpPr>
                <p:nvPr/>
              </p:nvGrpSpPr>
              <p:grpSpPr bwMode="auto">
                <a:xfrm>
                  <a:off x="3307" y="906"/>
                  <a:ext cx="457" cy="768"/>
                  <a:chOff x="4262" y="825"/>
                  <a:chExt cx="269" cy="452"/>
                </a:xfrm>
              </p:grpSpPr>
              <p:sp>
                <p:nvSpPr>
                  <p:cNvPr id="63548" name="Text Box 138"/>
                  <p:cNvSpPr txBox="1">
                    <a:spLocks noChangeArrowheads="1"/>
                  </p:cNvSpPr>
                  <p:nvPr/>
                </p:nvSpPr>
                <p:spPr bwMode="auto">
                  <a:xfrm rot="-5400000">
                    <a:off x="4114"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sp>
                <p:nvSpPr>
                  <p:cNvPr id="63549" name="Text Box 139"/>
                  <p:cNvSpPr txBox="1">
                    <a:spLocks noChangeArrowheads="1"/>
                  </p:cNvSpPr>
                  <p:nvPr/>
                </p:nvSpPr>
                <p:spPr bwMode="auto">
                  <a:xfrm rot="-5400000">
                    <a:off x="4232" y="973"/>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63550" name="Text Box 140"/>
                  <p:cNvSpPr txBox="1">
                    <a:spLocks noChangeArrowheads="1"/>
                  </p:cNvSpPr>
                  <p:nvPr/>
                </p:nvSpPr>
                <p:spPr bwMode="auto">
                  <a:xfrm rot="-5400000">
                    <a:off x="4176"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grpSp>
          </p:grpSp>
          <p:grpSp>
            <p:nvGrpSpPr>
              <p:cNvPr id="63543" name="Group 180"/>
              <p:cNvGrpSpPr>
                <a:grpSpLocks/>
              </p:cNvGrpSpPr>
              <p:nvPr/>
            </p:nvGrpSpPr>
            <p:grpSpPr bwMode="auto">
              <a:xfrm>
                <a:off x="3397" y="941"/>
                <a:ext cx="2215" cy="334"/>
                <a:chOff x="3397" y="941"/>
                <a:chExt cx="2215" cy="334"/>
              </a:xfrm>
            </p:grpSpPr>
            <p:sp>
              <p:nvSpPr>
                <p:cNvPr id="63544" name="Oval 148"/>
                <p:cNvSpPr>
                  <a:spLocks noChangeArrowheads="1"/>
                </p:cNvSpPr>
                <p:nvPr/>
              </p:nvSpPr>
              <p:spPr bwMode="auto">
                <a:xfrm>
                  <a:off x="3397" y="1101"/>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45" name="Text Box 159"/>
                <p:cNvSpPr txBox="1">
                  <a:spLocks noChangeArrowheads="1"/>
                </p:cNvSpPr>
                <p:nvPr/>
              </p:nvSpPr>
              <p:spPr bwMode="auto">
                <a:xfrm>
                  <a:off x="3755" y="941"/>
                  <a:ext cx="1857"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n–1</a:t>
                  </a:r>
                  <a:r>
                    <a:rPr lang="nl-NL" altLang="nl-NL" b="0">
                      <a:latin typeface="Arial" panose="020B0604020202020204" pitchFamily="34" charset="0"/>
                    </a:rPr>
                    <a:t>+ </a:t>
                  </a:r>
                  <a:r>
                    <a:rPr lang="en-US" altLang="nl-NL" b="0" baseline="3000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grpSp>
        </p:grpSp>
      </p:grpSp>
      <p:grpSp>
        <p:nvGrpSpPr>
          <p:cNvPr id="13" name="Group 177"/>
          <p:cNvGrpSpPr>
            <a:grpSpLocks/>
          </p:cNvGrpSpPr>
          <p:nvPr/>
        </p:nvGrpSpPr>
        <p:grpSpPr bwMode="auto">
          <a:xfrm>
            <a:off x="5392738" y="4468813"/>
            <a:ext cx="3902075" cy="530225"/>
            <a:chOff x="3397" y="2815"/>
            <a:chExt cx="2458" cy="334"/>
          </a:xfrm>
        </p:grpSpPr>
        <p:sp>
          <p:nvSpPr>
            <p:cNvPr id="63537" name="Oval 151"/>
            <p:cNvSpPr>
              <a:spLocks noChangeArrowheads="1"/>
            </p:cNvSpPr>
            <p:nvPr/>
          </p:nvSpPr>
          <p:spPr bwMode="auto">
            <a:xfrm>
              <a:off x="3397" y="2919"/>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38" name="Text Box 160"/>
            <p:cNvSpPr txBox="1">
              <a:spLocks noChangeArrowheads="1"/>
            </p:cNvSpPr>
            <p:nvPr/>
          </p:nvSpPr>
          <p:spPr bwMode="auto">
            <a:xfrm>
              <a:off x="5012" y="2815"/>
              <a:ext cx="84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1</a:t>
              </a:r>
              <a:r>
                <a:rPr lang="nl-NL" altLang="nl-NL" b="0">
                  <a:latin typeface="Arial" panose="020B0604020202020204" pitchFamily="34" charset="0"/>
                </a:rPr>
                <a:t>)</a:t>
              </a:r>
            </a:p>
          </p:txBody>
        </p:sp>
      </p:grpSp>
      <p:grpSp>
        <p:nvGrpSpPr>
          <p:cNvPr id="14" name="Group 195"/>
          <p:cNvGrpSpPr>
            <a:grpSpLocks/>
          </p:cNvGrpSpPr>
          <p:nvPr/>
        </p:nvGrpSpPr>
        <p:grpSpPr bwMode="auto">
          <a:xfrm>
            <a:off x="5392738" y="3503615"/>
            <a:ext cx="3944937" cy="1154113"/>
            <a:chOff x="3397" y="2207"/>
            <a:chExt cx="2485" cy="727"/>
          </a:xfrm>
        </p:grpSpPr>
        <p:sp>
          <p:nvSpPr>
            <p:cNvPr id="63533" name="Rectangle 142" descr="Light vertical"/>
            <p:cNvSpPr>
              <a:spLocks noChangeArrowheads="1"/>
            </p:cNvSpPr>
            <p:nvPr/>
          </p:nvSpPr>
          <p:spPr bwMode="auto">
            <a:xfrm rot="5400000" flipH="1">
              <a:off x="3751" y="2003"/>
              <a:ext cx="597" cy="126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3534" name="Group 178"/>
            <p:cNvGrpSpPr>
              <a:grpSpLocks/>
            </p:cNvGrpSpPr>
            <p:nvPr/>
          </p:nvGrpSpPr>
          <p:grpSpPr bwMode="auto">
            <a:xfrm>
              <a:off x="3397" y="2207"/>
              <a:ext cx="2485" cy="334"/>
              <a:chOff x="3397" y="2207"/>
              <a:chExt cx="2485" cy="334"/>
            </a:xfrm>
          </p:grpSpPr>
          <p:sp>
            <p:nvSpPr>
              <p:cNvPr id="63535" name="Oval 150"/>
              <p:cNvSpPr>
                <a:spLocks noChangeArrowheads="1"/>
              </p:cNvSpPr>
              <p:nvPr/>
            </p:nvSpPr>
            <p:spPr bwMode="auto">
              <a:xfrm>
                <a:off x="3397" y="2319"/>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36" name="Text Box 162"/>
              <p:cNvSpPr txBox="1">
                <a:spLocks noChangeArrowheads="1"/>
              </p:cNvSpPr>
              <p:nvPr/>
            </p:nvSpPr>
            <p:spPr bwMode="auto">
              <a:xfrm>
                <a:off x="4609" y="2207"/>
                <a:ext cx="127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2</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grpSp>
      </p:grpSp>
      <p:grpSp>
        <p:nvGrpSpPr>
          <p:cNvPr id="16" name="Group 183"/>
          <p:cNvGrpSpPr>
            <a:grpSpLocks/>
          </p:cNvGrpSpPr>
          <p:nvPr/>
        </p:nvGrpSpPr>
        <p:grpSpPr bwMode="auto">
          <a:xfrm>
            <a:off x="5187954" y="1057275"/>
            <a:ext cx="3424240" cy="5002213"/>
            <a:chOff x="3268" y="666"/>
            <a:chExt cx="2157" cy="3151"/>
          </a:xfrm>
        </p:grpSpPr>
        <p:sp>
          <p:nvSpPr>
            <p:cNvPr id="63519" name="Line 146"/>
            <p:cNvSpPr>
              <a:spLocks noChangeShapeType="1"/>
            </p:cNvSpPr>
            <p:nvPr/>
          </p:nvSpPr>
          <p:spPr bwMode="auto">
            <a:xfrm rot="5400000" flipH="1">
              <a:off x="2029" y="2054"/>
              <a:ext cx="2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63520" name="Group 176"/>
            <p:cNvGrpSpPr>
              <a:grpSpLocks/>
            </p:cNvGrpSpPr>
            <p:nvPr/>
          </p:nvGrpSpPr>
          <p:grpSpPr bwMode="auto">
            <a:xfrm>
              <a:off x="3268" y="3349"/>
              <a:ext cx="2157" cy="468"/>
              <a:chOff x="3268" y="3349"/>
              <a:chExt cx="2157" cy="468"/>
            </a:xfrm>
          </p:grpSpPr>
          <p:sp>
            <p:nvSpPr>
              <p:cNvPr id="63526" name="Text Box 131"/>
              <p:cNvSpPr txBox="1">
                <a:spLocks noChangeArrowheads="1"/>
              </p:cNvSpPr>
              <p:nvPr/>
            </p:nvSpPr>
            <p:spPr bwMode="auto">
              <a:xfrm rot="16200000">
                <a:off x="3927" y="3245"/>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63521" name="Text Box 126"/>
              <p:cNvSpPr txBox="1">
                <a:spLocks noChangeArrowheads="1"/>
              </p:cNvSpPr>
              <p:nvPr/>
            </p:nvSpPr>
            <p:spPr bwMode="auto">
              <a:xfrm>
                <a:off x="4514" y="3354"/>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63522" name="Text Box 127"/>
              <p:cNvSpPr txBox="1">
                <a:spLocks noChangeArrowheads="1"/>
              </p:cNvSpPr>
              <p:nvPr/>
            </p:nvSpPr>
            <p:spPr bwMode="auto">
              <a:xfrm>
                <a:off x="3590" y="3355"/>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63523" name="Text Box 128"/>
              <p:cNvSpPr txBox="1">
                <a:spLocks noChangeArrowheads="1"/>
              </p:cNvSpPr>
              <p:nvPr/>
            </p:nvSpPr>
            <p:spPr bwMode="auto">
              <a:xfrm>
                <a:off x="3268" y="3389"/>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63524" name="Text Box 129"/>
              <p:cNvSpPr txBox="1">
                <a:spLocks noChangeArrowheads="1"/>
              </p:cNvSpPr>
              <p:nvPr/>
            </p:nvSpPr>
            <p:spPr bwMode="auto">
              <a:xfrm>
                <a:off x="4005" y="3354"/>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63525" name="Text Box 130"/>
              <p:cNvSpPr txBox="1">
                <a:spLocks noChangeArrowheads="1"/>
              </p:cNvSpPr>
              <p:nvPr/>
            </p:nvSpPr>
            <p:spPr bwMode="auto">
              <a:xfrm>
                <a:off x="4894" y="3349"/>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63527" name="Oval 152"/>
              <p:cNvSpPr>
                <a:spLocks noChangeArrowheads="1"/>
              </p:cNvSpPr>
              <p:nvPr/>
            </p:nvSpPr>
            <p:spPr bwMode="auto">
              <a:xfrm>
                <a:off x="3396" y="3441"/>
                <a:ext cx="34" cy="34"/>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28" name="Rectangle 153"/>
              <p:cNvSpPr>
                <a:spLocks noChangeArrowheads="1"/>
              </p:cNvSpPr>
              <p:nvPr/>
            </p:nvSpPr>
            <p:spPr bwMode="auto">
              <a:xfrm>
                <a:off x="3768" y="3449"/>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29" name="Rectangle 154"/>
              <p:cNvSpPr>
                <a:spLocks noChangeArrowheads="1"/>
              </p:cNvSpPr>
              <p:nvPr/>
            </p:nvSpPr>
            <p:spPr bwMode="auto">
              <a:xfrm>
                <a:off x="4164" y="3449"/>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30" name="Rectangle 155"/>
              <p:cNvSpPr>
                <a:spLocks noChangeArrowheads="1"/>
              </p:cNvSpPr>
              <p:nvPr/>
            </p:nvSpPr>
            <p:spPr bwMode="auto">
              <a:xfrm>
                <a:off x="4668" y="3449"/>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31" name="Rectangle 156"/>
              <p:cNvSpPr>
                <a:spLocks noChangeArrowheads="1"/>
              </p:cNvSpPr>
              <p:nvPr/>
            </p:nvSpPr>
            <p:spPr bwMode="auto">
              <a:xfrm>
                <a:off x="5047" y="3449"/>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32" name="Line 165"/>
              <p:cNvSpPr>
                <a:spLocks noChangeShapeType="1"/>
              </p:cNvSpPr>
              <p:nvPr/>
            </p:nvSpPr>
            <p:spPr bwMode="auto">
              <a:xfrm>
                <a:off x="3326" y="3463"/>
                <a:ext cx="187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grpSp>
        <p:nvGrpSpPr>
          <p:cNvPr id="18" name="Group 190"/>
          <p:cNvGrpSpPr>
            <a:grpSpLocks/>
          </p:cNvGrpSpPr>
          <p:nvPr/>
        </p:nvGrpSpPr>
        <p:grpSpPr bwMode="auto">
          <a:xfrm>
            <a:off x="5403850" y="2455863"/>
            <a:ext cx="4071938" cy="1252537"/>
            <a:chOff x="3404" y="1547"/>
            <a:chExt cx="2565" cy="789"/>
          </a:xfrm>
        </p:grpSpPr>
        <p:sp>
          <p:nvSpPr>
            <p:cNvPr id="63515" name="Rectangle 143" descr="Light vertical"/>
            <p:cNvSpPr>
              <a:spLocks noChangeArrowheads="1"/>
            </p:cNvSpPr>
            <p:nvPr/>
          </p:nvSpPr>
          <p:spPr bwMode="auto">
            <a:xfrm rot="5400000" flipH="1">
              <a:off x="3463" y="1628"/>
              <a:ext cx="667" cy="750"/>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nvGrpSpPr>
            <p:cNvPr id="63516" name="Group 179"/>
            <p:cNvGrpSpPr>
              <a:grpSpLocks/>
            </p:cNvGrpSpPr>
            <p:nvPr/>
          </p:nvGrpSpPr>
          <p:grpSpPr bwMode="auto">
            <a:xfrm>
              <a:off x="3404" y="1547"/>
              <a:ext cx="2565" cy="334"/>
              <a:chOff x="3404" y="1547"/>
              <a:chExt cx="2565" cy="334"/>
            </a:xfrm>
          </p:grpSpPr>
          <p:sp>
            <p:nvSpPr>
              <p:cNvPr id="63517" name="Oval 149"/>
              <p:cNvSpPr>
                <a:spLocks noChangeArrowheads="1"/>
              </p:cNvSpPr>
              <p:nvPr/>
            </p:nvSpPr>
            <p:spPr bwMode="auto">
              <a:xfrm>
                <a:off x="3404" y="1652"/>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3518" name="Text Box 166"/>
              <p:cNvSpPr txBox="1">
                <a:spLocks noChangeArrowheads="1"/>
              </p:cNvSpPr>
              <p:nvPr/>
            </p:nvSpPr>
            <p:spPr bwMode="auto">
              <a:xfrm>
                <a:off x="4127" y="1547"/>
                <a:ext cx="1842"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3</a:t>
                </a:r>
                <a:r>
                  <a:rPr lang="nl-NL" altLang="nl-NL" b="0">
                    <a:latin typeface="Arial" panose="020B0604020202020204" pitchFamily="34" charset="0"/>
                  </a:rPr>
                  <a:t>+p</a:t>
                </a:r>
                <a:r>
                  <a:rPr lang="nl-NL" altLang="nl-NL" b="0" baseline="-25000">
                    <a:latin typeface="Arial" panose="020B0604020202020204" pitchFamily="34" charset="0"/>
                  </a:rPr>
                  <a:t>2</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grpSp>
      </p:grpSp>
      <p:sp>
        <p:nvSpPr>
          <p:cNvPr id="227495" name="Text Box 167"/>
          <p:cNvSpPr txBox="1">
            <a:spLocks noChangeArrowheads="1"/>
          </p:cNvSpPr>
          <p:nvPr/>
        </p:nvSpPr>
        <p:spPr bwMode="auto">
          <a:xfrm>
            <a:off x="-28575" y="765175"/>
            <a:ext cx="270033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sz="2800" b="0">
                <a:latin typeface="Arial" panose="020B0604020202020204" pitchFamily="34" charset="0"/>
              </a:rPr>
              <a:t>(1=)p</a:t>
            </a:r>
            <a:r>
              <a:rPr lang="nl-NL" altLang="nl-NL" sz="2800" b="0" baseline="-25000">
                <a:latin typeface="Arial" panose="020B0604020202020204" pitchFamily="34" charset="0"/>
              </a:rPr>
              <a:t>n</a:t>
            </a:r>
            <a:r>
              <a:rPr lang="nl-NL" altLang="nl-NL" sz="2800" b="0">
                <a:latin typeface="Arial" panose="020B0604020202020204" pitchFamily="34" charset="0"/>
              </a:rPr>
              <a:t>+</a:t>
            </a:r>
            <a:r>
              <a:rPr lang="nl-NL" altLang="nl-NL" sz="1000" b="0">
                <a:latin typeface="Arial" panose="020B0604020202020204" pitchFamily="34" charset="0"/>
              </a:rPr>
              <a:t> </a:t>
            </a:r>
            <a:r>
              <a:rPr lang="en-US" altLang="nl-NL" sz="2800" b="0" baseline="30000">
                <a:latin typeface="Arial" panose="020B0604020202020204" pitchFamily="34" charset="0"/>
              </a:rPr>
              <a:t>...</a:t>
            </a:r>
            <a:r>
              <a:rPr lang="nl-NL" altLang="nl-NL" sz="1000" b="0">
                <a:latin typeface="Arial" panose="020B0604020202020204" pitchFamily="34" charset="0"/>
              </a:rPr>
              <a:t> </a:t>
            </a:r>
            <a:r>
              <a:rPr lang="nl-NL" altLang="nl-NL" sz="2800" b="0">
                <a:latin typeface="Arial" panose="020B0604020202020204" pitchFamily="34" charset="0"/>
              </a:rPr>
              <a:t>+p</a:t>
            </a:r>
            <a:r>
              <a:rPr lang="nl-NL" altLang="nl-NL" sz="2800" b="0" baseline="-25000">
                <a:latin typeface="Arial" panose="020B0604020202020204" pitchFamily="34" charset="0"/>
              </a:rPr>
              <a:t>1</a:t>
            </a:r>
            <a:endParaRPr lang="nl-NL" altLang="nl-NL" sz="2800" b="0">
              <a:latin typeface="Arial" panose="020B0604020202020204" pitchFamily="34" charset="0"/>
            </a:endParaRPr>
          </a:p>
        </p:txBody>
      </p:sp>
      <p:grpSp>
        <p:nvGrpSpPr>
          <p:cNvPr id="20" name="Group 175"/>
          <p:cNvGrpSpPr>
            <a:grpSpLocks/>
          </p:cNvGrpSpPr>
          <p:nvPr/>
        </p:nvGrpSpPr>
        <p:grpSpPr bwMode="auto">
          <a:xfrm>
            <a:off x="55563" y="1281113"/>
            <a:ext cx="2513012" cy="1262062"/>
            <a:chOff x="-1" y="807"/>
            <a:chExt cx="1583" cy="795"/>
          </a:xfrm>
        </p:grpSpPr>
        <p:sp>
          <p:nvSpPr>
            <p:cNvPr id="63513" name="Text Box 168"/>
            <p:cNvSpPr txBox="1">
              <a:spLocks noChangeArrowheads="1"/>
            </p:cNvSpPr>
            <p:nvPr/>
          </p:nvSpPr>
          <p:spPr bwMode="auto">
            <a:xfrm rot="-5400000">
              <a:off x="456" y="1083"/>
              <a:ext cx="79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dirty="0">
                  <a:latin typeface="Arial" panose="020B0604020202020204" pitchFamily="34" charset="0"/>
                </a:rPr>
                <a:t>.   .   .</a:t>
              </a:r>
              <a:endParaRPr lang="nl-NL" altLang="nl-NL" sz="4800" b="0" dirty="0">
                <a:latin typeface="Arial" panose="020B0604020202020204" pitchFamily="34" charset="0"/>
              </a:endParaRPr>
            </a:p>
          </p:txBody>
        </p:sp>
        <p:sp>
          <p:nvSpPr>
            <p:cNvPr id="63514" name="Text Box 169"/>
            <p:cNvSpPr txBox="1">
              <a:spLocks noChangeArrowheads="1"/>
            </p:cNvSpPr>
            <p:nvPr/>
          </p:nvSpPr>
          <p:spPr bwMode="auto">
            <a:xfrm>
              <a:off x="-1" y="848"/>
              <a:ext cx="158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n–1</a:t>
              </a:r>
              <a:r>
                <a:rPr lang="nl-NL" altLang="nl-NL" b="0">
                  <a:latin typeface="Arial" panose="020B0604020202020204" pitchFamily="34" charset="0"/>
                </a:rPr>
                <a:t>+ </a:t>
              </a:r>
              <a:r>
                <a:rPr lang="en-US" altLang="nl-NL" b="0" baseline="3000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grpSp>
      <p:sp>
        <p:nvSpPr>
          <p:cNvPr id="227498" name="Text Box 170"/>
          <p:cNvSpPr txBox="1">
            <a:spLocks noChangeArrowheads="1"/>
          </p:cNvSpPr>
          <p:nvPr/>
        </p:nvSpPr>
        <p:spPr bwMode="auto">
          <a:xfrm>
            <a:off x="133350" y="2393950"/>
            <a:ext cx="22129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3</a:t>
            </a:r>
            <a:r>
              <a:rPr lang="nl-NL" altLang="nl-NL" b="0">
                <a:latin typeface="Arial" panose="020B0604020202020204" pitchFamily="34" charset="0"/>
              </a:rPr>
              <a:t>+ p</a:t>
            </a:r>
            <a:r>
              <a:rPr lang="nl-NL" altLang="nl-NL" b="0" baseline="-25000">
                <a:latin typeface="Arial" panose="020B0604020202020204" pitchFamily="34" charset="0"/>
              </a:rPr>
              <a:t>2</a:t>
            </a:r>
            <a:r>
              <a:rPr lang="nl-NL" altLang="nl-NL" b="0">
                <a:latin typeface="Arial" panose="020B0604020202020204" pitchFamily="34" charset="0"/>
              </a:rPr>
              <a:t>+ p</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227499" name="Text Box 171"/>
          <p:cNvSpPr txBox="1">
            <a:spLocks noChangeArrowheads="1"/>
          </p:cNvSpPr>
          <p:nvPr/>
        </p:nvSpPr>
        <p:spPr bwMode="auto">
          <a:xfrm>
            <a:off x="979488" y="3684588"/>
            <a:ext cx="13525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p</a:t>
            </a:r>
            <a:r>
              <a:rPr lang="nl-NL" altLang="nl-NL" b="0" baseline="-25000">
                <a:latin typeface="Arial" panose="020B0604020202020204" pitchFamily="34" charset="0"/>
              </a:rPr>
              <a:t>2</a:t>
            </a:r>
            <a:r>
              <a:rPr lang="nl-NL" altLang="nl-NL" b="0">
                <a:latin typeface="Arial" panose="020B0604020202020204" pitchFamily="34" charset="0"/>
              </a:rPr>
              <a:t>+p</a:t>
            </a:r>
            <a:r>
              <a:rPr lang="nl-NL" altLang="nl-NL" b="0" baseline="-25000">
                <a:latin typeface="Arial" panose="020B0604020202020204" pitchFamily="34" charset="0"/>
              </a:rPr>
              <a:t>1</a:t>
            </a:r>
            <a:endParaRPr lang="nl-NL" altLang="nl-NL" b="0">
              <a:latin typeface="Arial" panose="020B0604020202020204" pitchFamily="34" charset="0"/>
            </a:endParaRPr>
          </a:p>
        </p:txBody>
      </p:sp>
      <p:grpSp>
        <p:nvGrpSpPr>
          <p:cNvPr id="21" name="Group 188"/>
          <p:cNvGrpSpPr>
            <a:grpSpLocks/>
          </p:cNvGrpSpPr>
          <p:nvPr/>
        </p:nvGrpSpPr>
        <p:grpSpPr bwMode="auto">
          <a:xfrm>
            <a:off x="3124200" y="1171575"/>
            <a:ext cx="2532063" cy="1530350"/>
            <a:chOff x="1968" y="738"/>
            <a:chExt cx="1595" cy="964"/>
          </a:xfrm>
        </p:grpSpPr>
        <p:sp>
          <p:nvSpPr>
            <p:cNvPr id="63511" name="Text Box 186"/>
            <p:cNvSpPr txBox="1">
              <a:spLocks noChangeArrowheads="1"/>
            </p:cNvSpPr>
            <p:nvPr/>
          </p:nvSpPr>
          <p:spPr bwMode="auto">
            <a:xfrm>
              <a:off x="1968" y="738"/>
              <a:ext cx="1595"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GB" altLang="nl-NL" sz="2000" b="0" dirty="0">
                  <a:solidFill>
                    <a:srgbClr val="0000FF"/>
                  </a:solidFill>
                  <a:latin typeface="Arial" panose="020B0604020202020204" pitchFamily="34" charset="0"/>
                  <a:cs typeface="Times New Roman" panose="02020603050405020304" pitchFamily="18" charset="0"/>
                  <a:sym typeface="Math3" panose="00000400000000000000" pitchFamily="2" charset="2"/>
                </a:rPr>
                <a:t>Psychologists' probabilistic sensitivity (PT)</a:t>
              </a:r>
            </a:p>
          </p:txBody>
        </p:sp>
        <p:sp>
          <p:nvSpPr>
            <p:cNvPr id="63512" name="Rectangle 187"/>
            <p:cNvSpPr>
              <a:spLocks noChangeArrowheads="1"/>
            </p:cNvSpPr>
            <p:nvPr/>
          </p:nvSpPr>
          <p:spPr bwMode="auto">
            <a:xfrm>
              <a:off x="2328" y="1179"/>
              <a:ext cx="48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4800" b="0" dirty="0">
                  <a:solidFill>
                    <a:srgbClr val="0000FF"/>
                  </a:solidFill>
                  <a:latin typeface="Arial" panose="020B0604020202020204" pitchFamily="34" charset="0"/>
                  <a:cs typeface="Times New Roman" panose="02020603050405020304" pitchFamily="18" charset="0"/>
                  <a:sym typeface="Symbol" panose="05050102010706020507" pitchFamily="18" charset="2"/>
                </a:rPr>
                <a:t></a:t>
              </a:r>
              <a:r>
                <a:rPr lang="en-US" altLang="nl-NL" sz="1900" b="0" dirty="0">
                  <a:solidFill>
                    <a:srgbClr val="0000FF"/>
                  </a:solidFill>
                  <a:latin typeface="Arial" panose="020B0604020202020204" pitchFamily="34" charset="0"/>
                </a:rPr>
                <a:t> </a:t>
              </a:r>
              <a:endParaRPr lang="en-US" altLang="nl-NL" sz="4800" b="0" dirty="0">
                <a:solidFill>
                  <a:srgbClr val="0000FF"/>
                </a:solidFill>
                <a:latin typeface="Arial" panose="020B0604020202020204" pitchFamily="34" charset="0"/>
                <a:cs typeface="Times New Roman" panose="02020603050405020304" pitchFamily="18" charset="0"/>
                <a:sym typeface="Symbol" panose="05050102010706020507" pitchFamily="18" charset="2"/>
              </a:endParaRPr>
            </a:p>
          </p:txBody>
        </p:sp>
      </p:grpSp>
      <p:grpSp>
        <p:nvGrpSpPr>
          <p:cNvPr id="22" name="Group 194"/>
          <p:cNvGrpSpPr>
            <a:grpSpLocks/>
          </p:cNvGrpSpPr>
          <p:nvPr/>
        </p:nvGrpSpPr>
        <p:grpSpPr bwMode="auto">
          <a:xfrm>
            <a:off x="5988050" y="828675"/>
            <a:ext cx="3325813" cy="4706938"/>
            <a:chOff x="3772" y="522"/>
            <a:chExt cx="2095" cy="2965"/>
          </a:xfrm>
        </p:grpSpPr>
        <p:sp>
          <p:nvSpPr>
            <p:cNvPr id="63506" name="Text Box 161"/>
            <p:cNvSpPr txBox="1">
              <a:spLocks noChangeArrowheads="1"/>
            </p:cNvSpPr>
            <p:nvPr/>
          </p:nvSpPr>
          <p:spPr bwMode="auto">
            <a:xfrm>
              <a:off x="5034" y="522"/>
              <a:ext cx="833"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b="0">
                  <a:latin typeface="Arial" panose="020B0604020202020204" pitchFamily="34" charset="0"/>
                </a:rPr>
                <a:t>(= 1!)</a:t>
              </a:r>
            </a:p>
          </p:txBody>
        </p:sp>
        <p:grpSp>
          <p:nvGrpSpPr>
            <p:cNvPr id="63507" name="Group 185"/>
            <p:cNvGrpSpPr>
              <a:grpSpLocks/>
            </p:cNvGrpSpPr>
            <p:nvPr/>
          </p:nvGrpSpPr>
          <p:grpSpPr bwMode="auto">
            <a:xfrm>
              <a:off x="3772" y="1117"/>
              <a:ext cx="400" cy="2370"/>
              <a:chOff x="3772" y="1117"/>
              <a:chExt cx="400" cy="2370"/>
            </a:xfrm>
          </p:grpSpPr>
          <p:sp>
            <p:nvSpPr>
              <p:cNvPr id="63508" name="Line 145"/>
              <p:cNvSpPr>
                <a:spLocks noChangeShapeType="1"/>
              </p:cNvSpPr>
              <p:nvPr/>
            </p:nvSpPr>
            <p:spPr bwMode="auto">
              <a:xfrm rot="5400000" flipH="1">
                <a:off x="3273" y="2589"/>
                <a:ext cx="1797"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3509" name="Line 163"/>
              <p:cNvSpPr>
                <a:spLocks noChangeShapeType="1"/>
              </p:cNvSpPr>
              <p:nvPr/>
            </p:nvSpPr>
            <p:spPr bwMode="auto">
              <a:xfrm rot="5400000" flipH="1">
                <a:off x="2607" y="2282"/>
                <a:ext cx="2329"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grpSp>
      </p:grpSp>
      <p:sp>
        <p:nvSpPr>
          <p:cNvPr id="114" name="Text Box 3">
            <a:extLst>
              <a:ext uri="{FF2B5EF4-FFF2-40B4-BE49-F238E27FC236}">
                <a16:creationId xmlns:a16="http://schemas.microsoft.com/office/drawing/2014/main" id="{81F24ED6-9DD0-43AF-9944-BEB8F6274C0D}"/>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94</a:t>
            </a:fld>
            <a:endParaRPr lang="en-US" altLang="nl-NL" sz="1600"/>
          </a:p>
        </p:txBody>
      </p:sp>
    </p:spTree>
    <p:extLst>
      <p:ext uri="{BB962C8B-B14F-4D97-AF65-F5344CB8AC3E}">
        <p14:creationId xmlns:p14="http://schemas.microsoft.com/office/powerpoint/2010/main" val="294747878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74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2749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2749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2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49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499"/>
                                          </p:stCondLst>
                                        </p:cTn>
                                        <p:tgtEl>
                                          <p:spTgt spid="2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499"/>
                                          </p:stCondLst>
                                        </p:cTn>
                                        <p:tgtEl>
                                          <p:spTgt spid="16"/>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499"/>
                                          </p:stCondLst>
                                        </p:cTn>
                                        <p:tgtEl>
                                          <p:spTgt spid="1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22747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499"/>
                                          </p:stCondLst>
                                        </p:cTn>
                                        <p:tgtEl>
                                          <p:spTgt spid="14"/>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499"/>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499"/>
                                          </p:stCondLst>
                                        </p:cTn>
                                        <p:tgtEl>
                                          <p:spTgt spid="4"/>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499"/>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472" grpId="0" animBg="1"/>
      <p:bldP spid="227439" grpId="0" autoUpdateAnimBg="0"/>
      <p:bldP spid="227495" grpId="0" autoUpdateAnimBg="0"/>
      <p:bldP spid="227498" grpId="0" autoUpdateAnimBg="0"/>
      <p:bldP spid="227499"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4"/>
          <p:cNvGrpSpPr>
            <a:grpSpLocks/>
          </p:cNvGrpSpPr>
          <p:nvPr/>
        </p:nvGrpSpPr>
        <p:grpSpPr bwMode="auto">
          <a:xfrm>
            <a:off x="533400" y="627063"/>
            <a:ext cx="6186490" cy="5238750"/>
            <a:chOff x="336" y="395"/>
            <a:chExt cx="3897" cy="3300"/>
          </a:xfrm>
        </p:grpSpPr>
        <p:grpSp>
          <p:nvGrpSpPr>
            <p:cNvPr id="65563" name="Group 65"/>
            <p:cNvGrpSpPr>
              <a:grpSpLocks/>
            </p:cNvGrpSpPr>
            <p:nvPr/>
          </p:nvGrpSpPr>
          <p:grpSpPr bwMode="auto">
            <a:xfrm>
              <a:off x="2042" y="3227"/>
              <a:ext cx="2191" cy="468"/>
              <a:chOff x="3698" y="3047"/>
              <a:chExt cx="2191" cy="468"/>
            </a:xfrm>
          </p:grpSpPr>
          <p:sp>
            <p:nvSpPr>
              <p:cNvPr id="65600" name="Text Box 66"/>
              <p:cNvSpPr txBox="1">
                <a:spLocks noChangeArrowheads="1"/>
              </p:cNvSpPr>
              <p:nvPr/>
            </p:nvSpPr>
            <p:spPr bwMode="auto">
              <a:xfrm>
                <a:off x="4976" y="3047"/>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2</a:t>
                </a:r>
                <a:endParaRPr lang="nl-NL" altLang="nl-NL" b="0">
                  <a:latin typeface="Arial" panose="020B0604020202020204" pitchFamily="34" charset="0"/>
                </a:endParaRPr>
              </a:p>
            </p:txBody>
          </p:sp>
          <p:sp>
            <p:nvSpPr>
              <p:cNvPr id="65601" name="Text Box 67"/>
              <p:cNvSpPr txBox="1">
                <a:spLocks noChangeArrowheads="1"/>
              </p:cNvSpPr>
              <p:nvPr/>
            </p:nvSpPr>
            <p:spPr bwMode="auto">
              <a:xfrm>
                <a:off x="4049" y="3053"/>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n</a:t>
                </a:r>
                <a:endParaRPr lang="nl-NL" altLang="nl-NL" b="0">
                  <a:latin typeface="Arial" panose="020B0604020202020204" pitchFamily="34" charset="0"/>
                </a:endParaRPr>
              </a:p>
            </p:txBody>
          </p:sp>
          <p:sp>
            <p:nvSpPr>
              <p:cNvPr id="65602" name="Text Box 68"/>
              <p:cNvSpPr txBox="1">
                <a:spLocks noChangeArrowheads="1"/>
              </p:cNvSpPr>
              <p:nvPr/>
            </p:nvSpPr>
            <p:spPr bwMode="auto">
              <a:xfrm>
                <a:off x="3698" y="3087"/>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0</a:t>
                </a:r>
              </a:p>
            </p:txBody>
          </p:sp>
          <p:sp>
            <p:nvSpPr>
              <p:cNvPr id="65603" name="Text Box 69"/>
              <p:cNvSpPr txBox="1">
                <a:spLocks noChangeArrowheads="1"/>
              </p:cNvSpPr>
              <p:nvPr/>
            </p:nvSpPr>
            <p:spPr bwMode="auto">
              <a:xfrm>
                <a:off x="4449" y="3067"/>
                <a:ext cx="475"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3</a:t>
                </a:r>
                <a:endParaRPr lang="nl-NL" altLang="nl-NL" b="0">
                  <a:latin typeface="Arial" panose="020B0604020202020204" pitchFamily="34" charset="0"/>
                </a:endParaRPr>
              </a:p>
            </p:txBody>
          </p:sp>
          <p:sp>
            <p:nvSpPr>
              <p:cNvPr id="65604" name="Text Box 70"/>
              <p:cNvSpPr txBox="1">
                <a:spLocks noChangeArrowheads="1"/>
              </p:cNvSpPr>
              <p:nvPr/>
            </p:nvSpPr>
            <p:spPr bwMode="auto">
              <a:xfrm>
                <a:off x="5358" y="3052"/>
                <a:ext cx="531"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x</a:t>
                </a:r>
                <a:r>
                  <a:rPr lang="nl-NL" altLang="nl-NL" b="0" baseline="-25000">
                    <a:latin typeface="Arial" panose="020B0604020202020204" pitchFamily="34" charset="0"/>
                  </a:rPr>
                  <a:t>1</a:t>
                </a:r>
                <a:endParaRPr lang="nl-NL" altLang="nl-NL" b="0">
                  <a:latin typeface="Arial" panose="020B0604020202020204" pitchFamily="34" charset="0"/>
                </a:endParaRPr>
              </a:p>
            </p:txBody>
          </p:sp>
          <p:sp>
            <p:nvSpPr>
              <p:cNvPr id="65605" name="Text Box 71"/>
              <p:cNvSpPr txBox="1">
                <a:spLocks noChangeArrowheads="1"/>
              </p:cNvSpPr>
              <p:nvPr/>
            </p:nvSpPr>
            <p:spPr bwMode="auto">
              <a:xfrm rot="16200000">
                <a:off x="4399" y="2953"/>
                <a:ext cx="3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p>
              <a:p>
                <a:pPr>
                  <a:lnSpc>
                    <a:spcPct val="4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grpSp>
        <p:grpSp>
          <p:nvGrpSpPr>
            <p:cNvPr id="65564" name="Group 72"/>
            <p:cNvGrpSpPr>
              <a:grpSpLocks/>
            </p:cNvGrpSpPr>
            <p:nvPr/>
          </p:nvGrpSpPr>
          <p:grpSpPr bwMode="auto">
            <a:xfrm>
              <a:off x="2463" y="629"/>
              <a:ext cx="522" cy="925"/>
              <a:chOff x="4722" y="707"/>
              <a:chExt cx="307" cy="544"/>
            </a:xfrm>
          </p:grpSpPr>
          <p:grpSp>
            <p:nvGrpSpPr>
              <p:cNvPr id="65596" name="Group 73"/>
              <p:cNvGrpSpPr>
                <a:grpSpLocks/>
              </p:cNvGrpSpPr>
              <p:nvPr/>
            </p:nvGrpSpPr>
            <p:grpSpPr bwMode="auto">
              <a:xfrm>
                <a:off x="4806" y="889"/>
                <a:ext cx="223" cy="362"/>
                <a:chOff x="4836" y="889"/>
                <a:chExt cx="223" cy="362"/>
              </a:xfrm>
            </p:grpSpPr>
            <p:sp>
              <p:nvSpPr>
                <p:cNvPr id="65598" name="Text Box 74"/>
                <p:cNvSpPr txBox="1">
                  <a:spLocks noChangeArrowheads="1"/>
                </p:cNvSpPr>
                <p:nvPr/>
              </p:nvSpPr>
              <p:spPr bwMode="auto">
                <a:xfrm rot="-5400000">
                  <a:off x="4732" y="993"/>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sp>
              <p:nvSpPr>
                <p:cNvPr id="65599" name="Text Box 75"/>
                <p:cNvSpPr txBox="1">
                  <a:spLocks noChangeArrowheads="1"/>
                </p:cNvSpPr>
                <p:nvPr/>
              </p:nvSpPr>
              <p:spPr bwMode="auto">
                <a:xfrm rot="-5400000">
                  <a:off x="4923" y="1115"/>
                  <a:ext cx="12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grpSp>
          <p:sp>
            <p:nvSpPr>
              <p:cNvPr id="65597" name="Text Box 76"/>
              <p:cNvSpPr txBox="1">
                <a:spLocks noChangeArrowheads="1"/>
              </p:cNvSpPr>
              <p:nvPr/>
            </p:nvSpPr>
            <p:spPr bwMode="auto">
              <a:xfrm rot="-5400000">
                <a:off x="4527" y="902"/>
                <a:ext cx="54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grpSp>
        <p:grpSp>
          <p:nvGrpSpPr>
            <p:cNvPr id="65565" name="Group 77"/>
            <p:cNvGrpSpPr>
              <a:grpSpLocks/>
            </p:cNvGrpSpPr>
            <p:nvPr/>
          </p:nvGrpSpPr>
          <p:grpSpPr bwMode="auto">
            <a:xfrm>
              <a:off x="2110" y="789"/>
              <a:ext cx="457" cy="768"/>
              <a:chOff x="4262" y="825"/>
              <a:chExt cx="269" cy="452"/>
            </a:xfrm>
          </p:grpSpPr>
          <p:sp>
            <p:nvSpPr>
              <p:cNvPr id="65593" name="Text Box 78"/>
              <p:cNvSpPr txBox="1">
                <a:spLocks noChangeArrowheads="1"/>
              </p:cNvSpPr>
              <p:nvPr/>
            </p:nvSpPr>
            <p:spPr bwMode="auto">
              <a:xfrm rot="-5400000">
                <a:off x="4114"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sp>
            <p:nvSpPr>
              <p:cNvPr id="65594" name="Text Box 79"/>
              <p:cNvSpPr txBox="1">
                <a:spLocks noChangeArrowheads="1"/>
              </p:cNvSpPr>
              <p:nvPr/>
            </p:nvSpPr>
            <p:spPr bwMode="auto">
              <a:xfrm rot="-5400000">
                <a:off x="4232" y="973"/>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65595" name="Text Box 80"/>
              <p:cNvSpPr txBox="1">
                <a:spLocks noChangeArrowheads="1"/>
              </p:cNvSpPr>
              <p:nvPr/>
            </p:nvSpPr>
            <p:spPr bwMode="auto">
              <a:xfrm rot="-5400000">
                <a:off x="4176"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grpSp>
        <p:sp>
          <p:nvSpPr>
            <p:cNvPr id="65566" name="Rectangle 81" descr="Light vertical"/>
            <p:cNvSpPr>
              <a:spLocks noChangeArrowheads="1"/>
            </p:cNvSpPr>
            <p:nvPr/>
          </p:nvSpPr>
          <p:spPr bwMode="auto">
            <a:xfrm rot="5400000" flipH="1">
              <a:off x="2171" y="585"/>
              <a:ext cx="461" cy="36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67" name="Rectangle 82" descr="Light vertical"/>
            <p:cNvSpPr>
              <a:spLocks noChangeArrowheads="1"/>
            </p:cNvSpPr>
            <p:nvPr/>
          </p:nvSpPr>
          <p:spPr bwMode="auto">
            <a:xfrm rot="5400000" flipH="1">
              <a:off x="2532" y="1908"/>
              <a:ext cx="641" cy="1265"/>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68" name="Text Box 83"/>
            <p:cNvSpPr txBox="1">
              <a:spLocks noChangeArrowheads="1"/>
            </p:cNvSpPr>
            <p:nvPr/>
          </p:nvSpPr>
          <p:spPr bwMode="auto">
            <a:xfrm>
              <a:off x="1529" y="1085"/>
              <a:ext cx="357" cy="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nl-NL" altLang="nl-NL" sz="2000" b="0">
                  <a:latin typeface="Arial" panose="020B0604020202020204" pitchFamily="34" charset="0"/>
                </a:rPr>
                <a:t>.</a:t>
              </a:r>
            </a:p>
            <a:p>
              <a:pPr>
                <a:lnSpc>
                  <a:spcPct val="90000"/>
                </a:lnSpc>
                <a:spcBef>
                  <a:spcPct val="0"/>
                </a:spcBef>
                <a:buFontTx/>
                <a:buNone/>
              </a:pPr>
              <a:endParaRPr lang="nl-NL" altLang="nl-NL" sz="2000" b="0">
                <a:latin typeface="Arial" panose="020B0604020202020204" pitchFamily="34" charset="0"/>
              </a:endParaRPr>
            </a:p>
            <a:p>
              <a:pPr>
                <a:lnSpc>
                  <a:spcPct val="90000"/>
                </a:lnSpc>
                <a:spcBef>
                  <a:spcPct val="0"/>
                </a:spcBef>
                <a:buFontTx/>
                <a:buNone/>
              </a:pPr>
              <a:r>
                <a:rPr lang="nl-NL" altLang="nl-NL" sz="2000" b="0">
                  <a:latin typeface="Arial" panose="020B0604020202020204" pitchFamily="34" charset="0"/>
                </a:rPr>
                <a:t>.</a:t>
              </a:r>
            </a:p>
            <a:p>
              <a:pPr>
                <a:lnSpc>
                  <a:spcPct val="90000"/>
                </a:lnSpc>
                <a:spcBef>
                  <a:spcPct val="0"/>
                </a:spcBef>
                <a:buFontTx/>
                <a:buNone/>
              </a:pPr>
              <a:endParaRPr lang="nl-NL" altLang="nl-NL" sz="2000" b="0">
                <a:latin typeface="Arial" panose="020B0604020202020204" pitchFamily="34" charset="0"/>
              </a:endParaRPr>
            </a:p>
            <a:p>
              <a:pPr>
                <a:lnSpc>
                  <a:spcPct val="9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65569" name="Rectangle 84" descr="Light vertical"/>
            <p:cNvSpPr>
              <a:spLocks noChangeArrowheads="1"/>
            </p:cNvSpPr>
            <p:nvPr/>
          </p:nvSpPr>
          <p:spPr bwMode="auto">
            <a:xfrm rot="5400000" flipH="1">
              <a:off x="2266" y="1511"/>
              <a:ext cx="667" cy="750"/>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0" name="Rectangle 85" descr="Light vertical"/>
            <p:cNvSpPr>
              <a:spLocks noChangeArrowheads="1"/>
            </p:cNvSpPr>
            <p:nvPr/>
          </p:nvSpPr>
          <p:spPr bwMode="auto">
            <a:xfrm rot="5400000" flipH="1">
              <a:off x="2777" y="2257"/>
              <a:ext cx="526" cy="1642"/>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1" name="Line 86"/>
            <p:cNvSpPr>
              <a:spLocks noChangeShapeType="1"/>
            </p:cNvSpPr>
            <p:nvPr/>
          </p:nvSpPr>
          <p:spPr bwMode="auto">
            <a:xfrm rot="5400000" flipH="1">
              <a:off x="2076" y="2472"/>
              <a:ext cx="1797"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5572" name="Line 87"/>
            <p:cNvSpPr>
              <a:spLocks noChangeShapeType="1"/>
            </p:cNvSpPr>
            <p:nvPr/>
          </p:nvSpPr>
          <p:spPr bwMode="auto">
            <a:xfrm rot="5400000" flipH="1">
              <a:off x="832" y="1925"/>
              <a:ext cx="2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73" name="Oval 88"/>
            <p:cNvSpPr>
              <a:spLocks noChangeArrowheads="1"/>
            </p:cNvSpPr>
            <p:nvPr/>
          </p:nvSpPr>
          <p:spPr bwMode="auto">
            <a:xfrm>
              <a:off x="2200" y="52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4" name="Oval 89"/>
            <p:cNvSpPr>
              <a:spLocks noChangeArrowheads="1"/>
            </p:cNvSpPr>
            <p:nvPr/>
          </p:nvSpPr>
          <p:spPr bwMode="auto">
            <a:xfrm>
              <a:off x="2200" y="984"/>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5" name="Oval 90"/>
            <p:cNvSpPr>
              <a:spLocks noChangeArrowheads="1"/>
            </p:cNvSpPr>
            <p:nvPr/>
          </p:nvSpPr>
          <p:spPr bwMode="auto">
            <a:xfrm>
              <a:off x="2207" y="1535"/>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6" name="Oval 91"/>
            <p:cNvSpPr>
              <a:spLocks noChangeArrowheads="1"/>
            </p:cNvSpPr>
            <p:nvPr/>
          </p:nvSpPr>
          <p:spPr bwMode="auto">
            <a:xfrm>
              <a:off x="2200" y="220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7" name="Oval 92"/>
            <p:cNvSpPr>
              <a:spLocks noChangeArrowheads="1"/>
            </p:cNvSpPr>
            <p:nvPr/>
          </p:nvSpPr>
          <p:spPr bwMode="auto">
            <a:xfrm>
              <a:off x="2200" y="280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8" name="Oval 93"/>
            <p:cNvSpPr>
              <a:spLocks noChangeArrowheads="1"/>
            </p:cNvSpPr>
            <p:nvPr/>
          </p:nvSpPr>
          <p:spPr bwMode="auto">
            <a:xfrm>
              <a:off x="2199" y="3324"/>
              <a:ext cx="34" cy="34"/>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79" name="Rectangle 94"/>
            <p:cNvSpPr>
              <a:spLocks noChangeArrowheads="1"/>
            </p:cNvSpPr>
            <p:nvPr/>
          </p:nvSpPr>
          <p:spPr bwMode="auto">
            <a:xfrm>
              <a:off x="2571" y="3332"/>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80" name="Rectangle 95"/>
            <p:cNvSpPr>
              <a:spLocks noChangeArrowheads="1"/>
            </p:cNvSpPr>
            <p:nvPr/>
          </p:nvSpPr>
          <p:spPr bwMode="auto">
            <a:xfrm>
              <a:off x="2967" y="3332"/>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81" name="Rectangle 96"/>
            <p:cNvSpPr>
              <a:spLocks noChangeArrowheads="1"/>
            </p:cNvSpPr>
            <p:nvPr/>
          </p:nvSpPr>
          <p:spPr bwMode="auto">
            <a:xfrm>
              <a:off x="3471" y="3332"/>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82" name="Rectangle 97"/>
            <p:cNvSpPr>
              <a:spLocks noChangeArrowheads="1"/>
            </p:cNvSpPr>
            <p:nvPr/>
          </p:nvSpPr>
          <p:spPr bwMode="auto">
            <a:xfrm>
              <a:off x="3850" y="3332"/>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5583" name="Text Box 98"/>
            <p:cNvSpPr txBox="1">
              <a:spLocks noChangeArrowheads="1"/>
            </p:cNvSpPr>
            <p:nvPr/>
          </p:nvSpPr>
          <p:spPr bwMode="auto">
            <a:xfrm>
              <a:off x="3017" y="3215"/>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b="0">
                <a:latin typeface="Arial" panose="020B0604020202020204" pitchFamily="34" charset="0"/>
              </a:endParaRPr>
            </a:p>
          </p:txBody>
        </p:sp>
        <p:sp>
          <p:nvSpPr>
            <p:cNvPr id="65584" name="Text Box 99"/>
            <p:cNvSpPr txBox="1">
              <a:spLocks noChangeArrowheads="1"/>
            </p:cNvSpPr>
            <p:nvPr/>
          </p:nvSpPr>
          <p:spPr bwMode="auto">
            <a:xfrm>
              <a:off x="772" y="395"/>
              <a:ext cx="1546"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a:t>
              </a:r>
              <a:r>
                <a:rPr lang="nl-NL" altLang="nl-NL" b="0">
                  <a:latin typeface="Arial" panose="020B0604020202020204" pitchFamily="34" charset="0"/>
                </a:rPr>
                <a:t>+</a:t>
              </a:r>
              <a:r>
                <a:rPr lang="nl-NL" altLang="nl-NL" sz="1200" b="0">
                  <a:latin typeface="Arial" panose="020B0604020202020204" pitchFamily="34" charset="0"/>
                </a:rPr>
                <a:t> </a:t>
              </a:r>
              <a:r>
                <a:rPr lang="en-US" altLang="nl-NL" b="0" baseline="30000">
                  <a:latin typeface="Arial" panose="020B0604020202020204" pitchFamily="34" charset="0"/>
                </a:rPr>
                <a:t>...</a:t>
              </a:r>
              <a:r>
                <a:rPr lang="nl-NL" altLang="nl-NL" sz="1200" b="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5585" name="Text Box 100"/>
            <p:cNvSpPr txBox="1">
              <a:spLocks noChangeArrowheads="1"/>
            </p:cNvSpPr>
            <p:nvPr/>
          </p:nvSpPr>
          <p:spPr bwMode="auto">
            <a:xfrm>
              <a:off x="515" y="869"/>
              <a:ext cx="1857"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n–1</a:t>
              </a:r>
              <a:r>
                <a:rPr lang="nl-NL" altLang="nl-NL" b="0">
                  <a:latin typeface="Arial" panose="020B0604020202020204" pitchFamily="34" charset="0"/>
                </a:rPr>
                <a:t>+ </a:t>
              </a:r>
              <a:r>
                <a:rPr lang="en-US" altLang="nl-NL" b="0" baseline="3000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5586" name="Text Box 101"/>
            <p:cNvSpPr txBox="1">
              <a:spLocks noChangeArrowheads="1"/>
            </p:cNvSpPr>
            <p:nvPr/>
          </p:nvSpPr>
          <p:spPr bwMode="auto">
            <a:xfrm>
              <a:off x="1493" y="2662"/>
              <a:ext cx="84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5587" name="Text Box 102"/>
            <p:cNvSpPr txBox="1">
              <a:spLocks noChangeArrowheads="1"/>
            </p:cNvSpPr>
            <p:nvPr/>
          </p:nvSpPr>
          <p:spPr bwMode="auto">
            <a:xfrm>
              <a:off x="336" y="414"/>
              <a:ext cx="56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b="0">
                  <a:latin typeface="Arial" panose="020B0604020202020204" pitchFamily="34" charset="0"/>
                </a:rPr>
                <a:t>1 =</a:t>
              </a:r>
            </a:p>
          </p:txBody>
        </p:sp>
        <p:sp>
          <p:nvSpPr>
            <p:cNvPr id="65588" name="Text Box 103"/>
            <p:cNvSpPr txBox="1">
              <a:spLocks noChangeArrowheads="1"/>
            </p:cNvSpPr>
            <p:nvPr/>
          </p:nvSpPr>
          <p:spPr bwMode="auto">
            <a:xfrm>
              <a:off x="1108" y="2063"/>
              <a:ext cx="127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2</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5589" name="Text Box 104"/>
            <p:cNvSpPr txBox="1">
              <a:spLocks noChangeArrowheads="1"/>
            </p:cNvSpPr>
            <p:nvPr/>
          </p:nvSpPr>
          <p:spPr bwMode="auto">
            <a:xfrm>
              <a:off x="936" y="2089"/>
              <a:ext cx="299"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nl-NL" altLang="nl-NL" sz="2800" b="0">
                  <a:latin typeface="Arial" panose="020B0604020202020204" pitchFamily="34" charset="0"/>
                </a:rPr>
                <a:t>=</a:t>
              </a:r>
            </a:p>
          </p:txBody>
        </p:sp>
        <p:sp>
          <p:nvSpPr>
            <p:cNvPr id="65590" name="Line 105"/>
            <p:cNvSpPr>
              <a:spLocks noChangeShapeType="1"/>
            </p:cNvSpPr>
            <p:nvPr/>
          </p:nvSpPr>
          <p:spPr bwMode="auto">
            <a:xfrm rot="5400000" flipH="1">
              <a:off x="1410" y="2165"/>
              <a:ext cx="2329"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5591" name="Line 106"/>
            <p:cNvSpPr>
              <a:spLocks noChangeShapeType="1"/>
            </p:cNvSpPr>
            <p:nvPr/>
          </p:nvSpPr>
          <p:spPr bwMode="auto">
            <a:xfrm rot="5400000" flipH="1">
              <a:off x="3210" y="3078"/>
              <a:ext cx="522" cy="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5592" name="Line 107"/>
            <p:cNvSpPr>
              <a:spLocks noChangeShapeType="1"/>
            </p:cNvSpPr>
            <p:nvPr/>
          </p:nvSpPr>
          <p:spPr bwMode="auto">
            <a:xfrm>
              <a:off x="2066" y="3346"/>
              <a:ext cx="19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grpSp>
        <p:nvGrpSpPr>
          <p:cNvPr id="7" name="Group 118"/>
          <p:cNvGrpSpPr>
            <a:grpSpLocks/>
          </p:cNvGrpSpPr>
          <p:nvPr/>
        </p:nvGrpSpPr>
        <p:grpSpPr bwMode="auto">
          <a:xfrm>
            <a:off x="-19050" y="3278188"/>
            <a:ext cx="4816475" cy="1093787"/>
            <a:chOff x="-12" y="2065"/>
            <a:chExt cx="3034" cy="689"/>
          </a:xfrm>
        </p:grpSpPr>
        <p:sp>
          <p:nvSpPr>
            <p:cNvPr id="65560" name="Freeform 38"/>
            <p:cNvSpPr>
              <a:spLocks/>
            </p:cNvSpPr>
            <p:nvPr/>
          </p:nvSpPr>
          <p:spPr bwMode="auto">
            <a:xfrm>
              <a:off x="557" y="2434"/>
              <a:ext cx="2465" cy="320"/>
            </a:xfrm>
            <a:custGeom>
              <a:avLst/>
              <a:gdLst>
                <a:gd name="T0" fmla="*/ 2465 w 2465"/>
                <a:gd name="T1" fmla="*/ 320 h 320"/>
                <a:gd name="T2" fmla="*/ 1509 w 2465"/>
                <a:gd name="T3" fmla="*/ 183 h 320"/>
                <a:gd name="T4" fmla="*/ 494 w 2465"/>
                <a:gd name="T5" fmla="*/ 238 h 320"/>
                <a:gd name="T6" fmla="*/ 0 w 2465"/>
                <a:gd name="T7" fmla="*/ 0 h 320"/>
                <a:gd name="T8" fmla="*/ 0 60000 65536"/>
                <a:gd name="T9" fmla="*/ 0 60000 65536"/>
                <a:gd name="T10" fmla="*/ 0 60000 65536"/>
                <a:gd name="T11" fmla="*/ 0 60000 65536"/>
                <a:gd name="T12" fmla="*/ 0 w 2465"/>
                <a:gd name="T13" fmla="*/ 0 h 320"/>
                <a:gd name="T14" fmla="*/ 2465 w 2465"/>
                <a:gd name="T15" fmla="*/ 320 h 320"/>
              </a:gdLst>
              <a:ahLst/>
              <a:cxnLst>
                <a:cxn ang="T8">
                  <a:pos x="T0" y="T1"/>
                </a:cxn>
                <a:cxn ang="T9">
                  <a:pos x="T2" y="T3"/>
                </a:cxn>
                <a:cxn ang="T10">
                  <a:pos x="T4" y="T5"/>
                </a:cxn>
                <a:cxn ang="T11">
                  <a:pos x="T6" y="T7"/>
                </a:cxn>
              </a:cxnLst>
              <a:rect l="T12" t="T13" r="T14" b="T15"/>
              <a:pathLst>
                <a:path w="2465" h="320">
                  <a:moveTo>
                    <a:pt x="2465" y="320"/>
                  </a:moveTo>
                  <a:cubicBezTo>
                    <a:pt x="2306" y="297"/>
                    <a:pt x="1837" y="197"/>
                    <a:pt x="1509" y="183"/>
                  </a:cubicBezTo>
                  <a:cubicBezTo>
                    <a:pt x="1181" y="169"/>
                    <a:pt x="745" y="268"/>
                    <a:pt x="494" y="238"/>
                  </a:cubicBezTo>
                  <a:cubicBezTo>
                    <a:pt x="243" y="208"/>
                    <a:pt x="103" y="50"/>
                    <a:pt x="0" y="0"/>
                  </a:cubicBezTo>
                </a:path>
              </a:pathLst>
            </a:custGeom>
            <a:noFill/>
            <a:ln w="9525" cap="flat" cmpd="sng">
              <a:solidFill>
                <a:srgbClr val="0000FF"/>
              </a:solidFill>
              <a:prstDash val="dash"/>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sp>
          <p:nvSpPr>
            <p:cNvPr id="65561" name="Text Box 43"/>
            <p:cNvSpPr txBox="1">
              <a:spLocks noChangeArrowheads="1"/>
            </p:cNvSpPr>
            <p:nvPr/>
          </p:nvSpPr>
          <p:spPr bwMode="auto">
            <a:xfrm>
              <a:off x="-12" y="2065"/>
              <a:ext cx="1241" cy="34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nl-NL" altLang="nl-NL" sz="2800" b="0" dirty="0">
                  <a:latin typeface="Arial" panose="020B0604020202020204" pitchFamily="34" charset="0"/>
                </a:rPr>
                <a:t>w</a:t>
              </a:r>
              <a:r>
                <a:rPr lang="nl-NL" altLang="nl-NL" b="0" dirty="0">
                  <a:latin typeface="Arial" panose="020B0604020202020204" pitchFamily="34" charset="0"/>
                </a:rPr>
                <a:t>(</a:t>
              </a:r>
              <a:r>
                <a:rPr lang="nl-NL" altLang="nl-NL" sz="2800" b="0" dirty="0">
                  <a:latin typeface="Arial" panose="020B0604020202020204" pitchFamily="34" charset="0"/>
                </a:rPr>
                <a:t>P(</a:t>
              </a:r>
              <a:r>
                <a:rPr lang="nl-NL" altLang="nl-NL" sz="1400" b="0" dirty="0">
                  <a:latin typeface="Arial" panose="020B0604020202020204" pitchFamily="34" charset="0"/>
                </a:rPr>
                <a:t> </a:t>
              </a:r>
              <a:r>
                <a:rPr lang="nl-NL" altLang="nl-NL" sz="2800" b="0" dirty="0">
                  <a:latin typeface="Arial" panose="020B0604020202020204" pitchFamily="34" charset="0"/>
                </a:rPr>
                <a:t>&gt;</a:t>
              </a:r>
              <a:r>
                <a:rPr lang="nl-NL" altLang="nl-NL" sz="2800" b="0" dirty="0">
                  <a:latin typeface="Arial" panose="020B0604020202020204" pitchFamily="34" charset="0"/>
                  <a:sym typeface="Symbol" panose="05050102010706020507" pitchFamily="18" charset="2"/>
                </a:rPr>
                <a:t>)</a:t>
              </a:r>
              <a:r>
                <a:rPr lang="nl-NL" altLang="nl-NL" b="0" dirty="0">
                  <a:latin typeface="Arial" panose="020B0604020202020204" pitchFamily="34" charset="0"/>
                  <a:sym typeface="Symbol" panose="05050102010706020507" pitchFamily="18" charset="2"/>
                </a:rPr>
                <a:t>)</a:t>
              </a:r>
              <a:endParaRPr lang="nl-NL" altLang="nl-NL" sz="2800" b="0" dirty="0">
                <a:latin typeface="Arial" panose="020B0604020202020204" pitchFamily="34" charset="0"/>
              </a:endParaRPr>
            </a:p>
          </p:txBody>
        </p:sp>
        <p:sp>
          <p:nvSpPr>
            <p:cNvPr id="65562" name="Text Box 45"/>
            <p:cNvSpPr txBox="1">
              <a:spLocks noChangeArrowheads="1"/>
            </p:cNvSpPr>
            <p:nvPr/>
          </p:nvSpPr>
          <p:spPr bwMode="auto">
            <a:xfrm>
              <a:off x="936" y="2089"/>
              <a:ext cx="299" cy="34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nl-NL" altLang="nl-NL" sz="2800" b="0">
                  <a:latin typeface="Arial" panose="020B0604020202020204" pitchFamily="34" charset="0"/>
                </a:rPr>
                <a:t>=</a:t>
              </a:r>
            </a:p>
          </p:txBody>
        </p:sp>
      </p:grpSp>
      <p:sp>
        <p:nvSpPr>
          <p:cNvPr id="340016" name="Text Box 48"/>
          <p:cNvSpPr txBox="1">
            <a:spLocks noChangeArrowheads="1"/>
          </p:cNvSpPr>
          <p:nvPr/>
        </p:nvSpPr>
        <p:spPr bwMode="auto">
          <a:xfrm>
            <a:off x="4052888" y="955675"/>
            <a:ext cx="5414962"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w(p</a:t>
            </a:r>
            <a:r>
              <a:rPr lang="nl-NL" altLang="nl-NL" sz="2800" b="0" baseline="-25000" dirty="0">
                <a:solidFill>
                  <a:srgbClr val="CC9900"/>
                </a:solidFill>
                <a:latin typeface="Arial" panose="020B0604020202020204" pitchFamily="34" charset="0"/>
              </a:rPr>
              <a:t>n</a:t>
            </a:r>
            <a:r>
              <a:rPr lang="nl-NL" altLang="nl-NL" sz="2800" b="0" dirty="0">
                <a:solidFill>
                  <a:srgbClr val="CC9900"/>
                </a:solidFill>
                <a:latin typeface="Arial" panose="020B0604020202020204" pitchFamily="34" charset="0"/>
              </a:rPr>
              <a:t>+</a:t>
            </a:r>
            <a:r>
              <a:rPr lang="en-US" altLang="nl-NL" sz="2800" b="0" baseline="3000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+p</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 </a:t>
            </a:r>
            <a:r>
              <a:rPr lang="nl-NL" altLang="nl-NL" sz="2800" b="0" dirty="0">
                <a:solidFill>
                  <a:srgbClr val="CC9900"/>
                </a:solidFill>
                <a:latin typeface="Symbol" panose="05050102010706020507" pitchFamily="18" charset="2"/>
              </a:rPr>
              <a:t>- </a:t>
            </a:r>
            <a:r>
              <a:rPr lang="nl-NL" altLang="nl-NL" sz="2800" b="0" dirty="0">
                <a:solidFill>
                  <a:srgbClr val="CC9900"/>
                </a:solidFill>
                <a:latin typeface="Arial" panose="020B0604020202020204" pitchFamily="34" charset="0"/>
              </a:rPr>
              <a:t>w(p</a:t>
            </a:r>
            <a:r>
              <a:rPr lang="nl-NL" altLang="nl-NL" sz="2800" b="0" baseline="-25000" dirty="0">
                <a:solidFill>
                  <a:srgbClr val="CC9900"/>
                </a:solidFill>
                <a:latin typeface="Arial" panose="020B0604020202020204" pitchFamily="34" charset="0"/>
              </a:rPr>
              <a:t>n</a:t>
            </a:r>
            <a:r>
              <a:rPr lang="nl-NL" altLang="nl-NL" sz="2800" b="0" baseline="-25000" dirty="0">
                <a:solidFill>
                  <a:srgbClr val="CC9900"/>
                </a:solidFill>
                <a:latin typeface="Symbol" panose="05050102010706020507" pitchFamily="18" charset="2"/>
              </a:rPr>
              <a:t>-</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a:t>
            </a:r>
            <a:r>
              <a:rPr lang="en-US" altLang="nl-NL" sz="2800" b="0" baseline="3000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+p</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a:t>
            </a:r>
            <a:r>
              <a:rPr lang="nl-NL" altLang="nl-NL"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x</a:t>
            </a:r>
            <a:r>
              <a:rPr lang="nl-NL" altLang="nl-NL" sz="2800" b="0" baseline="-25000" dirty="0">
                <a:solidFill>
                  <a:srgbClr val="CC9900"/>
                </a:solidFill>
                <a:latin typeface="Arial" panose="020B0604020202020204" pitchFamily="34" charset="0"/>
              </a:rPr>
              <a:t>n</a:t>
            </a:r>
          </a:p>
        </p:txBody>
      </p:sp>
      <p:sp>
        <p:nvSpPr>
          <p:cNvPr id="340017" name="Text Box 49"/>
          <p:cNvSpPr txBox="1">
            <a:spLocks noChangeArrowheads="1"/>
          </p:cNvSpPr>
          <p:nvPr/>
        </p:nvSpPr>
        <p:spPr bwMode="auto">
          <a:xfrm>
            <a:off x="5710238" y="3736975"/>
            <a:ext cx="36512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w(p</a:t>
            </a:r>
            <a:r>
              <a:rPr lang="nl-NL" altLang="nl-NL" sz="2800" b="0" baseline="-25000" dirty="0">
                <a:solidFill>
                  <a:srgbClr val="CC9900"/>
                </a:solidFill>
                <a:latin typeface="Arial" panose="020B0604020202020204" pitchFamily="34" charset="0"/>
              </a:rPr>
              <a:t>2</a:t>
            </a:r>
            <a:r>
              <a:rPr lang="nl-NL" altLang="nl-NL" sz="2800" b="0" dirty="0">
                <a:solidFill>
                  <a:srgbClr val="CC9900"/>
                </a:solidFill>
                <a:latin typeface="Arial" panose="020B0604020202020204" pitchFamily="34" charset="0"/>
              </a:rPr>
              <a:t>+p</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 </a:t>
            </a:r>
            <a:r>
              <a:rPr lang="nl-NL" altLang="nl-NL" sz="2800" b="0" dirty="0">
                <a:solidFill>
                  <a:srgbClr val="CC9900"/>
                </a:solidFill>
                <a:latin typeface="Symbol" panose="05050102010706020507" pitchFamily="18" charset="2"/>
              </a:rPr>
              <a:t>- </a:t>
            </a:r>
            <a:r>
              <a:rPr lang="nl-NL" altLang="nl-NL" sz="2800" b="0" dirty="0">
                <a:solidFill>
                  <a:srgbClr val="CC9900"/>
                </a:solidFill>
                <a:latin typeface="Arial" panose="020B0604020202020204" pitchFamily="34" charset="0"/>
              </a:rPr>
              <a:t>w(p</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a:t>
            </a:r>
            <a:r>
              <a:rPr lang="nl-NL" altLang="nl-NL"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x</a:t>
            </a:r>
            <a:r>
              <a:rPr lang="nl-NL" altLang="nl-NL" sz="2800" b="0" baseline="-25000" dirty="0">
                <a:solidFill>
                  <a:srgbClr val="CC9900"/>
                </a:solidFill>
                <a:latin typeface="Arial" panose="020B0604020202020204" pitchFamily="34" charset="0"/>
              </a:rPr>
              <a:t>2</a:t>
            </a:r>
          </a:p>
        </p:txBody>
      </p:sp>
      <p:sp>
        <p:nvSpPr>
          <p:cNvPr id="340018" name="Text Box 50"/>
          <p:cNvSpPr txBox="1">
            <a:spLocks noChangeArrowheads="1"/>
          </p:cNvSpPr>
          <p:nvPr/>
        </p:nvSpPr>
        <p:spPr bwMode="auto">
          <a:xfrm>
            <a:off x="7720013" y="4732338"/>
            <a:ext cx="1500187"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dirty="0">
                <a:solidFill>
                  <a:srgbClr val="CC9900"/>
                </a:solidFill>
                <a:latin typeface="Arial" panose="020B0604020202020204" pitchFamily="34" charset="0"/>
              </a:rPr>
              <a:t>w(p</a:t>
            </a:r>
            <a:r>
              <a:rPr lang="nl-NL" altLang="nl-NL" sz="2800" b="0" baseline="-25000" dirty="0">
                <a:solidFill>
                  <a:srgbClr val="CC9900"/>
                </a:solidFill>
                <a:latin typeface="Arial" panose="020B0604020202020204" pitchFamily="34" charset="0"/>
              </a:rPr>
              <a:t>1</a:t>
            </a:r>
            <a:r>
              <a:rPr lang="nl-NL" altLang="nl-NL" sz="2800" b="0" dirty="0">
                <a:solidFill>
                  <a:srgbClr val="CC9900"/>
                </a:solidFill>
                <a:latin typeface="Arial" panose="020B0604020202020204" pitchFamily="34" charset="0"/>
              </a:rPr>
              <a:t>)x</a:t>
            </a:r>
            <a:r>
              <a:rPr lang="nl-NL" altLang="nl-NL" sz="2800" b="0" baseline="-25000" dirty="0">
                <a:solidFill>
                  <a:srgbClr val="CC9900"/>
                </a:solidFill>
                <a:latin typeface="Arial" panose="020B0604020202020204" pitchFamily="34" charset="0"/>
              </a:rPr>
              <a:t>1</a:t>
            </a:r>
          </a:p>
        </p:txBody>
      </p:sp>
      <p:sp>
        <p:nvSpPr>
          <p:cNvPr id="340021" name="Text Box 53"/>
          <p:cNvSpPr txBox="1">
            <a:spLocks noChangeArrowheads="1"/>
          </p:cNvSpPr>
          <p:nvPr/>
        </p:nvSpPr>
        <p:spPr bwMode="auto">
          <a:xfrm>
            <a:off x="7986713" y="4359275"/>
            <a:ext cx="627062"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dirty="0">
                <a:solidFill>
                  <a:srgbClr val="CC9900"/>
                </a:solidFill>
                <a:latin typeface="Arial" panose="020B0604020202020204" pitchFamily="34" charset="0"/>
              </a:rPr>
              <a:t>+</a:t>
            </a:r>
            <a:endParaRPr lang="nl-NL" altLang="nl-NL" sz="2800" b="0" baseline="-25000" dirty="0">
              <a:solidFill>
                <a:srgbClr val="CC9900"/>
              </a:solidFill>
              <a:latin typeface="Arial" panose="020B0604020202020204" pitchFamily="34" charset="0"/>
            </a:endParaRPr>
          </a:p>
        </p:txBody>
      </p:sp>
      <p:grpSp>
        <p:nvGrpSpPr>
          <p:cNvPr id="8" name="Group 108"/>
          <p:cNvGrpSpPr>
            <a:grpSpLocks/>
          </p:cNvGrpSpPr>
          <p:nvPr/>
        </p:nvGrpSpPr>
        <p:grpSpPr bwMode="auto">
          <a:xfrm>
            <a:off x="7981950" y="1611313"/>
            <a:ext cx="636588" cy="2282825"/>
            <a:chOff x="5028" y="1015"/>
            <a:chExt cx="401" cy="1438"/>
          </a:xfrm>
        </p:grpSpPr>
        <p:sp>
          <p:nvSpPr>
            <p:cNvPr id="65557" name="Text Box 51"/>
            <p:cNvSpPr txBox="1">
              <a:spLocks noChangeArrowheads="1"/>
            </p:cNvSpPr>
            <p:nvPr/>
          </p:nvSpPr>
          <p:spPr bwMode="auto">
            <a:xfrm>
              <a:off x="5028" y="1015"/>
              <a:ext cx="395"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a:solidFill>
                    <a:srgbClr val="CC9900"/>
                  </a:solidFill>
                  <a:latin typeface="Arial" panose="020B0604020202020204" pitchFamily="34" charset="0"/>
                </a:rPr>
                <a:t>+</a:t>
              </a:r>
              <a:endParaRPr lang="nl-NL" altLang="nl-NL" sz="2800" b="0" baseline="-25000">
                <a:solidFill>
                  <a:srgbClr val="CC9900"/>
                </a:solidFill>
                <a:latin typeface="Arial" panose="020B0604020202020204" pitchFamily="34" charset="0"/>
              </a:endParaRPr>
            </a:p>
          </p:txBody>
        </p:sp>
        <p:sp>
          <p:nvSpPr>
            <p:cNvPr id="65558" name="Text Box 52"/>
            <p:cNvSpPr txBox="1">
              <a:spLocks noChangeArrowheads="1"/>
            </p:cNvSpPr>
            <p:nvPr/>
          </p:nvSpPr>
          <p:spPr bwMode="auto">
            <a:xfrm>
              <a:off x="5034" y="2119"/>
              <a:ext cx="395"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a:solidFill>
                    <a:srgbClr val="CC9900"/>
                  </a:solidFill>
                  <a:latin typeface="Arial" panose="020B0604020202020204" pitchFamily="34" charset="0"/>
                </a:rPr>
                <a:t>+</a:t>
              </a:r>
              <a:endParaRPr lang="nl-NL" altLang="nl-NL" sz="2800" b="0" baseline="-25000">
                <a:solidFill>
                  <a:srgbClr val="CC9900"/>
                </a:solidFill>
                <a:latin typeface="Arial" panose="020B0604020202020204" pitchFamily="34" charset="0"/>
              </a:endParaRPr>
            </a:p>
          </p:txBody>
        </p:sp>
        <p:sp>
          <p:nvSpPr>
            <p:cNvPr id="65559" name="Text Box 54"/>
            <p:cNvSpPr txBox="1">
              <a:spLocks noChangeArrowheads="1"/>
            </p:cNvSpPr>
            <p:nvPr/>
          </p:nvSpPr>
          <p:spPr bwMode="auto">
            <a:xfrm>
              <a:off x="5072" y="1145"/>
              <a:ext cx="357" cy="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nl-NL" altLang="nl-NL" sz="2000" b="0">
                  <a:solidFill>
                    <a:srgbClr val="CC9900"/>
                  </a:solidFill>
                  <a:latin typeface="Arial" panose="020B0604020202020204" pitchFamily="34" charset="0"/>
                </a:rPr>
                <a:t>.</a:t>
              </a:r>
            </a:p>
            <a:p>
              <a:pPr>
                <a:lnSpc>
                  <a:spcPct val="90000"/>
                </a:lnSpc>
                <a:spcBef>
                  <a:spcPct val="0"/>
                </a:spcBef>
                <a:buFontTx/>
                <a:buNone/>
              </a:pPr>
              <a:endParaRPr lang="nl-NL" altLang="nl-NL" sz="2000" b="0">
                <a:solidFill>
                  <a:srgbClr val="CC9900"/>
                </a:solidFill>
                <a:latin typeface="Arial" panose="020B0604020202020204" pitchFamily="34" charset="0"/>
              </a:endParaRPr>
            </a:p>
            <a:p>
              <a:pPr>
                <a:lnSpc>
                  <a:spcPct val="90000"/>
                </a:lnSpc>
                <a:spcBef>
                  <a:spcPct val="0"/>
                </a:spcBef>
                <a:buFontTx/>
                <a:buNone/>
              </a:pPr>
              <a:r>
                <a:rPr lang="nl-NL" altLang="nl-NL" sz="2000" b="0">
                  <a:solidFill>
                    <a:srgbClr val="CC9900"/>
                  </a:solidFill>
                  <a:latin typeface="Arial" panose="020B0604020202020204" pitchFamily="34" charset="0"/>
                </a:rPr>
                <a:t>.</a:t>
              </a:r>
            </a:p>
            <a:p>
              <a:pPr>
                <a:lnSpc>
                  <a:spcPct val="90000"/>
                </a:lnSpc>
                <a:spcBef>
                  <a:spcPct val="0"/>
                </a:spcBef>
                <a:buFontTx/>
                <a:buNone/>
              </a:pPr>
              <a:endParaRPr lang="nl-NL" altLang="nl-NL" sz="2000" b="0">
                <a:solidFill>
                  <a:srgbClr val="CC9900"/>
                </a:solidFill>
                <a:latin typeface="Arial" panose="020B0604020202020204" pitchFamily="34" charset="0"/>
              </a:endParaRPr>
            </a:p>
            <a:p>
              <a:pPr>
                <a:lnSpc>
                  <a:spcPct val="90000"/>
                </a:lnSpc>
                <a:spcBef>
                  <a:spcPct val="0"/>
                </a:spcBef>
                <a:buFontTx/>
                <a:buNone/>
              </a:pPr>
              <a:r>
                <a:rPr lang="nl-NL" altLang="nl-NL" sz="2000" b="0">
                  <a:solidFill>
                    <a:srgbClr val="CC9900"/>
                  </a:solidFill>
                  <a:latin typeface="Arial" panose="020B0604020202020204" pitchFamily="34" charset="0"/>
                </a:rPr>
                <a:t>.</a:t>
              </a:r>
              <a:endParaRPr lang="nl-NL" altLang="nl-NL" sz="4800" b="0">
                <a:solidFill>
                  <a:srgbClr val="CC9900"/>
                </a:solidFill>
                <a:latin typeface="Arial" panose="020B0604020202020204" pitchFamily="34" charset="0"/>
              </a:endParaRPr>
            </a:p>
          </p:txBody>
        </p:sp>
      </p:grpSp>
      <p:grpSp>
        <p:nvGrpSpPr>
          <p:cNvPr id="9" name="Group 55"/>
          <p:cNvGrpSpPr>
            <a:grpSpLocks/>
          </p:cNvGrpSpPr>
          <p:nvPr/>
        </p:nvGrpSpPr>
        <p:grpSpPr bwMode="auto">
          <a:xfrm>
            <a:off x="5745163" y="204788"/>
            <a:ext cx="3376612" cy="762000"/>
            <a:chOff x="865" y="-15"/>
            <a:chExt cx="2127" cy="480"/>
          </a:xfrm>
        </p:grpSpPr>
        <p:sp>
          <p:nvSpPr>
            <p:cNvPr id="65553" name="Text Box 56"/>
            <p:cNvSpPr txBox="1">
              <a:spLocks noChangeArrowheads="1"/>
            </p:cNvSpPr>
            <p:nvPr/>
          </p:nvSpPr>
          <p:spPr bwMode="auto">
            <a:xfrm>
              <a:off x="865" y="-15"/>
              <a:ext cx="170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Value is area</a:t>
              </a:r>
            </a:p>
          </p:txBody>
        </p:sp>
        <p:grpSp>
          <p:nvGrpSpPr>
            <p:cNvPr id="65554" name="Group 57"/>
            <p:cNvGrpSpPr>
              <a:grpSpLocks/>
            </p:cNvGrpSpPr>
            <p:nvPr/>
          </p:nvGrpSpPr>
          <p:grpSpPr bwMode="auto">
            <a:xfrm>
              <a:off x="2594" y="-6"/>
              <a:ext cx="398" cy="471"/>
              <a:chOff x="2594" y="-6"/>
              <a:chExt cx="398" cy="471"/>
            </a:xfrm>
          </p:grpSpPr>
          <p:sp>
            <p:nvSpPr>
              <p:cNvPr id="65555" name="Text Box 58"/>
              <p:cNvSpPr txBox="1">
                <a:spLocks noChangeArrowheads="1"/>
              </p:cNvSpPr>
              <p:nvPr/>
            </p:nvSpPr>
            <p:spPr bwMode="auto">
              <a:xfrm>
                <a:off x="2716" y="-6"/>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sp>
            <p:nvSpPr>
              <p:cNvPr id="65556" name="Rectangle 59" descr="Light vertical"/>
              <p:cNvSpPr>
                <a:spLocks noChangeArrowheads="1"/>
              </p:cNvSpPr>
              <p:nvPr/>
            </p:nvSpPr>
            <p:spPr bwMode="auto">
              <a:xfrm rot="5400000" flipH="1">
                <a:off x="2589" y="134"/>
                <a:ext cx="184" cy="173"/>
              </a:xfrm>
              <a:prstGeom prst="rect">
                <a:avLst/>
              </a:prstGeom>
              <a:pattFill prst="ltVert">
                <a:fgClr>
                  <a:schemeClr val="tx1"/>
                </a:fgClr>
                <a:bgClr>
                  <a:srgbClr val="CC99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sp>
        <p:nvSpPr>
          <p:cNvPr id="340028" name="Text Box 60"/>
          <p:cNvSpPr txBox="1">
            <a:spLocks noChangeArrowheads="1"/>
          </p:cNvSpPr>
          <p:nvPr/>
        </p:nvSpPr>
        <p:spPr bwMode="auto">
          <a:xfrm>
            <a:off x="-42863" y="5837238"/>
            <a:ext cx="9477376" cy="82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dirty="0">
                <a:latin typeface="Arial" panose="020B0604020202020204" pitchFamily="34" charset="0"/>
              </a:rPr>
              <a:t>Using rank-notation simplifies. Then value is</a:t>
            </a:r>
          </a:p>
          <a:p>
            <a:pPr>
              <a:lnSpc>
                <a:spcPct val="70000"/>
              </a:lnSpc>
              <a:spcBef>
                <a:spcPct val="0"/>
              </a:spcBef>
              <a:buFontTx/>
              <a:buNone/>
            </a:pPr>
            <a:r>
              <a:rPr lang="nl-NL" altLang="nl-NL" sz="2800" b="0" dirty="0">
                <a:solidFill>
                  <a:srgbClr val="CC9900"/>
                </a:solidFill>
                <a:latin typeface="Arial" panose="020B0604020202020204" pitchFamily="34" charset="0"/>
              </a:rPr>
              <a:t>(</a:t>
            </a:r>
            <a:r>
              <a:rPr lang="nl-NL" altLang="nl-NL" sz="2400" b="0" dirty="0">
                <a:solidFill>
                  <a:srgbClr val="CC9900"/>
                </a:solidFill>
                <a:latin typeface="Arial" panose="020B0604020202020204" pitchFamily="34" charset="0"/>
              </a:rPr>
              <a:t>w(</a:t>
            </a:r>
            <a:r>
              <a:rPr lang="nl-NL" altLang="nl-NL" sz="2400" b="0" dirty="0" err="1">
                <a:solidFill>
                  <a:srgbClr val="CC9900"/>
                </a:solidFill>
                <a:latin typeface="Arial" panose="020B0604020202020204" pitchFamily="34" charset="0"/>
              </a:rPr>
              <a:t>p</a:t>
            </a:r>
            <a:r>
              <a:rPr lang="nl-NL" altLang="nl-NL" sz="2400" b="0" baseline="-25000" dirty="0" err="1">
                <a:solidFill>
                  <a:srgbClr val="CC9900"/>
                </a:solidFill>
                <a:latin typeface="Arial" panose="020B0604020202020204" pitchFamily="34" charset="0"/>
              </a:rPr>
              <a:t>n</a:t>
            </a:r>
            <a:r>
              <a:rPr lang="nl-NL" altLang="nl-NL" sz="2400" b="0" dirty="0" err="1">
                <a:solidFill>
                  <a:srgbClr val="CC9900"/>
                </a:solidFill>
                <a:latin typeface="Arial" panose="020B0604020202020204" pitchFamily="34" charset="0"/>
              </a:rPr>
              <a:t>+r</a:t>
            </a:r>
            <a:r>
              <a:rPr lang="nl-NL" altLang="nl-NL" sz="2400" b="0" baseline="-25000" dirty="0" err="1">
                <a:solidFill>
                  <a:srgbClr val="CC9900"/>
                </a:solidFill>
                <a:latin typeface="Arial" panose="020B0604020202020204" pitchFamily="34" charset="0"/>
              </a:rPr>
              <a:t>n</a:t>
            </a:r>
            <a:r>
              <a:rPr lang="nl-NL" altLang="nl-NL" sz="2400" b="0" dirty="0">
                <a:solidFill>
                  <a:srgbClr val="CC9900"/>
                </a:solidFill>
                <a:latin typeface="Arial" panose="020B0604020202020204" pitchFamily="34" charset="0"/>
              </a:rPr>
              <a:t>) </a:t>
            </a:r>
            <a:r>
              <a:rPr lang="nl-NL" altLang="nl-NL" sz="2400" b="0" dirty="0">
                <a:solidFill>
                  <a:srgbClr val="CC9900"/>
                </a:solidFill>
                <a:latin typeface="Symbol" panose="05050102010706020507" pitchFamily="18" charset="2"/>
              </a:rPr>
              <a:t>- </a:t>
            </a:r>
            <a:r>
              <a:rPr lang="nl-NL" altLang="nl-NL" sz="2400" b="0" dirty="0">
                <a:solidFill>
                  <a:srgbClr val="CC9900"/>
                </a:solidFill>
                <a:latin typeface="Arial" panose="020B0604020202020204" pitchFamily="34" charset="0"/>
              </a:rPr>
              <a:t>w(</a:t>
            </a:r>
            <a:r>
              <a:rPr lang="nl-NL" altLang="nl-NL" sz="2400" b="0" dirty="0" err="1">
                <a:solidFill>
                  <a:srgbClr val="CC9900"/>
                </a:solidFill>
                <a:latin typeface="Arial" panose="020B0604020202020204" pitchFamily="34" charset="0"/>
              </a:rPr>
              <a:t>r</a:t>
            </a:r>
            <a:r>
              <a:rPr lang="nl-NL" altLang="nl-NL" sz="2400" b="0" baseline="-25000" dirty="0" err="1">
                <a:solidFill>
                  <a:srgbClr val="CC9900"/>
                </a:solidFill>
                <a:latin typeface="Arial" panose="020B0604020202020204" pitchFamily="34" charset="0"/>
              </a:rPr>
              <a:t>n</a:t>
            </a:r>
            <a:r>
              <a:rPr lang="nl-NL" altLang="nl-NL" sz="2400"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a:t>
            </a:r>
            <a:r>
              <a:rPr lang="nl-NL" altLang="nl-NL" sz="2400" b="0" dirty="0" err="1">
                <a:solidFill>
                  <a:srgbClr val="CC9900"/>
                </a:solidFill>
                <a:latin typeface="Arial" panose="020B0604020202020204" pitchFamily="34" charset="0"/>
              </a:rPr>
              <a:t>x</a:t>
            </a:r>
            <a:r>
              <a:rPr lang="nl-NL" altLang="nl-NL" sz="2400" b="0" baseline="-25000" dirty="0" err="1">
                <a:solidFill>
                  <a:srgbClr val="CC9900"/>
                </a:solidFill>
                <a:latin typeface="Arial" panose="020B0604020202020204" pitchFamily="34" charset="0"/>
              </a:rPr>
              <a:t>n</a:t>
            </a:r>
            <a:r>
              <a:rPr lang="nl-NL" altLang="nl-NL" sz="2400" b="0" dirty="0">
                <a:solidFill>
                  <a:srgbClr val="CC9900"/>
                </a:solidFill>
                <a:latin typeface="Arial" panose="020B0604020202020204" pitchFamily="34" charset="0"/>
              </a:rPr>
              <a:t> + </a:t>
            </a:r>
            <a:r>
              <a:rPr lang="nl-NL" altLang="nl-NL" sz="2400" b="0" baseline="30000" dirty="0">
                <a:solidFill>
                  <a:srgbClr val="CC9900"/>
                </a:solidFill>
                <a:latin typeface="Arial" panose="020B0604020202020204" pitchFamily="34" charset="0"/>
              </a:rPr>
              <a:t>... </a:t>
            </a:r>
            <a:r>
              <a:rPr lang="nl-NL" altLang="nl-NL" sz="2400" b="0" dirty="0">
                <a:solidFill>
                  <a:srgbClr val="CC9900"/>
                </a:solidFill>
                <a:latin typeface="Arial" panose="020B0604020202020204" pitchFamily="34" charset="0"/>
              </a:rPr>
              <a:t>+ </a:t>
            </a:r>
            <a:r>
              <a:rPr lang="nl-NL" altLang="nl-NL" sz="2800" b="0" dirty="0">
                <a:solidFill>
                  <a:srgbClr val="CC9900"/>
                </a:solidFill>
                <a:latin typeface="Arial" panose="020B0604020202020204" pitchFamily="34" charset="0"/>
              </a:rPr>
              <a:t>(</a:t>
            </a:r>
            <a:r>
              <a:rPr lang="nl-NL" altLang="nl-NL" sz="2400" b="0" dirty="0">
                <a:solidFill>
                  <a:srgbClr val="CC9900"/>
                </a:solidFill>
                <a:latin typeface="Arial" panose="020B0604020202020204" pitchFamily="34" charset="0"/>
              </a:rPr>
              <a:t>w(p</a:t>
            </a:r>
            <a:r>
              <a:rPr lang="nl-NL" altLang="nl-NL" sz="2400" b="0" baseline="-25000" dirty="0">
                <a:solidFill>
                  <a:srgbClr val="CC9900"/>
                </a:solidFill>
                <a:latin typeface="Arial" panose="020B0604020202020204" pitchFamily="34" charset="0"/>
              </a:rPr>
              <a:t>2</a:t>
            </a:r>
            <a:r>
              <a:rPr lang="nl-NL" altLang="nl-NL" sz="2400" b="0" dirty="0">
                <a:solidFill>
                  <a:srgbClr val="CC9900"/>
                </a:solidFill>
                <a:latin typeface="Arial" panose="020B0604020202020204" pitchFamily="34" charset="0"/>
              </a:rPr>
              <a:t>+r</a:t>
            </a:r>
            <a:r>
              <a:rPr lang="nl-NL" altLang="nl-NL" sz="2400" b="0" baseline="-25000" dirty="0">
                <a:solidFill>
                  <a:srgbClr val="CC9900"/>
                </a:solidFill>
                <a:latin typeface="Arial" panose="020B0604020202020204" pitchFamily="34" charset="0"/>
              </a:rPr>
              <a:t>2</a:t>
            </a:r>
            <a:r>
              <a:rPr lang="nl-NL" altLang="nl-NL" sz="2400" b="0" dirty="0">
                <a:solidFill>
                  <a:srgbClr val="CC9900"/>
                </a:solidFill>
                <a:latin typeface="Arial" panose="020B0604020202020204" pitchFamily="34" charset="0"/>
              </a:rPr>
              <a:t>) </a:t>
            </a:r>
            <a:r>
              <a:rPr lang="nl-NL" altLang="nl-NL" sz="2400" b="0" dirty="0">
                <a:solidFill>
                  <a:srgbClr val="CC9900"/>
                </a:solidFill>
                <a:latin typeface="Symbol" panose="05050102010706020507" pitchFamily="18" charset="2"/>
              </a:rPr>
              <a:t>- </a:t>
            </a:r>
            <a:r>
              <a:rPr lang="nl-NL" altLang="nl-NL" sz="2400" b="0" dirty="0">
                <a:solidFill>
                  <a:srgbClr val="CC9900"/>
                </a:solidFill>
                <a:latin typeface="Arial" panose="020B0604020202020204" pitchFamily="34" charset="0"/>
              </a:rPr>
              <a:t>w(r</a:t>
            </a:r>
            <a:r>
              <a:rPr lang="nl-NL" altLang="nl-NL" sz="2400" b="0" baseline="-25000" dirty="0">
                <a:solidFill>
                  <a:srgbClr val="CC9900"/>
                </a:solidFill>
                <a:latin typeface="Arial" panose="020B0604020202020204" pitchFamily="34" charset="0"/>
              </a:rPr>
              <a:t>2</a:t>
            </a:r>
            <a:r>
              <a:rPr lang="nl-NL" altLang="nl-NL" sz="2400"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a:t>
            </a:r>
            <a:r>
              <a:rPr lang="nl-NL" altLang="nl-NL" sz="2400" b="0" dirty="0">
                <a:solidFill>
                  <a:srgbClr val="CC9900"/>
                </a:solidFill>
                <a:latin typeface="Arial" panose="020B0604020202020204" pitchFamily="34" charset="0"/>
              </a:rPr>
              <a:t>x</a:t>
            </a:r>
            <a:r>
              <a:rPr lang="nl-NL" altLang="nl-NL" sz="2400" b="0" baseline="-25000" dirty="0">
                <a:solidFill>
                  <a:srgbClr val="CC9900"/>
                </a:solidFill>
                <a:latin typeface="Arial" panose="020B0604020202020204" pitchFamily="34" charset="0"/>
              </a:rPr>
              <a:t>2</a:t>
            </a:r>
            <a:r>
              <a:rPr lang="nl-NL" altLang="nl-NL" sz="2400" b="0" dirty="0">
                <a:solidFill>
                  <a:srgbClr val="CC9900"/>
                </a:solidFill>
                <a:latin typeface="Arial" panose="020B0604020202020204" pitchFamily="34" charset="0"/>
              </a:rPr>
              <a:t> + </a:t>
            </a:r>
            <a:r>
              <a:rPr lang="nl-NL" altLang="nl-NL" sz="2800" b="0" dirty="0">
                <a:solidFill>
                  <a:srgbClr val="CC9900"/>
                </a:solidFill>
                <a:latin typeface="Arial" panose="020B0604020202020204" pitchFamily="34" charset="0"/>
              </a:rPr>
              <a:t>(</a:t>
            </a:r>
            <a:r>
              <a:rPr lang="nl-NL" altLang="nl-NL" sz="2400" b="0" dirty="0">
                <a:solidFill>
                  <a:srgbClr val="CC9900"/>
                </a:solidFill>
                <a:latin typeface="Arial" panose="020B0604020202020204" pitchFamily="34" charset="0"/>
              </a:rPr>
              <a:t>w(p</a:t>
            </a:r>
            <a:r>
              <a:rPr lang="nl-NL" altLang="nl-NL" sz="2400" b="0" baseline="-25000" dirty="0">
                <a:solidFill>
                  <a:srgbClr val="CC9900"/>
                </a:solidFill>
                <a:latin typeface="Arial" panose="020B0604020202020204" pitchFamily="34" charset="0"/>
              </a:rPr>
              <a:t>1</a:t>
            </a:r>
            <a:r>
              <a:rPr lang="nl-NL" altLang="nl-NL" sz="2400" b="0" dirty="0">
                <a:solidFill>
                  <a:srgbClr val="CC9900"/>
                </a:solidFill>
                <a:latin typeface="Arial" panose="020B0604020202020204" pitchFamily="34" charset="0"/>
              </a:rPr>
              <a:t>+r</a:t>
            </a:r>
            <a:r>
              <a:rPr lang="nl-NL" altLang="nl-NL" sz="2400" b="0" baseline="-25000" dirty="0">
                <a:solidFill>
                  <a:srgbClr val="CC9900"/>
                </a:solidFill>
                <a:latin typeface="Arial" panose="020B0604020202020204" pitchFamily="34" charset="0"/>
              </a:rPr>
              <a:t>1</a:t>
            </a:r>
            <a:r>
              <a:rPr lang="nl-NL" altLang="nl-NL" sz="2400" b="0" dirty="0">
                <a:solidFill>
                  <a:srgbClr val="CC9900"/>
                </a:solidFill>
                <a:latin typeface="Arial" panose="020B0604020202020204" pitchFamily="34" charset="0"/>
              </a:rPr>
              <a:t>) </a:t>
            </a:r>
            <a:r>
              <a:rPr lang="nl-NL" altLang="nl-NL" sz="2400" b="0" dirty="0">
                <a:solidFill>
                  <a:srgbClr val="CC9900"/>
                </a:solidFill>
                <a:latin typeface="Symbol" panose="05050102010706020507" pitchFamily="18" charset="2"/>
              </a:rPr>
              <a:t>- </a:t>
            </a:r>
            <a:r>
              <a:rPr lang="nl-NL" altLang="nl-NL" sz="2400" b="0" dirty="0">
                <a:solidFill>
                  <a:srgbClr val="CC9900"/>
                </a:solidFill>
                <a:latin typeface="Arial" panose="020B0604020202020204" pitchFamily="34" charset="0"/>
              </a:rPr>
              <a:t>w(r</a:t>
            </a:r>
            <a:r>
              <a:rPr lang="nl-NL" altLang="nl-NL" sz="2400" b="0" baseline="-25000" dirty="0">
                <a:solidFill>
                  <a:srgbClr val="CC9900"/>
                </a:solidFill>
                <a:latin typeface="Arial" panose="020B0604020202020204" pitchFamily="34" charset="0"/>
              </a:rPr>
              <a:t>1</a:t>
            </a:r>
            <a:r>
              <a:rPr lang="nl-NL" altLang="nl-NL" sz="2400" b="0" dirty="0">
                <a:solidFill>
                  <a:srgbClr val="CC9900"/>
                </a:solidFill>
                <a:latin typeface="Arial" panose="020B0604020202020204" pitchFamily="34" charset="0"/>
              </a:rPr>
              <a:t>)</a:t>
            </a:r>
            <a:r>
              <a:rPr lang="nl-NL" altLang="nl-NL" sz="2800" b="0" dirty="0">
                <a:solidFill>
                  <a:srgbClr val="CC9900"/>
                </a:solidFill>
                <a:latin typeface="Arial" panose="020B0604020202020204" pitchFamily="34" charset="0"/>
              </a:rPr>
              <a:t>)</a:t>
            </a:r>
            <a:r>
              <a:rPr lang="nl-NL" altLang="nl-NL" sz="2400" b="0" dirty="0">
                <a:solidFill>
                  <a:srgbClr val="CC9900"/>
                </a:solidFill>
                <a:latin typeface="Arial" panose="020B0604020202020204" pitchFamily="34" charset="0"/>
              </a:rPr>
              <a:t>x</a:t>
            </a:r>
            <a:r>
              <a:rPr lang="nl-NL" altLang="nl-NL" sz="2400" b="0" baseline="-25000" dirty="0">
                <a:solidFill>
                  <a:srgbClr val="CC9900"/>
                </a:solidFill>
                <a:latin typeface="Arial" panose="020B0604020202020204" pitchFamily="34" charset="0"/>
              </a:rPr>
              <a:t>1</a:t>
            </a:r>
            <a:r>
              <a:rPr lang="nl-NL" altLang="nl-NL" sz="2400" b="0" dirty="0">
                <a:solidFill>
                  <a:srgbClr val="996633"/>
                </a:solidFill>
                <a:latin typeface="Arial" panose="020B0604020202020204" pitchFamily="34" charset="0"/>
              </a:rPr>
              <a:t> </a:t>
            </a:r>
          </a:p>
        </p:txBody>
      </p:sp>
      <p:sp>
        <p:nvSpPr>
          <p:cNvPr id="340030" name="Text Box 62"/>
          <p:cNvSpPr txBox="1">
            <a:spLocks noChangeArrowheads="1"/>
          </p:cNvSpPr>
          <p:nvPr/>
        </p:nvSpPr>
        <p:spPr bwMode="auto">
          <a:xfrm>
            <a:off x="123825" y="0"/>
            <a:ext cx="2387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grpSp>
        <p:nvGrpSpPr>
          <p:cNvPr id="11" name="Group 115"/>
          <p:cNvGrpSpPr>
            <a:grpSpLocks/>
          </p:cNvGrpSpPr>
          <p:nvPr/>
        </p:nvGrpSpPr>
        <p:grpSpPr bwMode="auto">
          <a:xfrm>
            <a:off x="4830766" y="5103813"/>
            <a:ext cx="615950" cy="679450"/>
            <a:chOff x="1558" y="3215"/>
            <a:chExt cx="388" cy="428"/>
          </a:xfrm>
        </p:grpSpPr>
        <p:sp>
          <p:nvSpPr>
            <p:cNvPr id="65551" name="Text Box 37"/>
            <p:cNvSpPr txBox="1">
              <a:spLocks noChangeArrowheads="1"/>
            </p:cNvSpPr>
            <p:nvPr/>
          </p:nvSpPr>
          <p:spPr bwMode="auto">
            <a:xfrm>
              <a:off x="1558" y="3215"/>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sym typeface="Symbol" panose="05050102010706020507" pitchFamily="18" charset="2"/>
                </a:rPr>
                <a:t></a:t>
              </a:r>
              <a:endParaRPr lang="nl-NL" altLang="nl-NL" b="0">
                <a:latin typeface="Arial" panose="020B0604020202020204" pitchFamily="34" charset="0"/>
              </a:endParaRPr>
            </a:p>
          </p:txBody>
        </p:sp>
        <p:sp>
          <p:nvSpPr>
            <p:cNvPr id="65552" name="Rectangle 34"/>
            <p:cNvSpPr>
              <a:spLocks noChangeArrowheads="1"/>
            </p:cNvSpPr>
            <p:nvPr/>
          </p:nvSpPr>
          <p:spPr bwMode="auto">
            <a:xfrm>
              <a:off x="1725" y="3332"/>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sp>
        <p:nvSpPr>
          <p:cNvPr id="340081" name="AutoShape 113"/>
          <p:cNvSpPr>
            <a:spLocks/>
          </p:cNvSpPr>
          <p:nvPr/>
        </p:nvSpPr>
        <p:spPr bwMode="auto">
          <a:xfrm flipH="1">
            <a:off x="4802185" y="3529013"/>
            <a:ext cx="280987" cy="1760537"/>
          </a:xfrm>
          <a:prstGeom prst="rightBrace">
            <a:avLst>
              <a:gd name="adj1" fmla="val 48134"/>
              <a:gd name="adj2" fmla="val 50000"/>
            </a:avLst>
          </a:prstGeom>
          <a:noFill/>
          <a:ln w="19050">
            <a:solidFill>
              <a:srgbClr val="0000FF"/>
            </a:solidFill>
            <a:prstDash val="dash"/>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800">
              <a:latin typeface="Arial" panose="020B0604020202020204" pitchFamily="34" charset="0"/>
            </a:endParaRPr>
          </a:p>
        </p:txBody>
      </p:sp>
      <p:sp>
        <p:nvSpPr>
          <p:cNvPr id="71" name="Text Box 3">
            <a:extLst>
              <a:ext uri="{FF2B5EF4-FFF2-40B4-BE49-F238E27FC236}">
                <a16:creationId xmlns:a16="http://schemas.microsoft.com/office/drawing/2014/main" id="{BA279A8D-B2A1-4692-A6DD-F876FC14EA84}"/>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95</a:t>
            </a:fld>
            <a:endParaRPr lang="en-US" altLang="nl-NL" sz="1600"/>
          </a:p>
        </p:txBody>
      </p:sp>
    </p:spTree>
    <p:extLst>
      <p:ext uri="{BB962C8B-B14F-4D97-AF65-F5344CB8AC3E}">
        <p14:creationId xmlns:p14="http://schemas.microsoft.com/office/powerpoint/2010/main" val="204140729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003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4008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4001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34002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3400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499"/>
                                          </p:stCondLst>
                                        </p:cTn>
                                        <p:tgtEl>
                                          <p:spTgt spid="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34001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499"/>
                                          </p:stCondLst>
                                        </p:cTn>
                                        <p:tgtEl>
                                          <p:spTgt spid="340028">
                                            <p:txEl>
                                              <p:pRg st="0" end="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34002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016" grpId="0" autoUpdateAnimBg="0"/>
      <p:bldP spid="340017" grpId="0" autoUpdateAnimBg="0"/>
      <p:bldP spid="340018" grpId="0" autoUpdateAnimBg="0"/>
      <p:bldP spid="340021" grpId="0" autoUpdateAnimBg="0"/>
      <p:bldP spid="340028" grpId="0" build="p" autoUpdateAnimBg="0"/>
      <p:bldP spid="340030" grpId="0" autoUpdateAnimBg="0"/>
      <p:bldP spid="340081"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Text Box 2"/>
          <p:cNvSpPr txBox="1">
            <a:spLocks noChangeArrowheads="1"/>
          </p:cNvSpPr>
          <p:nvPr/>
        </p:nvSpPr>
        <p:spPr bwMode="auto">
          <a:xfrm>
            <a:off x="271463" y="576263"/>
            <a:ext cx="8645525" cy="403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Preceding formula really did with probabilities </a:t>
            </a:r>
            <a:br>
              <a:rPr lang="en-US" altLang="nl-NL" b="0" dirty="0">
                <a:latin typeface="Arial" panose="020B0604020202020204" pitchFamily="34" charset="0"/>
                <a:cs typeface="Times New Roman" panose="02020603050405020304" pitchFamily="18" charset="0"/>
                <a:sym typeface="Math3" panose="00000400000000000000" pitchFamily="2" charset="2"/>
              </a:rPr>
            </a:br>
            <a:r>
              <a:rPr lang="en-US" altLang="nl-NL" b="0" dirty="0">
                <a:latin typeface="Arial" panose="020B0604020202020204" pitchFamily="34" charset="0"/>
                <a:cs typeface="Times New Roman" panose="02020603050405020304" pitchFamily="18" charset="0"/>
                <a:sym typeface="Math3" panose="00000400000000000000" pitchFamily="2" charset="2"/>
              </a:rPr>
              <a:t>what EU did with outcomes. </a:t>
            </a: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Now for the first time we have the right analog of EU for probabilistic sensitivity!</a:t>
            </a:r>
            <a:br>
              <a:rPr lang="en-US" altLang="nl-NL" b="0" dirty="0">
                <a:solidFill>
                  <a:srgbClr val="EAEAEA"/>
                </a:solidFill>
                <a:latin typeface="Arial" panose="020B0604020202020204" pitchFamily="34" charset="0"/>
                <a:cs typeface="Times New Roman" panose="02020603050405020304" pitchFamily="18" charset="0"/>
                <a:sym typeface="Math3" panose="00000400000000000000" pitchFamily="2" charset="2"/>
              </a:rPr>
            </a:br>
            <a:endParaRPr lang="en-US" altLang="nl-NL" b="0" dirty="0">
              <a:latin typeface="Arial" panose="020B0604020202020204" pitchFamily="34" charset="0"/>
              <a:cs typeface="Times New Roman" panose="02020603050405020304" pitchFamily="18" charset="0"/>
              <a:sym typeface="Math3" panose="00000400000000000000" pitchFamily="2" charset="2"/>
            </a:endParaRPr>
          </a:p>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Best is to combine the two, </a:t>
            </a:r>
            <a:br>
              <a:rPr lang="en-US" altLang="nl-NL" b="0" dirty="0">
                <a:latin typeface="Arial" panose="020B0604020202020204" pitchFamily="34" charset="0"/>
                <a:cs typeface="Times New Roman" panose="02020603050405020304" pitchFamily="18" charset="0"/>
                <a:sym typeface="Math3" panose="00000400000000000000" pitchFamily="2" charset="2"/>
              </a:rPr>
            </a:br>
            <a:r>
              <a:rPr lang="en-US" altLang="nl-NL" b="0" dirty="0">
                <a:latin typeface="Arial" panose="020B0604020202020204" pitchFamily="34" charset="0"/>
                <a:cs typeface="Times New Roman" panose="02020603050405020304" pitchFamily="18" charset="0"/>
                <a:sym typeface="Math3" panose="00000400000000000000" pitchFamily="2" charset="2"/>
              </a:rPr>
              <a:t>with both w(p) and U(</a:t>
            </a:r>
            <a:r>
              <a:rPr lang="en-US" altLang="nl-NL" b="0" dirty="0">
                <a:latin typeface="Arial" panose="020B0604020202020204" pitchFamily="34" charset="0"/>
                <a:sym typeface="Symbol" panose="05050102010706020507" pitchFamily="18" charset="2"/>
              </a:rPr>
              <a:t></a:t>
            </a:r>
            <a:r>
              <a:rPr lang="en-US" altLang="nl-NL" b="0" dirty="0">
                <a:latin typeface="Arial" panose="020B0604020202020204" pitchFamily="34" charset="0"/>
                <a:cs typeface="Times New Roman" panose="02020603050405020304" pitchFamily="18" charset="0"/>
                <a:sym typeface="Math3" panose="00000400000000000000" pitchFamily="2" charset="2"/>
              </a:rPr>
              <a:t>), </a:t>
            </a:r>
          </a:p>
          <a:p>
            <a:pPr>
              <a:spcBef>
                <a:spcPct val="0"/>
              </a:spcBef>
              <a:buFont typeface="Math3" panose="00000400000000000000" pitchFamily="2" charset="2"/>
              <a:buNone/>
            </a:pPr>
            <a:r>
              <a:rPr lang="en-US" altLang="nl-NL" b="0" dirty="0">
                <a:latin typeface="Arial" panose="020B0604020202020204" pitchFamily="34" charset="0"/>
                <a:cs typeface="Times New Roman" panose="02020603050405020304" pitchFamily="18" charset="0"/>
                <a:sym typeface="Math3" panose="00000400000000000000" pitchFamily="2" charset="2"/>
              </a:rPr>
              <a:t>resulting in (new) prospect theory:</a:t>
            </a:r>
            <a:endParaRPr lang="en-GB" altLang="nl-NL" b="0" dirty="0">
              <a:latin typeface="Arial" panose="020B0604020202020204" pitchFamily="34" charset="0"/>
              <a:cs typeface="Times New Roman" panose="02020603050405020304" pitchFamily="18" charset="0"/>
              <a:sym typeface="Math3" panose="00000400000000000000" pitchFamily="2" charset="2"/>
            </a:endParaRPr>
          </a:p>
        </p:txBody>
      </p:sp>
      <p:sp>
        <p:nvSpPr>
          <p:cNvPr id="5" name="Text Box 3">
            <a:extLst>
              <a:ext uri="{FF2B5EF4-FFF2-40B4-BE49-F238E27FC236}">
                <a16:creationId xmlns:a16="http://schemas.microsoft.com/office/drawing/2014/main" id="{242BF5B2-7589-41EA-8F09-05862F56177A}"/>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96</a:t>
            </a:fld>
            <a:endParaRPr lang="en-US" altLang="nl-NL" sz="1600"/>
          </a:p>
        </p:txBody>
      </p:sp>
    </p:spTree>
    <p:extLst>
      <p:ext uri="{BB962C8B-B14F-4D97-AF65-F5344CB8AC3E}">
        <p14:creationId xmlns:p14="http://schemas.microsoft.com/office/powerpoint/2010/main" val="1231280415"/>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781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781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478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0" grpId="0" build="p"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9"/>
          <p:cNvGrpSpPr>
            <a:grpSpLocks/>
          </p:cNvGrpSpPr>
          <p:nvPr/>
        </p:nvGrpSpPr>
        <p:grpSpPr bwMode="auto">
          <a:xfrm>
            <a:off x="5421313" y="204788"/>
            <a:ext cx="3376612" cy="762000"/>
            <a:chOff x="3415" y="129"/>
            <a:chExt cx="2127" cy="480"/>
          </a:xfrm>
        </p:grpSpPr>
        <p:sp>
          <p:nvSpPr>
            <p:cNvPr id="69680" name="Text Box 154"/>
            <p:cNvSpPr txBox="1">
              <a:spLocks noChangeArrowheads="1"/>
            </p:cNvSpPr>
            <p:nvPr/>
          </p:nvSpPr>
          <p:spPr bwMode="auto">
            <a:xfrm>
              <a:off x="3415" y="129"/>
              <a:ext cx="170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dirty="0">
                  <a:latin typeface="Arial" panose="020B0604020202020204" pitchFamily="34" charset="0"/>
                </a:rPr>
                <a:t>Value is area</a:t>
              </a:r>
            </a:p>
          </p:txBody>
        </p:sp>
        <p:grpSp>
          <p:nvGrpSpPr>
            <p:cNvPr id="69681" name="Group 168"/>
            <p:cNvGrpSpPr>
              <a:grpSpLocks/>
            </p:cNvGrpSpPr>
            <p:nvPr/>
          </p:nvGrpSpPr>
          <p:grpSpPr bwMode="auto">
            <a:xfrm>
              <a:off x="5144" y="138"/>
              <a:ext cx="398" cy="471"/>
              <a:chOff x="5144" y="138"/>
              <a:chExt cx="398" cy="471"/>
            </a:xfrm>
          </p:grpSpPr>
          <p:sp>
            <p:nvSpPr>
              <p:cNvPr id="69682" name="Text Box 156"/>
              <p:cNvSpPr txBox="1">
                <a:spLocks noChangeArrowheads="1"/>
              </p:cNvSpPr>
              <p:nvPr/>
            </p:nvSpPr>
            <p:spPr bwMode="auto">
              <a:xfrm>
                <a:off x="5266" y="138"/>
                <a:ext cx="276"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b="0">
                    <a:latin typeface="Arial" panose="020B0604020202020204" pitchFamily="34" charset="0"/>
                  </a:rPr>
                  <a:t>:</a:t>
                </a:r>
              </a:p>
            </p:txBody>
          </p:sp>
          <p:sp>
            <p:nvSpPr>
              <p:cNvPr id="69683" name="Rectangle 157" descr="Small grid"/>
              <p:cNvSpPr>
                <a:spLocks noChangeArrowheads="1"/>
              </p:cNvSpPr>
              <p:nvPr/>
            </p:nvSpPr>
            <p:spPr bwMode="auto">
              <a:xfrm rot="5400000" flipH="1">
                <a:off x="5139" y="278"/>
                <a:ext cx="184" cy="173"/>
              </a:xfrm>
              <a:prstGeom prst="rect">
                <a:avLst/>
              </a:prstGeom>
              <a:pattFill prst="smGrid">
                <a:fgClr>
                  <a:schemeClr val="tx1"/>
                </a:fgClr>
                <a:bgClr>
                  <a:srgbClr val="CC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grpSp>
      </p:grpSp>
      <p:grpSp>
        <p:nvGrpSpPr>
          <p:cNvPr id="4" name="Group 171"/>
          <p:cNvGrpSpPr>
            <a:grpSpLocks/>
          </p:cNvGrpSpPr>
          <p:nvPr/>
        </p:nvGrpSpPr>
        <p:grpSpPr bwMode="auto">
          <a:xfrm>
            <a:off x="627062" y="587373"/>
            <a:ext cx="6435725" cy="5340347"/>
            <a:chOff x="395" y="370"/>
            <a:chExt cx="4054" cy="3364"/>
          </a:xfrm>
        </p:grpSpPr>
        <p:sp>
          <p:nvSpPr>
            <p:cNvPr id="69641" name="Text Box 144"/>
            <p:cNvSpPr txBox="1">
              <a:spLocks noChangeArrowheads="1"/>
            </p:cNvSpPr>
            <p:nvPr/>
          </p:nvSpPr>
          <p:spPr bwMode="auto">
            <a:xfrm>
              <a:off x="2789" y="3300"/>
              <a:ext cx="724"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400" b="0">
                  <a:latin typeface="Arial" panose="020B0604020202020204" pitchFamily="34" charset="0"/>
                </a:rPr>
                <a:t>U(x</a:t>
              </a:r>
              <a:r>
                <a:rPr lang="nl-NL" altLang="nl-NL" sz="2400" b="0" baseline="-25000">
                  <a:latin typeface="Arial" panose="020B0604020202020204" pitchFamily="34" charset="0"/>
                </a:rPr>
                <a:t>3</a:t>
              </a:r>
              <a:r>
                <a:rPr lang="nl-NL" altLang="nl-NL" sz="2400" b="0">
                  <a:latin typeface="Arial" panose="020B0604020202020204" pitchFamily="34" charset="0"/>
                </a:rPr>
                <a:t>)</a:t>
              </a:r>
            </a:p>
          </p:txBody>
        </p:sp>
        <p:sp>
          <p:nvSpPr>
            <p:cNvPr id="69642" name="Text Box 145"/>
            <p:cNvSpPr txBox="1">
              <a:spLocks noChangeArrowheads="1"/>
            </p:cNvSpPr>
            <p:nvPr/>
          </p:nvSpPr>
          <p:spPr bwMode="auto">
            <a:xfrm>
              <a:off x="2183" y="3297"/>
              <a:ext cx="724"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400" b="0">
                  <a:latin typeface="Arial" panose="020B0604020202020204" pitchFamily="34" charset="0"/>
                </a:rPr>
                <a:t>U(x</a:t>
              </a:r>
              <a:r>
                <a:rPr lang="nl-NL" altLang="nl-NL" sz="2400" b="0" baseline="-25000">
                  <a:latin typeface="Arial" panose="020B0604020202020204" pitchFamily="34" charset="0"/>
                </a:rPr>
                <a:t>n</a:t>
              </a:r>
              <a:r>
                <a:rPr lang="nl-NL" altLang="nl-NL" sz="2400" b="0">
                  <a:latin typeface="Arial" panose="020B0604020202020204" pitchFamily="34" charset="0"/>
                </a:rPr>
                <a:t>)</a:t>
              </a:r>
            </a:p>
          </p:txBody>
        </p:sp>
        <p:sp>
          <p:nvSpPr>
            <p:cNvPr id="69643" name="Line 61"/>
            <p:cNvSpPr>
              <a:spLocks noChangeShapeType="1"/>
            </p:cNvSpPr>
            <p:nvPr/>
          </p:nvSpPr>
          <p:spPr bwMode="auto">
            <a:xfrm>
              <a:off x="1958" y="3346"/>
              <a:ext cx="192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9644" name="Rectangle 23" descr="Small grid"/>
            <p:cNvSpPr>
              <a:spLocks noChangeArrowheads="1"/>
            </p:cNvSpPr>
            <p:nvPr/>
          </p:nvSpPr>
          <p:spPr bwMode="auto">
            <a:xfrm rot="5400000" flipH="1">
              <a:off x="2733" y="2202"/>
              <a:ext cx="526" cy="1770"/>
            </a:xfrm>
            <a:prstGeom prst="rect">
              <a:avLst/>
            </a:prstGeom>
            <a:pattFill prst="smGrid">
              <a:fgClr>
                <a:schemeClr val="tx1"/>
              </a:fgClr>
              <a:bgClr>
                <a:srgbClr val="CC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45" name="Text Box 5"/>
            <p:cNvSpPr txBox="1">
              <a:spLocks noChangeArrowheads="1"/>
            </p:cNvSpPr>
            <p:nvPr/>
          </p:nvSpPr>
          <p:spPr bwMode="auto">
            <a:xfrm>
              <a:off x="1936" y="3272"/>
              <a:ext cx="38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0</a:t>
              </a:r>
            </a:p>
          </p:txBody>
        </p:sp>
        <p:sp>
          <p:nvSpPr>
            <p:cNvPr id="69646" name="Text Box 7"/>
            <p:cNvSpPr txBox="1">
              <a:spLocks noChangeArrowheads="1"/>
            </p:cNvSpPr>
            <p:nvPr/>
          </p:nvSpPr>
          <p:spPr bwMode="auto">
            <a:xfrm>
              <a:off x="3725" y="3306"/>
              <a:ext cx="724"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400" b="0">
                  <a:latin typeface="Arial" panose="020B0604020202020204" pitchFamily="34" charset="0"/>
                </a:rPr>
                <a:t>U(x</a:t>
              </a:r>
              <a:r>
                <a:rPr lang="nl-NL" altLang="nl-NL" sz="2400" b="0" baseline="-25000">
                  <a:latin typeface="Arial" panose="020B0604020202020204" pitchFamily="34" charset="0"/>
                </a:rPr>
                <a:t>1</a:t>
              </a:r>
              <a:r>
                <a:rPr lang="nl-NL" altLang="nl-NL" sz="2400" b="0">
                  <a:latin typeface="Arial" panose="020B0604020202020204" pitchFamily="34" charset="0"/>
                </a:rPr>
                <a:t>)</a:t>
              </a:r>
            </a:p>
          </p:txBody>
        </p:sp>
        <p:grpSp>
          <p:nvGrpSpPr>
            <p:cNvPr id="69647" name="Group 9"/>
            <p:cNvGrpSpPr>
              <a:grpSpLocks/>
            </p:cNvGrpSpPr>
            <p:nvPr/>
          </p:nvGrpSpPr>
          <p:grpSpPr bwMode="auto">
            <a:xfrm>
              <a:off x="2490" y="629"/>
              <a:ext cx="568" cy="925"/>
              <a:chOff x="4722" y="707"/>
              <a:chExt cx="307" cy="544"/>
            </a:xfrm>
          </p:grpSpPr>
          <p:grpSp>
            <p:nvGrpSpPr>
              <p:cNvPr id="69676" name="Group 10"/>
              <p:cNvGrpSpPr>
                <a:grpSpLocks/>
              </p:cNvGrpSpPr>
              <p:nvPr/>
            </p:nvGrpSpPr>
            <p:grpSpPr bwMode="auto">
              <a:xfrm>
                <a:off x="4806" y="889"/>
                <a:ext cx="223" cy="362"/>
                <a:chOff x="4836" y="889"/>
                <a:chExt cx="223" cy="362"/>
              </a:xfrm>
            </p:grpSpPr>
            <p:sp>
              <p:nvSpPr>
                <p:cNvPr id="69678" name="Text Box 11"/>
                <p:cNvSpPr txBox="1">
                  <a:spLocks noChangeArrowheads="1"/>
                </p:cNvSpPr>
                <p:nvPr/>
              </p:nvSpPr>
              <p:spPr bwMode="auto">
                <a:xfrm rot="-5400000">
                  <a:off x="4732" y="993"/>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69679" name="Text Box 12"/>
                <p:cNvSpPr txBox="1">
                  <a:spLocks noChangeArrowheads="1"/>
                </p:cNvSpPr>
                <p:nvPr/>
              </p:nvSpPr>
              <p:spPr bwMode="auto">
                <a:xfrm rot="-5400000">
                  <a:off x="4923" y="1115"/>
                  <a:ext cx="12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a:latin typeface="Arial" panose="020B0604020202020204" pitchFamily="34" charset="0"/>
                    </a:rPr>
                    <a:t>.</a:t>
                  </a:r>
                  <a:endParaRPr lang="nl-NL" altLang="nl-NL" sz="4800" b="0">
                    <a:latin typeface="Arial" panose="020B0604020202020204" pitchFamily="34" charset="0"/>
                  </a:endParaRPr>
                </a:p>
              </p:txBody>
            </p:sp>
          </p:grpSp>
          <p:sp>
            <p:nvSpPr>
              <p:cNvPr id="69677" name="Text Box 13"/>
              <p:cNvSpPr txBox="1">
                <a:spLocks noChangeArrowheads="1"/>
              </p:cNvSpPr>
              <p:nvPr/>
            </p:nvSpPr>
            <p:spPr bwMode="auto">
              <a:xfrm rot="-5400000">
                <a:off x="4527" y="902"/>
                <a:ext cx="54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grpSp>
        <p:grpSp>
          <p:nvGrpSpPr>
            <p:cNvPr id="69648" name="Group 14"/>
            <p:cNvGrpSpPr>
              <a:grpSpLocks/>
            </p:cNvGrpSpPr>
            <p:nvPr/>
          </p:nvGrpSpPr>
          <p:grpSpPr bwMode="auto">
            <a:xfrm>
              <a:off x="2002" y="789"/>
              <a:ext cx="549" cy="768"/>
              <a:chOff x="4262" y="825"/>
              <a:chExt cx="269" cy="452"/>
            </a:xfrm>
          </p:grpSpPr>
          <p:sp>
            <p:nvSpPr>
              <p:cNvPr id="69673" name="Text Box 15"/>
              <p:cNvSpPr txBox="1">
                <a:spLocks noChangeArrowheads="1"/>
              </p:cNvSpPr>
              <p:nvPr/>
            </p:nvSpPr>
            <p:spPr bwMode="auto">
              <a:xfrm rot="-5400000">
                <a:off x="4114"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sp>
            <p:nvSpPr>
              <p:cNvPr id="69674" name="Text Box 16"/>
              <p:cNvSpPr txBox="1">
                <a:spLocks noChangeArrowheads="1"/>
              </p:cNvSpPr>
              <p:nvPr/>
            </p:nvSpPr>
            <p:spPr bwMode="auto">
              <a:xfrm rot="-5400000">
                <a:off x="4232" y="973"/>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endParaRPr lang="nl-NL" altLang="nl-NL" sz="4800" b="0" dirty="0">
                  <a:latin typeface="Arial" panose="020B0604020202020204" pitchFamily="34" charset="0"/>
                </a:endParaRPr>
              </a:p>
            </p:txBody>
          </p:sp>
          <p:sp>
            <p:nvSpPr>
              <p:cNvPr id="69675" name="Text Box 17"/>
              <p:cNvSpPr txBox="1">
                <a:spLocks noChangeArrowheads="1"/>
              </p:cNvSpPr>
              <p:nvPr/>
            </p:nvSpPr>
            <p:spPr bwMode="auto">
              <a:xfrm rot="-5400000">
                <a:off x="4176" y="978"/>
                <a:ext cx="447"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  </a:t>
                </a:r>
                <a:r>
                  <a:rPr lang="en-US" altLang="nl-NL" sz="1200" b="0" dirty="0">
                    <a:latin typeface="Arial" panose="020B0604020202020204" pitchFamily="34" charset="0"/>
                  </a:rPr>
                  <a:t> </a:t>
                </a:r>
                <a:r>
                  <a:rPr lang="en-US" altLang="nl-NL" sz="2000" b="0" dirty="0">
                    <a:latin typeface="Arial" panose="020B0604020202020204" pitchFamily="34" charset="0"/>
                  </a:rPr>
                  <a:t>.</a:t>
                </a:r>
                <a:endParaRPr lang="nl-NL" altLang="nl-NL" sz="4800" b="0" dirty="0">
                  <a:latin typeface="Arial" panose="020B0604020202020204" pitchFamily="34" charset="0"/>
                </a:endParaRPr>
              </a:p>
            </p:txBody>
          </p:sp>
        </p:grpSp>
        <p:sp>
          <p:nvSpPr>
            <p:cNvPr id="69649" name="Rectangle 19" descr="Small grid"/>
            <p:cNvSpPr>
              <a:spLocks noChangeArrowheads="1"/>
            </p:cNvSpPr>
            <p:nvPr/>
          </p:nvSpPr>
          <p:spPr bwMode="auto">
            <a:xfrm rot="5400000" flipH="1">
              <a:off x="2136" y="512"/>
              <a:ext cx="461" cy="511"/>
            </a:xfrm>
            <a:prstGeom prst="rect">
              <a:avLst/>
            </a:prstGeom>
            <a:pattFill prst="smGrid">
              <a:fgClr>
                <a:schemeClr val="tx1"/>
              </a:fgClr>
              <a:bgClr>
                <a:srgbClr val="CC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0" name="Rectangle 20" descr="Small grid"/>
            <p:cNvSpPr>
              <a:spLocks noChangeArrowheads="1"/>
            </p:cNvSpPr>
            <p:nvPr/>
          </p:nvSpPr>
          <p:spPr bwMode="auto">
            <a:xfrm rot="5400000" flipH="1">
              <a:off x="2497" y="1835"/>
              <a:ext cx="613" cy="1384"/>
            </a:xfrm>
            <a:prstGeom prst="rect">
              <a:avLst/>
            </a:prstGeom>
            <a:pattFill prst="smGrid">
              <a:fgClr>
                <a:schemeClr val="tx1"/>
              </a:fgClr>
              <a:bgClr>
                <a:srgbClr val="CC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1" name="Rectangle 22" descr="Small grid"/>
            <p:cNvSpPr>
              <a:spLocks noChangeArrowheads="1"/>
            </p:cNvSpPr>
            <p:nvPr/>
          </p:nvSpPr>
          <p:spPr bwMode="auto">
            <a:xfrm rot="5400000" flipH="1">
              <a:off x="2236" y="1433"/>
              <a:ext cx="667" cy="905"/>
            </a:xfrm>
            <a:prstGeom prst="rect">
              <a:avLst/>
            </a:prstGeom>
            <a:pattFill prst="smGrid">
              <a:fgClr>
                <a:schemeClr val="tx1"/>
              </a:fgClr>
              <a:bgClr>
                <a:srgbClr val="CCCC00"/>
              </a:bgClr>
            </a:patt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2" name="Line 24"/>
            <p:cNvSpPr>
              <a:spLocks noChangeShapeType="1"/>
            </p:cNvSpPr>
            <p:nvPr/>
          </p:nvSpPr>
          <p:spPr bwMode="auto">
            <a:xfrm rot="5400000" flipH="1">
              <a:off x="2121" y="2472"/>
              <a:ext cx="1797"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9653" name="Line 25"/>
            <p:cNvSpPr>
              <a:spLocks noChangeShapeType="1"/>
            </p:cNvSpPr>
            <p:nvPr/>
          </p:nvSpPr>
          <p:spPr bwMode="auto">
            <a:xfrm rot="5400000" flipH="1">
              <a:off x="724" y="1925"/>
              <a:ext cx="2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9654" name="Oval 27"/>
            <p:cNvSpPr>
              <a:spLocks noChangeArrowheads="1"/>
            </p:cNvSpPr>
            <p:nvPr/>
          </p:nvSpPr>
          <p:spPr bwMode="auto">
            <a:xfrm>
              <a:off x="2092" y="52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5" name="Oval 28"/>
            <p:cNvSpPr>
              <a:spLocks noChangeArrowheads="1"/>
            </p:cNvSpPr>
            <p:nvPr/>
          </p:nvSpPr>
          <p:spPr bwMode="auto">
            <a:xfrm>
              <a:off x="2092" y="984"/>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6" name="Oval 29"/>
            <p:cNvSpPr>
              <a:spLocks noChangeArrowheads="1"/>
            </p:cNvSpPr>
            <p:nvPr/>
          </p:nvSpPr>
          <p:spPr bwMode="auto">
            <a:xfrm>
              <a:off x="2099" y="1535"/>
              <a:ext cx="34" cy="33"/>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7" name="Oval 30"/>
            <p:cNvSpPr>
              <a:spLocks noChangeArrowheads="1"/>
            </p:cNvSpPr>
            <p:nvPr/>
          </p:nvSpPr>
          <p:spPr bwMode="auto">
            <a:xfrm>
              <a:off x="2092" y="220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8" name="Oval 31"/>
            <p:cNvSpPr>
              <a:spLocks noChangeArrowheads="1"/>
            </p:cNvSpPr>
            <p:nvPr/>
          </p:nvSpPr>
          <p:spPr bwMode="auto">
            <a:xfrm>
              <a:off x="2092" y="2802"/>
              <a:ext cx="34" cy="32"/>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59" name="Oval 32"/>
            <p:cNvSpPr>
              <a:spLocks noChangeArrowheads="1"/>
            </p:cNvSpPr>
            <p:nvPr/>
          </p:nvSpPr>
          <p:spPr bwMode="auto">
            <a:xfrm>
              <a:off x="2091" y="3324"/>
              <a:ext cx="34" cy="34"/>
            </a:xfrm>
            <a:prstGeom prst="ellipse">
              <a:avLst/>
            </a:prstGeom>
            <a:solidFill>
              <a:schemeClr val="tx1"/>
            </a:solidFill>
            <a:ln w="9525">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60" name="Rectangle 33"/>
            <p:cNvSpPr>
              <a:spLocks noChangeArrowheads="1"/>
            </p:cNvSpPr>
            <p:nvPr/>
          </p:nvSpPr>
          <p:spPr bwMode="auto">
            <a:xfrm>
              <a:off x="2607" y="3332"/>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61" name="Rectangle 34"/>
            <p:cNvSpPr>
              <a:spLocks noChangeArrowheads="1"/>
            </p:cNvSpPr>
            <p:nvPr/>
          </p:nvSpPr>
          <p:spPr bwMode="auto">
            <a:xfrm>
              <a:off x="3003" y="3332"/>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62" name="Rectangle 35"/>
            <p:cNvSpPr>
              <a:spLocks noChangeArrowheads="1"/>
            </p:cNvSpPr>
            <p:nvPr/>
          </p:nvSpPr>
          <p:spPr bwMode="auto">
            <a:xfrm>
              <a:off x="3480" y="3332"/>
              <a:ext cx="21"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63" name="Rectangle 36"/>
            <p:cNvSpPr>
              <a:spLocks noChangeArrowheads="1"/>
            </p:cNvSpPr>
            <p:nvPr/>
          </p:nvSpPr>
          <p:spPr bwMode="auto">
            <a:xfrm>
              <a:off x="3859" y="3332"/>
              <a:ext cx="20" cy="22"/>
            </a:xfrm>
            <a:prstGeom prst="rect">
              <a:avLst/>
            </a:prstGeom>
            <a:solidFill>
              <a:schemeClr val="tx1"/>
            </a:solidFill>
            <a:ln w="9525">
              <a:solidFill>
                <a:schemeClr val="tx1"/>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nl-NL" altLang="nl-NL" sz="2400">
                <a:latin typeface="Arial" panose="020B0604020202020204" pitchFamily="34" charset="0"/>
              </a:endParaRPr>
            </a:p>
          </p:txBody>
        </p:sp>
        <p:sp>
          <p:nvSpPr>
            <p:cNvPr id="69664" name="Line 47"/>
            <p:cNvSpPr>
              <a:spLocks noChangeShapeType="1"/>
            </p:cNvSpPr>
            <p:nvPr/>
          </p:nvSpPr>
          <p:spPr bwMode="auto">
            <a:xfrm rot="5400000" flipH="1">
              <a:off x="3237" y="3078"/>
              <a:ext cx="522" cy="0"/>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9665" name="Text Box 143"/>
            <p:cNvSpPr txBox="1">
              <a:spLocks noChangeArrowheads="1"/>
            </p:cNvSpPr>
            <p:nvPr/>
          </p:nvSpPr>
          <p:spPr bwMode="auto">
            <a:xfrm>
              <a:off x="3251" y="3298"/>
              <a:ext cx="724"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400" b="0">
                  <a:latin typeface="Arial" panose="020B0604020202020204" pitchFamily="34" charset="0"/>
                </a:rPr>
                <a:t>U(x</a:t>
              </a:r>
              <a:r>
                <a:rPr lang="nl-NL" altLang="nl-NL" sz="2400" b="0" baseline="-25000">
                  <a:latin typeface="Arial" panose="020B0604020202020204" pitchFamily="34" charset="0"/>
                </a:rPr>
                <a:t>2</a:t>
              </a:r>
              <a:r>
                <a:rPr lang="nl-NL" altLang="nl-NL" sz="2400" b="0">
                  <a:latin typeface="Arial" panose="020B0604020202020204" pitchFamily="34" charset="0"/>
                </a:rPr>
                <a:t>)</a:t>
              </a:r>
            </a:p>
          </p:txBody>
        </p:sp>
        <p:sp>
          <p:nvSpPr>
            <p:cNvPr id="69666" name="Line 46"/>
            <p:cNvSpPr>
              <a:spLocks noChangeShapeType="1"/>
            </p:cNvSpPr>
            <p:nvPr/>
          </p:nvSpPr>
          <p:spPr bwMode="auto">
            <a:xfrm rot="5400000" flipH="1">
              <a:off x="1455" y="2159"/>
              <a:ext cx="2329"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GB"/>
            </a:p>
          </p:txBody>
        </p:sp>
        <p:sp>
          <p:nvSpPr>
            <p:cNvPr id="69667" name="Text Box 146"/>
            <p:cNvSpPr txBox="1">
              <a:spLocks noChangeArrowheads="1"/>
            </p:cNvSpPr>
            <p:nvPr/>
          </p:nvSpPr>
          <p:spPr bwMode="auto">
            <a:xfrm>
              <a:off x="2610" y="3200"/>
              <a:ext cx="432"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a:latin typeface="Arial" panose="020B0604020202020204" pitchFamily="34" charset="0"/>
                </a:rPr>
                <a:t>...</a:t>
              </a:r>
            </a:p>
          </p:txBody>
        </p:sp>
        <p:sp>
          <p:nvSpPr>
            <p:cNvPr id="69668" name="Text Box 159"/>
            <p:cNvSpPr txBox="1">
              <a:spLocks noChangeArrowheads="1"/>
            </p:cNvSpPr>
            <p:nvPr/>
          </p:nvSpPr>
          <p:spPr bwMode="auto">
            <a:xfrm>
              <a:off x="1466" y="1085"/>
              <a:ext cx="357" cy="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nl-NL" altLang="nl-NL" sz="2000" b="0">
                  <a:latin typeface="Arial" panose="020B0604020202020204" pitchFamily="34" charset="0"/>
                </a:rPr>
                <a:t>.</a:t>
              </a:r>
            </a:p>
            <a:p>
              <a:pPr>
                <a:lnSpc>
                  <a:spcPct val="90000"/>
                </a:lnSpc>
                <a:spcBef>
                  <a:spcPct val="0"/>
                </a:spcBef>
                <a:buFontTx/>
                <a:buNone/>
              </a:pPr>
              <a:endParaRPr lang="nl-NL" altLang="nl-NL" sz="2000" b="0">
                <a:latin typeface="Arial" panose="020B0604020202020204" pitchFamily="34" charset="0"/>
              </a:endParaRPr>
            </a:p>
            <a:p>
              <a:pPr>
                <a:lnSpc>
                  <a:spcPct val="90000"/>
                </a:lnSpc>
                <a:spcBef>
                  <a:spcPct val="0"/>
                </a:spcBef>
                <a:buFontTx/>
                <a:buNone/>
              </a:pPr>
              <a:r>
                <a:rPr lang="nl-NL" altLang="nl-NL" sz="2000" b="0">
                  <a:latin typeface="Arial" panose="020B0604020202020204" pitchFamily="34" charset="0"/>
                </a:rPr>
                <a:t>.</a:t>
              </a:r>
            </a:p>
            <a:p>
              <a:pPr>
                <a:lnSpc>
                  <a:spcPct val="90000"/>
                </a:lnSpc>
                <a:spcBef>
                  <a:spcPct val="0"/>
                </a:spcBef>
                <a:buFontTx/>
                <a:buNone/>
              </a:pPr>
              <a:endParaRPr lang="nl-NL" altLang="nl-NL" sz="2000" b="0">
                <a:latin typeface="Arial" panose="020B0604020202020204" pitchFamily="34" charset="0"/>
              </a:endParaRPr>
            </a:p>
            <a:p>
              <a:pPr>
                <a:lnSpc>
                  <a:spcPct val="90000"/>
                </a:lnSpc>
                <a:spcBef>
                  <a:spcPct val="0"/>
                </a:spcBef>
                <a:buFontTx/>
                <a:buNone/>
              </a:pPr>
              <a:r>
                <a:rPr lang="nl-NL" altLang="nl-NL" sz="2000" b="0">
                  <a:latin typeface="Arial" panose="020B0604020202020204" pitchFamily="34" charset="0"/>
                </a:rPr>
                <a:t>.</a:t>
              </a:r>
              <a:endParaRPr lang="nl-NL" altLang="nl-NL" sz="4800" b="0">
                <a:latin typeface="Arial" panose="020B0604020202020204" pitchFamily="34" charset="0"/>
              </a:endParaRPr>
            </a:p>
          </p:txBody>
        </p:sp>
        <p:sp>
          <p:nvSpPr>
            <p:cNvPr id="69669" name="Text Box 160"/>
            <p:cNvSpPr txBox="1">
              <a:spLocks noChangeArrowheads="1"/>
            </p:cNvSpPr>
            <p:nvPr/>
          </p:nvSpPr>
          <p:spPr bwMode="auto">
            <a:xfrm>
              <a:off x="657" y="370"/>
              <a:ext cx="1546"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a:t>
              </a:r>
              <a:r>
                <a:rPr lang="nl-NL" altLang="nl-NL" b="0">
                  <a:latin typeface="Arial" panose="020B0604020202020204" pitchFamily="34" charset="0"/>
                </a:rPr>
                <a:t>+</a:t>
              </a:r>
              <a:r>
                <a:rPr lang="nl-NL" altLang="nl-NL" sz="1200" b="0">
                  <a:latin typeface="Arial" panose="020B0604020202020204" pitchFamily="34" charset="0"/>
                </a:rPr>
                <a:t> </a:t>
              </a:r>
              <a:r>
                <a:rPr lang="en-US" altLang="nl-NL" b="0" baseline="30000">
                  <a:latin typeface="Arial" panose="020B0604020202020204" pitchFamily="34" charset="0"/>
                </a:rPr>
                <a:t>...</a:t>
              </a:r>
              <a:r>
                <a:rPr lang="nl-NL" altLang="nl-NL" sz="1200" b="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9670" name="Text Box 161"/>
            <p:cNvSpPr txBox="1">
              <a:spLocks noChangeArrowheads="1"/>
            </p:cNvSpPr>
            <p:nvPr/>
          </p:nvSpPr>
          <p:spPr bwMode="auto">
            <a:xfrm>
              <a:off x="395" y="844"/>
              <a:ext cx="1857"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n–1</a:t>
              </a:r>
              <a:r>
                <a:rPr lang="nl-NL" altLang="nl-NL" b="0">
                  <a:latin typeface="Arial" panose="020B0604020202020204" pitchFamily="34" charset="0"/>
                </a:rPr>
                <a:t>+ </a:t>
              </a:r>
              <a:r>
                <a:rPr lang="en-US" altLang="nl-NL" b="0" baseline="30000">
                  <a:latin typeface="Arial" panose="020B0604020202020204" pitchFamily="34" charset="0"/>
                </a:rPr>
                <a:t>... </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9671" name="Text Box 162"/>
            <p:cNvSpPr txBox="1">
              <a:spLocks noChangeArrowheads="1"/>
            </p:cNvSpPr>
            <p:nvPr/>
          </p:nvSpPr>
          <p:spPr bwMode="auto">
            <a:xfrm>
              <a:off x="1383" y="2667"/>
              <a:ext cx="84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1</a:t>
              </a:r>
              <a:r>
                <a:rPr lang="nl-NL" altLang="nl-NL" b="0">
                  <a:latin typeface="Arial" panose="020B0604020202020204" pitchFamily="34" charset="0"/>
                </a:rPr>
                <a:t>)</a:t>
              </a:r>
            </a:p>
          </p:txBody>
        </p:sp>
        <p:sp>
          <p:nvSpPr>
            <p:cNvPr id="69672" name="Text Box 163"/>
            <p:cNvSpPr txBox="1">
              <a:spLocks noChangeArrowheads="1"/>
            </p:cNvSpPr>
            <p:nvPr/>
          </p:nvSpPr>
          <p:spPr bwMode="auto">
            <a:xfrm>
              <a:off x="998" y="2063"/>
              <a:ext cx="127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b="0">
                  <a:latin typeface="Arial" panose="020B0604020202020204" pitchFamily="34" charset="0"/>
                </a:rPr>
                <a:t>w(p</a:t>
              </a:r>
              <a:r>
                <a:rPr lang="nl-NL" altLang="nl-NL" b="0" baseline="-25000">
                  <a:latin typeface="Arial" panose="020B0604020202020204" pitchFamily="34" charset="0"/>
                </a:rPr>
                <a:t>2</a:t>
              </a:r>
              <a:r>
                <a:rPr lang="nl-NL" altLang="nl-NL" b="0">
                  <a:latin typeface="Arial" panose="020B0604020202020204" pitchFamily="34" charset="0"/>
                </a:rPr>
                <a:t>+p</a:t>
              </a:r>
              <a:r>
                <a:rPr lang="nl-NL" altLang="nl-NL" b="0" baseline="-25000">
                  <a:latin typeface="Arial" panose="020B0604020202020204" pitchFamily="34" charset="0"/>
                </a:rPr>
                <a:t>1</a:t>
              </a:r>
              <a:r>
                <a:rPr lang="nl-NL" altLang="nl-NL" b="0">
                  <a:latin typeface="Arial" panose="020B0604020202020204" pitchFamily="34" charset="0"/>
                </a:rPr>
                <a:t>)</a:t>
              </a:r>
            </a:p>
          </p:txBody>
        </p:sp>
      </p:grpSp>
      <p:sp>
        <p:nvSpPr>
          <p:cNvPr id="243876" name="Text Box 164"/>
          <p:cNvSpPr txBox="1">
            <a:spLocks noChangeArrowheads="1"/>
          </p:cNvSpPr>
          <p:nvPr/>
        </p:nvSpPr>
        <p:spPr bwMode="auto">
          <a:xfrm>
            <a:off x="23813" y="0"/>
            <a:ext cx="26781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altLang="nl-NL" b="0" dirty="0">
                <a:solidFill>
                  <a:srgbClr val="0000FF"/>
                </a:solidFill>
                <a:latin typeface="Arial" panose="020B0604020202020204" pitchFamily="34" charset="0"/>
                <a:cs typeface="Times New Roman" panose="02020603050405020304" pitchFamily="18" charset="0"/>
                <a:sym typeface="Math3" panose="00000400000000000000" pitchFamily="2" charset="2"/>
              </a:rPr>
              <a:t>Figure </a:t>
            </a:r>
            <a:r>
              <a:rPr lang="en-US"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rPr>
              <a:t>******</a:t>
            </a:r>
            <a:endParaRPr lang="en-GB" altLang="nl-NL" sz="4800" b="0" baseline="-120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243877" name="Text Box 165"/>
          <p:cNvSpPr txBox="1">
            <a:spLocks noChangeArrowheads="1"/>
          </p:cNvSpPr>
          <p:nvPr/>
        </p:nvSpPr>
        <p:spPr bwMode="auto">
          <a:xfrm>
            <a:off x="0" y="5837238"/>
            <a:ext cx="947737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0000"/>
              </a:lnSpc>
              <a:spcBef>
                <a:spcPct val="0"/>
              </a:spcBef>
              <a:buFontTx/>
              <a:buNone/>
            </a:pPr>
            <a:r>
              <a:rPr lang="nl-NL" altLang="nl-NL" sz="2800" b="0" dirty="0">
                <a:latin typeface="Arial" panose="020B0604020202020204" pitchFamily="34" charset="0"/>
              </a:rPr>
              <a:t>Value is</a:t>
            </a:r>
            <a:br>
              <a:rPr lang="nl-NL" altLang="nl-NL" sz="2800" b="0" dirty="0">
                <a:latin typeface="Arial" panose="020B0604020202020204" pitchFamily="34" charset="0"/>
              </a:rPr>
            </a:br>
            <a:r>
              <a:rPr lang="nl-NL" altLang="nl-NL" sz="2400" b="0" dirty="0">
                <a:latin typeface="Arial" panose="020B0604020202020204" pitchFamily="34" charset="0"/>
              </a:rPr>
              <a:t>(</a:t>
            </a:r>
            <a:r>
              <a:rPr lang="nl-NL" altLang="nl-NL" sz="2000" b="0" dirty="0">
                <a:latin typeface="Arial" panose="020B0604020202020204" pitchFamily="34" charset="0"/>
              </a:rPr>
              <a:t>w(</a:t>
            </a:r>
            <a:r>
              <a:rPr lang="nl-NL" altLang="nl-NL" sz="2000" b="0" dirty="0" err="1">
                <a:latin typeface="Arial" panose="020B0604020202020204" pitchFamily="34" charset="0"/>
              </a:rPr>
              <a:t>p</a:t>
            </a:r>
            <a:r>
              <a:rPr lang="nl-NL" altLang="nl-NL" sz="2000" b="0" baseline="-25000" dirty="0" err="1">
                <a:latin typeface="Arial" panose="020B0604020202020204" pitchFamily="34" charset="0"/>
              </a:rPr>
              <a:t>n</a:t>
            </a:r>
            <a:r>
              <a:rPr lang="nl-NL" altLang="nl-NL" sz="2000" b="0" dirty="0" err="1">
                <a:latin typeface="Arial" panose="020B0604020202020204" pitchFamily="34" charset="0"/>
              </a:rPr>
              <a:t>+r</a:t>
            </a:r>
            <a:r>
              <a:rPr lang="nl-NL" altLang="nl-NL" sz="2000" b="0" baseline="-25000" dirty="0" err="1">
                <a:latin typeface="Arial" panose="020B0604020202020204" pitchFamily="34" charset="0"/>
              </a:rPr>
              <a:t>n</a:t>
            </a:r>
            <a:r>
              <a:rPr lang="nl-NL" altLang="nl-NL" sz="2000" b="0" dirty="0">
                <a:latin typeface="Arial" panose="020B0604020202020204" pitchFamily="34" charset="0"/>
              </a:rPr>
              <a:t>) </a:t>
            </a:r>
            <a:r>
              <a:rPr lang="nl-NL" altLang="nl-NL" sz="2000" b="0" dirty="0">
                <a:latin typeface="Symbol" panose="05050102010706020507" pitchFamily="18" charset="2"/>
              </a:rPr>
              <a:t>- </a:t>
            </a:r>
            <a:r>
              <a:rPr lang="nl-NL" altLang="nl-NL" sz="2000" b="0" dirty="0">
                <a:latin typeface="Arial" panose="020B0604020202020204" pitchFamily="34" charset="0"/>
              </a:rPr>
              <a:t>w(</a:t>
            </a:r>
            <a:r>
              <a:rPr lang="nl-NL" altLang="nl-NL" sz="2000" b="0" dirty="0" err="1">
                <a:latin typeface="Arial" panose="020B0604020202020204" pitchFamily="34" charset="0"/>
              </a:rPr>
              <a:t>r</a:t>
            </a:r>
            <a:r>
              <a:rPr lang="nl-NL" altLang="nl-NL" sz="2000" b="0" baseline="-25000" dirty="0" err="1">
                <a:latin typeface="Arial" panose="020B0604020202020204" pitchFamily="34" charset="0"/>
              </a:rPr>
              <a:t>n</a:t>
            </a:r>
            <a:r>
              <a:rPr lang="nl-NL" altLang="nl-NL" sz="2000" b="0" dirty="0">
                <a:latin typeface="Arial" panose="020B0604020202020204" pitchFamily="34" charset="0"/>
              </a:rPr>
              <a:t>)</a:t>
            </a:r>
            <a:r>
              <a:rPr lang="nl-NL" altLang="nl-NL" sz="2400" b="0" dirty="0">
                <a:latin typeface="Arial" panose="020B0604020202020204" pitchFamily="34" charset="0"/>
              </a:rPr>
              <a:t>)U(</a:t>
            </a:r>
            <a:r>
              <a:rPr lang="nl-NL" altLang="nl-NL" sz="2000" b="0" dirty="0" err="1">
                <a:latin typeface="Arial" panose="020B0604020202020204" pitchFamily="34" charset="0"/>
              </a:rPr>
              <a:t>x</a:t>
            </a:r>
            <a:r>
              <a:rPr lang="nl-NL" altLang="nl-NL" sz="2000" b="0" baseline="-25000" dirty="0" err="1">
                <a:latin typeface="Arial" panose="020B0604020202020204" pitchFamily="34" charset="0"/>
              </a:rPr>
              <a:t>n</a:t>
            </a:r>
            <a:r>
              <a:rPr lang="nl-NL" altLang="nl-NL" sz="2000" b="0" dirty="0">
                <a:latin typeface="Arial" panose="020B0604020202020204" pitchFamily="34" charset="0"/>
              </a:rPr>
              <a:t>) + </a:t>
            </a:r>
            <a:r>
              <a:rPr lang="nl-NL" altLang="nl-NL" sz="2000" b="0" baseline="30000" dirty="0">
                <a:latin typeface="Arial" panose="020B0604020202020204" pitchFamily="34" charset="0"/>
              </a:rPr>
              <a:t>... </a:t>
            </a:r>
            <a:r>
              <a:rPr lang="nl-NL" altLang="nl-NL" sz="2000" b="0" dirty="0">
                <a:latin typeface="Arial" panose="020B0604020202020204" pitchFamily="34" charset="0"/>
              </a:rPr>
              <a:t>+ </a:t>
            </a:r>
            <a:r>
              <a:rPr lang="nl-NL" altLang="nl-NL" sz="2400" b="0" dirty="0">
                <a:latin typeface="Arial" panose="020B0604020202020204" pitchFamily="34" charset="0"/>
              </a:rPr>
              <a:t>(</a:t>
            </a:r>
            <a:r>
              <a:rPr lang="nl-NL" altLang="nl-NL" sz="2000" b="0" dirty="0">
                <a:latin typeface="Arial" panose="020B0604020202020204" pitchFamily="34" charset="0"/>
              </a:rPr>
              <a:t>w(p</a:t>
            </a:r>
            <a:r>
              <a:rPr lang="nl-NL" altLang="nl-NL" sz="2000" b="0" baseline="-25000" dirty="0">
                <a:latin typeface="Arial" panose="020B0604020202020204" pitchFamily="34" charset="0"/>
              </a:rPr>
              <a:t>2</a:t>
            </a:r>
            <a:r>
              <a:rPr lang="nl-NL" altLang="nl-NL" sz="2000" b="0" dirty="0">
                <a:latin typeface="Arial" panose="020B0604020202020204" pitchFamily="34" charset="0"/>
              </a:rPr>
              <a:t>+r</a:t>
            </a:r>
            <a:r>
              <a:rPr lang="nl-NL" altLang="nl-NL" sz="2000" b="0" baseline="-25000" dirty="0">
                <a:latin typeface="Arial" panose="020B0604020202020204" pitchFamily="34" charset="0"/>
              </a:rPr>
              <a:t>2</a:t>
            </a:r>
            <a:r>
              <a:rPr lang="nl-NL" altLang="nl-NL" sz="2000" b="0" dirty="0">
                <a:latin typeface="Arial" panose="020B0604020202020204" pitchFamily="34" charset="0"/>
              </a:rPr>
              <a:t>) </a:t>
            </a:r>
            <a:r>
              <a:rPr lang="nl-NL" altLang="nl-NL" sz="2000" b="0" dirty="0">
                <a:latin typeface="Symbol" panose="05050102010706020507" pitchFamily="18" charset="2"/>
              </a:rPr>
              <a:t>- </a:t>
            </a:r>
            <a:r>
              <a:rPr lang="nl-NL" altLang="nl-NL" sz="2000" b="0" dirty="0">
                <a:latin typeface="Arial" panose="020B0604020202020204" pitchFamily="34" charset="0"/>
              </a:rPr>
              <a:t>w(r</a:t>
            </a:r>
            <a:r>
              <a:rPr lang="nl-NL" altLang="nl-NL" sz="2000" b="0" baseline="-25000" dirty="0">
                <a:latin typeface="Arial" panose="020B0604020202020204" pitchFamily="34" charset="0"/>
              </a:rPr>
              <a:t>2</a:t>
            </a:r>
            <a:r>
              <a:rPr lang="nl-NL" altLang="nl-NL" sz="2000" b="0" dirty="0">
                <a:latin typeface="Arial" panose="020B0604020202020204" pitchFamily="34" charset="0"/>
              </a:rPr>
              <a:t>)</a:t>
            </a:r>
            <a:r>
              <a:rPr lang="nl-NL" altLang="nl-NL" sz="2400" b="0" dirty="0">
                <a:latin typeface="Arial" panose="020B0604020202020204" pitchFamily="34" charset="0"/>
              </a:rPr>
              <a:t>)U(</a:t>
            </a:r>
            <a:r>
              <a:rPr lang="nl-NL" altLang="nl-NL" sz="2000" b="0" dirty="0">
                <a:latin typeface="Arial" panose="020B0604020202020204" pitchFamily="34" charset="0"/>
              </a:rPr>
              <a:t>x</a:t>
            </a:r>
            <a:r>
              <a:rPr lang="nl-NL" altLang="nl-NL" sz="2000" b="0" baseline="-25000" dirty="0">
                <a:latin typeface="Arial" panose="020B0604020202020204" pitchFamily="34" charset="0"/>
              </a:rPr>
              <a:t>2</a:t>
            </a:r>
            <a:r>
              <a:rPr lang="nl-NL" altLang="nl-NL" sz="2000" b="0" dirty="0">
                <a:latin typeface="Arial" panose="020B0604020202020204" pitchFamily="34" charset="0"/>
              </a:rPr>
              <a:t>) + </a:t>
            </a:r>
            <a:r>
              <a:rPr lang="nl-NL" altLang="nl-NL" sz="2400" b="0" dirty="0">
                <a:latin typeface="Arial" panose="020B0604020202020204" pitchFamily="34" charset="0"/>
              </a:rPr>
              <a:t>(</a:t>
            </a:r>
            <a:r>
              <a:rPr lang="nl-NL" altLang="nl-NL" sz="2000" b="0" dirty="0">
                <a:latin typeface="Arial" panose="020B0604020202020204" pitchFamily="34" charset="0"/>
              </a:rPr>
              <a:t>w(p</a:t>
            </a:r>
            <a:r>
              <a:rPr lang="nl-NL" altLang="nl-NL" sz="2000" b="0" baseline="-25000" dirty="0">
                <a:latin typeface="Arial" panose="020B0604020202020204" pitchFamily="34" charset="0"/>
              </a:rPr>
              <a:t>1</a:t>
            </a:r>
            <a:r>
              <a:rPr lang="nl-NL" altLang="nl-NL" sz="2000" b="0" dirty="0">
                <a:latin typeface="Arial" panose="020B0604020202020204" pitchFamily="34" charset="0"/>
              </a:rPr>
              <a:t>+r</a:t>
            </a:r>
            <a:r>
              <a:rPr lang="nl-NL" altLang="nl-NL" sz="2000" b="0" baseline="-25000" dirty="0">
                <a:latin typeface="Arial" panose="020B0604020202020204" pitchFamily="34" charset="0"/>
              </a:rPr>
              <a:t>1</a:t>
            </a:r>
            <a:r>
              <a:rPr lang="nl-NL" altLang="nl-NL" sz="2000" b="0" dirty="0">
                <a:latin typeface="Arial" panose="020B0604020202020204" pitchFamily="34" charset="0"/>
              </a:rPr>
              <a:t>) </a:t>
            </a:r>
            <a:r>
              <a:rPr lang="nl-NL" altLang="nl-NL" sz="2000" b="0" dirty="0">
                <a:latin typeface="Symbol" panose="05050102010706020507" pitchFamily="18" charset="2"/>
              </a:rPr>
              <a:t>- </a:t>
            </a:r>
            <a:r>
              <a:rPr lang="nl-NL" altLang="nl-NL" sz="2000" b="0" dirty="0">
                <a:latin typeface="Arial" panose="020B0604020202020204" pitchFamily="34" charset="0"/>
              </a:rPr>
              <a:t>w(r</a:t>
            </a:r>
            <a:r>
              <a:rPr lang="nl-NL" altLang="nl-NL" sz="2000" b="0" baseline="-25000" dirty="0">
                <a:latin typeface="Arial" panose="020B0604020202020204" pitchFamily="34" charset="0"/>
              </a:rPr>
              <a:t>1</a:t>
            </a:r>
            <a:r>
              <a:rPr lang="nl-NL" altLang="nl-NL" sz="2000" b="0" dirty="0">
                <a:latin typeface="Arial" panose="020B0604020202020204" pitchFamily="34" charset="0"/>
              </a:rPr>
              <a:t>)</a:t>
            </a:r>
            <a:r>
              <a:rPr lang="nl-NL" altLang="nl-NL" sz="2400" b="0" dirty="0">
                <a:latin typeface="Arial" panose="020B0604020202020204" pitchFamily="34" charset="0"/>
              </a:rPr>
              <a:t>)U(</a:t>
            </a:r>
            <a:r>
              <a:rPr lang="nl-NL" altLang="nl-NL" sz="2000" b="0" dirty="0">
                <a:latin typeface="Arial" panose="020B0604020202020204" pitchFamily="34" charset="0"/>
              </a:rPr>
              <a:t>x</a:t>
            </a:r>
            <a:r>
              <a:rPr lang="nl-NL" altLang="nl-NL" sz="2000" b="0" baseline="-25000" dirty="0">
                <a:latin typeface="Arial" panose="020B0604020202020204" pitchFamily="34" charset="0"/>
              </a:rPr>
              <a:t>1</a:t>
            </a:r>
            <a:r>
              <a:rPr lang="nl-NL" altLang="nl-NL" sz="2000" b="0" dirty="0">
                <a:latin typeface="Arial" panose="020B0604020202020204" pitchFamily="34" charset="0"/>
              </a:rPr>
              <a:t>)</a:t>
            </a:r>
            <a:r>
              <a:rPr lang="nl-NL" altLang="nl-NL" sz="2400" b="0" dirty="0">
                <a:latin typeface="Arial" panose="020B0604020202020204" pitchFamily="34" charset="0"/>
              </a:rPr>
              <a:t> </a:t>
            </a:r>
          </a:p>
        </p:txBody>
      </p:sp>
      <p:sp>
        <p:nvSpPr>
          <p:cNvPr id="243879" name="Text Box 167"/>
          <p:cNvSpPr txBox="1">
            <a:spLocks noChangeArrowheads="1"/>
          </p:cNvSpPr>
          <p:nvPr/>
        </p:nvSpPr>
        <p:spPr bwMode="auto">
          <a:xfrm>
            <a:off x="5988050" y="1443038"/>
            <a:ext cx="3154363"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55448" tIns="77724" rIns="155448" bIns="77724"/>
          <a:lstStyle>
            <a:lvl1pPr defTabSz="1554163">
              <a:spcBef>
                <a:spcPct val="20000"/>
              </a:spcBef>
              <a:buChar char="•"/>
              <a:defRPr sz="3200">
                <a:solidFill>
                  <a:schemeClr val="tx1"/>
                </a:solidFill>
                <a:latin typeface="Times New Roman" panose="02020603050405020304" pitchFamily="18" charset="0"/>
              </a:defRPr>
            </a:lvl1pPr>
            <a:lvl2pPr marL="742950" indent="-285750" defTabSz="1554163">
              <a:spcBef>
                <a:spcPct val="20000"/>
              </a:spcBef>
              <a:buChar char="–"/>
              <a:defRPr sz="2800">
                <a:solidFill>
                  <a:schemeClr val="tx1"/>
                </a:solidFill>
                <a:latin typeface="Times New Roman" panose="02020603050405020304" pitchFamily="18" charset="0"/>
              </a:defRPr>
            </a:lvl2pPr>
            <a:lvl3pPr marL="1143000" indent="-228600" defTabSz="1554163">
              <a:spcBef>
                <a:spcPct val="20000"/>
              </a:spcBef>
              <a:buChar char="•"/>
              <a:defRPr sz="2400">
                <a:solidFill>
                  <a:schemeClr val="tx1"/>
                </a:solidFill>
                <a:latin typeface="Times New Roman" panose="02020603050405020304" pitchFamily="18" charset="0"/>
              </a:defRPr>
            </a:lvl3pPr>
            <a:lvl4pPr marL="1600200" indent="-228600" defTabSz="1554163">
              <a:spcBef>
                <a:spcPct val="20000"/>
              </a:spcBef>
              <a:buChar char="–"/>
              <a:defRPr sz="2000">
                <a:solidFill>
                  <a:schemeClr val="tx1"/>
                </a:solidFill>
                <a:latin typeface="Times New Roman" panose="02020603050405020304" pitchFamily="18" charset="0"/>
              </a:defRPr>
            </a:lvl4pPr>
            <a:lvl5pPr marL="2057400" indent="-228600" defTabSz="1554163">
              <a:spcBef>
                <a:spcPct val="20000"/>
              </a:spcBef>
              <a:buChar char="»"/>
              <a:defRPr sz="2000">
                <a:solidFill>
                  <a:schemeClr val="tx1"/>
                </a:solidFill>
                <a:latin typeface="Times New Roman" panose="02020603050405020304" pitchFamily="18" charset="0"/>
              </a:defRPr>
            </a:lvl5pPr>
            <a:lvl6pPr marL="25146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554163"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nl-NL" altLang="nl-NL" sz="2800" b="0" dirty="0" err="1">
                <a:latin typeface="Arial" panose="020B0604020202020204" pitchFamily="34" charset="0"/>
              </a:rPr>
              <a:t>This</a:t>
            </a:r>
            <a:r>
              <a:rPr lang="nl-NL" altLang="nl-NL" sz="2800" b="0" dirty="0">
                <a:latin typeface="Arial" panose="020B0604020202020204" pitchFamily="34" charset="0"/>
              </a:rPr>
              <a:t> </a:t>
            </a:r>
            <a:r>
              <a:rPr lang="nl-NL" altLang="nl-NL" sz="2800" b="0" dirty="0" err="1">
                <a:latin typeface="Arial" panose="020B0604020202020204" pitchFamily="34" charset="0"/>
              </a:rPr>
              <a:t>valuation</a:t>
            </a:r>
            <a:r>
              <a:rPr lang="nl-NL" altLang="nl-NL" sz="2800" b="0" dirty="0">
                <a:latin typeface="Arial" panose="020B0604020202020204" pitchFamily="34" charset="0"/>
              </a:rPr>
              <a:t> </a:t>
            </a:r>
            <a:r>
              <a:rPr lang="nl-NL" altLang="nl-NL" sz="2800" b="0" dirty="0" err="1">
                <a:latin typeface="Arial" panose="020B0604020202020204" pitchFamily="34" charset="0"/>
              </a:rPr>
              <a:t>method</a:t>
            </a:r>
            <a:r>
              <a:rPr lang="nl-NL" altLang="nl-NL" sz="2800" b="0" dirty="0">
                <a:latin typeface="Arial" panose="020B0604020202020204" pitchFamily="34" charset="0"/>
              </a:rPr>
              <a:t> is </a:t>
            </a:r>
            <a:r>
              <a:rPr lang="nl-NL" altLang="nl-NL" sz="2800" b="0" dirty="0" err="1">
                <a:latin typeface="Arial" panose="020B0604020202020204" pitchFamily="34" charset="0"/>
              </a:rPr>
              <a:t>called</a:t>
            </a:r>
            <a:r>
              <a:rPr lang="nl-NL" altLang="nl-NL" sz="2800" b="0" dirty="0">
                <a:latin typeface="Arial" panose="020B0604020202020204" pitchFamily="34" charset="0"/>
              </a:rPr>
              <a:t> (</a:t>
            </a:r>
            <a:r>
              <a:rPr lang="nl-NL" altLang="nl-NL" sz="2800" b="0" dirty="0" err="1">
                <a:latin typeface="Arial" panose="020B0604020202020204" pitchFamily="34" charset="0"/>
              </a:rPr>
              <a:t>cumulative</a:t>
            </a:r>
            <a:r>
              <a:rPr lang="nl-NL" altLang="nl-NL" sz="2800" b="0" dirty="0">
                <a:latin typeface="Arial" panose="020B0604020202020204" pitchFamily="34" charset="0"/>
              </a:rPr>
              <a:t>) </a:t>
            </a:r>
            <a:r>
              <a:rPr lang="nl-NL" altLang="nl-NL" sz="2800" b="0" dirty="0">
                <a:solidFill>
                  <a:srgbClr val="CC9900"/>
                </a:solidFill>
                <a:latin typeface="Arial" panose="020B0604020202020204" pitchFamily="34" charset="0"/>
              </a:rPr>
              <a:t>prospect </a:t>
            </a:r>
            <a:r>
              <a:rPr lang="nl-NL" altLang="nl-NL" sz="2800" b="0" dirty="0" err="1">
                <a:solidFill>
                  <a:srgbClr val="CC9900"/>
                </a:solidFill>
                <a:latin typeface="Arial" panose="020B0604020202020204" pitchFamily="34" charset="0"/>
              </a:rPr>
              <a:t>theory</a:t>
            </a:r>
            <a:r>
              <a:rPr lang="nl-NL" altLang="nl-NL" sz="2800" b="0" dirty="0">
                <a:solidFill>
                  <a:srgbClr val="FFA755"/>
                </a:solidFill>
                <a:latin typeface="Arial" panose="020B0604020202020204" pitchFamily="34" charset="0"/>
              </a:rPr>
              <a:t> </a:t>
            </a:r>
            <a:r>
              <a:rPr lang="nl-NL" altLang="nl-NL" sz="2800" b="0" dirty="0">
                <a:latin typeface="Arial" panose="020B0604020202020204" pitchFamily="34" charset="0"/>
              </a:rPr>
              <a:t>(PT), or RDU.</a:t>
            </a:r>
          </a:p>
        </p:txBody>
      </p:sp>
      <p:sp>
        <p:nvSpPr>
          <p:cNvPr id="55" name="Text Box 3">
            <a:extLst>
              <a:ext uri="{FF2B5EF4-FFF2-40B4-BE49-F238E27FC236}">
                <a16:creationId xmlns:a16="http://schemas.microsoft.com/office/drawing/2014/main" id="{7A062C8A-9C40-439B-88C2-59D0F289755A}"/>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97</a:t>
            </a:fld>
            <a:endParaRPr lang="en-US" altLang="nl-NL" sz="1600"/>
          </a:p>
        </p:txBody>
      </p:sp>
    </p:spTree>
    <p:extLst>
      <p:ext uri="{BB962C8B-B14F-4D97-AF65-F5344CB8AC3E}">
        <p14:creationId xmlns:p14="http://schemas.microsoft.com/office/powerpoint/2010/main" val="3097842707"/>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38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4387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438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876" grpId="0" autoUpdateAnimBg="0"/>
      <p:bldP spid="243877" grpId="0" autoUpdateAnimBg="0"/>
      <p:bldP spid="24387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a:extLst>
              <a:ext uri="{FF2B5EF4-FFF2-40B4-BE49-F238E27FC236}">
                <a16:creationId xmlns:a16="http://schemas.microsoft.com/office/drawing/2014/main" id="{5FB29F94-E753-4554-9EFF-1703B9C044AA}"/>
              </a:ext>
            </a:extLst>
          </p:cNvPr>
          <p:cNvSpPr txBox="1">
            <a:spLocks noChangeArrowheads="1"/>
          </p:cNvSpPr>
          <p:nvPr/>
        </p:nvSpPr>
        <p:spPr bwMode="auto">
          <a:xfrm>
            <a:off x="2195736" y="1196752"/>
            <a:ext cx="46805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3600" dirty="0">
                <a:solidFill>
                  <a:srgbClr val="0000FF"/>
                </a:solidFill>
                <a:sym typeface="Math3" panose="00000400000000000000" pitchFamily="2" charset="2"/>
              </a:rPr>
              <a:t>Ch. </a:t>
            </a:r>
            <a:r>
              <a:rPr lang="en-GB" sz="3600" dirty="0">
                <a:solidFill>
                  <a:srgbClr val="0000FF"/>
                </a:solidFill>
                <a:latin typeface="Arial" panose="020B0604020202020204" pitchFamily="34" charset="0"/>
                <a:cs typeface="Times New Roman" panose="02020603050405020304" pitchFamily="18" charset="0"/>
                <a:sym typeface="Math3" panose="00000400000000000000" pitchFamily="2" charset="2"/>
              </a:rPr>
              <a:t>5 finished</a:t>
            </a:r>
            <a:endParaRPr lang="en-GB" altLang="nl-NL" sz="3600" dirty="0">
              <a:solidFill>
                <a:srgbClr val="0000FF"/>
              </a:solidFill>
              <a:latin typeface="Arial" panose="020B0604020202020204" pitchFamily="34" charset="0"/>
              <a:cs typeface="Times New Roman" panose="02020603050405020304" pitchFamily="18" charset="0"/>
              <a:sym typeface="Math3" panose="00000400000000000000" pitchFamily="2" charset="2"/>
            </a:endParaRPr>
          </a:p>
        </p:txBody>
      </p:sp>
      <p:sp>
        <p:nvSpPr>
          <p:cNvPr id="3" name="Text Box 3">
            <a:extLst>
              <a:ext uri="{FF2B5EF4-FFF2-40B4-BE49-F238E27FC236}">
                <a16:creationId xmlns:a16="http://schemas.microsoft.com/office/drawing/2014/main" id="{14FD399A-A70F-4A4E-9777-593ED153FB96}"/>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98</a:t>
            </a:fld>
            <a:endParaRPr lang="en-US" altLang="nl-NL" sz="1600"/>
          </a:p>
        </p:txBody>
      </p:sp>
    </p:spTree>
    <p:extLst>
      <p:ext uri="{BB962C8B-B14F-4D97-AF65-F5344CB8AC3E}">
        <p14:creationId xmlns:p14="http://schemas.microsoft.com/office/powerpoint/2010/main" val="2298832220"/>
      </p:ext>
    </p:extLst>
  </p:cSld>
  <p:clrMapOvr>
    <a:masterClrMapping/>
  </p:clrMapOvr>
  <p:transition advTm="23376"/>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226" name="Text Box 2"/>
              <p:cNvSpPr txBox="1">
                <a:spLocks noChangeArrowheads="1"/>
              </p:cNvSpPr>
              <p:nvPr/>
            </p:nvSpPr>
            <p:spPr bwMode="auto">
              <a:xfrm>
                <a:off x="20107" y="576263"/>
                <a:ext cx="8251825" cy="575375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Math3" pitchFamily="2" charset="2"/>
                  <a:buNone/>
                </a:pPr>
                <a:r>
                  <a:rPr lang="en-US" altLang="nl-NL" dirty="0">
                    <a:solidFill>
                      <a:srgbClr val="CC9900"/>
                    </a:solidFill>
                    <a:latin typeface="Arial" charset="0"/>
                  </a:rPr>
                  <a:t>(Probability) weighting function </a:t>
                </a:r>
                <a14:m>
                  <m:oMath xmlns:m="http://schemas.openxmlformats.org/officeDocument/2006/math">
                    <m:r>
                      <a:rPr lang="en-US" altLang="nl-NL" b="0" i="1" smtClean="0">
                        <a:latin typeface="Cambria Math" panose="02040503050406030204" pitchFamily="18" charset="0"/>
                      </a:rPr>
                      <m:t>𝑤</m:t>
                    </m:r>
                  </m:oMath>
                </a14:m>
                <a:r>
                  <a:rPr lang="en-GB" altLang="nl-NL" dirty="0">
                    <a:latin typeface="Arial" charset="0"/>
                  </a:rPr>
                  <a:t>:</a:t>
                </a: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𝑤</m:t>
                    </m:r>
                    <m:r>
                      <a:rPr lang="en-US" altLang="nl-NL" b="0" i="1" smtClean="0">
                        <a:latin typeface="Cambria Math" panose="02040503050406030204" pitchFamily="18" charset="0"/>
                      </a:rPr>
                      <m:t>:</m:t>
                    </m:r>
                    <m:d>
                      <m:dPr>
                        <m:begChr m:val="["/>
                        <m:endChr m:val="]"/>
                        <m:ctrlPr>
                          <a:rPr lang="en-US" altLang="nl-NL" b="0" i="1" smtClean="0">
                            <a:latin typeface="Cambria Math" panose="02040503050406030204" pitchFamily="18" charset="0"/>
                          </a:rPr>
                        </m:ctrlPr>
                      </m:dPr>
                      <m:e>
                        <m:r>
                          <a:rPr lang="en-US" altLang="nl-NL" b="0" i="1" smtClean="0">
                            <a:latin typeface="Cambria Math" panose="02040503050406030204" pitchFamily="18" charset="0"/>
                          </a:rPr>
                          <m:t>0,1</m:t>
                        </m:r>
                      </m:e>
                    </m:d>
                    <m:r>
                      <a:rPr lang="en-US" altLang="nl-NL" b="0" i="1" smtClean="0">
                        <a:latin typeface="Cambria Math" panose="02040503050406030204" pitchFamily="18" charset="0"/>
                      </a:rPr>
                      <m:t>→[0,1]</m:t>
                    </m:r>
                  </m:oMath>
                </a14:m>
                <a:r>
                  <a:rPr lang="en-GB" altLang="nl-NL" dirty="0">
                    <a:latin typeface="Arial" charset="0"/>
                  </a:rPr>
                  <a:t>, </a:t>
                </a:r>
                <a14:m>
                  <m:oMath xmlns:m="http://schemas.openxmlformats.org/officeDocument/2006/math">
                    <m:r>
                      <a:rPr lang="en-US" altLang="nl-NL" b="0" i="1" smtClean="0">
                        <a:latin typeface="Cambria Math" panose="02040503050406030204" pitchFamily="18" charset="0"/>
                      </a:rPr>
                      <m:t>𝑤</m:t>
                    </m:r>
                    <m:d>
                      <m:dPr>
                        <m:ctrlPr>
                          <a:rPr lang="en-US" altLang="nl-NL" b="0" i="1" smtClean="0">
                            <a:latin typeface="Cambria Math" panose="02040503050406030204" pitchFamily="18" charset="0"/>
                          </a:rPr>
                        </m:ctrlPr>
                      </m:dPr>
                      <m:e>
                        <m:r>
                          <a:rPr lang="en-US" altLang="nl-NL" b="0" i="1" smtClean="0">
                            <a:latin typeface="Cambria Math" panose="02040503050406030204" pitchFamily="18" charset="0"/>
                          </a:rPr>
                          <m:t>0</m:t>
                        </m:r>
                      </m:e>
                    </m:d>
                    <m:r>
                      <a:rPr lang="en-US" altLang="nl-NL" b="0" i="1" smtClean="0">
                        <a:latin typeface="Cambria Math" panose="02040503050406030204" pitchFamily="18" charset="0"/>
                      </a:rPr>
                      <m:t>=0,</m:t>
                    </m:r>
                    <m:r>
                      <a:rPr lang="en-US" altLang="nl-NL" b="0" i="1" smtClean="0">
                        <a:latin typeface="Cambria Math" panose="02040503050406030204" pitchFamily="18" charset="0"/>
                      </a:rPr>
                      <m:t>𝑤</m:t>
                    </m:r>
                    <m:d>
                      <m:dPr>
                        <m:ctrlPr>
                          <a:rPr lang="en-US" altLang="nl-NL" b="0" i="1" smtClean="0">
                            <a:latin typeface="Cambria Math" panose="02040503050406030204" pitchFamily="18" charset="0"/>
                          </a:rPr>
                        </m:ctrlPr>
                      </m:dPr>
                      <m:e>
                        <m:r>
                          <a:rPr lang="en-US" altLang="nl-NL" b="0" i="1" smtClean="0">
                            <a:latin typeface="Cambria Math" panose="02040503050406030204" pitchFamily="18" charset="0"/>
                          </a:rPr>
                          <m:t>1</m:t>
                        </m:r>
                      </m:e>
                    </m:d>
                    <m:r>
                      <a:rPr lang="en-US" altLang="nl-NL" b="0" i="1" smtClean="0">
                        <a:latin typeface="Cambria Math" panose="02040503050406030204" pitchFamily="18" charset="0"/>
                      </a:rPr>
                      <m:t>=1</m:t>
                    </m:r>
                  </m:oMath>
                </a14:m>
                <a:r>
                  <a:rPr lang="en-GB" altLang="nl-NL" dirty="0">
                    <a:latin typeface="Arial" charset="0"/>
                  </a:rPr>
                  <a:t>, </a:t>
                </a:r>
              </a:p>
              <a:p>
                <a:pPr>
                  <a:spcBef>
                    <a:spcPct val="0"/>
                  </a:spcBef>
                  <a:buFont typeface="Math3" pitchFamily="2" charset="2"/>
                  <a:buNone/>
                </a:pPr>
                <a:r>
                  <a:rPr lang="en-GB" altLang="nl-NL" dirty="0">
                    <a:latin typeface="Arial" charset="0"/>
                  </a:rPr>
                  <a:t>strictly increasing.</a:t>
                </a:r>
              </a:p>
              <a:p>
                <a:pPr>
                  <a:spcBef>
                    <a:spcPct val="0"/>
                  </a:spcBef>
                  <a:buFont typeface="Math3" pitchFamily="2" charset="2"/>
                  <a:buNone/>
                </a:pPr>
                <a:r>
                  <a:rPr lang="en-GB" altLang="nl-NL" dirty="0">
                    <a:latin typeface="Arial" charset="0"/>
                  </a:rPr>
                  <a:t>Utility function: as usual.</a:t>
                </a:r>
                <a:br>
                  <a:rPr lang="en-GB" altLang="nl-NL" dirty="0">
                    <a:latin typeface="Arial" charset="0"/>
                  </a:rPr>
                </a:br>
                <a:endParaRPr lang="en-GB" altLang="nl-NL" dirty="0">
                  <a:latin typeface="Arial" charset="0"/>
                </a:endParaRPr>
              </a:p>
              <a:p>
                <a:pPr>
                  <a:spcBef>
                    <a:spcPct val="0"/>
                  </a:spcBef>
                  <a:buFont typeface="Math3" pitchFamily="2" charset="2"/>
                  <a:buNone/>
                </a:pPr>
                <a:r>
                  <a:rPr lang="en-GB" altLang="nl-NL">
                    <a:latin typeface="Arial" charset="0"/>
                  </a:rPr>
                  <a:t>Consider</a:t>
                </a:r>
                <a:endParaRPr lang="en-GB" altLang="nl-NL" dirty="0">
                  <a:latin typeface="Arial" charset="0"/>
                </a:endParaRPr>
              </a:p>
              <a:p>
                <a:pPr>
                  <a:spcBef>
                    <a:spcPct val="0"/>
                  </a:spcBef>
                  <a:buFont typeface="Math3" pitchFamily="2" charset="2"/>
                  <a:buNone/>
                </a:pPr>
                <a14:m>
                  <m:oMath xmlns:m="http://schemas.openxmlformats.org/officeDocument/2006/math">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𝑝</m:t>
                        </m:r>
                      </m:e>
                      <m:sub>
                        <m:r>
                          <a:rPr lang="en-US" altLang="nl-NL" b="0" i="1" smtClean="0">
                            <a:latin typeface="Cambria Math" panose="02040503050406030204" pitchFamily="18" charset="0"/>
                          </a:rPr>
                          <m:t>𝑛</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r>
                      <a:rPr lang="en-US" altLang="nl-NL" b="0" i="1" smtClean="0">
                        <a:latin typeface="Cambria Math" panose="02040503050406030204" pitchFamily="18" charset="0"/>
                      </a:rPr>
                      <m:t>)</m:t>
                    </m:r>
                  </m:oMath>
                </a14:m>
                <a:r>
                  <a:rPr lang="en-GB" altLang="nl-NL" dirty="0">
                    <a:latin typeface="Arial" charset="0"/>
                  </a:rPr>
                  <a:t> </a:t>
                </a:r>
              </a:p>
              <a:p>
                <a:pPr>
                  <a:spcBef>
                    <a:spcPct val="0"/>
                  </a:spcBef>
                  <a:buFont typeface="Math3" pitchFamily="2" charset="2"/>
                  <a:buNone/>
                </a:pPr>
                <a14:m>
                  <m:oMath xmlns:m="http://schemas.openxmlformats.org/officeDocument/2006/math">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1</m:t>
                        </m:r>
                      </m:sub>
                    </m:sSub>
                    <m:r>
                      <a:rPr lang="en-US" altLang="nl-NL" b="0" i="1" smtClean="0">
                        <a:latin typeface="Cambria Math" panose="02040503050406030204" pitchFamily="18" charset="0"/>
                      </a:rPr>
                      <m:t>≥⋯≥</m:t>
                    </m:r>
                    <m:sSub>
                      <m:sSubPr>
                        <m:ctrlPr>
                          <a:rPr lang="en-US" altLang="nl-NL" b="0" i="1" smtClean="0">
                            <a:latin typeface="Cambria Math" panose="02040503050406030204" pitchFamily="18" charset="0"/>
                          </a:rPr>
                        </m:ctrlPr>
                      </m:sSubPr>
                      <m:e>
                        <m:r>
                          <a:rPr lang="en-US" altLang="nl-NL" b="0" i="1" smtClean="0">
                            <a:latin typeface="Cambria Math" panose="02040503050406030204" pitchFamily="18" charset="0"/>
                          </a:rPr>
                          <m:t>𝑥</m:t>
                        </m:r>
                      </m:e>
                      <m:sub>
                        <m:r>
                          <a:rPr lang="en-US" altLang="nl-NL" b="0" i="1" smtClean="0">
                            <a:latin typeface="Cambria Math" panose="02040503050406030204" pitchFamily="18" charset="0"/>
                          </a:rPr>
                          <m:t>𝑛</m:t>
                        </m:r>
                      </m:sub>
                    </m:sSub>
                  </m:oMath>
                </a14:m>
                <a:r>
                  <a:rPr lang="en-GB" altLang="nl-NL" dirty="0">
                    <a:latin typeface="Arial" charset="0"/>
                  </a:rPr>
                  <a:t> </a:t>
                </a:r>
              </a:p>
              <a:p>
                <a:pPr>
                  <a:spcBef>
                    <a:spcPct val="0"/>
                  </a:spcBef>
                  <a:buFont typeface="Math3" pitchFamily="2" charset="2"/>
                  <a:buNone/>
                </a:pPr>
                <a:r>
                  <a:rPr lang="en-GB" altLang="nl-NL" dirty="0">
                    <a:solidFill>
                      <a:srgbClr val="0000FF"/>
                    </a:solidFill>
                    <a:latin typeface="Arial" charset="0"/>
                  </a:rPr>
                  <a:t>Example:</a:t>
                </a:r>
                <a:r>
                  <a:rPr lang="en-GB" altLang="nl-NL" dirty="0">
                    <a:latin typeface="Arial" charset="0"/>
                  </a:rPr>
                  <a:t> </a:t>
                </a:r>
                <a14:m>
                  <m:oMath xmlns:m="http://schemas.openxmlformats.org/officeDocument/2006/math">
                    <m:d>
                      <m:dPr>
                        <m:ctrlPr>
                          <a:rPr lang="en-US" altLang="nl-NL" b="0" i="1" smtClean="0">
                            <a:latin typeface="Cambria Math" panose="02040503050406030204" pitchFamily="18" charset="0"/>
                          </a:rPr>
                        </m:ctrlPr>
                      </m:dPr>
                      <m:e>
                        <m:f>
                          <m:fPr>
                            <m:ctrlPr>
                              <a:rPr lang="en-US" altLang="nl-NL" b="0" i="1" smtClean="0">
                                <a:latin typeface="Cambria Math" panose="02040503050406030204" pitchFamily="18" charset="0"/>
                              </a:rPr>
                            </m:ctrlPr>
                          </m:fPr>
                          <m:num>
                            <m:r>
                              <a:rPr lang="en-US" altLang="nl-NL" b="0" i="1" smtClean="0">
                                <a:latin typeface="Cambria Math" panose="02040503050406030204" pitchFamily="18" charset="0"/>
                              </a:rPr>
                              <m:t>1</m:t>
                            </m:r>
                          </m:num>
                          <m:den>
                            <m:r>
                              <a:rPr lang="en-US" altLang="nl-NL" b="0" i="1" smtClean="0">
                                <a:latin typeface="Cambria Math" panose="02040503050406030204" pitchFamily="18" charset="0"/>
                              </a:rPr>
                              <m:t>6</m:t>
                            </m:r>
                          </m:den>
                        </m:f>
                        <m:r>
                          <a:rPr lang="en-US" altLang="nl-NL" b="0" i="1" smtClean="0">
                            <a:latin typeface="Cambria Math" panose="02040503050406030204" pitchFamily="18" charset="0"/>
                          </a:rPr>
                          <m:t>:9,</m:t>
                        </m:r>
                        <m:f>
                          <m:fPr>
                            <m:ctrlPr>
                              <a:rPr lang="en-US" altLang="nl-NL" b="0" i="1" smtClean="0">
                                <a:latin typeface="Cambria Math" panose="02040503050406030204" pitchFamily="18" charset="0"/>
                              </a:rPr>
                            </m:ctrlPr>
                          </m:fPr>
                          <m:num>
                            <m:r>
                              <a:rPr lang="en-US" altLang="nl-NL" b="0" i="1" smtClean="0">
                                <a:latin typeface="Cambria Math" panose="02040503050406030204" pitchFamily="18" charset="0"/>
                              </a:rPr>
                              <m:t>1</m:t>
                            </m:r>
                          </m:num>
                          <m:den>
                            <m:r>
                              <a:rPr lang="en-US" altLang="nl-NL" b="0" i="1" smtClean="0">
                                <a:latin typeface="Cambria Math" panose="02040503050406030204" pitchFamily="18" charset="0"/>
                              </a:rPr>
                              <m:t>3</m:t>
                            </m:r>
                          </m:den>
                        </m:f>
                        <m:r>
                          <a:rPr lang="en-US" altLang="nl-NL" b="0" i="1" smtClean="0">
                            <a:latin typeface="Cambria Math" panose="02040503050406030204" pitchFamily="18" charset="0"/>
                          </a:rPr>
                          <m:t>:9,</m:t>
                        </m:r>
                        <m:f>
                          <m:fPr>
                            <m:ctrlPr>
                              <a:rPr lang="en-US" altLang="nl-NL" b="0" i="1" smtClean="0">
                                <a:latin typeface="Cambria Math" panose="02040503050406030204" pitchFamily="18" charset="0"/>
                              </a:rPr>
                            </m:ctrlPr>
                          </m:fPr>
                          <m:num>
                            <m:r>
                              <a:rPr lang="en-US" altLang="nl-NL" b="0" i="1" smtClean="0">
                                <a:latin typeface="Cambria Math" panose="02040503050406030204" pitchFamily="18" charset="0"/>
                              </a:rPr>
                              <m:t>1</m:t>
                            </m:r>
                          </m:num>
                          <m:den>
                            <m:r>
                              <a:rPr lang="en-US" altLang="nl-NL" b="0" i="1" smtClean="0">
                                <a:latin typeface="Cambria Math"/>
                              </a:rPr>
                              <m:t>2</m:t>
                            </m:r>
                          </m:den>
                        </m:f>
                        <m:r>
                          <a:rPr lang="en-US" altLang="nl-NL" b="0" i="1" smtClean="0">
                            <a:latin typeface="Cambria Math" panose="02040503050406030204" pitchFamily="18" charset="0"/>
                          </a:rPr>
                          <m:t>:</m:t>
                        </m:r>
                        <m:r>
                          <a:rPr lang="en-US" altLang="nl-NL" b="0" i="1" smtClean="0">
                            <a:latin typeface="Cambria Math"/>
                          </a:rPr>
                          <m:t>3</m:t>
                        </m:r>
                      </m:e>
                    </m:d>
                    <m:r>
                      <a:rPr lang="en-US" altLang="nl-NL" b="0" i="1" smtClean="0">
                        <a:latin typeface="Cambria Math" panose="02040503050406030204" pitchFamily="18" charset="0"/>
                      </a:rPr>
                      <m:t>=</m:t>
                    </m:r>
                    <m:d>
                      <m:dPr>
                        <m:ctrlPr>
                          <a:rPr lang="en-US" altLang="nl-NL" b="0" i="1" smtClean="0">
                            <a:latin typeface="Cambria Math" panose="02040503050406030204" pitchFamily="18" charset="0"/>
                          </a:rPr>
                        </m:ctrlPr>
                      </m:dPr>
                      <m:e>
                        <m:f>
                          <m:fPr>
                            <m:ctrlPr>
                              <a:rPr lang="en-US" altLang="nl-NL" b="0" i="1" smtClean="0">
                                <a:latin typeface="Cambria Math" panose="02040503050406030204" pitchFamily="18" charset="0"/>
                              </a:rPr>
                            </m:ctrlPr>
                          </m:fPr>
                          <m:num>
                            <m:r>
                              <a:rPr lang="en-US" altLang="nl-NL" b="0" i="1" smtClean="0">
                                <a:latin typeface="Cambria Math" panose="02040503050406030204" pitchFamily="18" charset="0"/>
                              </a:rPr>
                              <m:t>1</m:t>
                            </m:r>
                          </m:num>
                          <m:den>
                            <m:r>
                              <a:rPr lang="en-US" altLang="nl-NL" b="0" i="1" smtClean="0">
                                <a:latin typeface="Cambria Math" panose="02040503050406030204" pitchFamily="18" charset="0"/>
                              </a:rPr>
                              <m:t>2</m:t>
                            </m:r>
                          </m:den>
                        </m:f>
                        <m:r>
                          <a:rPr lang="en-US" altLang="nl-NL" b="0" i="1" smtClean="0">
                            <a:latin typeface="Cambria Math" panose="02040503050406030204" pitchFamily="18" charset="0"/>
                          </a:rPr>
                          <m:t>:9,</m:t>
                        </m:r>
                        <m:f>
                          <m:fPr>
                            <m:ctrlPr>
                              <a:rPr lang="en-US" altLang="nl-NL" b="0" i="1" smtClean="0">
                                <a:latin typeface="Cambria Math" panose="02040503050406030204" pitchFamily="18" charset="0"/>
                              </a:rPr>
                            </m:ctrlPr>
                          </m:fPr>
                          <m:num>
                            <m:r>
                              <a:rPr lang="en-US" altLang="nl-NL" b="0" i="1" smtClean="0">
                                <a:latin typeface="Cambria Math" panose="02040503050406030204" pitchFamily="18" charset="0"/>
                              </a:rPr>
                              <m:t>1</m:t>
                            </m:r>
                          </m:num>
                          <m:den>
                            <m:r>
                              <a:rPr lang="en-US" altLang="nl-NL" b="0" i="1" smtClean="0">
                                <a:latin typeface="Cambria Math" panose="02040503050406030204" pitchFamily="18" charset="0"/>
                              </a:rPr>
                              <m:t>2</m:t>
                            </m:r>
                          </m:den>
                        </m:f>
                        <m:r>
                          <a:rPr lang="en-US" altLang="nl-NL" b="0" i="1" smtClean="0">
                            <a:latin typeface="Cambria Math" panose="02040503050406030204" pitchFamily="18" charset="0"/>
                          </a:rPr>
                          <m:t>:3</m:t>
                        </m:r>
                      </m:e>
                    </m:d>
                  </m:oMath>
                </a14:m>
                <a:br>
                  <a:rPr lang="en-US" altLang="nl-NL" dirty="0">
                    <a:latin typeface="Arial" charset="0"/>
                  </a:rPr>
                </a:br>
                <a:endParaRPr lang="en-US" altLang="nl-NL" dirty="0">
                  <a:latin typeface="Arial" charset="0"/>
                </a:endParaRPr>
              </a:p>
              <a:p>
                <a:pPr>
                  <a:spcBef>
                    <a:spcPct val="0"/>
                  </a:spcBef>
                  <a:buFont typeface="Math3" pitchFamily="2" charset="2"/>
                  <a:buNone/>
                </a:pPr>
                <a:r>
                  <a:rPr lang="en-US" altLang="nl-NL" dirty="0">
                    <a:latin typeface="Arial" charset="0"/>
                  </a:rPr>
                  <a:t>Now preparatory concepts.</a:t>
                </a:r>
              </a:p>
            </p:txBody>
          </p:sp>
        </mc:Choice>
        <mc:Fallback xmlns="">
          <p:sp>
            <p:nvSpPr>
              <p:cNvPr id="52226" name="Text Box 2"/>
              <p:cNvSpPr txBox="1">
                <a:spLocks noRot="1" noChangeAspect="1" noMove="1" noResize="1" noEditPoints="1" noAdjustHandles="1" noChangeArrowheads="1" noChangeShapeType="1" noTextEdit="1"/>
              </p:cNvSpPr>
              <p:nvPr/>
            </p:nvSpPr>
            <p:spPr bwMode="auto">
              <a:xfrm>
                <a:off x="20107" y="576263"/>
                <a:ext cx="8251825" cy="5753755"/>
              </a:xfrm>
              <a:prstGeom prst="rect">
                <a:avLst/>
              </a:prstGeom>
              <a:blipFill rotWithShape="1">
                <a:blip r:embed="rId3"/>
                <a:stretch>
                  <a:fillRect l="-1846" t="-1379" b="-265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nl-NL">
                    <a:noFill/>
                  </a:rPr>
                  <a:t> </a:t>
                </a:r>
              </a:p>
            </p:txBody>
          </p:sp>
        </mc:Fallback>
      </mc:AlternateContent>
      <p:sp>
        <p:nvSpPr>
          <p:cNvPr id="5" name="Text Box 3">
            <a:extLst>
              <a:ext uri="{FF2B5EF4-FFF2-40B4-BE49-F238E27FC236}">
                <a16:creationId xmlns:a16="http://schemas.microsoft.com/office/drawing/2014/main" id="{140CD966-74D2-4575-86E0-E252E0BBFDFD}"/>
              </a:ext>
            </a:extLst>
          </p:cNvPr>
          <p:cNvSpPr txBox="1">
            <a:spLocks noChangeArrowheads="1"/>
          </p:cNvSpPr>
          <p:nvPr/>
        </p:nvSpPr>
        <p:spPr bwMode="auto">
          <a:xfrm>
            <a:off x="8828730" y="6592095"/>
            <a:ext cx="5421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fld id="{82A955E9-2ABF-41AD-A245-DDAC84CD408D}" type="slidenum">
              <a:rPr lang="en-US" altLang="nl-NL" sz="1600"/>
              <a:pPr>
                <a:spcBef>
                  <a:spcPct val="50000"/>
                </a:spcBef>
                <a:buFontTx/>
                <a:buNone/>
              </a:pPr>
              <a:t>99</a:t>
            </a:fld>
            <a:endParaRPr lang="en-US" altLang="nl-NL" sz="1600"/>
          </a:p>
        </p:txBody>
      </p:sp>
      <p:sp>
        <p:nvSpPr>
          <p:cNvPr id="4" name="Text Box 2">
            <a:extLst>
              <a:ext uri="{FF2B5EF4-FFF2-40B4-BE49-F238E27FC236}">
                <a16:creationId xmlns:a16="http://schemas.microsoft.com/office/drawing/2014/main" id="{15660898-4A04-4ECF-B365-C27185196CF4}"/>
              </a:ext>
            </a:extLst>
          </p:cNvPr>
          <p:cNvSpPr txBox="1">
            <a:spLocks noChangeArrowheads="1"/>
          </p:cNvSpPr>
          <p:nvPr/>
        </p:nvSpPr>
        <p:spPr bwMode="auto">
          <a:xfrm>
            <a:off x="-16293" y="-99392"/>
            <a:ext cx="30761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 typeface="Math3" panose="00000400000000000000" pitchFamily="2" charset="2"/>
              <a:buNone/>
            </a:pPr>
            <a:r>
              <a:rPr lang="en-US" sz="2800" dirty="0">
                <a:solidFill>
                  <a:srgbClr val="0000FF"/>
                </a:solidFill>
              </a:rPr>
              <a:t>§</a:t>
            </a:r>
            <a:r>
              <a:rPr lang="en-GB"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6</a:t>
            </a:r>
            <a:r>
              <a:rPr lang="en-GB" altLang="nl-NL" sz="2800" dirty="0">
                <a:solidFill>
                  <a:srgbClr val="0000FF"/>
                </a:solidFill>
                <a:latin typeface="Arial" panose="020B0604020202020204" pitchFamily="34" charset="0"/>
                <a:cs typeface="Times New Roman" panose="02020603050405020304" pitchFamily="18" charset="0"/>
                <a:sym typeface="Math3" panose="00000400000000000000" pitchFamily="2" charset="2"/>
              </a:rPr>
              <a:t>.1</a:t>
            </a:r>
            <a:r>
              <a:rPr lang="en-GB" altLang="nl-NL" sz="2000" dirty="0">
                <a:latin typeface="Arial" panose="020B0604020202020204" pitchFamily="34" charset="0"/>
                <a:cs typeface="Times New Roman" panose="02020603050405020304" pitchFamily="18" charset="0"/>
                <a:sym typeface="Math3" panose="00000400000000000000" pitchFamily="2" charset="2"/>
              </a:rPr>
              <a:t> (4</a:t>
            </a:r>
            <a:r>
              <a:rPr lang="en-GB" altLang="nl-NL" sz="2000" baseline="30000" dirty="0">
                <a:latin typeface="Arial" panose="020B0604020202020204" pitchFamily="34" charset="0"/>
                <a:cs typeface="Times New Roman" panose="02020603050405020304" pitchFamily="18" charset="0"/>
                <a:sym typeface="Math3" panose="00000400000000000000" pitchFamily="2" charset="2"/>
              </a:rPr>
              <a:t>th</a:t>
            </a:r>
            <a:r>
              <a:rPr lang="en-GB" altLang="nl-NL" sz="2000" dirty="0">
                <a:latin typeface="Arial" panose="020B0604020202020204" pitchFamily="34" charset="0"/>
                <a:cs typeface="Times New Roman" panose="02020603050405020304" pitchFamily="18" charset="0"/>
                <a:sym typeface="Math3" panose="00000400000000000000" pitchFamily="2" charset="2"/>
              </a:rPr>
              <a:t> meeting)</a:t>
            </a:r>
            <a:endParaRPr lang="en-GB" altLang="nl-NL" sz="2800" dirty="0">
              <a:latin typeface="Arial" panose="020B0604020202020204" pitchFamily="34" charset="0"/>
              <a:cs typeface="Times New Roman" panose="02020603050405020304" pitchFamily="18" charset="0"/>
              <a:sym typeface="Math3" panose="00000400000000000000" pitchFamily="2" charset="2"/>
            </a:endParaRPr>
          </a:p>
        </p:txBody>
      </p:sp>
    </p:spTree>
    <p:extLst>
      <p:ext uri="{BB962C8B-B14F-4D97-AF65-F5344CB8AC3E}">
        <p14:creationId xmlns:p14="http://schemas.microsoft.com/office/powerpoint/2010/main" val="4005774798"/>
      </p:ext>
    </p:extLst>
  </p:cSld>
  <p:clrMapOvr>
    <a:masterClrMapping/>
  </p:clrMapOvr>
  <p:transition advTm="23376"/>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222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222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222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2226">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52226">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52226">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52226">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52226">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5222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build="p" autoUpdateAnimBg="0"/>
      <p:bldP spid="4" grpId="0" build="p" autoUpdateAnimBg="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tx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mal Rogier</Template>
  <TotalTime>14151</TotalTime>
  <Words>14272</Words>
  <Application>Microsoft Office PowerPoint</Application>
  <PresentationFormat>On-screen Show (4:3)</PresentationFormat>
  <Paragraphs>4589</Paragraphs>
  <Slides>173</Slides>
  <Notes>173</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173</vt:i4>
      </vt:variant>
    </vt:vector>
  </HeadingPairs>
  <TitlesOfParts>
    <vt:vector size="184" baseType="lpstr">
      <vt:lpstr>Arial</vt:lpstr>
      <vt:lpstr>Calibri</vt:lpstr>
      <vt:lpstr>Cambria</vt:lpstr>
      <vt:lpstr>Cambria Math</vt:lpstr>
      <vt:lpstr>Courier New</vt:lpstr>
      <vt:lpstr>Math3</vt:lpstr>
      <vt:lpstr>Symbol</vt:lpstr>
      <vt:lpstr>Times New Roman</vt:lpstr>
      <vt:lpstr>Univers</vt:lpstr>
      <vt:lpstr>Office Theme</vt:lpstr>
      <vt:lpstr>Acrobat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EUR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Peter Wakker</dc:creator>
  <cp:lastModifiedBy>Peter</cp:lastModifiedBy>
  <cp:revision>1783</cp:revision>
  <cp:lastPrinted>2019-02-28T11:55:16Z</cp:lastPrinted>
  <dcterms:created xsi:type="dcterms:W3CDTF">2015-03-04T17:01:48Z</dcterms:created>
  <dcterms:modified xsi:type="dcterms:W3CDTF">2022-11-01T20:54:48Z</dcterms:modified>
</cp:coreProperties>
</file>