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5203150" cy="36004500"/>
  <p:notesSz cx="6858000" cy="9144000"/>
  <p:defaultTextStyle>
    <a:defPPr>
      <a:defRPr lang="nl-NL"/>
    </a:defPPr>
    <a:lvl1pPr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747838" indent="-136525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495675" indent="-273050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245100" indent="-409575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992938" indent="-546100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3F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42" autoAdjust="0"/>
    <p:restoredTop sz="99886" autoAdjust="0"/>
  </p:normalViewPr>
  <p:slideViewPr>
    <p:cSldViewPr>
      <p:cViewPr>
        <p:scale>
          <a:sx n="33" d="100"/>
          <a:sy n="33" d="100"/>
        </p:scale>
        <p:origin x="-2760" y="1236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Publicatie\www14-bingsfidf+\revise\pos087-hogenboom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plotArea>
      <c:layout>
        <c:manualLayout>
          <c:layoutTarget val="inner"/>
          <c:xMode val="edge"/>
          <c:yMode val="edge"/>
          <c:x val="9.529025462493633E-2"/>
          <c:y val="2.5359600398968382E-2"/>
          <c:w val="0.7911895777221295"/>
          <c:h val="0.85328257590959877"/>
        </c:manualLayout>
      </c:layout>
      <c:lineChart>
        <c:grouping val="standard"/>
        <c:ser>
          <c:idx val="7"/>
          <c:order val="0"/>
          <c:tx>
            <c:v>F1: TF-IDF</c:v>
          </c:tx>
          <c:spPr>
            <a:ln w="63500">
              <a:solidFill>
                <a:srgbClr val="E1EBCD"/>
              </a:solidFill>
            </a:ln>
          </c:spPr>
          <c:marker>
            <c:symbol val="none"/>
          </c:marker>
          <c:cat>
            <c:numRef>
              <c:f>DataGraph!$A$3:$A$103</c:f>
              <c:numCache>
                <c:formatCode>0.00</c:formatCode>
                <c:ptCount val="101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3.0000000000000006E-2</c:v>
                </c:pt>
                <c:pt idx="4">
                  <c:v>4.0000000000000008E-2</c:v>
                </c:pt>
                <c:pt idx="5">
                  <c:v>5.000000000000001E-2</c:v>
                </c:pt>
                <c:pt idx="6">
                  <c:v>6.0000000000000012E-2</c:v>
                </c:pt>
                <c:pt idx="7">
                  <c:v>7.0000000000000021E-2</c:v>
                </c:pt>
                <c:pt idx="8">
                  <c:v>8.0000000000000016E-2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0.11000000000000001</c:v>
                </c:pt>
                <c:pt idx="12">
                  <c:v>0.12000000000000001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0.15000000000000002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0.21000000000000002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0.24000000000000002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0.29000000000000004</c:v>
                </c:pt>
                <c:pt idx="30">
                  <c:v>0.30000000000000004</c:v>
                </c:pt>
                <c:pt idx="31">
                  <c:v>0.31000000000000005</c:v>
                </c:pt>
                <c:pt idx="32">
                  <c:v>0.32000000000000006</c:v>
                </c:pt>
                <c:pt idx="33">
                  <c:v>0.33000000000000007</c:v>
                </c:pt>
                <c:pt idx="34">
                  <c:v>0.34000000000000008</c:v>
                </c:pt>
                <c:pt idx="35">
                  <c:v>0.35000000000000003</c:v>
                </c:pt>
                <c:pt idx="36">
                  <c:v>0.36000000000000004</c:v>
                </c:pt>
                <c:pt idx="37">
                  <c:v>0.37000000000000005</c:v>
                </c:pt>
                <c:pt idx="38">
                  <c:v>0.38000000000000006</c:v>
                </c:pt>
                <c:pt idx="39">
                  <c:v>0.39000000000000007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0.42000000000000004</c:v>
                </c:pt>
                <c:pt idx="43">
                  <c:v>0.43000000000000005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0.48000000000000004</c:v>
                </c:pt>
                <c:pt idx="49">
                  <c:v>0.49000000000000005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0.59000000000000008</c:v>
                </c:pt>
                <c:pt idx="60">
                  <c:v>0.60000000000000009</c:v>
                </c:pt>
                <c:pt idx="61">
                  <c:v>0.6100000000000001</c:v>
                </c:pt>
                <c:pt idx="62">
                  <c:v>0.62000000000000011</c:v>
                </c:pt>
                <c:pt idx="63">
                  <c:v>0.63000000000000012</c:v>
                </c:pt>
                <c:pt idx="64">
                  <c:v>0.64000000000000012</c:v>
                </c:pt>
                <c:pt idx="65">
                  <c:v>0.65000000000000013</c:v>
                </c:pt>
                <c:pt idx="66">
                  <c:v>0.66000000000000014</c:v>
                </c:pt>
                <c:pt idx="67">
                  <c:v>0.67000000000000015</c:v>
                </c:pt>
                <c:pt idx="68">
                  <c:v>0.68000000000000016</c:v>
                </c:pt>
                <c:pt idx="69">
                  <c:v>0.69000000000000017</c:v>
                </c:pt>
                <c:pt idx="70">
                  <c:v>0.70000000000000007</c:v>
                </c:pt>
                <c:pt idx="71">
                  <c:v>0.71000000000000008</c:v>
                </c:pt>
                <c:pt idx="72">
                  <c:v>0.72000000000000008</c:v>
                </c:pt>
                <c:pt idx="73">
                  <c:v>0.73000000000000009</c:v>
                </c:pt>
                <c:pt idx="74">
                  <c:v>0.7400000000000001</c:v>
                </c:pt>
                <c:pt idx="75">
                  <c:v>0.75000000000000011</c:v>
                </c:pt>
                <c:pt idx="76">
                  <c:v>0.76000000000000012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0.84000000000000008</c:v>
                </c:pt>
                <c:pt idx="85">
                  <c:v>0.85000000000000009</c:v>
                </c:pt>
                <c:pt idx="86">
                  <c:v>0.8600000000000001</c:v>
                </c:pt>
                <c:pt idx="87">
                  <c:v>0.87000000000000011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0.96000000000000008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DataGraph!$AT$3:$AT$103</c:f>
              <c:numCache>
                <c:formatCode>0.00</c:formatCode>
                <c:ptCount val="101"/>
                <c:pt idx="0">
                  <c:v>0.45421895631509501</c:v>
                </c:pt>
                <c:pt idx="1">
                  <c:v>0.51099989338797713</c:v>
                </c:pt>
                <c:pt idx="2">
                  <c:v>0.52254726027170284</c:v>
                </c:pt>
                <c:pt idx="3">
                  <c:v>0.54874052756475111</c:v>
                </c:pt>
                <c:pt idx="4">
                  <c:v>0.58523103869596704</c:v>
                </c:pt>
                <c:pt idx="5">
                  <c:v>0.60008484162895903</c:v>
                </c:pt>
                <c:pt idx="6">
                  <c:v>0.61184855367072022</c:v>
                </c:pt>
                <c:pt idx="7">
                  <c:v>0.62705177105660803</c:v>
                </c:pt>
                <c:pt idx="8">
                  <c:v>0.64334305599549513</c:v>
                </c:pt>
                <c:pt idx="9">
                  <c:v>0.6528856119079981</c:v>
                </c:pt>
                <c:pt idx="10">
                  <c:v>0.6771835185628291</c:v>
                </c:pt>
                <c:pt idx="11">
                  <c:v>0.68473430111361111</c:v>
                </c:pt>
                <c:pt idx="12">
                  <c:v>0.69563088531838524</c:v>
                </c:pt>
                <c:pt idx="13">
                  <c:v>0.70323555520566394</c:v>
                </c:pt>
                <c:pt idx="14">
                  <c:v>0.69629277727103811</c:v>
                </c:pt>
                <c:pt idx="15">
                  <c:v>0.70020567723657023</c:v>
                </c:pt>
                <c:pt idx="16">
                  <c:v>0.70905643116816908</c:v>
                </c:pt>
                <c:pt idx="17">
                  <c:v>0.68521233817707095</c:v>
                </c:pt>
                <c:pt idx="18">
                  <c:v>0.67503441240014117</c:v>
                </c:pt>
                <c:pt idx="19">
                  <c:v>0.65891405552119819</c:v>
                </c:pt>
                <c:pt idx="20">
                  <c:v>0.66874792760431023</c:v>
                </c:pt>
                <c:pt idx="21">
                  <c:v>0.67012697603160409</c:v>
                </c:pt>
                <c:pt idx="22">
                  <c:v>0.67425396015858918</c:v>
                </c:pt>
                <c:pt idx="23">
                  <c:v>0.6787006004747943</c:v>
                </c:pt>
                <c:pt idx="24">
                  <c:v>0.6763243535333302</c:v>
                </c:pt>
                <c:pt idx="25">
                  <c:v>0.67923776656074109</c:v>
                </c:pt>
                <c:pt idx="26">
                  <c:v>0.6845718125960063</c:v>
                </c:pt>
                <c:pt idx="27">
                  <c:v>0.66713760206969019</c:v>
                </c:pt>
                <c:pt idx="28">
                  <c:v>0.67130426873635696</c:v>
                </c:pt>
                <c:pt idx="29">
                  <c:v>0.64383956686588306</c:v>
                </c:pt>
                <c:pt idx="30">
                  <c:v>0.63506763704132108</c:v>
                </c:pt>
                <c:pt idx="31">
                  <c:v>0.63333152593020992</c:v>
                </c:pt>
                <c:pt idx="32">
                  <c:v>0.61878411213710716</c:v>
                </c:pt>
                <c:pt idx="33">
                  <c:v>0.60017508958071608</c:v>
                </c:pt>
                <c:pt idx="34">
                  <c:v>0.59067216560410807</c:v>
                </c:pt>
                <c:pt idx="35">
                  <c:v>0.57764922363379734</c:v>
                </c:pt>
                <c:pt idx="36">
                  <c:v>0.57519824324164004</c:v>
                </c:pt>
                <c:pt idx="37">
                  <c:v>0.56283560587900305</c:v>
                </c:pt>
                <c:pt idx="38">
                  <c:v>0.54256942318087809</c:v>
                </c:pt>
                <c:pt idx="39">
                  <c:v>0.52041347455434084</c:v>
                </c:pt>
                <c:pt idx="40">
                  <c:v>0.52349039763126393</c:v>
                </c:pt>
                <c:pt idx="41">
                  <c:v>0.52839235841557808</c:v>
                </c:pt>
                <c:pt idx="42">
                  <c:v>0.51962042859101709</c:v>
                </c:pt>
                <c:pt idx="43">
                  <c:v>0.52295376192434972</c:v>
                </c:pt>
                <c:pt idx="44">
                  <c:v>0.52295376192434972</c:v>
                </c:pt>
                <c:pt idx="45">
                  <c:v>0.52113187457257115</c:v>
                </c:pt>
                <c:pt idx="46">
                  <c:v>0.49723729089537899</c:v>
                </c:pt>
                <c:pt idx="47">
                  <c:v>0.49723729089537899</c:v>
                </c:pt>
                <c:pt idx="48">
                  <c:v>0.48912040777849608</c:v>
                </c:pt>
                <c:pt idx="49">
                  <c:v>0.49138855293978612</c:v>
                </c:pt>
                <c:pt idx="50">
                  <c:v>0.48547457444516307</c:v>
                </c:pt>
                <c:pt idx="51">
                  <c:v>0.47582489560811103</c:v>
                </c:pt>
                <c:pt idx="52">
                  <c:v>0.47582489560811103</c:v>
                </c:pt>
                <c:pt idx="53">
                  <c:v>0.46571460149046406</c:v>
                </c:pt>
                <c:pt idx="54">
                  <c:v>0.45591067992183604</c:v>
                </c:pt>
                <c:pt idx="55">
                  <c:v>0.45591067992183604</c:v>
                </c:pt>
                <c:pt idx="56">
                  <c:v>0.45591067992183604</c:v>
                </c:pt>
                <c:pt idx="57">
                  <c:v>0.43590349601379008</c:v>
                </c:pt>
                <c:pt idx="58">
                  <c:v>0.43821831082860507</c:v>
                </c:pt>
                <c:pt idx="59">
                  <c:v>0.44071118832148198</c:v>
                </c:pt>
                <c:pt idx="60">
                  <c:v>0.43590349601379008</c:v>
                </c:pt>
                <c:pt idx="61">
                  <c:v>0.42444516268045707</c:v>
                </c:pt>
                <c:pt idx="62">
                  <c:v>0.41341575091575106</c:v>
                </c:pt>
                <c:pt idx="63">
                  <c:v>0.38012621436534511</c:v>
                </c:pt>
                <c:pt idx="64">
                  <c:v>0.35415218839131901</c:v>
                </c:pt>
                <c:pt idx="65">
                  <c:v>0.35415218839131901</c:v>
                </c:pt>
                <c:pt idx="66">
                  <c:v>0.32917387722879704</c:v>
                </c:pt>
                <c:pt idx="67">
                  <c:v>0.30374209124209106</c:v>
                </c:pt>
                <c:pt idx="68">
                  <c:v>0.29064685314685307</c:v>
                </c:pt>
                <c:pt idx="69">
                  <c:v>0.29064685314685307</c:v>
                </c:pt>
                <c:pt idx="70">
                  <c:v>0.29064685314685307</c:v>
                </c:pt>
                <c:pt idx="71">
                  <c:v>0.29064685314685307</c:v>
                </c:pt>
                <c:pt idx="72">
                  <c:v>0.29064685314685307</c:v>
                </c:pt>
                <c:pt idx="73">
                  <c:v>0.27993256743256706</c:v>
                </c:pt>
                <c:pt idx="74">
                  <c:v>0.26482267732267717</c:v>
                </c:pt>
                <c:pt idx="75">
                  <c:v>0.26482267732267717</c:v>
                </c:pt>
                <c:pt idx="76">
                  <c:v>0.26482267732267717</c:v>
                </c:pt>
                <c:pt idx="77">
                  <c:v>0.24833916083916102</c:v>
                </c:pt>
                <c:pt idx="78">
                  <c:v>0.24833916083916102</c:v>
                </c:pt>
                <c:pt idx="79">
                  <c:v>0.23071095571095601</c:v>
                </c:pt>
                <c:pt idx="80">
                  <c:v>0.23071095571095601</c:v>
                </c:pt>
                <c:pt idx="81">
                  <c:v>0.23071095571095601</c:v>
                </c:pt>
                <c:pt idx="82">
                  <c:v>0.23071095571095601</c:v>
                </c:pt>
                <c:pt idx="83">
                  <c:v>0.21845605375017102</c:v>
                </c:pt>
                <c:pt idx="84">
                  <c:v>0.21845605375017102</c:v>
                </c:pt>
                <c:pt idx="85">
                  <c:v>0.21845605375017102</c:v>
                </c:pt>
                <c:pt idx="86">
                  <c:v>0.21845605375017102</c:v>
                </c:pt>
                <c:pt idx="87">
                  <c:v>0.21845605375017102</c:v>
                </c:pt>
                <c:pt idx="88">
                  <c:v>0.20466928904428899</c:v>
                </c:pt>
                <c:pt idx="89">
                  <c:v>0.20466928904428899</c:v>
                </c:pt>
                <c:pt idx="90">
                  <c:v>0.18893502331002301</c:v>
                </c:pt>
                <c:pt idx="91">
                  <c:v>0.18893502331002301</c:v>
                </c:pt>
                <c:pt idx="92">
                  <c:v>0.18893502331002301</c:v>
                </c:pt>
                <c:pt idx="93">
                  <c:v>0.18893502331002301</c:v>
                </c:pt>
                <c:pt idx="94">
                  <c:v>0.18893502331002301</c:v>
                </c:pt>
                <c:pt idx="95">
                  <c:v>0.18893502331002301</c:v>
                </c:pt>
                <c:pt idx="96">
                  <c:v>0.18997668997669004</c:v>
                </c:pt>
                <c:pt idx="97">
                  <c:v>0.18997668997669004</c:v>
                </c:pt>
                <c:pt idx="98">
                  <c:v>0.178134584713532</c:v>
                </c:pt>
                <c:pt idx="99">
                  <c:v>0.15768003925898696</c:v>
                </c:pt>
                <c:pt idx="100">
                  <c:v>0.15768003925898696</c:v>
                </c:pt>
              </c:numCache>
            </c:numRef>
          </c:val>
          <c:smooth val="1"/>
        </c:ser>
        <c:ser>
          <c:idx val="1"/>
          <c:order val="1"/>
          <c:tx>
            <c:v>F1: SF-IDF</c:v>
          </c:tx>
          <c:spPr>
            <a:ln w="63500">
              <a:solidFill>
                <a:srgbClr val="C5D8A0"/>
              </a:solidFill>
            </a:ln>
          </c:spPr>
          <c:marker>
            <c:symbol val="none"/>
          </c:marker>
          <c:cat>
            <c:numRef>
              <c:f>DataGraph!$A$3:$A$103</c:f>
              <c:numCache>
                <c:formatCode>0.00</c:formatCode>
                <c:ptCount val="101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3.0000000000000006E-2</c:v>
                </c:pt>
                <c:pt idx="4">
                  <c:v>4.0000000000000008E-2</c:v>
                </c:pt>
                <c:pt idx="5">
                  <c:v>5.000000000000001E-2</c:v>
                </c:pt>
                <c:pt idx="6">
                  <c:v>6.0000000000000012E-2</c:v>
                </c:pt>
                <c:pt idx="7">
                  <c:v>7.0000000000000021E-2</c:v>
                </c:pt>
                <c:pt idx="8">
                  <c:v>8.0000000000000016E-2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0.11000000000000001</c:v>
                </c:pt>
                <c:pt idx="12">
                  <c:v>0.12000000000000001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0.15000000000000002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0.21000000000000002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0.24000000000000002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0.29000000000000004</c:v>
                </c:pt>
                <c:pt idx="30">
                  <c:v>0.30000000000000004</c:v>
                </c:pt>
                <c:pt idx="31">
                  <c:v>0.31000000000000005</c:v>
                </c:pt>
                <c:pt idx="32">
                  <c:v>0.32000000000000006</c:v>
                </c:pt>
                <c:pt idx="33">
                  <c:v>0.33000000000000007</c:v>
                </c:pt>
                <c:pt idx="34">
                  <c:v>0.34000000000000008</c:v>
                </c:pt>
                <c:pt idx="35">
                  <c:v>0.35000000000000003</c:v>
                </c:pt>
                <c:pt idx="36">
                  <c:v>0.36000000000000004</c:v>
                </c:pt>
                <c:pt idx="37">
                  <c:v>0.37000000000000005</c:v>
                </c:pt>
                <c:pt idx="38">
                  <c:v>0.38000000000000006</c:v>
                </c:pt>
                <c:pt idx="39">
                  <c:v>0.39000000000000007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0.42000000000000004</c:v>
                </c:pt>
                <c:pt idx="43">
                  <c:v>0.43000000000000005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0.48000000000000004</c:v>
                </c:pt>
                <c:pt idx="49">
                  <c:v>0.49000000000000005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0.59000000000000008</c:v>
                </c:pt>
                <c:pt idx="60">
                  <c:v>0.60000000000000009</c:v>
                </c:pt>
                <c:pt idx="61">
                  <c:v>0.6100000000000001</c:v>
                </c:pt>
                <c:pt idx="62">
                  <c:v>0.62000000000000011</c:v>
                </c:pt>
                <c:pt idx="63">
                  <c:v>0.63000000000000012</c:v>
                </c:pt>
                <c:pt idx="64">
                  <c:v>0.64000000000000012</c:v>
                </c:pt>
                <c:pt idx="65">
                  <c:v>0.65000000000000013</c:v>
                </c:pt>
                <c:pt idx="66">
                  <c:v>0.66000000000000014</c:v>
                </c:pt>
                <c:pt idx="67">
                  <c:v>0.67000000000000015</c:v>
                </c:pt>
                <c:pt idx="68">
                  <c:v>0.68000000000000016</c:v>
                </c:pt>
                <c:pt idx="69">
                  <c:v>0.69000000000000017</c:v>
                </c:pt>
                <c:pt idx="70">
                  <c:v>0.70000000000000007</c:v>
                </c:pt>
                <c:pt idx="71">
                  <c:v>0.71000000000000008</c:v>
                </c:pt>
                <c:pt idx="72">
                  <c:v>0.72000000000000008</c:v>
                </c:pt>
                <c:pt idx="73">
                  <c:v>0.73000000000000009</c:v>
                </c:pt>
                <c:pt idx="74">
                  <c:v>0.7400000000000001</c:v>
                </c:pt>
                <c:pt idx="75">
                  <c:v>0.75000000000000011</c:v>
                </c:pt>
                <c:pt idx="76">
                  <c:v>0.76000000000000012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0.84000000000000008</c:v>
                </c:pt>
                <c:pt idx="85">
                  <c:v>0.85000000000000009</c:v>
                </c:pt>
                <c:pt idx="86">
                  <c:v>0.8600000000000001</c:v>
                </c:pt>
                <c:pt idx="87">
                  <c:v>0.87000000000000011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0.96000000000000008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DataGraph!$J$3:$J$103</c:f>
              <c:numCache>
                <c:formatCode>0.00</c:formatCode>
                <c:ptCount val="101"/>
                <c:pt idx="0">
                  <c:v>0.39761518273018898</c:v>
                </c:pt>
                <c:pt idx="1">
                  <c:v>0.44284290943498111</c:v>
                </c:pt>
                <c:pt idx="2">
                  <c:v>0.44412991072198205</c:v>
                </c:pt>
                <c:pt idx="3">
                  <c:v>0.4571827362748081</c:v>
                </c:pt>
                <c:pt idx="4">
                  <c:v>0.46962997706900211</c:v>
                </c:pt>
                <c:pt idx="5">
                  <c:v>0.48801059242038602</c:v>
                </c:pt>
                <c:pt idx="6">
                  <c:v>0.512221397859696</c:v>
                </c:pt>
                <c:pt idx="7">
                  <c:v>0.54440658933378194</c:v>
                </c:pt>
                <c:pt idx="8">
                  <c:v>0.54803117380703592</c:v>
                </c:pt>
                <c:pt idx="9">
                  <c:v>0.56080735324432807</c:v>
                </c:pt>
                <c:pt idx="10">
                  <c:v>0.55743167909066493</c:v>
                </c:pt>
                <c:pt idx="11">
                  <c:v>0.56895600663445312</c:v>
                </c:pt>
                <c:pt idx="12">
                  <c:v>0.57893509787465403</c:v>
                </c:pt>
                <c:pt idx="13">
                  <c:v>0.57388517467957023</c:v>
                </c:pt>
                <c:pt idx="14">
                  <c:v>0.59185382637628514</c:v>
                </c:pt>
                <c:pt idx="15">
                  <c:v>0.59725690281480903</c:v>
                </c:pt>
                <c:pt idx="16">
                  <c:v>0.60501502288369513</c:v>
                </c:pt>
                <c:pt idx="17">
                  <c:v>0.61104722503658715</c:v>
                </c:pt>
                <c:pt idx="18">
                  <c:v>0.60712445934911519</c:v>
                </c:pt>
                <c:pt idx="19">
                  <c:v>0.61172004758440923</c:v>
                </c:pt>
                <c:pt idx="20">
                  <c:v>0.59503989907880106</c:v>
                </c:pt>
                <c:pt idx="21">
                  <c:v>0.6013424866514111</c:v>
                </c:pt>
                <c:pt idx="22">
                  <c:v>0.59373350206874209</c:v>
                </c:pt>
                <c:pt idx="23">
                  <c:v>0.59040740219532795</c:v>
                </c:pt>
                <c:pt idx="24">
                  <c:v>0.593967165653979</c:v>
                </c:pt>
                <c:pt idx="25">
                  <c:v>0.584442110177404</c:v>
                </c:pt>
                <c:pt idx="26">
                  <c:v>0.56331226822712888</c:v>
                </c:pt>
                <c:pt idx="27">
                  <c:v>0.55735717000158602</c:v>
                </c:pt>
                <c:pt idx="28">
                  <c:v>0.55907557354925808</c:v>
                </c:pt>
                <c:pt idx="29">
                  <c:v>0.54559335684123489</c:v>
                </c:pt>
                <c:pt idx="30">
                  <c:v>0.53925277713108999</c:v>
                </c:pt>
                <c:pt idx="31">
                  <c:v>0.53853121516164992</c:v>
                </c:pt>
                <c:pt idx="32">
                  <c:v>0.52872729359302206</c:v>
                </c:pt>
                <c:pt idx="33">
                  <c:v>0.52192202792048004</c:v>
                </c:pt>
                <c:pt idx="34">
                  <c:v>0.52652729107837504</c:v>
                </c:pt>
                <c:pt idx="35">
                  <c:v>0.51434396113188696</c:v>
                </c:pt>
                <c:pt idx="36">
                  <c:v>0.48255211414040305</c:v>
                </c:pt>
                <c:pt idx="37">
                  <c:v>0.48004246163075004</c:v>
                </c:pt>
                <c:pt idx="38">
                  <c:v>0.47053953765414208</c:v>
                </c:pt>
                <c:pt idx="39">
                  <c:v>0.46765873015873</c:v>
                </c:pt>
                <c:pt idx="40">
                  <c:v>0.45033992763772202</c:v>
                </c:pt>
                <c:pt idx="41">
                  <c:v>0.45033992763772202</c:v>
                </c:pt>
                <c:pt idx="42">
                  <c:v>0.43942589580635111</c:v>
                </c:pt>
                <c:pt idx="43">
                  <c:v>0.44211406784936214</c:v>
                </c:pt>
                <c:pt idx="44">
                  <c:v>0.43636694141258003</c:v>
                </c:pt>
                <c:pt idx="45">
                  <c:v>0.43992819497383412</c:v>
                </c:pt>
                <c:pt idx="46">
                  <c:v>0.43926506500035906</c:v>
                </c:pt>
                <c:pt idx="47">
                  <c:v>0.43719618616677502</c:v>
                </c:pt>
                <c:pt idx="48">
                  <c:v>0.43052951950010798</c:v>
                </c:pt>
                <c:pt idx="49">
                  <c:v>0.40671999569058398</c:v>
                </c:pt>
                <c:pt idx="50">
                  <c:v>0.40753501400560199</c:v>
                </c:pt>
                <c:pt idx="51">
                  <c:v>0.39650560224089604</c:v>
                </c:pt>
                <c:pt idx="52">
                  <c:v>0.38663718118826507</c:v>
                </c:pt>
                <c:pt idx="53">
                  <c:v>0.35015366470474807</c:v>
                </c:pt>
                <c:pt idx="54">
                  <c:v>0.35015366470474807</c:v>
                </c:pt>
                <c:pt idx="55">
                  <c:v>0.35015366470474807</c:v>
                </c:pt>
                <c:pt idx="56">
                  <c:v>0.354749252940042</c:v>
                </c:pt>
                <c:pt idx="57">
                  <c:v>0.31858974358974312</c:v>
                </c:pt>
                <c:pt idx="58">
                  <c:v>0.31858974358974312</c:v>
                </c:pt>
                <c:pt idx="59">
                  <c:v>0.31858974358974312</c:v>
                </c:pt>
                <c:pt idx="60">
                  <c:v>0.30633484162895908</c:v>
                </c:pt>
                <c:pt idx="61">
                  <c:v>0.30633484162895908</c:v>
                </c:pt>
                <c:pt idx="62">
                  <c:v>0.29818266771591612</c:v>
                </c:pt>
                <c:pt idx="63">
                  <c:v>0.28389695343020205</c:v>
                </c:pt>
                <c:pt idx="64">
                  <c:v>0.28389695343020205</c:v>
                </c:pt>
                <c:pt idx="65">
                  <c:v>0.28389695343020205</c:v>
                </c:pt>
                <c:pt idx="66">
                  <c:v>0.26787131240456002</c:v>
                </c:pt>
                <c:pt idx="67">
                  <c:v>0.26787131240456002</c:v>
                </c:pt>
                <c:pt idx="68">
                  <c:v>0.26276591056002796</c:v>
                </c:pt>
                <c:pt idx="69">
                  <c:v>0.26276591056002796</c:v>
                </c:pt>
                <c:pt idx="70">
                  <c:v>0.26276591056002796</c:v>
                </c:pt>
                <c:pt idx="71">
                  <c:v>0.22482052261463997</c:v>
                </c:pt>
                <c:pt idx="72">
                  <c:v>0.22482052261463997</c:v>
                </c:pt>
                <c:pt idx="73">
                  <c:v>0.22756777536189302</c:v>
                </c:pt>
                <c:pt idx="74">
                  <c:v>0.22756777536189302</c:v>
                </c:pt>
                <c:pt idx="75">
                  <c:v>0.21685348964760703</c:v>
                </c:pt>
                <c:pt idx="76">
                  <c:v>0.21685348964760703</c:v>
                </c:pt>
                <c:pt idx="77">
                  <c:v>0.21685348964760703</c:v>
                </c:pt>
                <c:pt idx="78">
                  <c:v>0.21685348964760703</c:v>
                </c:pt>
                <c:pt idx="79">
                  <c:v>0.21685348964760703</c:v>
                </c:pt>
                <c:pt idx="80">
                  <c:v>0.20501138438444902</c:v>
                </c:pt>
                <c:pt idx="81">
                  <c:v>0.20501138438444902</c:v>
                </c:pt>
                <c:pt idx="82">
                  <c:v>0.20821651258957799</c:v>
                </c:pt>
                <c:pt idx="83">
                  <c:v>0.20821651258957799</c:v>
                </c:pt>
                <c:pt idx="84">
                  <c:v>0.18927711865018401</c:v>
                </c:pt>
                <c:pt idx="85">
                  <c:v>0.15786214881609606</c:v>
                </c:pt>
                <c:pt idx="86">
                  <c:v>0.15786214881609606</c:v>
                </c:pt>
                <c:pt idx="87">
                  <c:v>0.15786214881609606</c:v>
                </c:pt>
                <c:pt idx="88">
                  <c:v>0.137407603361551</c:v>
                </c:pt>
                <c:pt idx="89">
                  <c:v>0.137407603361551</c:v>
                </c:pt>
                <c:pt idx="90">
                  <c:v>0.137407603361551</c:v>
                </c:pt>
                <c:pt idx="91">
                  <c:v>0.137407603361551</c:v>
                </c:pt>
                <c:pt idx="92">
                  <c:v>0.137407603361551</c:v>
                </c:pt>
                <c:pt idx="93">
                  <c:v>0.137407603361551</c:v>
                </c:pt>
                <c:pt idx="94">
                  <c:v>0.12178260336155103</c:v>
                </c:pt>
                <c:pt idx="95">
                  <c:v>0.12178260336155103</c:v>
                </c:pt>
                <c:pt idx="96">
                  <c:v>0.12178260336155103</c:v>
                </c:pt>
                <c:pt idx="97">
                  <c:v>0.12178260336155103</c:v>
                </c:pt>
                <c:pt idx="98">
                  <c:v>0.12178260336155103</c:v>
                </c:pt>
                <c:pt idx="99">
                  <c:v>0.12178260336155103</c:v>
                </c:pt>
                <c:pt idx="100">
                  <c:v>0.12178260336155103</c:v>
                </c:pt>
              </c:numCache>
            </c:numRef>
          </c:val>
          <c:smooth val="1"/>
        </c:ser>
        <c:ser>
          <c:idx val="0"/>
          <c:order val="2"/>
          <c:tx>
            <c:v>F1: Bing-SF-IDF+</c:v>
          </c:tx>
          <c:spPr>
            <a:ln w="63500">
              <a:solidFill>
                <a:srgbClr val="ABC674"/>
              </a:solidFill>
            </a:ln>
          </c:spPr>
          <c:marker>
            <c:symbol val="none"/>
          </c:marker>
          <c:cat>
            <c:numRef>
              <c:f>DataGraph!$A$3:$A$103</c:f>
              <c:numCache>
                <c:formatCode>0.00</c:formatCode>
                <c:ptCount val="101"/>
                <c:pt idx="0">
                  <c:v>0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3.0000000000000006E-2</c:v>
                </c:pt>
                <c:pt idx="4">
                  <c:v>4.0000000000000008E-2</c:v>
                </c:pt>
                <c:pt idx="5">
                  <c:v>5.000000000000001E-2</c:v>
                </c:pt>
                <c:pt idx="6">
                  <c:v>6.0000000000000012E-2</c:v>
                </c:pt>
                <c:pt idx="7">
                  <c:v>7.0000000000000021E-2</c:v>
                </c:pt>
                <c:pt idx="8">
                  <c:v>8.0000000000000016E-2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0.11000000000000001</c:v>
                </c:pt>
                <c:pt idx="12">
                  <c:v>0.12000000000000001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0.15000000000000002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0.21000000000000002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0.24000000000000002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0.29000000000000004</c:v>
                </c:pt>
                <c:pt idx="30">
                  <c:v>0.30000000000000004</c:v>
                </c:pt>
                <c:pt idx="31">
                  <c:v>0.31000000000000005</c:v>
                </c:pt>
                <c:pt idx="32">
                  <c:v>0.32000000000000006</c:v>
                </c:pt>
                <c:pt idx="33">
                  <c:v>0.33000000000000007</c:v>
                </c:pt>
                <c:pt idx="34">
                  <c:v>0.34000000000000008</c:v>
                </c:pt>
                <c:pt idx="35">
                  <c:v>0.35000000000000003</c:v>
                </c:pt>
                <c:pt idx="36">
                  <c:v>0.36000000000000004</c:v>
                </c:pt>
                <c:pt idx="37">
                  <c:v>0.37000000000000005</c:v>
                </c:pt>
                <c:pt idx="38">
                  <c:v>0.38000000000000006</c:v>
                </c:pt>
                <c:pt idx="39">
                  <c:v>0.39000000000000007</c:v>
                </c:pt>
                <c:pt idx="40">
                  <c:v>0.4</c:v>
                </c:pt>
                <c:pt idx="41">
                  <c:v>0.41000000000000003</c:v>
                </c:pt>
                <c:pt idx="42">
                  <c:v>0.42000000000000004</c:v>
                </c:pt>
                <c:pt idx="43">
                  <c:v>0.43000000000000005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0.47000000000000003</c:v>
                </c:pt>
                <c:pt idx="48">
                  <c:v>0.48000000000000004</c:v>
                </c:pt>
                <c:pt idx="49">
                  <c:v>0.49000000000000005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0.59000000000000008</c:v>
                </c:pt>
                <c:pt idx="60">
                  <c:v>0.60000000000000009</c:v>
                </c:pt>
                <c:pt idx="61">
                  <c:v>0.6100000000000001</c:v>
                </c:pt>
                <c:pt idx="62">
                  <c:v>0.62000000000000011</c:v>
                </c:pt>
                <c:pt idx="63">
                  <c:v>0.63000000000000012</c:v>
                </c:pt>
                <c:pt idx="64">
                  <c:v>0.64000000000000012</c:v>
                </c:pt>
                <c:pt idx="65">
                  <c:v>0.65000000000000013</c:v>
                </c:pt>
                <c:pt idx="66">
                  <c:v>0.66000000000000014</c:v>
                </c:pt>
                <c:pt idx="67">
                  <c:v>0.67000000000000015</c:v>
                </c:pt>
                <c:pt idx="68">
                  <c:v>0.68000000000000016</c:v>
                </c:pt>
                <c:pt idx="69">
                  <c:v>0.69000000000000017</c:v>
                </c:pt>
                <c:pt idx="70">
                  <c:v>0.70000000000000007</c:v>
                </c:pt>
                <c:pt idx="71">
                  <c:v>0.71000000000000008</c:v>
                </c:pt>
                <c:pt idx="72">
                  <c:v>0.72000000000000008</c:v>
                </c:pt>
                <c:pt idx="73">
                  <c:v>0.73000000000000009</c:v>
                </c:pt>
                <c:pt idx="74">
                  <c:v>0.7400000000000001</c:v>
                </c:pt>
                <c:pt idx="75">
                  <c:v>0.75000000000000011</c:v>
                </c:pt>
                <c:pt idx="76">
                  <c:v>0.76000000000000012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0.82000000000000006</c:v>
                </c:pt>
                <c:pt idx="83">
                  <c:v>0.83000000000000007</c:v>
                </c:pt>
                <c:pt idx="84">
                  <c:v>0.84000000000000008</c:v>
                </c:pt>
                <c:pt idx="85">
                  <c:v>0.85000000000000009</c:v>
                </c:pt>
                <c:pt idx="86">
                  <c:v>0.8600000000000001</c:v>
                </c:pt>
                <c:pt idx="87">
                  <c:v>0.87000000000000011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0.94000000000000006</c:v>
                </c:pt>
                <c:pt idx="95">
                  <c:v>0.95000000000000007</c:v>
                </c:pt>
                <c:pt idx="96">
                  <c:v>0.96000000000000008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DataGraph!$D$3:$D$103</c:f>
              <c:numCache>
                <c:formatCode>0.00</c:formatCode>
                <c:ptCount val="101"/>
                <c:pt idx="1">
                  <c:v>0.56944444444444409</c:v>
                </c:pt>
                <c:pt idx="2">
                  <c:v>0.55882352941176494</c:v>
                </c:pt>
                <c:pt idx="3">
                  <c:v>0.59420289855072495</c:v>
                </c:pt>
                <c:pt idx="4">
                  <c:v>0.58992805755395716</c:v>
                </c:pt>
                <c:pt idx="5">
                  <c:v>0.60162601626016221</c:v>
                </c:pt>
                <c:pt idx="6">
                  <c:v>0.58267716535433101</c:v>
                </c:pt>
                <c:pt idx="7">
                  <c:v>0.57851239669421484</c:v>
                </c:pt>
                <c:pt idx="8">
                  <c:v>0.58823529411764697</c:v>
                </c:pt>
                <c:pt idx="9">
                  <c:v>0.61788617886178898</c:v>
                </c:pt>
                <c:pt idx="10">
                  <c:v>0.61788617886178898</c:v>
                </c:pt>
                <c:pt idx="11">
                  <c:v>0.60176991150442516</c:v>
                </c:pt>
                <c:pt idx="12">
                  <c:v>0.61788617886178898</c:v>
                </c:pt>
                <c:pt idx="13">
                  <c:v>0.5873015873015871</c:v>
                </c:pt>
                <c:pt idx="14">
                  <c:v>0.62295081967213106</c:v>
                </c:pt>
                <c:pt idx="15">
                  <c:v>0.59677419354838723</c:v>
                </c:pt>
                <c:pt idx="16">
                  <c:v>0.63865546218487435</c:v>
                </c:pt>
                <c:pt idx="17">
                  <c:v>0.61157024793388415</c:v>
                </c:pt>
                <c:pt idx="18">
                  <c:v>0.61666666666666703</c:v>
                </c:pt>
                <c:pt idx="19">
                  <c:v>0.61666666666666703</c:v>
                </c:pt>
                <c:pt idx="20">
                  <c:v>0.61666666666666703</c:v>
                </c:pt>
                <c:pt idx="21">
                  <c:v>0.61666666666666703</c:v>
                </c:pt>
                <c:pt idx="22">
                  <c:v>0.6101694915254241</c:v>
                </c:pt>
                <c:pt idx="23">
                  <c:v>0.62068965517241415</c:v>
                </c:pt>
                <c:pt idx="24">
                  <c:v>0.61538461538461509</c:v>
                </c:pt>
                <c:pt idx="25">
                  <c:v>0.62068965517241415</c:v>
                </c:pt>
                <c:pt idx="26">
                  <c:v>0.61538461538461509</c:v>
                </c:pt>
                <c:pt idx="27">
                  <c:v>0.63063063063063118</c:v>
                </c:pt>
                <c:pt idx="28">
                  <c:v>0.66071428571428603</c:v>
                </c:pt>
                <c:pt idx="29">
                  <c:v>0.62608695652173907</c:v>
                </c:pt>
                <c:pt idx="30">
                  <c:v>0.63157894736842113</c:v>
                </c:pt>
                <c:pt idx="31">
                  <c:v>0.64285714285714302</c:v>
                </c:pt>
                <c:pt idx="32">
                  <c:v>0.67289719626168221</c:v>
                </c:pt>
                <c:pt idx="33">
                  <c:v>0.67289719626168221</c:v>
                </c:pt>
                <c:pt idx="34">
                  <c:v>0.66666666666666707</c:v>
                </c:pt>
                <c:pt idx="35">
                  <c:v>0.6371681415929199</c:v>
                </c:pt>
                <c:pt idx="36">
                  <c:v>0.63063063063063118</c:v>
                </c:pt>
                <c:pt idx="37">
                  <c:v>0.66666666666666707</c:v>
                </c:pt>
                <c:pt idx="38">
                  <c:v>0.66666666666666707</c:v>
                </c:pt>
                <c:pt idx="39">
                  <c:v>0.66666666666666707</c:v>
                </c:pt>
                <c:pt idx="40">
                  <c:v>0.66666666666666707</c:v>
                </c:pt>
                <c:pt idx="41">
                  <c:v>0.64814814814814814</c:v>
                </c:pt>
                <c:pt idx="42">
                  <c:v>0.66666666666666707</c:v>
                </c:pt>
                <c:pt idx="43">
                  <c:v>0.65420560747663614</c:v>
                </c:pt>
                <c:pt idx="44">
                  <c:v>0.64150943396226401</c:v>
                </c:pt>
                <c:pt idx="45">
                  <c:v>0.62264150943396213</c:v>
                </c:pt>
                <c:pt idx="46">
                  <c:v>0.61855670103092786</c:v>
                </c:pt>
                <c:pt idx="47">
                  <c:v>0.60952380952381013</c:v>
                </c:pt>
                <c:pt idx="48">
                  <c:v>0.60606060606060608</c:v>
                </c:pt>
                <c:pt idx="49">
                  <c:v>0.61386138613861407</c:v>
                </c:pt>
                <c:pt idx="50">
                  <c:v>0.60784313725490213</c:v>
                </c:pt>
                <c:pt idx="51">
                  <c:v>0.60194174757281615</c:v>
                </c:pt>
                <c:pt idx="52">
                  <c:v>0.60194174757281615</c:v>
                </c:pt>
                <c:pt idx="53">
                  <c:v>0.60194174757281615</c:v>
                </c:pt>
                <c:pt idx="54">
                  <c:v>0.60194174757281615</c:v>
                </c:pt>
                <c:pt idx="55">
                  <c:v>0.60784313725490213</c:v>
                </c:pt>
                <c:pt idx="56">
                  <c:v>0.60784313725490213</c:v>
                </c:pt>
                <c:pt idx="57">
                  <c:v>0.60784313725490213</c:v>
                </c:pt>
                <c:pt idx="58">
                  <c:v>0.59615384615384615</c:v>
                </c:pt>
                <c:pt idx="59">
                  <c:v>0.60784313725490213</c:v>
                </c:pt>
                <c:pt idx="60">
                  <c:v>0.60000000000000009</c:v>
                </c:pt>
                <c:pt idx="61">
                  <c:v>0.61386138613861407</c:v>
                </c:pt>
                <c:pt idx="62">
                  <c:v>0.61224489795918424</c:v>
                </c:pt>
                <c:pt idx="63">
                  <c:v>0.61052631578947403</c:v>
                </c:pt>
                <c:pt idx="64">
                  <c:v>0.59574468085106402</c:v>
                </c:pt>
                <c:pt idx="65">
                  <c:v>0.59574468085106402</c:v>
                </c:pt>
                <c:pt idx="66">
                  <c:v>0.59574468085106402</c:v>
                </c:pt>
                <c:pt idx="67">
                  <c:v>0.60416666666666696</c:v>
                </c:pt>
                <c:pt idx="68">
                  <c:v>0.61855670103092786</c:v>
                </c:pt>
                <c:pt idx="69">
                  <c:v>0.58695652173912993</c:v>
                </c:pt>
                <c:pt idx="70">
                  <c:v>0.57142857142857106</c:v>
                </c:pt>
                <c:pt idx="71">
                  <c:v>0.57142857142857106</c:v>
                </c:pt>
                <c:pt idx="72">
                  <c:v>0.57142857142857106</c:v>
                </c:pt>
                <c:pt idx="73">
                  <c:v>0.57142857142857106</c:v>
                </c:pt>
                <c:pt idx="74">
                  <c:v>0.56818181818181812</c:v>
                </c:pt>
                <c:pt idx="75">
                  <c:v>0.57471264367816111</c:v>
                </c:pt>
                <c:pt idx="76">
                  <c:v>0.57471264367816111</c:v>
                </c:pt>
                <c:pt idx="77">
                  <c:v>0.57471264367816111</c:v>
                </c:pt>
                <c:pt idx="78">
                  <c:v>0.55813953488372103</c:v>
                </c:pt>
                <c:pt idx="79">
                  <c:v>0.55172413793103403</c:v>
                </c:pt>
                <c:pt idx="80">
                  <c:v>0.55813953488372103</c:v>
                </c:pt>
                <c:pt idx="81">
                  <c:v>0.54117647058823504</c:v>
                </c:pt>
                <c:pt idx="82">
                  <c:v>0.54117647058823504</c:v>
                </c:pt>
                <c:pt idx="83">
                  <c:v>0.51851851851851805</c:v>
                </c:pt>
                <c:pt idx="84">
                  <c:v>0.51851851851851805</c:v>
                </c:pt>
                <c:pt idx="85">
                  <c:v>0.51851851851851805</c:v>
                </c:pt>
                <c:pt idx="86">
                  <c:v>0.51219512195121986</c:v>
                </c:pt>
                <c:pt idx="87">
                  <c:v>0.5</c:v>
                </c:pt>
                <c:pt idx="88">
                  <c:v>0.48101265822784811</c:v>
                </c:pt>
                <c:pt idx="89">
                  <c:v>0.48101265822784811</c:v>
                </c:pt>
                <c:pt idx="90">
                  <c:v>0.46153846153846206</c:v>
                </c:pt>
                <c:pt idx="91">
                  <c:v>0.44155844155844204</c:v>
                </c:pt>
                <c:pt idx="92">
                  <c:v>0.44155844155844204</c:v>
                </c:pt>
                <c:pt idx="93">
                  <c:v>0.44155844155844204</c:v>
                </c:pt>
                <c:pt idx="94">
                  <c:v>0.42105263157894707</c:v>
                </c:pt>
                <c:pt idx="95">
                  <c:v>0.37837837837837812</c:v>
                </c:pt>
                <c:pt idx="96">
                  <c:v>0.35616438356164404</c:v>
                </c:pt>
                <c:pt idx="97">
                  <c:v>0.33802816901408517</c:v>
                </c:pt>
                <c:pt idx="98">
                  <c:v>0.31428571428571406</c:v>
                </c:pt>
                <c:pt idx="99">
                  <c:v>0.31428571428571406</c:v>
                </c:pt>
              </c:numCache>
            </c:numRef>
          </c:val>
          <c:smooth val="1"/>
        </c:ser>
        <c:marker val="1"/>
        <c:axId val="72136192"/>
        <c:axId val="72138112"/>
      </c:lineChart>
      <c:lineChart>
        <c:grouping val="standard"/>
        <c:ser>
          <c:idx val="4"/>
          <c:order val="3"/>
          <c:tx>
            <c:v>Kappa: TF-IDF</c:v>
          </c:tx>
          <c:spPr>
            <a:ln w="63500">
              <a:solidFill>
                <a:srgbClr val="60497B"/>
              </a:solidFill>
            </a:ln>
          </c:spPr>
          <c:marker>
            <c:symbol val="none"/>
          </c:marker>
          <c:val>
            <c:numRef>
              <c:f>DataGraph!$AW$3:$AW$103</c:f>
              <c:numCache>
                <c:formatCode>0.00</c:formatCode>
                <c:ptCount val="101"/>
                <c:pt idx="0">
                  <c:v>0</c:v>
                </c:pt>
                <c:pt idx="1">
                  <c:v>0.13503441623920381</c:v>
                </c:pt>
                <c:pt idx="2">
                  <c:v>0.16020664162819356</c:v>
                </c:pt>
                <c:pt idx="3">
                  <c:v>0.21642960277718046</c:v>
                </c:pt>
                <c:pt idx="4">
                  <c:v>0.28407510986815832</c:v>
                </c:pt>
                <c:pt idx="5">
                  <c:v>0.30907890392868959</c:v>
                </c:pt>
                <c:pt idx="6">
                  <c:v>0.33267538724030665</c:v>
                </c:pt>
                <c:pt idx="7">
                  <c:v>0.36224594539109006</c:v>
                </c:pt>
                <c:pt idx="8">
                  <c:v>0.39319351563320626</c:v>
                </c:pt>
                <c:pt idx="9">
                  <c:v>0.4166755860002142</c:v>
                </c:pt>
                <c:pt idx="10">
                  <c:v>0.45295850456413428</c:v>
                </c:pt>
                <c:pt idx="11">
                  <c:v>0.47378058931246902</c:v>
                </c:pt>
                <c:pt idx="12">
                  <c:v>0.49045339341030708</c:v>
                </c:pt>
                <c:pt idx="13">
                  <c:v>0.51518243958794641</c:v>
                </c:pt>
                <c:pt idx="14">
                  <c:v>0.5230793488115415</c:v>
                </c:pt>
                <c:pt idx="15">
                  <c:v>0.53633694805583843</c:v>
                </c:pt>
                <c:pt idx="16">
                  <c:v>0.56630414821767427</c:v>
                </c:pt>
                <c:pt idx="17">
                  <c:v>0.55357438358431243</c:v>
                </c:pt>
                <c:pt idx="18">
                  <c:v>0.55170522852382275</c:v>
                </c:pt>
                <c:pt idx="19">
                  <c:v>0.54141405424065236</c:v>
                </c:pt>
                <c:pt idx="20">
                  <c:v>0.56463757993757768</c:v>
                </c:pt>
                <c:pt idx="21">
                  <c:v>0.57746290602860584</c:v>
                </c:pt>
                <c:pt idx="22">
                  <c:v>0.58713982955314081</c:v>
                </c:pt>
                <c:pt idx="23">
                  <c:v>0.59329277944867831</c:v>
                </c:pt>
                <c:pt idx="24">
                  <c:v>0.59083153224889107</c:v>
                </c:pt>
                <c:pt idx="25">
                  <c:v>0.60087971812173291</c:v>
                </c:pt>
                <c:pt idx="26">
                  <c:v>0.60477872815172939</c:v>
                </c:pt>
                <c:pt idx="27">
                  <c:v>0.58443942389155601</c:v>
                </c:pt>
                <c:pt idx="28">
                  <c:v>0.59085436388961032</c:v>
                </c:pt>
                <c:pt idx="29">
                  <c:v>0.57648582529860415</c:v>
                </c:pt>
                <c:pt idx="30">
                  <c:v>0.55798011007048365</c:v>
                </c:pt>
                <c:pt idx="31">
                  <c:v>0.55512365774257799</c:v>
                </c:pt>
                <c:pt idx="32">
                  <c:v>0.53623826291079824</c:v>
                </c:pt>
                <c:pt idx="33">
                  <c:v>0.51710558700467635</c:v>
                </c:pt>
                <c:pt idx="34">
                  <c:v>0.50744499592562398</c:v>
                </c:pt>
                <c:pt idx="35">
                  <c:v>0.50418831249533924</c:v>
                </c:pt>
                <c:pt idx="36">
                  <c:v>0.50088827724258744</c:v>
                </c:pt>
                <c:pt idx="37">
                  <c:v>0.49101225145611566</c:v>
                </c:pt>
                <c:pt idx="38">
                  <c:v>0.46098445464458698</c:v>
                </c:pt>
                <c:pt idx="39">
                  <c:v>0.43034277809089527</c:v>
                </c:pt>
                <c:pt idx="40">
                  <c:v>0.43680111051129789</c:v>
                </c:pt>
                <c:pt idx="41">
                  <c:v>0.44330375567478336</c:v>
                </c:pt>
                <c:pt idx="42">
                  <c:v>0.43292351494758635</c:v>
                </c:pt>
                <c:pt idx="43">
                  <c:v>0.43945769050958378</c:v>
                </c:pt>
                <c:pt idx="44">
                  <c:v>0.43945769050958378</c:v>
                </c:pt>
                <c:pt idx="45">
                  <c:v>0.43555811277330281</c:v>
                </c:pt>
                <c:pt idx="46">
                  <c:v>0.41437977350539895</c:v>
                </c:pt>
                <c:pt idx="47">
                  <c:v>0.41437977350539895</c:v>
                </c:pt>
                <c:pt idx="48">
                  <c:v>0.40367893860506926</c:v>
                </c:pt>
                <c:pt idx="49">
                  <c:v>0.41024824952259675</c:v>
                </c:pt>
                <c:pt idx="50">
                  <c:v>0.39945702802693578</c:v>
                </c:pt>
                <c:pt idx="51">
                  <c:v>0.39517490952955409</c:v>
                </c:pt>
                <c:pt idx="52">
                  <c:v>0.39517490952955409</c:v>
                </c:pt>
                <c:pt idx="53">
                  <c:v>0.38421392445927061</c:v>
                </c:pt>
                <c:pt idx="54">
                  <c:v>0.37317422176624643</c:v>
                </c:pt>
                <c:pt idx="55">
                  <c:v>0.37317422176624643</c:v>
                </c:pt>
                <c:pt idx="56">
                  <c:v>0.37317422176624643</c:v>
                </c:pt>
                <c:pt idx="57">
                  <c:v>0.35085524705626409</c:v>
                </c:pt>
                <c:pt idx="58">
                  <c:v>0.35742358078602615</c:v>
                </c:pt>
                <c:pt idx="59">
                  <c:v>0.36403977319418224</c:v>
                </c:pt>
                <c:pt idx="60">
                  <c:v>0.35937198200932657</c:v>
                </c:pt>
                <c:pt idx="61">
                  <c:v>0.3479561316051844</c:v>
                </c:pt>
                <c:pt idx="62">
                  <c:v>0.33645587213342604</c:v>
                </c:pt>
                <c:pt idx="63">
                  <c:v>0.30804390147560901</c:v>
                </c:pt>
                <c:pt idx="64">
                  <c:v>0.28421980271199943</c:v>
                </c:pt>
                <c:pt idx="65">
                  <c:v>0.28421980271199943</c:v>
                </c:pt>
                <c:pt idx="66">
                  <c:v>0.26003265446420876</c:v>
                </c:pt>
                <c:pt idx="67">
                  <c:v>0.22955874225544695</c:v>
                </c:pt>
                <c:pt idx="68">
                  <c:v>0.21701804590317131</c:v>
                </c:pt>
                <c:pt idx="69">
                  <c:v>0.21701804590317131</c:v>
                </c:pt>
                <c:pt idx="70">
                  <c:v>0.21701804590317131</c:v>
                </c:pt>
                <c:pt idx="71">
                  <c:v>0.21701804590317131</c:v>
                </c:pt>
                <c:pt idx="72">
                  <c:v>0.21701804590317131</c:v>
                </c:pt>
                <c:pt idx="73">
                  <c:v>0.20437956204379557</c:v>
                </c:pt>
                <c:pt idx="74">
                  <c:v>0.19164214243672728</c:v>
                </c:pt>
                <c:pt idx="75">
                  <c:v>0.19164214243672728</c:v>
                </c:pt>
                <c:pt idx="76">
                  <c:v>0.19164214243672728</c:v>
                </c:pt>
                <c:pt idx="77">
                  <c:v>0.17880462079357118</c:v>
                </c:pt>
                <c:pt idx="78">
                  <c:v>0.17880462079357118</c:v>
                </c:pt>
                <c:pt idx="79">
                  <c:v>0.16586581242213916</c:v>
                </c:pt>
                <c:pt idx="80">
                  <c:v>0.16586581242213916</c:v>
                </c:pt>
                <c:pt idx="81">
                  <c:v>0.16586581242213916</c:v>
                </c:pt>
                <c:pt idx="82">
                  <c:v>0.16586581242213916</c:v>
                </c:pt>
                <c:pt idx="83">
                  <c:v>0.15282451386200571</c:v>
                </c:pt>
                <c:pt idx="84">
                  <c:v>0.15282451386200571</c:v>
                </c:pt>
                <c:pt idx="85">
                  <c:v>0.15282451386200571</c:v>
                </c:pt>
                <c:pt idx="86">
                  <c:v>0.15282451386200571</c:v>
                </c:pt>
                <c:pt idx="87">
                  <c:v>0.15282451386200571</c:v>
                </c:pt>
                <c:pt idx="88">
                  <c:v>0.13967950251136113</c:v>
                </c:pt>
                <c:pt idx="89">
                  <c:v>0.13967950251136113</c:v>
                </c:pt>
                <c:pt idx="90">
                  <c:v>0.13278283406666258</c:v>
                </c:pt>
                <c:pt idx="91">
                  <c:v>0.13278283406666258</c:v>
                </c:pt>
                <c:pt idx="92">
                  <c:v>0.13278283406666258</c:v>
                </c:pt>
                <c:pt idx="93">
                  <c:v>0.13278283406666258</c:v>
                </c:pt>
                <c:pt idx="94">
                  <c:v>0.13278283406666258</c:v>
                </c:pt>
                <c:pt idx="95">
                  <c:v>0.13278283406666258</c:v>
                </c:pt>
                <c:pt idx="96">
                  <c:v>0.13918726739084433</c:v>
                </c:pt>
                <c:pt idx="97">
                  <c:v>0.13918726739084433</c:v>
                </c:pt>
                <c:pt idx="98">
                  <c:v>0.12577469923441512</c:v>
                </c:pt>
                <c:pt idx="99">
                  <c:v>0.1122533020162893</c:v>
                </c:pt>
                <c:pt idx="100">
                  <c:v>0.1122533020162893</c:v>
                </c:pt>
              </c:numCache>
            </c:numRef>
          </c:val>
          <c:smooth val="1"/>
        </c:ser>
        <c:ser>
          <c:idx val="3"/>
          <c:order val="4"/>
          <c:tx>
            <c:v>Kappa: SF-IDF</c:v>
          </c:tx>
          <c:spPr>
            <a:ln w="63500">
              <a:solidFill>
                <a:srgbClr val="392C48"/>
              </a:solidFill>
            </a:ln>
          </c:spPr>
          <c:marker>
            <c:symbol val="none"/>
          </c:marker>
          <c:val>
            <c:numRef>
              <c:f>DataGraph!$M$3:$M$103</c:f>
              <c:numCache>
                <c:formatCode>0.00</c:formatCode>
                <c:ptCount val="101"/>
                <c:pt idx="0">
                  <c:v>0</c:v>
                </c:pt>
                <c:pt idx="1">
                  <c:v>0.13455155987661557</c:v>
                </c:pt>
                <c:pt idx="2">
                  <c:v>0.14158208601556019</c:v>
                </c:pt>
                <c:pt idx="3">
                  <c:v>0.17158144587037868</c:v>
                </c:pt>
                <c:pt idx="4">
                  <c:v>0.19876487669215978</c:v>
                </c:pt>
                <c:pt idx="5">
                  <c:v>0.24335447024734394</c:v>
                </c:pt>
                <c:pt idx="6">
                  <c:v>0.300152938606074</c:v>
                </c:pt>
                <c:pt idx="7">
                  <c:v>0.36030906872712498</c:v>
                </c:pt>
                <c:pt idx="8">
                  <c:v>0.3763485286691457</c:v>
                </c:pt>
                <c:pt idx="9">
                  <c:v>0.40625145789596462</c:v>
                </c:pt>
                <c:pt idx="10">
                  <c:v>0.41001564945226926</c:v>
                </c:pt>
                <c:pt idx="11">
                  <c:v>0.4383455365368763</c:v>
                </c:pt>
                <c:pt idx="12">
                  <c:v>0.46000686577411593</c:v>
                </c:pt>
                <c:pt idx="13">
                  <c:v>0.45691738594327991</c:v>
                </c:pt>
                <c:pt idx="14">
                  <c:v>0.49049028955688267</c:v>
                </c:pt>
                <c:pt idx="15">
                  <c:v>0.51363050760113382</c:v>
                </c:pt>
                <c:pt idx="16">
                  <c:v>0.53153762154854134</c:v>
                </c:pt>
                <c:pt idx="17">
                  <c:v>0.54365681402040289</c:v>
                </c:pt>
                <c:pt idx="18">
                  <c:v>0.54701441317776267</c:v>
                </c:pt>
                <c:pt idx="19">
                  <c:v>0.55319599639887773</c:v>
                </c:pt>
                <c:pt idx="20">
                  <c:v>0.54194038764319474</c:v>
                </c:pt>
                <c:pt idx="21">
                  <c:v>0.55182273052180142</c:v>
                </c:pt>
                <c:pt idx="22">
                  <c:v>0.54894582480216947</c:v>
                </c:pt>
                <c:pt idx="23">
                  <c:v>0.54603174603174609</c:v>
                </c:pt>
                <c:pt idx="24">
                  <c:v>0.5562263725102975</c:v>
                </c:pt>
                <c:pt idx="25">
                  <c:v>0.56379856115107929</c:v>
                </c:pt>
                <c:pt idx="26">
                  <c:v>0.54802458296751522</c:v>
                </c:pt>
                <c:pt idx="27">
                  <c:v>0.55183016971202148</c:v>
                </c:pt>
                <c:pt idx="28">
                  <c:v>0.55571488319292606</c:v>
                </c:pt>
                <c:pt idx="29">
                  <c:v>0.54241381392259869</c:v>
                </c:pt>
                <c:pt idx="30">
                  <c:v>0.53214177521963013</c:v>
                </c:pt>
                <c:pt idx="31">
                  <c:v>0.52883031301482675</c:v>
                </c:pt>
                <c:pt idx="32">
                  <c:v>0.51840058783907916</c:v>
                </c:pt>
                <c:pt idx="33">
                  <c:v>0.50436343380578064</c:v>
                </c:pt>
                <c:pt idx="34">
                  <c:v>0.51146033915150002</c:v>
                </c:pt>
                <c:pt idx="35">
                  <c:v>0.49002064693737102</c:v>
                </c:pt>
                <c:pt idx="36">
                  <c:v>0.46435146974795277</c:v>
                </c:pt>
                <c:pt idx="37">
                  <c:v>0.46037735849056616</c:v>
                </c:pt>
                <c:pt idx="38">
                  <c:v>0.44918790524491242</c:v>
                </c:pt>
                <c:pt idx="39">
                  <c:v>0.45949820788530465</c:v>
                </c:pt>
                <c:pt idx="40">
                  <c:v>0.45120095282207362</c:v>
                </c:pt>
                <c:pt idx="41">
                  <c:v>0.45120095282207362</c:v>
                </c:pt>
                <c:pt idx="42">
                  <c:v>0.42788557711542308</c:v>
                </c:pt>
                <c:pt idx="43">
                  <c:v>0.43523662895776172</c:v>
                </c:pt>
                <c:pt idx="44">
                  <c:v>0.42342584503729597</c:v>
                </c:pt>
                <c:pt idx="45">
                  <c:v>0.430816973622074</c:v>
                </c:pt>
                <c:pt idx="46">
                  <c:v>0.43381800805515736</c:v>
                </c:pt>
                <c:pt idx="47">
                  <c:v>0.4292988371292919</c:v>
                </c:pt>
                <c:pt idx="48">
                  <c:v>0.41713298791019032</c:v>
                </c:pt>
                <c:pt idx="49">
                  <c:v>0.38004335361163544</c:v>
                </c:pt>
                <c:pt idx="50">
                  <c:v>0.38252990726976693</c:v>
                </c:pt>
                <c:pt idx="51">
                  <c:v>0.36982017200938261</c:v>
                </c:pt>
                <c:pt idx="52">
                  <c:v>0.35700521019199172</c:v>
                </c:pt>
                <c:pt idx="53">
                  <c:v>0.31791573317915744</c:v>
                </c:pt>
                <c:pt idx="54">
                  <c:v>0.31791573317915744</c:v>
                </c:pt>
                <c:pt idx="55">
                  <c:v>0.31791573317915744</c:v>
                </c:pt>
                <c:pt idx="56">
                  <c:v>0.32542274475651367</c:v>
                </c:pt>
                <c:pt idx="57">
                  <c:v>0.28526277104005843</c:v>
                </c:pt>
                <c:pt idx="58">
                  <c:v>0.28526277104005843</c:v>
                </c:pt>
                <c:pt idx="59">
                  <c:v>0.28526277104005843</c:v>
                </c:pt>
                <c:pt idx="60">
                  <c:v>0.27164685908319192</c:v>
                </c:pt>
                <c:pt idx="61">
                  <c:v>0.27164685908319192</c:v>
                </c:pt>
                <c:pt idx="62">
                  <c:v>0.25791385573430214</c:v>
                </c:pt>
                <c:pt idx="63">
                  <c:v>0.24406224406224397</c:v>
                </c:pt>
                <c:pt idx="64">
                  <c:v>0.24406224406224397</c:v>
                </c:pt>
                <c:pt idx="65">
                  <c:v>0.24406224406224397</c:v>
                </c:pt>
                <c:pt idx="66">
                  <c:v>0.2300904808195619</c:v>
                </c:pt>
                <c:pt idx="67">
                  <c:v>0.2300904808195619</c:v>
                </c:pt>
                <c:pt idx="68">
                  <c:v>0.22335369993211138</c:v>
                </c:pt>
                <c:pt idx="69">
                  <c:v>0.22335369993211138</c:v>
                </c:pt>
                <c:pt idx="70">
                  <c:v>0.22335369993211138</c:v>
                </c:pt>
                <c:pt idx="71">
                  <c:v>0.18023389130933307</c:v>
                </c:pt>
                <c:pt idx="72">
                  <c:v>0.18023389130933307</c:v>
                </c:pt>
                <c:pt idx="73">
                  <c:v>0.18756238003838743</c:v>
                </c:pt>
                <c:pt idx="74">
                  <c:v>0.18756238003838743</c:v>
                </c:pt>
                <c:pt idx="75">
                  <c:v>0.17290043957738907</c:v>
                </c:pt>
                <c:pt idx="76">
                  <c:v>0.17290043957738907</c:v>
                </c:pt>
                <c:pt idx="77">
                  <c:v>0.17290043957738907</c:v>
                </c:pt>
                <c:pt idx="78">
                  <c:v>0.17290043957738907</c:v>
                </c:pt>
                <c:pt idx="79">
                  <c:v>0.17290043957738907</c:v>
                </c:pt>
                <c:pt idx="80">
                  <c:v>0.15810674723061419</c:v>
                </c:pt>
                <c:pt idx="81">
                  <c:v>0.15810674723061419</c:v>
                </c:pt>
                <c:pt idx="82">
                  <c:v>0.16543459652945325</c:v>
                </c:pt>
                <c:pt idx="83">
                  <c:v>0.16543459652945325</c:v>
                </c:pt>
                <c:pt idx="84">
                  <c:v>0.15047291487532266</c:v>
                </c:pt>
                <c:pt idx="85">
                  <c:v>0.12013883410901648</c:v>
                </c:pt>
                <c:pt idx="86">
                  <c:v>0.12013883410901648</c:v>
                </c:pt>
                <c:pt idx="87">
                  <c:v>0.12013883410901648</c:v>
                </c:pt>
                <c:pt idx="88">
                  <c:v>0.10476265948173373</c:v>
                </c:pt>
                <c:pt idx="89">
                  <c:v>0.10476265948173373</c:v>
                </c:pt>
                <c:pt idx="90">
                  <c:v>0.10476265948173373</c:v>
                </c:pt>
                <c:pt idx="91">
                  <c:v>0.10476265948173373</c:v>
                </c:pt>
                <c:pt idx="92">
                  <c:v>0.10476265948173373</c:v>
                </c:pt>
                <c:pt idx="93">
                  <c:v>0.10476265948173373</c:v>
                </c:pt>
                <c:pt idx="94">
                  <c:v>8.924448690390907E-2</c:v>
                </c:pt>
                <c:pt idx="95">
                  <c:v>8.924448690390907E-2</c:v>
                </c:pt>
                <c:pt idx="96">
                  <c:v>8.924448690390907E-2</c:v>
                </c:pt>
                <c:pt idx="97">
                  <c:v>8.924448690390907E-2</c:v>
                </c:pt>
                <c:pt idx="98">
                  <c:v>8.924448690390907E-2</c:v>
                </c:pt>
                <c:pt idx="99">
                  <c:v>8.924448690390907E-2</c:v>
                </c:pt>
                <c:pt idx="100">
                  <c:v>8.924448690390907E-2</c:v>
                </c:pt>
              </c:numCache>
            </c:numRef>
          </c:val>
          <c:smooth val="1"/>
        </c:ser>
        <c:ser>
          <c:idx val="2"/>
          <c:order val="5"/>
          <c:tx>
            <c:v>Kappa: Bing-SF-IDF+</c:v>
          </c:tx>
          <c:spPr>
            <a:ln w="63500">
              <a:solidFill>
                <a:srgbClr val="120E18"/>
              </a:solidFill>
              <a:prstDash val="solid"/>
            </a:ln>
          </c:spPr>
          <c:marker>
            <c:symbol val="none"/>
          </c:marker>
          <c:val>
            <c:numRef>
              <c:f>DataGraph!$G$3:$G$103</c:f>
              <c:numCache>
                <c:formatCode>0.00</c:formatCode>
                <c:ptCount val="101"/>
                <c:pt idx="1">
                  <c:v>0.38190601668862534</c:v>
                </c:pt>
                <c:pt idx="2">
                  <c:v>0.37711515594987682</c:v>
                </c:pt>
                <c:pt idx="3">
                  <c:v>0.4245880861850444</c:v>
                </c:pt>
                <c:pt idx="4">
                  <c:v>0.41729340238684987</c:v>
                </c:pt>
                <c:pt idx="5">
                  <c:v>0.45467470706476437</c:v>
                </c:pt>
                <c:pt idx="6">
                  <c:v>0.42294594464962337</c:v>
                </c:pt>
                <c:pt idx="7">
                  <c:v>0.42605721084725595</c:v>
                </c:pt>
                <c:pt idx="8">
                  <c:v>0.44231637001754837</c:v>
                </c:pt>
                <c:pt idx="9">
                  <c:v>0.47693288228661063</c:v>
                </c:pt>
                <c:pt idx="10">
                  <c:v>0.47693288228661063</c:v>
                </c:pt>
                <c:pt idx="11">
                  <c:v>0.46981886126537603</c:v>
                </c:pt>
                <c:pt idx="12">
                  <c:v>0.47693288228661063</c:v>
                </c:pt>
                <c:pt idx="13">
                  <c:v>0.43074845679012336</c:v>
                </c:pt>
                <c:pt idx="14">
                  <c:v>0.48521001774797873</c:v>
                </c:pt>
                <c:pt idx="15">
                  <c:v>0.44661140906874686</c:v>
                </c:pt>
                <c:pt idx="16">
                  <c:v>0.51060416144397081</c:v>
                </c:pt>
                <c:pt idx="17">
                  <c:v>0.47107233156511796</c:v>
                </c:pt>
                <c:pt idx="18">
                  <c:v>0.4794097118356766</c:v>
                </c:pt>
                <c:pt idx="19">
                  <c:v>0.4794097118356766</c:v>
                </c:pt>
                <c:pt idx="20">
                  <c:v>0.4794097118356766</c:v>
                </c:pt>
                <c:pt idx="21">
                  <c:v>0.4794097118356766</c:v>
                </c:pt>
                <c:pt idx="22">
                  <c:v>0.47347720855183534</c:v>
                </c:pt>
                <c:pt idx="23">
                  <c:v>0.49056411302662462</c:v>
                </c:pt>
                <c:pt idx="24">
                  <c:v>0.48197170241898679</c:v>
                </c:pt>
                <c:pt idx="25">
                  <c:v>0.49056411302662462</c:v>
                </c:pt>
                <c:pt idx="26">
                  <c:v>0.48197170241898679</c:v>
                </c:pt>
                <c:pt idx="27">
                  <c:v>0.51121264639462194</c:v>
                </c:pt>
                <c:pt idx="28">
                  <c:v>0.54965020361282269</c:v>
                </c:pt>
                <c:pt idx="29">
                  <c:v>0.49925614323090339</c:v>
                </c:pt>
                <c:pt idx="30">
                  <c:v>0.50804953560371513</c:v>
                </c:pt>
                <c:pt idx="31">
                  <c:v>0.52594758275033926</c:v>
                </c:pt>
                <c:pt idx="32">
                  <c:v>0.5725966969713272</c:v>
                </c:pt>
                <c:pt idx="33">
                  <c:v>0.5725966969713272</c:v>
                </c:pt>
                <c:pt idx="34">
                  <c:v>0.56733649185862867</c:v>
                </c:pt>
                <c:pt idx="35">
                  <c:v>0.51694607359734268</c:v>
                </c:pt>
                <c:pt idx="36">
                  <c:v>0.51121264639462194</c:v>
                </c:pt>
                <c:pt idx="37">
                  <c:v>0.56733649185862867</c:v>
                </c:pt>
                <c:pt idx="38">
                  <c:v>0.563041385948027</c:v>
                </c:pt>
                <c:pt idx="39">
                  <c:v>0.56733649185862867</c:v>
                </c:pt>
                <c:pt idx="40">
                  <c:v>0.56733649185862867</c:v>
                </c:pt>
                <c:pt idx="41">
                  <c:v>0.5387659073895843</c:v>
                </c:pt>
                <c:pt idx="42">
                  <c:v>0.56733649185862867</c:v>
                </c:pt>
                <c:pt idx="43">
                  <c:v>0.54817365108397442</c:v>
                </c:pt>
                <c:pt idx="44">
                  <c:v>0.53312405282528674</c:v>
                </c:pt>
                <c:pt idx="45">
                  <c:v>0.50855163455293328</c:v>
                </c:pt>
                <c:pt idx="46">
                  <c:v>0.51893006472306513</c:v>
                </c:pt>
                <c:pt idx="47">
                  <c:v>0.49316560474867954</c:v>
                </c:pt>
                <c:pt idx="48">
                  <c:v>0.499406276505513</c:v>
                </c:pt>
                <c:pt idx="49">
                  <c:v>0.50572274021551</c:v>
                </c:pt>
                <c:pt idx="50">
                  <c:v>0.49622725255215244</c:v>
                </c:pt>
                <c:pt idx="51">
                  <c:v>0.48685008546066083</c:v>
                </c:pt>
                <c:pt idx="52">
                  <c:v>0.48685008546066083</c:v>
                </c:pt>
                <c:pt idx="53">
                  <c:v>0.48685008546066083</c:v>
                </c:pt>
                <c:pt idx="54">
                  <c:v>0.48685008546066083</c:v>
                </c:pt>
                <c:pt idx="55">
                  <c:v>0.49622725255215244</c:v>
                </c:pt>
                <c:pt idx="56">
                  <c:v>0.49622725255215244</c:v>
                </c:pt>
                <c:pt idx="57">
                  <c:v>0.49622725255215244</c:v>
                </c:pt>
                <c:pt idx="58">
                  <c:v>0.4775890410958904</c:v>
                </c:pt>
                <c:pt idx="59">
                  <c:v>0.49622725255215244</c:v>
                </c:pt>
                <c:pt idx="60">
                  <c:v>0.48983031801325982</c:v>
                </c:pt>
                <c:pt idx="61">
                  <c:v>0.50572274021551</c:v>
                </c:pt>
                <c:pt idx="62">
                  <c:v>0.50910539494650586</c:v>
                </c:pt>
                <c:pt idx="63">
                  <c:v>0.51262113387106112</c:v>
                </c:pt>
                <c:pt idx="64">
                  <c:v>0.49614485981308409</c:v>
                </c:pt>
                <c:pt idx="65">
                  <c:v>0.49614485981308409</c:v>
                </c:pt>
                <c:pt idx="66">
                  <c:v>0.49614485981308409</c:v>
                </c:pt>
                <c:pt idx="67">
                  <c:v>0.50270955839963127</c:v>
                </c:pt>
                <c:pt idx="68">
                  <c:v>0.51893006472306513</c:v>
                </c:pt>
                <c:pt idx="69">
                  <c:v>0.48940452231561493</c:v>
                </c:pt>
                <c:pt idx="70">
                  <c:v>0.47243906799356433</c:v>
                </c:pt>
                <c:pt idx="71">
                  <c:v>0.47243906799356433</c:v>
                </c:pt>
                <c:pt idx="72">
                  <c:v>0.47243906799356433</c:v>
                </c:pt>
                <c:pt idx="73">
                  <c:v>0.47243906799356433</c:v>
                </c:pt>
                <c:pt idx="74">
                  <c:v>0.47536796010217736</c:v>
                </c:pt>
                <c:pt idx="75">
                  <c:v>0.4856390470941267</c:v>
                </c:pt>
                <c:pt idx="76">
                  <c:v>0.4856390470941267</c:v>
                </c:pt>
                <c:pt idx="77">
                  <c:v>0.4856390470941267</c:v>
                </c:pt>
                <c:pt idx="78">
                  <c:v>0.46805624074987684</c:v>
                </c:pt>
                <c:pt idx="79">
                  <c:v>0.45783575234245805</c:v>
                </c:pt>
                <c:pt idx="80">
                  <c:v>0.46805624074987684</c:v>
                </c:pt>
                <c:pt idx="81">
                  <c:v>0.45022666583866344</c:v>
                </c:pt>
                <c:pt idx="82">
                  <c:v>0.45022666583866344</c:v>
                </c:pt>
                <c:pt idx="83">
                  <c:v>0.4343492428598813</c:v>
                </c:pt>
                <c:pt idx="84">
                  <c:v>0.4343492428598813</c:v>
                </c:pt>
                <c:pt idx="85">
                  <c:v>0.4343492428598813</c:v>
                </c:pt>
                <c:pt idx="86">
                  <c:v>0.42400405988327833</c:v>
                </c:pt>
                <c:pt idx="87">
                  <c:v>0.41562620671901124</c:v>
                </c:pt>
                <c:pt idx="88">
                  <c:v>0.39662884927066477</c:v>
                </c:pt>
                <c:pt idx="89">
                  <c:v>0.39662884927066477</c:v>
                </c:pt>
                <c:pt idx="90">
                  <c:v>0.37735109717868337</c:v>
                </c:pt>
                <c:pt idx="91">
                  <c:v>0.35778669649319039</c:v>
                </c:pt>
                <c:pt idx="92">
                  <c:v>0.35778669649319039</c:v>
                </c:pt>
                <c:pt idx="93">
                  <c:v>0.35778669649319039</c:v>
                </c:pt>
                <c:pt idx="94">
                  <c:v>0.33792920588625236</c:v>
                </c:pt>
                <c:pt idx="95">
                  <c:v>0.29730820995962326</c:v>
                </c:pt>
                <c:pt idx="96">
                  <c:v>0.27653081982776118</c:v>
                </c:pt>
                <c:pt idx="97">
                  <c:v>0.26527098684663569</c:v>
                </c:pt>
                <c:pt idx="98">
                  <c:v>0.24375347029428121</c:v>
                </c:pt>
                <c:pt idx="99">
                  <c:v>0.24375347029428121</c:v>
                </c:pt>
              </c:numCache>
            </c:numRef>
          </c:val>
          <c:smooth val="1"/>
        </c:ser>
        <c:marker val="1"/>
        <c:axId val="72142208"/>
        <c:axId val="72140288"/>
      </c:lineChart>
      <c:catAx>
        <c:axId val="72136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Cut-off</a:t>
                </a:r>
              </a:p>
            </c:rich>
          </c:tx>
          <c:layout/>
        </c:title>
        <c:numFmt formatCode="#,##0.0" sourceLinked="0"/>
        <c:tickLblPos val="nextTo"/>
        <c:crossAx val="72138112"/>
        <c:crosses val="autoZero"/>
        <c:auto val="1"/>
        <c:lblAlgn val="ctr"/>
        <c:lblOffset val="100"/>
        <c:tickLblSkip val="10"/>
        <c:tickMarkSkip val="10"/>
      </c:catAx>
      <c:valAx>
        <c:axId val="72138112"/>
        <c:scaling>
          <c:orientation val="minMax"/>
          <c:max val="0.8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F1</a:t>
                </a:r>
              </a:p>
            </c:rich>
          </c:tx>
          <c:layout/>
        </c:title>
        <c:numFmt formatCode="0.0" sourceLinked="0"/>
        <c:tickLblPos val="nextTo"/>
        <c:crossAx val="72136192"/>
        <c:crossesAt val="1"/>
        <c:crossBetween val="midCat"/>
      </c:valAx>
      <c:valAx>
        <c:axId val="72140288"/>
        <c:scaling>
          <c:orientation val="minMax"/>
          <c:max val="0.8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Kappa</a:t>
                </a:r>
              </a:p>
            </c:rich>
          </c:tx>
          <c:layout/>
        </c:title>
        <c:numFmt formatCode="0.0" sourceLinked="0"/>
        <c:tickLblPos val="nextTo"/>
        <c:crossAx val="72142208"/>
        <c:crosses val="max"/>
        <c:crossBetween val="between"/>
      </c:valAx>
      <c:catAx>
        <c:axId val="72142208"/>
        <c:scaling>
          <c:orientation val="minMax"/>
        </c:scaling>
        <c:delete val="1"/>
        <c:axPos val="b"/>
        <c:tickLblPos val="none"/>
        <c:crossAx val="72140288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1597385701296293"/>
          <c:y val="0.50334780203286711"/>
          <c:w val="0.39249268496466566"/>
          <c:h val="0.34181635394702942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nl-N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AE9E3-5FBD-4262-92A8-864F7BA2BF2B}" type="datetimeFigureOut">
              <a:rPr lang="nl-NL"/>
              <a:pPr>
                <a:defRPr/>
              </a:pPr>
              <a:t>25-3-2014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F87345-9630-4A62-BAFF-8AA70F9126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47838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95675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45100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992938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43357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492029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40700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989372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71670" y="8569127"/>
            <a:ext cx="22531480" cy="414576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 algn="ctr">
              <a:buNone/>
              <a:defRPr sz="7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671670" y="8509044"/>
            <a:ext cx="22531480" cy="23761306"/>
          </a:xfrm>
          <a:prstGeom prst="rect">
            <a:avLst/>
          </a:prstGeom>
        </p:spPr>
        <p:txBody>
          <a:bodyPr vert="eaVert" lIns="76572" tIns="38286" rIns="76572" bIns="38286"/>
          <a:lstStyle>
            <a:lvl1pPr>
              <a:defRPr>
                <a:solidFill>
                  <a:srgbClr val="00393F"/>
                </a:solidFill>
              </a:defRPr>
            </a:lvl1pPr>
            <a:lvl2pPr>
              <a:defRPr>
                <a:solidFill>
                  <a:srgbClr val="00393F"/>
                </a:solidFill>
              </a:defRPr>
            </a:lvl2pPr>
            <a:lvl3pPr>
              <a:defRPr>
                <a:solidFill>
                  <a:srgbClr val="00393F"/>
                </a:solidFill>
              </a:defRPr>
            </a:lvl3pPr>
            <a:lvl4pPr>
              <a:defRPr>
                <a:solidFill>
                  <a:srgbClr val="00393F"/>
                </a:solidFill>
              </a:defRPr>
            </a:lvl4pPr>
            <a:lvl5pPr>
              <a:defRPr>
                <a:solidFill>
                  <a:srgbClr val="00393F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671671" y="8509044"/>
            <a:ext cx="22531480" cy="23793098"/>
          </a:xfrm>
          <a:prstGeom prst="rect">
            <a:avLst/>
          </a:prstGeom>
        </p:spPr>
        <p:txBody>
          <a:bodyPr vert="eaVert" lIns="76572" tIns="38286" rIns="76572" bIns="38286"/>
          <a:lstStyle>
            <a:lvl1pPr>
              <a:defRPr>
                <a:solidFill>
                  <a:srgbClr val="00393F"/>
                </a:solidFill>
              </a:defRPr>
            </a:lvl1pPr>
            <a:lvl2pPr>
              <a:defRPr>
                <a:solidFill>
                  <a:srgbClr val="00393F"/>
                </a:solidFill>
              </a:defRPr>
            </a:lvl2pPr>
            <a:lvl3pPr>
              <a:defRPr>
                <a:solidFill>
                  <a:srgbClr val="00393F"/>
                </a:solidFill>
              </a:defRPr>
            </a:lvl3pPr>
            <a:lvl4pPr>
              <a:defRPr>
                <a:solidFill>
                  <a:srgbClr val="00393F"/>
                </a:solidFill>
              </a:defRPr>
            </a:lvl4pPr>
            <a:lvl5pPr>
              <a:defRPr>
                <a:solidFill>
                  <a:srgbClr val="00393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43287" y="8509044"/>
            <a:ext cx="22559863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40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7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7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2671670" y="8569127"/>
            <a:ext cx="22531480" cy="414576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 algn="ctr">
              <a:buNone/>
              <a:defRPr sz="7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671670" y="8509044"/>
            <a:ext cx="11131392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75810" y="8509044"/>
            <a:ext cx="11131392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71670" y="8509044"/>
            <a:ext cx="11135768" cy="2403342"/>
          </a:xfrm>
          <a:prstGeom prst="rect">
            <a:avLst/>
          </a:prstGeom>
        </p:spPr>
        <p:txBody>
          <a:bodyPr lIns="76572" tIns="38286" rIns="76572" bIns="38286" anchor="b">
            <a:noAutofit/>
          </a:bodyPr>
          <a:lstStyle>
            <a:lvl1pPr marL="0" indent="0">
              <a:buNone/>
              <a:defRPr sz="6700" b="1">
                <a:solidFill>
                  <a:srgbClr val="00393F"/>
                </a:solidFill>
              </a:defRPr>
            </a:lvl1pPr>
            <a:lvl2pPr marL="1748671" indent="0">
              <a:buNone/>
              <a:defRPr sz="7600" b="1"/>
            </a:lvl2pPr>
            <a:lvl3pPr marL="3497343" indent="0">
              <a:buNone/>
              <a:defRPr sz="6900" b="1"/>
            </a:lvl3pPr>
            <a:lvl4pPr marL="5246015" indent="0">
              <a:buNone/>
              <a:defRPr sz="6100" b="1"/>
            </a:lvl4pPr>
            <a:lvl5pPr marL="6994686" indent="0">
              <a:buNone/>
              <a:defRPr sz="6100" b="1"/>
            </a:lvl5pPr>
            <a:lvl6pPr marL="8743357" indent="0">
              <a:buNone/>
              <a:defRPr sz="6100" b="1"/>
            </a:lvl6pPr>
            <a:lvl7pPr marL="10492029" indent="0">
              <a:buNone/>
              <a:defRPr sz="6100" b="1"/>
            </a:lvl7pPr>
            <a:lvl8pPr marL="12240700" indent="0">
              <a:buNone/>
              <a:defRPr sz="6100" b="1"/>
            </a:lvl8pPr>
            <a:lvl9pPr marL="13989372" indent="0">
              <a:buNone/>
              <a:defRPr sz="61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71670" y="10912388"/>
            <a:ext cx="11135768" cy="21329670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4067059" y="8509044"/>
            <a:ext cx="11140143" cy="2403342"/>
          </a:xfrm>
          <a:prstGeom prst="rect">
            <a:avLst/>
          </a:prstGeom>
        </p:spPr>
        <p:txBody>
          <a:bodyPr lIns="76572" tIns="38286" rIns="76572" bIns="38286" anchor="b"/>
          <a:lstStyle>
            <a:lvl1pPr marL="0" indent="0">
              <a:buNone/>
              <a:defRPr sz="6700" b="1">
                <a:solidFill>
                  <a:srgbClr val="00393F"/>
                </a:solidFill>
              </a:defRPr>
            </a:lvl1pPr>
            <a:lvl2pPr marL="1748671" indent="0">
              <a:buNone/>
              <a:defRPr sz="7600" b="1"/>
            </a:lvl2pPr>
            <a:lvl3pPr marL="3497343" indent="0">
              <a:buNone/>
              <a:defRPr sz="6900" b="1"/>
            </a:lvl3pPr>
            <a:lvl4pPr marL="5246015" indent="0">
              <a:buNone/>
              <a:defRPr sz="6100" b="1"/>
            </a:lvl4pPr>
            <a:lvl5pPr marL="6994686" indent="0">
              <a:buNone/>
              <a:defRPr sz="6100" b="1"/>
            </a:lvl5pPr>
            <a:lvl6pPr marL="8743357" indent="0">
              <a:buNone/>
              <a:defRPr sz="6100" b="1"/>
            </a:lvl6pPr>
            <a:lvl7pPr marL="10492029" indent="0">
              <a:buNone/>
              <a:defRPr sz="6100" b="1"/>
            </a:lvl7pPr>
            <a:lvl8pPr marL="12240700" indent="0">
              <a:buNone/>
              <a:defRPr sz="6100" b="1"/>
            </a:lvl8pPr>
            <a:lvl9pPr marL="13989372" indent="0">
              <a:buNone/>
              <a:defRPr sz="61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4067059" y="10912388"/>
            <a:ext cx="11140143" cy="21329670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 userDrawn="1"/>
        </p:nvSpPr>
        <p:spPr>
          <a:xfrm>
            <a:off x="2671763" y="5684838"/>
            <a:ext cx="22531387" cy="2884487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10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3497343" fontAlgn="auto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Klik om de stijl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3289" y="8482908"/>
            <a:ext cx="8291663" cy="2429479"/>
          </a:xfrm>
          <a:prstGeom prst="rect">
            <a:avLst/>
          </a:prstGeom>
        </p:spPr>
        <p:txBody>
          <a:bodyPr lIns="76572" tIns="38286" rIns="76572" bIns="38286" anchor="b"/>
          <a:lstStyle>
            <a:lvl1pPr algn="l">
              <a:defRPr sz="6700" b="1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36862" y="8482910"/>
            <a:ext cx="13966288" cy="23759148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45018" y="11152721"/>
            <a:ext cx="8291663" cy="2108933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>
              <a:buNone/>
              <a:defRPr sz="5000">
                <a:solidFill>
                  <a:srgbClr val="00393F"/>
                </a:solidFill>
              </a:defRPr>
            </a:lvl1pPr>
            <a:lvl2pPr marL="1748671" indent="0">
              <a:buNone/>
              <a:defRPr sz="4600"/>
            </a:lvl2pPr>
            <a:lvl3pPr marL="3497343" indent="0">
              <a:buNone/>
              <a:defRPr sz="3900"/>
            </a:lvl3pPr>
            <a:lvl4pPr marL="5246015" indent="0">
              <a:buNone/>
              <a:defRPr sz="3400"/>
            </a:lvl4pPr>
            <a:lvl5pPr marL="6994686" indent="0">
              <a:buNone/>
              <a:defRPr sz="3400"/>
            </a:lvl5pPr>
            <a:lvl6pPr marL="8743357" indent="0">
              <a:buNone/>
              <a:defRPr sz="3400"/>
            </a:lvl6pPr>
            <a:lvl7pPr marL="10492029" indent="0">
              <a:buNone/>
              <a:defRPr sz="3400"/>
            </a:lvl7pPr>
            <a:lvl8pPr marL="12240700" indent="0">
              <a:buNone/>
              <a:defRPr sz="3400"/>
            </a:lvl8pPr>
            <a:lvl9pPr marL="13989372" indent="0">
              <a:buNone/>
              <a:defRPr sz="3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 userDrawn="1"/>
        </p:nvSpPr>
        <p:spPr>
          <a:xfrm>
            <a:off x="2671763" y="5684838"/>
            <a:ext cx="22531387" cy="2884487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10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3497343" fontAlgn="auto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Klik om de stijl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1670" y="25203151"/>
            <a:ext cx="22531480" cy="2975374"/>
          </a:xfrm>
          <a:prstGeom prst="rect">
            <a:avLst/>
          </a:prstGeom>
        </p:spPr>
        <p:txBody>
          <a:bodyPr lIns="76572" tIns="38286" rIns="76572" bIns="38286" anchor="ctr"/>
          <a:lstStyle>
            <a:lvl1pPr algn="ctr">
              <a:defRPr sz="7400" b="1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71670" y="8509044"/>
            <a:ext cx="22531480" cy="16703235"/>
          </a:xfrm>
          <a:prstGeom prst="rect">
            <a:avLst/>
          </a:prstGeom>
        </p:spPr>
        <p:txBody>
          <a:bodyPr lIns="76572" tIns="38286" rIns="76572" bIns="38286"/>
          <a:lstStyle>
            <a:lvl1pPr marL="0" indent="0" algn="ctr">
              <a:buNone/>
              <a:defRPr sz="12200">
                <a:solidFill>
                  <a:srgbClr val="00393F"/>
                </a:solidFill>
              </a:defRPr>
            </a:lvl1pPr>
            <a:lvl2pPr marL="1748671" indent="0">
              <a:buNone/>
              <a:defRPr sz="10700"/>
            </a:lvl2pPr>
            <a:lvl3pPr marL="3497343" indent="0">
              <a:buNone/>
              <a:defRPr sz="9200"/>
            </a:lvl3pPr>
            <a:lvl4pPr marL="5246015" indent="0">
              <a:buNone/>
              <a:defRPr sz="7600"/>
            </a:lvl4pPr>
            <a:lvl5pPr marL="6994686" indent="0">
              <a:buNone/>
              <a:defRPr sz="7600"/>
            </a:lvl5pPr>
            <a:lvl6pPr marL="8743357" indent="0">
              <a:buNone/>
              <a:defRPr sz="7600"/>
            </a:lvl6pPr>
            <a:lvl7pPr marL="10492029" indent="0">
              <a:buNone/>
              <a:defRPr sz="7600"/>
            </a:lvl7pPr>
            <a:lvl8pPr marL="12240700" indent="0">
              <a:buNone/>
              <a:defRPr sz="7600"/>
            </a:lvl8pPr>
            <a:lvl9pPr marL="13989372" indent="0">
              <a:buNone/>
              <a:defRPr sz="76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71670" y="28178526"/>
            <a:ext cx="22531480" cy="4123617"/>
          </a:xfrm>
          <a:prstGeom prst="rect">
            <a:avLst/>
          </a:prstGeom>
        </p:spPr>
        <p:txBody>
          <a:bodyPr lIns="76572" tIns="38286" rIns="76572" bIns="38286"/>
          <a:lstStyle>
            <a:lvl1pPr marL="0" indent="0" algn="ctr">
              <a:buNone/>
              <a:defRPr sz="5400">
                <a:solidFill>
                  <a:srgbClr val="00393F"/>
                </a:solidFill>
              </a:defRPr>
            </a:lvl1pPr>
            <a:lvl2pPr marL="1748671" indent="0">
              <a:buNone/>
              <a:defRPr sz="4600"/>
            </a:lvl2pPr>
            <a:lvl3pPr marL="3497343" indent="0">
              <a:buNone/>
              <a:defRPr sz="3900"/>
            </a:lvl3pPr>
            <a:lvl4pPr marL="5246015" indent="0">
              <a:buNone/>
              <a:defRPr sz="3400"/>
            </a:lvl4pPr>
            <a:lvl5pPr marL="6994686" indent="0">
              <a:buNone/>
              <a:defRPr sz="3400"/>
            </a:lvl5pPr>
            <a:lvl6pPr marL="8743357" indent="0">
              <a:buNone/>
              <a:defRPr sz="3400"/>
            </a:lvl6pPr>
            <a:lvl7pPr marL="10492029" indent="0">
              <a:buNone/>
              <a:defRPr sz="3400"/>
            </a:lvl7pPr>
            <a:lvl8pPr marL="12240700" indent="0">
              <a:buNone/>
              <a:defRPr sz="3400"/>
            </a:lvl8pPr>
            <a:lvl9pPr marL="13989372" indent="0">
              <a:buNone/>
              <a:defRPr sz="3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 l="15822" t="14412" b="22319"/>
          <a:stretch>
            <a:fillRect/>
          </a:stretch>
        </p:blipFill>
        <p:spPr bwMode="auto">
          <a:xfrm>
            <a:off x="2663825" y="0"/>
            <a:ext cx="210724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71763" y="32302450"/>
            <a:ext cx="12546012" cy="3702050"/>
          </a:xfrm>
          <a:prstGeom prst="rect">
            <a:avLst/>
          </a:prstGeom>
        </p:spPr>
        <p:txBody>
          <a:bodyPr vert="horz" wrap="square" lIns="331610" tIns="331610" rIns="331610" bIns="331610" numCol="1" anchor="t" anchorCtr="0" compatLnSpc="1">
            <a:prstTxWarp prst="textNoShape">
              <a:avLst/>
            </a:prstTxWarp>
          </a:bodyPr>
          <a:lstStyle>
            <a:lvl1pPr>
              <a:defRPr sz="4600">
                <a:solidFill>
                  <a:srgbClr val="00393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2671763" y="5684838"/>
            <a:ext cx="22531387" cy="2824162"/>
          </a:xfrm>
          <a:prstGeom prst="rect">
            <a:avLst/>
          </a:prstGeom>
          <a:solidFill>
            <a:srgbClr val="4781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572" tIns="38286" rIns="76572" bIns="38286"/>
          <a:lstStyle/>
          <a:p>
            <a:pPr defTabSz="765719" eaLnBrk="0" hangingPunct="0">
              <a:defRPr/>
            </a:pPr>
            <a:endParaRPr lang="nl-NL" sz="2000" dirty="0">
              <a:ea typeface="ＭＳ Ｐゴシック" pitchFamily="16" charset="-128"/>
              <a:cs typeface="+mn-cs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0"/>
            <a:ext cx="2671763" cy="36004500"/>
          </a:xfrm>
          <a:prstGeom prst="rect">
            <a:avLst/>
          </a:prstGeom>
          <a:solidFill>
            <a:srgbClr val="09353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572" tIns="38286" rIns="76572" bIns="38286"/>
          <a:lstStyle/>
          <a:p>
            <a:pPr defTabSz="765719" eaLnBrk="0" hangingPunct="0">
              <a:defRPr/>
            </a:pPr>
            <a:endParaRPr lang="nl-NL" sz="2000" dirty="0">
              <a:ea typeface="ＭＳ Ｐゴシック" pitchFamily="16" charset="-128"/>
              <a:cs typeface="+mn-cs"/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 rot="16200000">
            <a:off x="-2802731" y="13558044"/>
            <a:ext cx="8170862" cy="717550"/>
          </a:xfrm>
          <a:prstGeom prst="rect">
            <a:avLst/>
          </a:prstGeom>
          <a:noFill/>
        </p:spPr>
        <p:txBody>
          <a:bodyPr lIns="76572" tIns="38286" rIns="76572" bIns="38286">
            <a:spAutoFit/>
          </a:bodyPr>
          <a:lstStyle/>
          <a:p>
            <a:pPr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Erasmus University Rotterdam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 l="13225"/>
          <a:stretch>
            <a:fillRect/>
          </a:stretch>
        </p:blipFill>
        <p:spPr bwMode="auto">
          <a:xfrm>
            <a:off x="0" y="5684838"/>
            <a:ext cx="267176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434223" y="33236132"/>
            <a:ext cx="6079952" cy="14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5" r:id="rId8"/>
    <p:sldLayoutId id="2147483776" r:id="rId9"/>
    <p:sldLayoutId id="2147483773" r:id="rId10"/>
    <p:sldLayoutId id="2147483774" r:id="rId11"/>
  </p:sldLayoutIdLst>
  <p:hf sldNum="0" hdr="0" dt="0"/>
  <p:txStyles>
    <p:titleStyle>
      <a:lvl1pPr algn="ctr" defTabSz="3495675" rtl="0" eaLnBrk="0" fontAlgn="base" hangingPunct="0">
        <a:spcBef>
          <a:spcPct val="0"/>
        </a:spcBef>
        <a:spcAft>
          <a:spcPct val="0"/>
        </a:spcAft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2pPr>
      <a:lvl3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3pPr>
      <a:lvl4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4pPr>
      <a:lvl5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5pPr>
      <a:lvl6pPr marL="382859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6pPr>
      <a:lvl7pPr marL="765719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7pPr>
      <a:lvl8pPr marL="1148578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8pPr>
      <a:lvl9pPr marL="1531437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9pPr>
    </p:titleStyle>
    <p:bodyStyle>
      <a:lvl1pPr marL="1309688" indent="-1309688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40038" indent="-1092200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70388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118225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867650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617693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6364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036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708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71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343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015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686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357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029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700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372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671670" y="8509044"/>
            <a:ext cx="22531480" cy="24182838"/>
          </a:xfrm>
          <a:prstGeom prst="rect">
            <a:avLst/>
          </a:prstGeom>
          <a:noFill/>
          <a:ln>
            <a:noFill/>
          </a:ln>
        </p:spPr>
        <p:txBody>
          <a:bodyPr lIns="331610" tIns="331610" rIns="331610" bIns="0" numCol="2" spcCol="663221"/>
          <a:lstStyle/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Content-based news recommendation is traditionally performed using the cosine similarity and </a:t>
            </a:r>
            <a:r>
              <a:rPr lang="en-US" sz="2800" b="1" dirty="0" smtClean="0">
                <a:solidFill>
                  <a:srgbClr val="009999"/>
                </a:solidFill>
              </a:rPr>
              <a:t>TF-IDF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weighting scheme for terms occurring in news messages and user profiles. Semantics-driven variants such as </a:t>
            </a:r>
            <a:r>
              <a:rPr lang="en-US" sz="2800" b="1" dirty="0" smtClean="0">
                <a:solidFill>
                  <a:srgbClr val="009999"/>
                </a:solidFill>
              </a:rPr>
              <a:t>SF-IDF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additionally take into account term meaning by exploiting synsets from semantic lexicons. However, they ignore the various </a:t>
            </a:r>
            <a:r>
              <a:rPr lang="en-US" sz="2800" b="1" dirty="0" smtClean="0">
                <a:solidFill>
                  <a:srgbClr val="009999"/>
                </a:solidFill>
              </a:rPr>
              <a:t>semantic relationships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between synsets, providing only for a limited understanding of news semantics. Moreover, semantics-based weighting techniques are not able to handle – often crucial – </a:t>
            </a:r>
            <a:r>
              <a:rPr lang="en-US" sz="2800" b="1" dirty="0" smtClean="0">
                <a:solidFill>
                  <a:srgbClr val="009999"/>
                </a:solidFill>
              </a:rPr>
              <a:t>named entities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which are usually not present in semantic lexicons. Hence, we extend SF-IDF to </a:t>
            </a:r>
            <a:r>
              <a:rPr lang="en-US" sz="2800" b="1" dirty="0" smtClean="0">
                <a:solidFill>
                  <a:srgbClr val="009999"/>
                </a:solidFill>
              </a:rPr>
              <a:t>Bing-SF-IDF+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by also considering the synset semantic relationships, and by employing named entity similarities using Bing page counts. 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Classic Recommendation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Classic news recommenders commonly use a Term Frequency – Inverse Document Frequency (</a:t>
            </a:r>
            <a:r>
              <a:rPr lang="en-US" sz="2800" b="1" dirty="0" smtClean="0">
                <a:solidFill>
                  <a:srgbClr val="009999"/>
                </a:solidFill>
              </a:rPr>
              <a:t>TF-IDF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) weighting scheme. Here, </a:t>
            </a:r>
            <a:r>
              <a:rPr lang="en-US" sz="2800" b="1" dirty="0" smtClean="0">
                <a:solidFill>
                  <a:srgbClr val="009999"/>
                </a:solidFill>
              </a:rPr>
              <a:t>scores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increase proportionally to the number of times a specific </a:t>
            </a:r>
            <a:r>
              <a:rPr lang="en-US" sz="2800" b="1" dirty="0" smtClean="0">
                <a:solidFill>
                  <a:srgbClr val="009999"/>
                </a:solidFill>
              </a:rPr>
              <a:t>term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(word) appears in a document, but are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scaled with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the frequency of a word in the full set of known documents (the corpus). Hence, terms that occur relatively often in a document, but not in the rest of the corpus, are assigned high scores, highlighting their importance, while common terms receive low scores.</a:t>
            </a:r>
          </a:p>
          <a:p>
            <a:pPr indent="457200"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term scores are computed for the </a:t>
            </a:r>
            <a:r>
              <a:rPr lang="en-US" sz="2800" b="1" dirty="0" smtClean="0">
                <a:solidFill>
                  <a:srgbClr val="009999"/>
                </a:solidFill>
              </a:rPr>
              <a:t>user profile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(i.e., a collection of read documents) and for a </a:t>
            </a:r>
            <a:r>
              <a:rPr lang="en-US" sz="2800" b="1" dirty="0" smtClean="0">
                <a:solidFill>
                  <a:srgbClr val="009999"/>
                </a:solidFill>
              </a:rPr>
              <a:t>new document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 These scores are subsequently compared using a similarity measure, such as the </a:t>
            </a:r>
            <a:r>
              <a:rPr lang="en-US" sz="2800" b="1" dirty="0" smtClean="0">
                <a:solidFill>
                  <a:srgbClr val="009999"/>
                </a:solidFill>
              </a:rPr>
              <a:t>cosine similarity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 Documents displaying a high term score similarity with the user profile (i.e., above a certain specified </a:t>
            </a:r>
            <a:r>
              <a:rPr lang="en-US" sz="2800" b="1" dirty="0" smtClean="0">
                <a:solidFill>
                  <a:srgbClr val="009999"/>
                </a:solidFill>
              </a:rPr>
              <a:t>cut-off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value) are recommended.</a:t>
            </a:r>
          </a:p>
          <a:p>
            <a:pPr indent="457200"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variant is the Synset Frequency – Inverse Document Frequency (</a:t>
            </a:r>
            <a:r>
              <a:rPr lang="en-US" sz="2800" b="1" dirty="0" smtClean="0">
                <a:solidFill>
                  <a:srgbClr val="009999"/>
                </a:solidFill>
              </a:rPr>
              <a:t>SF-IDF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), which takes into account semantics by operating on synonym sets (</a:t>
            </a:r>
            <a:r>
              <a:rPr lang="en-US" sz="2800" b="1" dirty="0" smtClean="0">
                <a:solidFill>
                  <a:srgbClr val="009999"/>
                </a:solidFill>
              </a:rPr>
              <a:t>synsets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) from a </a:t>
            </a:r>
            <a:r>
              <a:rPr lang="en-US" sz="2800" b="1" dirty="0" smtClean="0">
                <a:solidFill>
                  <a:srgbClr val="009999"/>
                </a:solidFill>
              </a:rPr>
              <a:t>semantic lexicon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instead of terms. These synsets are obtained after performing word sense </a:t>
            </a:r>
            <a:r>
              <a:rPr lang="en-US" sz="2800" b="1" dirty="0" smtClean="0">
                <a:solidFill>
                  <a:srgbClr val="009999"/>
                </a:solidFill>
              </a:rPr>
              <a:t>disambiguation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(using </a:t>
            </a:r>
            <a:r>
              <a:rPr lang="en-US" sz="2800" b="1" dirty="0" smtClean="0">
                <a:solidFill>
                  <a:srgbClr val="009999"/>
                </a:solidFill>
              </a:rPr>
              <a:t>SSI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9999"/>
                </a:solidFill>
              </a:rPr>
              <a:t>Lesk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etcetera).</a:t>
            </a: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Bing-SF-IDF+ Recommendation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In essence, </a:t>
            </a:r>
            <a:r>
              <a:rPr lang="en-US" sz="2800" b="1" dirty="0" smtClean="0">
                <a:solidFill>
                  <a:srgbClr val="009999"/>
                </a:solidFill>
              </a:rPr>
              <a:t>Bing-SF-IDF+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recommendation is similar to the synset-based SF-IDF method, as synset score similarities between the user profile and a new document are computed. Additionally, however, named entities (derived through a named entity recognizer) and synset relationships are considered. The method computes a weighted average of the entity-based and relationship-based similarity scores.</a:t>
            </a:r>
          </a:p>
          <a:p>
            <a:pPr indent="457200"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9999"/>
                </a:solidFill>
              </a:rPr>
              <a:t>Named entities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that have been identified in the user profile and a new document, and that do not occur in a semantic lexicon, are submitted in pairs to the </a:t>
            </a:r>
            <a:r>
              <a:rPr lang="en-US" sz="2800" b="1" dirty="0" smtClean="0">
                <a:solidFill>
                  <a:srgbClr val="009999"/>
                </a:solidFill>
              </a:rPr>
              <a:t>Bing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search engine. Page counts are evaluated in order to compute the Point-Wise Mutual Information (</a:t>
            </a:r>
            <a:r>
              <a:rPr lang="en-US" sz="2800" b="1" dirty="0" smtClean="0">
                <a:solidFill>
                  <a:srgbClr val="009999"/>
                </a:solidFill>
              </a:rPr>
              <a:t>PMI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) entity co-occurrence similarity, measuring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the discrepancy between the probability of the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entities’ coincidence,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given their joint distribution and their individual distributions.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Frequently co-occurring entities are assumed to be highly similar, and hence contribute to the similarity between the user profile and a new document.</a:t>
            </a:r>
            <a:endParaRPr lang="en-US" sz="32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Fig. 1.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Experimental results.</a:t>
            </a: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For identified </a:t>
            </a:r>
            <a:r>
              <a:rPr lang="en-US" sz="2800" b="1" dirty="0" smtClean="0">
                <a:solidFill>
                  <a:srgbClr val="009999"/>
                </a:solidFill>
              </a:rPr>
              <a:t>synsets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the similarities are computed identically to SF-IDF, yet the score vectors contain not only the directly occurring synsets, but also the synsets from these concepts that are referred to by their </a:t>
            </a:r>
            <a:r>
              <a:rPr lang="en-US" sz="2800" b="1" dirty="0" smtClean="0">
                <a:solidFill>
                  <a:srgbClr val="009999"/>
                </a:solidFill>
              </a:rPr>
              <a:t>semantical relationships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 Additional weighting is applied depending on the relationships, and weights are optimized using a genetic algorithm.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Results &amp; Conclusions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Experiments on 100 </a:t>
            </a:r>
            <a:r>
              <a:rPr lang="en-US" sz="2800" b="1" dirty="0" smtClean="0">
                <a:solidFill>
                  <a:srgbClr val="009999"/>
                </a:solidFill>
              </a:rPr>
              <a:t>news documents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from a </a:t>
            </a:r>
            <a:r>
              <a:rPr lang="en-US" sz="2800" b="1" dirty="0" smtClean="0">
                <a:solidFill>
                  <a:srgbClr val="009999"/>
                </a:solidFill>
              </a:rPr>
              <a:t>Reuters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news feed on technology companies, annotated by 3 experts for their relevance with respect to 8 topics, show that Bing-SF-IDF+ significantly </a:t>
            </a:r>
            <a:r>
              <a:rPr lang="en-US" sz="2800" b="1" dirty="0" smtClean="0">
                <a:solidFill>
                  <a:srgbClr val="009999"/>
                </a:solidFill>
              </a:rPr>
              <a:t>outperforms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SF-IDF and TF-IDF in terms of average </a:t>
            </a:r>
            <a:r>
              <a:rPr lang="en-US" sz="2800" b="1" dirty="0" smtClean="0">
                <a:solidFill>
                  <a:srgbClr val="009999"/>
                </a:solidFill>
              </a:rPr>
              <a:t>F1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scores over all topics and cut-off values. As depicted in Fig. 1, Bing-SF-IDF+ obtains a score of 0.58, against 0.37 and 0.43, respectively. Also when comparing </a:t>
            </a:r>
            <a:r>
              <a:rPr lang="en-US" sz="2800" b="1" dirty="0" smtClean="0">
                <a:solidFill>
                  <a:srgbClr val="009999"/>
                </a:solidFill>
              </a:rPr>
              <a:t>kappa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statistics, SF-IDF and TF-IDF are outperformed by Bing-SF-IDF+, as the former two methods have averages of 0.32 and 0.34, respectively, and the latter method has an average of 0.47. Results are optimal when giving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an equal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weight to both Bing similarities and extended synsets incorporating semantic relationships.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Acknowledgemen</a:t>
            </a:r>
            <a:r>
              <a:rPr lang="en-US" sz="28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This publication was partially supported by the Dutch Organization for Scientific Research (NWO) Physical Sciences Free Competition Project 612.001.009: Financial Events Recognition in News for Algorithmic Trading (FERNAT) and the Dutch national program COMMIT.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Contact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ijdelijke aanduiding voor voettekst 2"/>
          <p:cNvSpPr>
            <a:spLocks noGrp="1"/>
          </p:cNvSpPr>
          <p:nvPr>
            <p:ph type="ftr" sz="quarter" idx="10"/>
          </p:nvPr>
        </p:nvSpPr>
        <p:spPr bwMode="auto">
          <a:xfrm>
            <a:off x="13950677" y="28587426"/>
            <a:ext cx="11593288" cy="3702050"/>
          </a:xfrm>
          <a:noFill/>
          <a:ln>
            <a:miter lim="800000"/>
            <a:headEnd/>
            <a:tailEnd/>
          </a:ln>
        </p:spPr>
        <p:txBody>
          <a:bodyPr tIns="165600"/>
          <a:lstStyle/>
          <a:p>
            <a:pPr>
              <a:tabLst>
                <a:tab pos="4667250" algn="l"/>
              </a:tabLst>
            </a:pPr>
            <a:r>
              <a:rPr lang="en-US" sz="2800" dirty="0" smtClean="0"/>
              <a:t>Frederik Hogenboom</a:t>
            </a:r>
            <a:r>
              <a:rPr lang="en-US" sz="2800" b="1" dirty="0" smtClean="0"/>
              <a:t>	</a:t>
            </a:r>
            <a:endParaRPr lang="en-US" sz="2800" dirty="0" smtClean="0"/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Postal:	Erasmus University Rotterdam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P.O. Box 1738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NL-3000 DR	Rotterdam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The Netherlands	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Phone: 	+31 (0)10 408 1262 </a:t>
            </a:r>
            <a:endParaRPr lang="en-US" sz="2800" u="sng" dirty="0" smtClean="0">
              <a:solidFill>
                <a:srgbClr val="009999"/>
              </a:solidFill>
            </a:endParaRP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E-Mail: 	</a:t>
            </a:r>
            <a:r>
              <a:rPr lang="en-US" sz="2800" u="sng" dirty="0" smtClean="0"/>
              <a:t>fhogenboom@ese.eur.nl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Web:	</a:t>
            </a:r>
            <a:r>
              <a:rPr lang="en-US" sz="2800" u="sng" dirty="0" smtClean="0"/>
              <a:t>http://people.few.eur.nl/fhogenboom/</a:t>
            </a:r>
          </a:p>
        </p:txBody>
      </p:sp>
      <p:sp>
        <p:nvSpPr>
          <p:cNvPr id="4099" name="Titel 3"/>
          <p:cNvSpPr>
            <a:spLocks noGrp="1"/>
          </p:cNvSpPr>
          <p:nvPr>
            <p:ph type="title"/>
          </p:nvPr>
        </p:nvSpPr>
        <p:spPr bwMode="auto">
          <a:xfrm>
            <a:off x="2671763" y="5684838"/>
            <a:ext cx="22531387" cy="288448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8800" dirty="0" smtClean="0"/>
              <a:t>Bing-SF-IDF+: Semantics-Driven</a:t>
            </a:r>
            <a:br>
              <a:rPr lang="en-US" sz="8800" dirty="0" smtClean="0"/>
            </a:br>
            <a:r>
              <a:rPr lang="en-US" sz="8800" dirty="0" smtClean="0"/>
              <a:t>News Recommendation</a:t>
            </a:r>
            <a:endParaRPr lang="en-US" sz="88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495" y="33159934"/>
            <a:ext cx="4104456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taff.science.uva.nl/~spreij/stieltjes/NWO-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007" y="33333060"/>
            <a:ext cx="2592288" cy="1303038"/>
          </a:xfrm>
          <a:prstGeom prst="rect">
            <a:avLst/>
          </a:prstGeom>
          <a:noFill/>
        </p:spPr>
      </p:pic>
      <p:pic>
        <p:nvPicPr>
          <p:cNvPr id="1030" name="Picture 6" descr="http://www.ebioscience.amc.nl/ebioinfragateway/static/images/commit-logo.png;jsessionid=40313626ca815e94cf03a7261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7359" y="33393502"/>
            <a:ext cx="3384376" cy="1383452"/>
          </a:xfrm>
          <a:prstGeom prst="rect">
            <a:avLst/>
          </a:prstGeom>
          <a:noFill/>
        </p:spPr>
      </p:pic>
      <p:pic>
        <p:nvPicPr>
          <p:cNvPr id="1034" name="Picture 10" descr="http://www.project-infiniti.nl/static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45791" y="33483970"/>
            <a:ext cx="3240360" cy="1257189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2664470" y="35120990"/>
            <a:ext cx="225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393F"/>
                </a:solidFill>
              </a:rPr>
              <a:t>Frederik Hogenboom, Michel Capelle, Marnix Moerland, Flavius Frasincar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8239">
            <a:off x="22010412" y="28875458"/>
            <a:ext cx="241858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7247" y="28443410"/>
            <a:ext cx="473520" cy="4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fiek 13"/>
          <p:cNvGraphicFramePr>
            <a:graphicFrameLocks noGrp="1"/>
          </p:cNvGraphicFramePr>
          <p:nvPr/>
        </p:nvGraphicFramePr>
        <p:xfrm>
          <a:off x="15049847" y="9433298"/>
          <a:ext cx="9014042" cy="573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Erasmus">
      <a:dk1>
        <a:srgbClr val="00393F"/>
      </a:dk1>
      <a:lt1>
        <a:sysClr val="window" lastClr="FFFFFF"/>
      </a:lt1>
      <a:dk2>
        <a:srgbClr val="000000"/>
      </a:dk2>
      <a:lt2>
        <a:srgbClr val="EEECE1"/>
      </a:lt2>
      <a:accent1>
        <a:srgbClr val="F3ED1D"/>
      </a:accent1>
      <a:accent2>
        <a:srgbClr val="AF0043"/>
      </a:accent2>
      <a:accent3>
        <a:srgbClr val="42A263"/>
      </a:accent3>
      <a:accent4>
        <a:srgbClr val="501857"/>
      </a:accent4>
      <a:accent5>
        <a:srgbClr val="6CA9DF"/>
      </a:accent5>
      <a:accent6>
        <a:srgbClr val="E2B939"/>
      </a:accent6>
      <a:hlink>
        <a:srgbClr val="009999"/>
      </a:hlink>
      <a:folHlink>
        <a:srgbClr val="00999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755</Words>
  <Application>Microsoft Office PowerPoint</Application>
  <PresentationFormat>Aangepast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Bing-SF-IDF+: Semantics-Driven News 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Frederik Hogenboom</dc:creator>
  <cp:lastModifiedBy>Frederik Hogenboom</cp:lastModifiedBy>
  <cp:revision>235</cp:revision>
  <dcterms:created xsi:type="dcterms:W3CDTF">2010-01-04T11:45:51Z</dcterms:created>
  <dcterms:modified xsi:type="dcterms:W3CDTF">2014-03-25T21:37:52Z</dcterms:modified>
</cp:coreProperties>
</file>