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9" r:id="rId1"/>
  </p:sldMasterIdLst>
  <p:notesMasterIdLst>
    <p:notesMasterId r:id="rId25"/>
  </p:notesMasterIdLst>
  <p:handoutMasterIdLst>
    <p:handoutMasterId r:id="rId26"/>
  </p:handoutMasterIdLst>
  <p:sldIdLst>
    <p:sldId id="277" r:id="rId2"/>
    <p:sldId id="278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23" r:id="rId13"/>
    <p:sldId id="317" r:id="rId14"/>
    <p:sldId id="324" r:id="rId15"/>
    <p:sldId id="318" r:id="rId16"/>
    <p:sldId id="325" r:id="rId17"/>
    <p:sldId id="319" r:id="rId18"/>
    <p:sldId id="326" r:id="rId19"/>
    <p:sldId id="327" r:id="rId20"/>
    <p:sldId id="320" r:id="rId21"/>
    <p:sldId id="321" r:id="rId22"/>
    <p:sldId id="322" r:id="rId23"/>
    <p:sldId id="307" r:id="rId24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FF"/>
    <a:srgbClr val="CCECFF"/>
    <a:srgbClr val="CFDFDF"/>
    <a:srgbClr val="FF0000"/>
    <a:srgbClr val="3771B2"/>
    <a:srgbClr val="E37823"/>
    <a:srgbClr val="0039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2" autoAdjust="0"/>
    <p:restoredTop sz="76185" autoAdjust="0"/>
  </p:normalViewPr>
  <p:slideViewPr>
    <p:cSldViewPr>
      <p:cViewPr varScale="1">
        <p:scale>
          <a:sx n="89" d="100"/>
          <a:sy n="89" d="100"/>
        </p:scale>
        <p:origin x="-17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/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C120431A-9742-4649-95DD-5CC111A4E2BB}" type="presOf" srcId="{5BFD3EC0-1A1A-4109-A371-92ABFA2A5215}" destId="{7D877931-7C51-4CA8-851F-7DC6B84CDE06}" srcOrd="0" destOrd="0" presId="urn:microsoft.com/office/officeart/2005/8/layout/lProcess2"/>
    <dgm:cxn modelId="{50AE8F46-8656-4548-8507-7116B0E6B304}" type="presOf" srcId="{E2EC764D-426E-4348-BDF7-4E9404DA973B}" destId="{A112F5BE-1117-432F-BCE7-EDBC3508397E}" srcOrd="0" destOrd="0" presId="urn:microsoft.com/office/officeart/2005/8/layout/lProcess2"/>
    <dgm:cxn modelId="{8D012039-B0BA-4D2D-8640-4F3E48F60AD9}" type="presOf" srcId="{490E57D3-13C4-4533-9EAF-8161E7B7ECB5}" destId="{23DC0385-EED4-42DC-9FC1-15BAF4226846}" srcOrd="0" destOrd="0" presId="urn:microsoft.com/office/officeart/2005/8/layout/lProcess2"/>
    <dgm:cxn modelId="{3BB50214-8577-4E85-877F-7FDFB4123C19}" type="presOf" srcId="{1CA4BADB-934A-41A2-9D32-E16082E81A40}" destId="{78A6903A-18C5-4CE5-BDFE-9D41DBCA4AE8}" srcOrd="0" destOrd="0" presId="urn:microsoft.com/office/officeart/2005/8/layout/lProcess2"/>
    <dgm:cxn modelId="{EAA1A3A1-8444-49B4-A0F0-2A2A1B784DFF}" type="presOf" srcId="{EF80282F-4F46-4735-B4C3-56C2156BC5FA}" destId="{D19CCACC-1DB5-432E-9D9F-1D86A2A2A358}" srcOrd="0" destOrd="0" presId="urn:microsoft.com/office/officeart/2005/8/layout/lProcess2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75A45393-3DEB-4BFC-A20B-204B43432608}" type="presOf" srcId="{B10EE18D-AE86-444C-AEC2-F31A2C40DC25}" destId="{67C34132-2A3E-4EA9-9A4B-0F7DA89674BC}" srcOrd="1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4E017085-E3A6-41F5-AAC3-B4A057F50CC4}" type="presOf" srcId="{B10EE18D-AE86-444C-AEC2-F31A2C40DC25}" destId="{342CF44A-618F-44A4-889A-B8E3137FD8CF}" srcOrd="0" destOrd="0" presId="urn:microsoft.com/office/officeart/2005/8/layout/lProcess2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70CB890E-B57C-4FA2-8A10-F9F2AA9E9BF5}" type="presOf" srcId="{37438C4F-A0D4-4503-93F5-B2BCEB25E89A}" destId="{CA1FDC4D-4BC2-4FB6-8540-71AB8244D8B3}" srcOrd="0" destOrd="0" presId="urn:microsoft.com/office/officeart/2005/8/layout/lProcess2"/>
    <dgm:cxn modelId="{39087A80-CF54-4B91-A5FA-897B81981404}" type="presParOf" srcId="{78A6903A-18C5-4CE5-BDFE-9D41DBCA4AE8}" destId="{A8D5520B-73D2-45AF-91EF-921C433FF756}" srcOrd="0" destOrd="0" presId="urn:microsoft.com/office/officeart/2005/8/layout/lProcess2"/>
    <dgm:cxn modelId="{1AE53EEB-1FB4-4935-AB3D-ADC6F3E22263}" type="presParOf" srcId="{A8D5520B-73D2-45AF-91EF-921C433FF756}" destId="{342CF44A-618F-44A4-889A-B8E3137FD8CF}" srcOrd="0" destOrd="0" presId="urn:microsoft.com/office/officeart/2005/8/layout/lProcess2"/>
    <dgm:cxn modelId="{34152F9E-2AC5-42E6-8972-6B47C377DBFD}" type="presParOf" srcId="{A8D5520B-73D2-45AF-91EF-921C433FF756}" destId="{67C34132-2A3E-4EA9-9A4B-0F7DA89674BC}" srcOrd="1" destOrd="0" presId="urn:microsoft.com/office/officeart/2005/8/layout/lProcess2"/>
    <dgm:cxn modelId="{A64600B3-7D85-451B-B35E-DA34EB03E4DF}" type="presParOf" srcId="{A8D5520B-73D2-45AF-91EF-921C433FF756}" destId="{122F06DB-EACE-478C-92E3-7CD61D9A9496}" srcOrd="2" destOrd="0" presId="urn:microsoft.com/office/officeart/2005/8/layout/lProcess2"/>
    <dgm:cxn modelId="{CA7371FA-9965-4324-A57A-D1166CE26CE4}" type="presParOf" srcId="{122F06DB-EACE-478C-92E3-7CD61D9A9496}" destId="{5296C121-22FF-4709-9C9D-4F4B7F3DCEB5}" srcOrd="0" destOrd="0" presId="urn:microsoft.com/office/officeart/2005/8/layout/lProcess2"/>
    <dgm:cxn modelId="{49CA4B32-9A07-4F5A-A310-4CD543DC9736}" type="presParOf" srcId="{5296C121-22FF-4709-9C9D-4F4B7F3DCEB5}" destId="{23DC0385-EED4-42DC-9FC1-15BAF4226846}" srcOrd="0" destOrd="0" presId="urn:microsoft.com/office/officeart/2005/8/layout/lProcess2"/>
    <dgm:cxn modelId="{C443C71E-C3AA-4350-9346-5627E32C0EFB}" type="presParOf" srcId="{5296C121-22FF-4709-9C9D-4F4B7F3DCEB5}" destId="{0C7BB97E-3769-4A06-A8D0-803037255583}" srcOrd="1" destOrd="0" presId="urn:microsoft.com/office/officeart/2005/8/layout/lProcess2"/>
    <dgm:cxn modelId="{03B312AB-C1BB-47A7-AA6B-164F199521D1}" type="presParOf" srcId="{5296C121-22FF-4709-9C9D-4F4B7F3DCEB5}" destId="{CA1FDC4D-4BC2-4FB6-8540-71AB8244D8B3}" srcOrd="2" destOrd="0" presId="urn:microsoft.com/office/officeart/2005/8/layout/lProcess2"/>
    <dgm:cxn modelId="{86A5EB17-E0FF-45D6-8A3A-C8A5E58FED9C}" type="presParOf" srcId="{5296C121-22FF-4709-9C9D-4F4B7F3DCEB5}" destId="{2944B5B9-478E-4853-B2AA-7E58848CF55E}" srcOrd="3" destOrd="0" presId="urn:microsoft.com/office/officeart/2005/8/layout/lProcess2"/>
    <dgm:cxn modelId="{066A1066-A5FE-4E87-AE03-C1E591DF0929}" type="presParOf" srcId="{5296C121-22FF-4709-9C9D-4F4B7F3DCEB5}" destId="{D19CCACC-1DB5-432E-9D9F-1D86A2A2A358}" srcOrd="4" destOrd="0" presId="urn:microsoft.com/office/officeart/2005/8/layout/lProcess2"/>
    <dgm:cxn modelId="{01C5FCAB-F18A-45FC-8579-B22086A9DC77}" type="presParOf" srcId="{5296C121-22FF-4709-9C9D-4F4B7F3DCEB5}" destId="{44006FDD-0D4C-4FAB-B2DD-9CA886C58F00}" srcOrd="5" destOrd="0" presId="urn:microsoft.com/office/officeart/2005/8/layout/lProcess2"/>
    <dgm:cxn modelId="{44472BCE-B8E5-4F12-B91F-241C611EA681}" type="presParOf" srcId="{5296C121-22FF-4709-9C9D-4F4B7F3DCEB5}" destId="{7D877931-7C51-4CA8-851F-7DC6B84CDE06}" srcOrd="6" destOrd="0" presId="urn:microsoft.com/office/officeart/2005/8/layout/lProcess2"/>
    <dgm:cxn modelId="{D30DB7F6-B645-4A78-975D-825ABDB28930}" type="presParOf" srcId="{5296C121-22FF-4709-9C9D-4F4B7F3DCEB5}" destId="{BD2F5B80-BAE1-4DC0-A849-46B26BD2E42C}" srcOrd="7" destOrd="0" presId="urn:microsoft.com/office/officeart/2005/8/layout/lProcess2"/>
    <dgm:cxn modelId="{FA4106D4-F9E1-42A2-97DC-B798C2A95E56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662A46-929A-411C-A6B8-9018DDC96392}" type="presOf" srcId="{EF80282F-4F46-4735-B4C3-56C2156BC5FA}" destId="{D19CCACC-1DB5-432E-9D9F-1D86A2A2A358}" srcOrd="0" destOrd="0" presId="urn:microsoft.com/office/officeart/2005/8/layout/lProcess2"/>
    <dgm:cxn modelId="{35569D13-CDE5-4FF2-A1AD-F1EA6636866A}" type="presOf" srcId="{E2EC764D-426E-4348-BDF7-4E9404DA973B}" destId="{A112F5BE-1117-432F-BCE7-EDBC3508397E}" srcOrd="0" destOrd="0" presId="urn:microsoft.com/office/officeart/2005/8/layout/lProcess2"/>
    <dgm:cxn modelId="{74805486-9B4A-4645-B861-802D174906FB}" type="presOf" srcId="{5BFD3EC0-1A1A-4109-A371-92ABFA2A5215}" destId="{7D877931-7C51-4CA8-851F-7DC6B84CDE06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0C983EEC-28DC-4E9D-B3D1-FE3B817AECBA}" type="presOf" srcId="{37438C4F-A0D4-4503-93F5-B2BCEB25E89A}" destId="{CA1FDC4D-4BC2-4FB6-8540-71AB8244D8B3}" srcOrd="0" destOrd="0" presId="urn:microsoft.com/office/officeart/2005/8/layout/lProcess2"/>
    <dgm:cxn modelId="{C2DBACE4-BA4C-442D-9E1C-26A4431F39B7}" type="presOf" srcId="{490E57D3-13C4-4533-9EAF-8161E7B7ECB5}" destId="{23DC0385-EED4-42DC-9FC1-15BAF4226846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BD2E2D6C-4B82-40C9-AF28-AD370AF359B6}" type="presOf" srcId="{1CA4BADB-934A-41A2-9D32-E16082E81A40}" destId="{78A6903A-18C5-4CE5-BDFE-9D41DBCA4AE8}" srcOrd="0" destOrd="0" presId="urn:microsoft.com/office/officeart/2005/8/layout/lProcess2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F9ADBFAA-800C-4F2B-9A85-371F6788B75C}" type="presOf" srcId="{B10EE18D-AE86-444C-AEC2-F31A2C40DC25}" destId="{67C34132-2A3E-4EA9-9A4B-0F7DA89674BC}" srcOrd="1" destOrd="0" presId="urn:microsoft.com/office/officeart/2005/8/layout/lProcess2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DE2758C0-1931-4578-87DE-692647D9F1ED}" type="presOf" srcId="{B10EE18D-AE86-444C-AEC2-F31A2C40DC25}" destId="{342CF44A-618F-44A4-889A-B8E3137FD8CF}" srcOrd="0" destOrd="0" presId="urn:microsoft.com/office/officeart/2005/8/layout/lProcess2"/>
    <dgm:cxn modelId="{81FB0C40-5E83-4514-9109-E32281320574}" type="presParOf" srcId="{78A6903A-18C5-4CE5-BDFE-9D41DBCA4AE8}" destId="{A8D5520B-73D2-45AF-91EF-921C433FF756}" srcOrd="0" destOrd="0" presId="urn:microsoft.com/office/officeart/2005/8/layout/lProcess2"/>
    <dgm:cxn modelId="{90B36242-5F78-4754-9047-C0743CCD8B9E}" type="presParOf" srcId="{A8D5520B-73D2-45AF-91EF-921C433FF756}" destId="{342CF44A-618F-44A4-889A-B8E3137FD8CF}" srcOrd="0" destOrd="0" presId="urn:microsoft.com/office/officeart/2005/8/layout/lProcess2"/>
    <dgm:cxn modelId="{6F05BA71-C3A2-406D-A304-5888C0BAF5C4}" type="presParOf" srcId="{A8D5520B-73D2-45AF-91EF-921C433FF756}" destId="{67C34132-2A3E-4EA9-9A4B-0F7DA89674BC}" srcOrd="1" destOrd="0" presId="urn:microsoft.com/office/officeart/2005/8/layout/lProcess2"/>
    <dgm:cxn modelId="{77DC7CC6-8E6D-41A0-BC3B-D792B80766E7}" type="presParOf" srcId="{A8D5520B-73D2-45AF-91EF-921C433FF756}" destId="{122F06DB-EACE-478C-92E3-7CD61D9A9496}" srcOrd="2" destOrd="0" presId="urn:microsoft.com/office/officeart/2005/8/layout/lProcess2"/>
    <dgm:cxn modelId="{4559D73E-11DB-4119-9C0E-FCEC67A1BC97}" type="presParOf" srcId="{122F06DB-EACE-478C-92E3-7CD61D9A9496}" destId="{5296C121-22FF-4709-9C9D-4F4B7F3DCEB5}" srcOrd="0" destOrd="0" presId="urn:microsoft.com/office/officeart/2005/8/layout/lProcess2"/>
    <dgm:cxn modelId="{262E448B-FB83-4315-984E-8C7C02AED8E8}" type="presParOf" srcId="{5296C121-22FF-4709-9C9D-4F4B7F3DCEB5}" destId="{23DC0385-EED4-42DC-9FC1-15BAF4226846}" srcOrd="0" destOrd="0" presId="urn:microsoft.com/office/officeart/2005/8/layout/lProcess2"/>
    <dgm:cxn modelId="{A91D000B-395F-440B-B7DF-5443958AC9F3}" type="presParOf" srcId="{5296C121-22FF-4709-9C9D-4F4B7F3DCEB5}" destId="{0C7BB97E-3769-4A06-A8D0-803037255583}" srcOrd="1" destOrd="0" presId="urn:microsoft.com/office/officeart/2005/8/layout/lProcess2"/>
    <dgm:cxn modelId="{6E170DB2-9442-4D6F-8955-9E340FAD6893}" type="presParOf" srcId="{5296C121-22FF-4709-9C9D-4F4B7F3DCEB5}" destId="{CA1FDC4D-4BC2-4FB6-8540-71AB8244D8B3}" srcOrd="2" destOrd="0" presId="urn:microsoft.com/office/officeart/2005/8/layout/lProcess2"/>
    <dgm:cxn modelId="{7953367F-A66B-4019-887E-CAD8B88865C2}" type="presParOf" srcId="{5296C121-22FF-4709-9C9D-4F4B7F3DCEB5}" destId="{2944B5B9-478E-4853-B2AA-7E58848CF55E}" srcOrd="3" destOrd="0" presId="urn:microsoft.com/office/officeart/2005/8/layout/lProcess2"/>
    <dgm:cxn modelId="{3DEB5F21-A04C-4710-92C7-0F61BCF01C0A}" type="presParOf" srcId="{5296C121-22FF-4709-9C9D-4F4B7F3DCEB5}" destId="{D19CCACC-1DB5-432E-9D9F-1D86A2A2A358}" srcOrd="4" destOrd="0" presId="urn:microsoft.com/office/officeart/2005/8/layout/lProcess2"/>
    <dgm:cxn modelId="{9CF45189-C326-41BA-AFB2-823BE37B1D60}" type="presParOf" srcId="{5296C121-22FF-4709-9C9D-4F4B7F3DCEB5}" destId="{44006FDD-0D4C-4FAB-B2DD-9CA886C58F00}" srcOrd="5" destOrd="0" presId="urn:microsoft.com/office/officeart/2005/8/layout/lProcess2"/>
    <dgm:cxn modelId="{519428E9-8915-49C1-998B-E159C5F23AA3}" type="presParOf" srcId="{5296C121-22FF-4709-9C9D-4F4B7F3DCEB5}" destId="{7D877931-7C51-4CA8-851F-7DC6B84CDE06}" srcOrd="6" destOrd="0" presId="urn:microsoft.com/office/officeart/2005/8/layout/lProcess2"/>
    <dgm:cxn modelId="{92668959-E051-4410-9FF0-77DB10D09EFF}" type="presParOf" srcId="{5296C121-22FF-4709-9C9D-4F4B7F3DCEB5}" destId="{BD2F5B80-BAE1-4DC0-A849-46B26BD2E42C}" srcOrd="7" destOrd="0" presId="urn:microsoft.com/office/officeart/2005/8/layout/lProcess2"/>
    <dgm:cxn modelId="{70826598-C10E-49D6-B290-4651813A946A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C63C09-7D84-4997-BDEB-E2EAF79341C0}" type="presOf" srcId="{37438C4F-A0D4-4503-93F5-B2BCEB25E89A}" destId="{CA1FDC4D-4BC2-4FB6-8540-71AB8244D8B3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33076BD8-2944-4E6E-9D90-C72459653E76}" type="presOf" srcId="{E2EC764D-426E-4348-BDF7-4E9404DA973B}" destId="{A112F5BE-1117-432F-BCE7-EDBC3508397E}" srcOrd="0" destOrd="0" presId="urn:microsoft.com/office/officeart/2005/8/layout/lProcess2"/>
    <dgm:cxn modelId="{80B2413A-04D2-413E-A11D-7A9ACBE81663}" type="presOf" srcId="{490E57D3-13C4-4533-9EAF-8161E7B7ECB5}" destId="{23DC0385-EED4-42DC-9FC1-15BAF4226846}" srcOrd="0" destOrd="0" presId="urn:microsoft.com/office/officeart/2005/8/layout/lProcess2"/>
    <dgm:cxn modelId="{1F7BE32A-7AB9-4FC9-A784-200B2E0F6F96}" type="presOf" srcId="{5BFD3EC0-1A1A-4109-A371-92ABFA2A5215}" destId="{7D877931-7C51-4CA8-851F-7DC6B84CDE06}" srcOrd="0" destOrd="0" presId="urn:microsoft.com/office/officeart/2005/8/layout/lProcess2"/>
    <dgm:cxn modelId="{38BE3AD3-8CA5-4B1A-BB1A-D0C11D11E4D1}" type="presOf" srcId="{B10EE18D-AE86-444C-AEC2-F31A2C40DC25}" destId="{342CF44A-618F-44A4-889A-B8E3137FD8CF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3394DA6D-6C71-4521-B5CF-5204B77A05BF}" type="presOf" srcId="{EF80282F-4F46-4735-B4C3-56C2156BC5FA}" destId="{D19CCACC-1DB5-432E-9D9F-1D86A2A2A358}" srcOrd="0" destOrd="0" presId="urn:microsoft.com/office/officeart/2005/8/layout/lProcess2"/>
    <dgm:cxn modelId="{A59077A8-167C-4BAB-86E6-368D0D685CA7}" type="presOf" srcId="{1CA4BADB-934A-41A2-9D32-E16082E81A40}" destId="{78A6903A-18C5-4CE5-BDFE-9D41DBCA4AE8}" srcOrd="0" destOrd="0" presId="urn:microsoft.com/office/officeart/2005/8/layout/lProcess2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70CFC4E4-BFFB-4168-9030-0919AD7E3251}" type="presOf" srcId="{B10EE18D-AE86-444C-AEC2-F31A2C40DC25}" destId="{67C34132-2A3E-4EA9-9A4B-0F7DA89674BC}" srcOrd="1" destOrd="0" presId="urn:microsoft.com/office/officeart/2005/8/layout/lProcess2"/>
    <dgm:cxn modelId="{26D7891E-2A03-4A57-BE33-518F4528E5BC}" type="presParOf" srcId="{78A6903A-18C5-4CE5-BDFE-9D41DBCA4AE8}" destId="{A8D5520B-73D2-45AF-91EF-921C433FF756}" srcOrd="0" destOrd="0" presId="urn:microsoft.com/office/officeart/2005/8/layout/lProcess2"/>
    <dgm:cxn modelId="{473082AF-E6F0-4C31-9624-90BB3ACDC16F}" type="presParOf" srcId="{A8D5520B-73D2-45AF-91EF-921C433FF756}" destId="{342CF44A-618F-44A4-889A-B8E3137FD8CF}" srcOrd="0" destOrd="0" presId="urn:microsoft.com/office/officeart/2005/8/layout/lProcess2"/>
    <dgm:cxn modelId="{2273CF9F-A698-4AD6-B181-9D67F4E646D8}" type="presParOf" srcId="{A8D5520B-73D2-45AF-91EF-921C433FF756}" destId="{67C34132-2A3E-4EA9-9A4B-0F7DA89674BC}" srcOrd="1" destOrd="0" presId="urn:microsoft.com/office/officeart/2005/8/layout/lProcess2"/>
    <dgm:cxn modelId="{BCF194D7-FC49-46AA-BCF1-35A8727D8E75}" type="presParOf" srcId="{A8D5520B-73D2-45AF-91EF-921C433FF756}" destId="{122F06DB-EACE-478C-92E3-7CD61D9A9496}" srcOrd="2" destOrd="0" presId="urn:microsoft.com/office/officeart/2005/8/layout/lProcess2"/>
    <dgm:cxn modelId="{4ECDEE2C-1237-4E4A-95BD-1113C6647273}" type="presParOf" srcId="{122F06DB-EACE-478C-92E3-7CD61D9A9496}" destId="{5296C121-22FF-4709-9C9D-4F4B7F3DCEB5}" srcOrd="0" destOrd="0" presId="urn:microsoft.com/office/officeart/2005/8/layout/lProcess2"/>
    <dgm:cxn modelId="{802783ED-B282-414B-A251-904931AA0D6C}" type="presParOf" srcId="{5296C121-22FF-4709-9C9D-4F4B7F3DCEB5}" destId="{23DC0385-EED4-42DC-9FC1-15BAF4226846}" srcOrd="0" destOrd="0" presId="urn:microsoft.com/office/officeart/2005/8/layout/lProcess2"/>
    <dgm:cxn modelId="{BDF6BCB9-79E9-41D1-B874-3D902B979C1C}" type="presParOf" srcId="{5296C121-22FF-4709-9C9D-4F4B7F3DCEB5}" destId="{0C7BB97E-3769-4A06-A8D0-803037255583}" srcOrd="1" destOrd="0" presId="urn:microsoft.com/office/officeart/2005/8/layout/lProcess2"/>
    <dgm:cxn modelId="{0D6F7A07-9A41-4AD9-8ABA-E6DB8B0A41C0}" type="presParOf" srcId="{5296C121-22FF-4709-9C9D-4F4B7F3DCEB5}" destId="{CA1FDC4D-4BC2-4FB6-8540-71AB8244D8B3}" srcOrd="2" destOrd="0" presId="urn:microsoft.com/office/officeart/2005/8/layout/lProcess2"/>
    <dgm:cxn modelId="{CABB58AB-14EC-4AB8-81CE-16999059753F}" type="presParOf" srcId="{5296C121-22FF-4709-9C9D-4F4B7F3DCEB5}" destId="{2944B5B9-478E-4853-B2AA-7E58848CF55E}" srcOrd="3" destOrd="0" presId="urn:microsoft.com/office/officeart/2005/8/layout/lProcess2"/>
    <dgm:cxn modelId="{4F6DD64F-939D-4955-8DD3-2089D6CBC863}" type="presParOf" srcId="{5296C121-22FF-4709-9C9D-4F4B7F3DCEB5}" destId="{D19CCACC-1DB5-432E-9D9F-1D86A2A2A358}" srcOrd="4" destOrd="0" presId="urn:microsoft.com/office/officeart/2005/8/layout/lProcess2"/>
    <dgm:cxn modelId="{5895E852-D5DD-4A6B-8AF0-62C2B6F2247F}" type="presParOf" srcId="{5296C121-22FF-4709-9C9D-4F4B7F3DCEB5}" destId="{44006FDD-0D4C-4FAB-B2DD-9CA886C58F00}" srcOrd="5" destOrd="0" presId="urn:microsoft.com/office/officeart/2005/8/layout/lProcess2"/>
    <dgm:cxn modelId="{931C3A07-058B-46FB-B1B1-360C74544CAF}" type="presParOf" srcId="{5296C121-22FF-4709-9C9D-4F4B7F3DCEB5}" destId="{7D877931-7C51-4CA8-851F-7DC6B84CDE06}" srcOrd="6" destOrd="0" presId="urn:microsoft.com/office/officeart/2005/8/layout/lProcess2"/>
    <dgm:cxn modelId="{CCF9EBD5-9B79-4D80-AC64-AC6412749888}" type="presParOf" srcId="{5296C121-22FF-4709-9C9D-4F4B7F3DCEB5}" destId="{BD2F5B80-BAE1-4DC0-A849-46B26BD2E42C}" srcOrd="7" destOrd="0" presId="urn:microsoft.com/office/officeart/2005/8/layout/lProcess2"/>
    <dgm:cxn modelId="{9C50BEEF-746F-43F0-885F-929C59A4BF7C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982FB1-C817-4B3D-BF08-33A522FE4C5A}" type="presOf" srcId="{EF80282F-4F46-4735-B4C3-56C2156BC5FA}" destId="{D19CCACC-1DB5-432E-9D9F-1D86A2A2A358}" srcOrd="0" destOrd="0" presId="urn:microsoft.com/office/officeart/2005/8/layout/lProcess2"/>
    <dgm:cxn modelId="{0976B28E-83E6-4A1D-83D6-A9976B6F9BF9}" type="presOf" srcId="{B10EE18D-AE86-444C-AEC2-F31A2C40DC25}" destId="{67C34132-2A3E-4EA9-9A4B-0F7DA89674BC}" srcOrd="1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20903D96-D275-4311-AC24-052DA9AB1272}" type="presOf" srcId="{1CA4BADB-934A-41A2-9D32-E16082E81A40}" destId="{78A6903A-18C5-4CE5-BDFE-9D41DBCA4AE8}" srcOrd="0" destOrd="0" presId="urn:microsoft.com/office/officeart/2005/8/layout/lProcess2"/>
    <dgm:cxn modelId="{75CBB918-4302-4A34-B0E1-3B16D8642D68}" type="presOf" srcId="{B10EE18D-AE86-444C-AEC2-F31A2C40DC25}" destId="{342CF44A-618F-44A4-889A-B8E3137FD8CF}" srcOrd="0" destOrd="0" presId="urn:microsoft.com/office/officeart/2005/8/layout/lProcess2"/>
    <dgm:cxn modelId="{6A3830EF-81AD-4747-8F3A-701D7B6276FB}" type="presOf" srcId="{E2EC764D-426E-4348-BDF7-4E9404DA973B}" destId="{A112F5BE-1117-432F-BCE7-EDBC3508397E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3B50CD15-8E07-4CE7-A57B-9045CAE28542}" type="presOf" srcId="{490E57D3-13C4-4533-9EAF-8161E7B7ECB5}" destId="{23DC0385-EED4-42DC-9FC1-15BAF4226846}" srcOrd="0" destOrd="0" presId="urn:microsoft.com/office/officeart/2005/8/layout/lProcess2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83681EEB-3520-4FFF-8930-646ACBA2328B}" type="presOf" srcId="{5BFD3EC0-1A1A-4109-A371-92ABFA2A5215}" destId="{7D877931-7C51-4CA8-851F-7DC6B84CDE06}" srcOrd="0" destOrd="0" presId="urn:microsoft.com/office/officeart/2005/8/layout/lProcess2"/>
    <dgm:cxn modelId="{0EB1EAE6-B2E5-485C-8ED7-7E5D972AE2C1}" type="presOf" srcId="{37438C4F-A0D4-4503-93F5-B2BCEB25E89A}" destId="{CA1FDC4D-4BC2-4FB6-8540-71AB8244D8B3}" srcOrd="0" destOrd="0" presId="urn:microsoft.com/office/officeart/2005/8/layout/lProcess2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7FAC396A-D97C-4104-B9F5-B988F8A3323C}" type="presParOf" srcId="{78A6903A-18C5-4CE5-BDFE-9D41DBCA4AE8}" destId="{A8D5520B-73D2-45AF-91EF-921C433FF756}" srcOrd="0" destOrd="0" presId="urn:microsoft.com/office/officeart/2005/8/layout/lProcess2"/>
    <dgm:cxn modelId="{E51EAC01-BF4E-4FDE-BCDD-7632A86143E7}" type="presParOf" srcId="{A8D5520B-73D2-45AF-91EF-921C433FF756}" destId="{342CF44A-618F-44A4-889A-B8E3137FD8CF}" srcOrd="0" destOrd="0" presId="urn:microsoft.com/office/officeart/2005/8/layout/lProcess2"/>
    <dgm:cxn modelId="{85C64BEA-B278-40A8-A9B8-76117A1282E7}" type="presParOf" srcId="{A8D5520B-73D2-45AF-91EF-921C433FF756}" destId="{67C34132-2A3E-4EA9-9A4B-0F7DA89674BC}" srcOrd="1" destOrd="0" presId="urn:microsoft.com/office/officeart/2005/8/layout/lProcess2"/>
    <dgm:cxn modelId="{2B6990AE-D86D-42AE-AAA0-6E3B6BC10A6C}" type="presParOf" srcId="{A8D5520B-73D2-45AF-91EF-921C433FF756}" destId="{122F06DB-EACE-478C-92E3-7CD61D9A9496}" srcOrd="2" destOrd="0" presId="urn:microsoft.com/office/officeart/2005/8/layout/lProcess2"/>
    <dgm:cxn modelId="{C232894F-5A5D-4C8B-938D-019F06AEF89B}" type="presParOf" srcId="{122F06DB-EACE-478C-92E3-7CD61D9A9496}" destId="{5296C121-22FF-4709-9C9D-4F4B7F3DCEB5}" srcOrd="0" destOrd="0" presId="urn:microsoft.com/office/officeart/2005/8/layout/lProcess2"/>
    <dgm:cxn modelId="{81D6CE66-96D1-467B-8DCE-C84A003865EB}" type="presParOf" srcId="{5296C121-22FF-4709-9C9D-4F4B7F3DCEB5}" destId="{23DC0385-EED4-42DC-9FC1-15BAF4226846}" srcOrd="0" destOrd="0" presId="urn:microsoft.com/office/officeart/2005/8/layout/lProcess2"/>
    <dgm:cxn modelId="{8B834DB8-C454-436C-8322-55B1F34196CC}" type="presParOf" srcId="{5296C121-22FF-4709-9C9D-4F4B7F3DCEB5}" destId="{0C7BB97E-3769-4A06-A8D0-803037255583}" srcOrd="1" destOrd="0" presId="urn:microsoft.com/office/officeart/2005/8/layout/lProcess2"/>
    <dgm:cxn modelId="{AE015F37-F2B3-40E8-9976-4C982781C4A5}" type="presParOf" srcId="{5296C121-22FF-4709-9C9D-4F4B7F3DCEB5}" destId="{CA1FDC4D-4BC2-4FB6-8540-71AB8244D8B3}" srcOrd="2" destOrd="0" presId="urn:microsoft.com/office/officeart/2005/8/layout/lProcess2"/>
    <dgm:cxn modelId="{AC4F477F-1ADB-4204-9E7D-794AE3DB5588}" type="presParOf" srcId="{5296C121-22FF-4709-9C9D-4F4B7F3DCEB5}" destId="{2944B5B9-478E-4853-B2AA-7E58848CF55E}" srcOrd="3" destOrd="0" presId="urn:microsoft.com/office/officeart/2005/8/layout/lProcess2"/>
    <dgm:cxn modelId="{A687A666-F115-485B-96BA-15BDC562E63F}" type="presParOf" srcId="{5296C121-22FF-4709-9C9D-4F4B7F3DCEB5}" destId="{D19CCACC-1DB5-432E-9D9F-1D86A2A2A358}" srcOrd="4" destOrd="0" presId="urn:microsoft.com/office/officeart/2005/8/layout/lProcess2"/>
    <dgm:cxn modelId="{24759604-319F-468D-9787-47C1BFE3E1E9}" type="presParOf" srcId="{5296C121-22FF-4709-9C9D-4F4B7F3DCEB5}" destId="{44006FDD-0D4C-4FAB-B2DD-9CA886C58F00}" srcOrd="5" destOrd="0" presId="urn:microsoft.com/office/officeart/2005/8/layout/lProcess2"/>
    <dgm:cxn modelId="{BBB52160-1A72-4EF0-B1F8-2DD54FC04481}" type="presParOf" srcId="{5296C121-22FF-4709-9C9D-4F4B7F3DCEB5}" destId="{7D877931-7C51-4CA8-851F-7DC6B84CDE06}" srcOrd="6" destOrd="0" presId="urn:microsoft.com/office/officeart/2005/8/layout/lProcess2"/>
    <dgm:cxn modelId="{9F9187FF-0400-4929-86BD-6B7BC6A55DB5}" type="presParOf" srcId="{5296C121-22FF-4709-9C9D-4F4B7F3DCEB5}" destId="{BD2F5B80-BAE1-4DC0-A849-46B26BD2E42C}" srcOrd="7" destOrd="0" presId="urn:microsoft.com/office/officeart/2005/8/layout/lProcess2"/>
    <dgm:cxn modelId="{31E6DC6F-DE2F-43F6-BD0B-1407D4BF3B3A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A26D93-9BB3-4A9D-9773-3A8E21AFF92C}" type="presOf" srcId="{490E57D3-13C4-4533-9EAF-8161E7B7ECB5}" destId="{23DC0385-EED4-42DC-9FC1-15BAF4226846}" srcOrd="0" destOrd="0" presId="urn:microsoft.com/office/officeart/2005/8/layout/lProcess2"/>
    <dgm:cxn modelId="{5AC24079-3B32-4527-8023-F6007FC4CB76}" type="presOf" srcId="{E2EC764D-426E-4348-BDF7-4E9404DA973B}" destId="{A112F5BE-1117-432F-BCE7-EDBC3508397E}" srcOrd="0" destOrd="0" presId="urn:microsoft.com/office/officeart/2005/8/layout/lProcess2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A6FADB72-153F-46A7-B2B5-9620069B6D66}" type="presOf" srcId="{B10EE18D-AE86-444C-AEC2-F31A2C40DC25}" destId="{67C34132-2A3E-4EA9-9A4B-0F7DA89674BC}" srcOrd="1" destOrd="0" presId="urn:microsoft.com/office/officeart/2005/8/layout/lProcess2"/>
    <dgm:cxn modelId="{A07D2932-0524-49E4-A369-1AD166FF5E9F}" type="presOf" srcId="{1CA4BADB-934A-41A2-9D32-E16082E81A40}" destId="{78A6903A-18C5-4CE5-BDFE-9D41DBCA4AE8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7A921538-A600-42F4-A986-89528B14060E}" type="presOf" srcId="{5BFD3EC0-1A1A-4109-A371-92ABFA2A5215}" destId="{7D877931-7C51-4CA8-851F-7DC6B84CDE06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45B71E63-EF0A-480E-868B-45426F992D7F}" type="presOf" srcId="{37438C4F-A0D4-4503-93F5-B2BCEB25E89A}" destId="{CA1FDC4D-4BC2-4FB6-8540-71AB8244D8B3}" srcOrd="0" destOrd="0" presId="urn:microsoft.com/office/officeart/2005/8/layout/lProcess2"/>
    <dgm:cxn modelId="{C3B465D7-1C71-49B0-8650-1F8BA650D0F8}" type="presOf" srcId="{EF80282F-4F46-4735-B4C3-56C2156BC5FA}" destId="{D19CCACC-1DB5-432E-9D9F-1D86A2A2A358}" srcOrd="0" destOrd="0" presId="urn:microsoft.com/office/officeart/2005/8/layout/lProcess2"/>
    <dgm:cxn modelId="{7BB9A6C3-6518-4800-A520-348D2E2DC684}" type="presOf" srcId="{B10EE18D-AE86-444C-AEC2-F31A2C40DC25}" destId="{342CF44A-618F-44A4-889A-B8E3137FD8CF}" srcOrd="0" destOrd="0" presId="urn:microsoft.com/office/officeart/2005/8/layout/lProcess2"/>
    <dgm:cxn modelId="{269A2902-4117-41C1-80F0-DFCC1D2C92EF}" type="presParOf" srcId="{78A6903A-18C5-4CE5-BDFE-9D41DBCA4AE8}" destId="{A8D5520B-73D2-45AF-91EF-921C433FF756}" srcOrd="0" destOrd="0" presId="urn:microsoft.com/office/officeart/2005/8/layout/lProcess2"/>
    <dgm:cxn modelId="{A7AE8757-51D1-4404-88A4-7AC295810693}" type="presParOf" srcId="{A8D5520B-73D2-45AF-91EF-921C433FF756}" destId="{342CF44A-618F-44A4-889A-B8E3137FD8CF}" srcOrd="0" destOrd="0" presId="urn:microsoft.com/office/officeart/2005/8/layout/lProcess2"/>
    <dgm:cxn modelId="{BD061F4D-644B-459A-8CE5-CF65589E40E2}" type="presParOf" srcId="{A8D5520B-73D2-45AF-91EF-921C433FF756}" destId="{67C34132-2A3E-4EA9-9A4B-0F7DA89674BC}" srcOrd="1" destOrd="0" presId="urn:microsoft.com/office/officeart/2005/8/layout/lProcess2"/>
    <dgm:cxn modelId="{D56D65C9-F155-4923-90F0-4DE891A33D05}" type="presParOf" srcId="{A8D5520B-73D2-45AF-91EF-921C433FF756}" destId="{122F06DB-EACE-478C-92E3-7CD61D9A9496}" srcOrd="2" destOrd="0" presId="urn:microsoft.com/office/officeart/2005/8/layout/lProcess2"/>
    <dgm:cxn modelId="{02AD340B-4D57-4926-B273-165748372183}" type="presParOf" srcId="{122F06DB-EACE-478C-92E3-7CD61D9A9496}" destId="{5296C121-22FF-4709-9C9D-4F4B7F3DCEB5}" srcOrd="0" destOrd="0" presId="urn:microsoft.com/office/officeart/2005/8/layout/lProcess2"/>
    <dgm:cxn modelId="{916021FD-73DA-48DF-8C4C-0DDE7D077F57}" type="presParOf" srcId="{5296C121-22FF-4709-9C9D-4F4B7F3DCEB5}" destId="{23DC0385-EED4-42DC-9FC1-15BAF4226846}" srcOrd="0" destOrd="0" presId="urn:microsoft.com/office/officeart/2005/8/layout/lProcess2"/>
    <dgm:cxn modelId="{A0BED271-DD08-4B7B-9C4D-818CB2E276EB}" type="presParOf" srcId="{5296C121-22FF-4709-9C9D-4F4B7F3DCEB5}" destId="{0C7BB97E-3769-4A06-A8D0-803037255583}" srcOrd="1" destOrd="0" presId="urn:microsoft.com/office/officeart/2005/8/layout/lProcess2"/>
    <dgm:cxn modelId="{639B59EB-0EBB-4BAB-B98D-64F771E5633D}" type="presParOf" srcId="{5296C121-22FF-4709-9C9D-4F4B7F3DCEB5}" destId="{CA1FDC4D-4BC2-4FB6-8540-71AB8244D8B3}" srcOrd="2" destOrd="0" presId="urn:microsoft.com/office/officeart/2005/8/layout/lProcess2"/>
    <dgm:cxn modelId="{6E027100-0D06-4955-A2C3-420A62B7F2C1}" type="presParOf" srcId="{5296C121-22FF-4709-9C9D-4F4B7F3DCEB5}" destId="{2944B5B9-478E-4853-B2AA-7E58848CF55E}" srcOrd="3" destOrd="0" presId="urn:microsoft.com/office/officeart/2005/8/layout/lProcess2"/>
    <dgm:cxn modelId="{427A2B11-A14B-4B04-A6A8-34E285A3CD78}" type="presParOf" srcId="{5296C121-22FF-4709-9C9D-4F4B7F3DCEB5}" destId="{D19CCACC-1DB5-432E-9D9F-1D86A2A2A358}" srcOrd="4" destOrd="0" presId="urn:microsoft.com/office/officeart/2005/8/layout/lProcess2"/>
    <dgm:cxn modelId="{040A8FF3-1C27-46F4-A18C-4863AB70E35C}" type="presParOf" srcId="{5296C121-22FF-4709-9C9D-4F4B7F3DCEB5}" destId="{44006FDD-0D4C-4FAB-B2DD-9CA886C58F00}" srcOrd="5" destOrd="0" presId="urn:microsoft.com/office/officeart/2005/8/layout/lProcess2"/>
    <dgm:cxn modelId="{8F679B28-423D-414D-A450-93B94ED0425D}" type="presParOf" srcId="{5296C121-22FF-4709-9C9D-4F4B7F3DCEB5}" destId="{7D877931-7C51-4CA8-851F-7DC6B84CDE06}" srcOrd="6" destOrd="0" presId="urn:microsoft.com/office/officeart/2005/8/layout/lProcess2"/>
    <dgm:cxn modelId="{FB2E5FD2-A015-4DF2-B57B-2802DB2C3353}" type="presParOf" srcId="{5296C121-22FF-4709-9C9D-4F4B7F3DCEB5}" destId="{BD2F5B80-BAE1-4DC0-A849-46B26BD2E42C}" srcOrd="7" destOrd="0" presId="urn:microsoft.com/office/officeart/2005/8/layout/lProcess2"/>
    <dgm:cxn modelId="{640DEAF7-9C83-4CE7-8B14-873406F32D20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350249-13B1-4211-9697-CE62E36AF4EC}" type="presOf" srcId="{490E57D3-13C4-4533-9EAF-8161E7B7ECB5}" destId="{23DC0385-EED4-42DC-9FC1-15BAF4226846}" srcOrd="0" destOrd="0" presId="urn:microsoft.com/office/officeart/2005/8/layout/lProcess2"/>
    <dgm:cxn modelId="{35BB2095-FBE1-4ECE-8F1E-4B0439FE970B}" type="presOf" srcId="{B10EE18D-AE86-444C-AEC2-F31A2C40DC25}" destId="{342CF44A-618F-44A4-889A-B8E3137FD8CF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E2B675E6-427E-4379-AA75-59883D17D5D9}" type="presOf" srcId="{1CA4BADB-934A-41A2-9D32-E16082E81A40}" destId="{78A6903A-18C5-4CE5-BDFE-9D41DBCA4AE8}" srcOrd="0" destOrd="0" presId="urn:microsoft.com/office/officeart/2005/8/layout/lProcess2"/>
    <dgm:cxn modelId="{508E95DC-7BE8-4D8B-A60D-3AA30C3430C7}" type="presOf" srcId="{5BFD3EC0-1A1A-4109-A371-92ABFA2A5215}" destId="{7D877931-7C51-4CA8-851F-7DC6B84CDE06}" srcOrd="0" destOrd="0" presId="urn:microsoft.com/office/officeart/2005/8/layout/lProcess2"/>
    <dgm:cxn modelId="{BFF11057-550A-4D13-A294-0C98B0F253B7}" type="presOf" srcId="{B10EE18D-AE86-444C-AEC2-F31A2C40DC25}" destId="{67C34132-2A3E-4EA9-9A4B-0F7DA89674BC}" srcOrd="1" destOrd="0" presId="urn:microsoft.com/office/officeart/2005/8/layout/lProcess2"/>
    <dgm:cxn modelId="{40F34409-BA66-4DF5-822A-5079FE6916E9}" type="presOf" srcId="{E2EC764D-426E-4348-BDF7-4E9404DA973B}" destId="{A112F5BE-1117-432F-BCE7-EDBC3508397E}" srcOrd="0" destOrd="0" presId="urn:microsoft.com/office/officeart/2005/8/layout/lProcess2"/>
    <dgm:cxn modelId="{30F4041C-20A0-4810-A9DE-D72B8AFCB1EC}" type="presOf" srcId="{37438C4F-A0D4-4503-93F5-B2BCEB25E89A}" destId="{CA1FDC4D-4BC2-4FB6-8540-71AB8244D8B3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2695CBCF-FCE0-4438-84CE-4DF039826D06}" type="presOf" srcId="{EF80282F-4F46-4735-B4C3-56C2156BC5FA}" destId="{D19CCACC-1DB5-432E-9D9F-1D86A2A2A358}" srcOrd="0" destOrd="0" presId="urn:microsoft.com/office/officeart/2005/8/layout/lProcess2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BA64B670-64B0-4FD4-992E-FD6253A40EDB}" type="presParOf" srcId="{78A6903A-18C5-4CE5-BDFE-9D41DBCA4AE8}" destId="{A8D5520B-73D2-45AF-91EF-921C433FF756}" srcOrd="0" destOrd="0" presId="urn:microsoft.com/office/officeart/2005/8/layout/lProcess2"/>
    <dgm:cxn modelId="{E9889BA6-3697-486A-84E0-4FCA8A137172}" type="presParOf" srcId="{A8D5520B-73D2-45AF-91EF-921C433FF756}" destId="{342CF44A-618F-44A4-889A-B8E3137FD8CF}" srcOrd="0" destOrd="0" presId="urn:microsoft.com/office/officeart/2005/8/layout/lProcess2"/>
    <dgm:cxn modelId="{83937880-AE5B-4D63-9BF9-E34078395040}" type="presParOf" srcId="{A8D5520B-73D2-45AF-91EF-921C433FF756}" destId="{67C34132-2A3E-4EA9-9A4B-0F7DA89674BC}" srcOrd="1" destOrd="0" presId="urn:microsoft.com/office/officeart/2005/8/layout/lProcess2"/>
    <dgm:cxn modelId="{CF1B4C34-1711-4247-95DE-A42F21D14323}" type="presParOf" srcId="{A8D5520B-73D2-45AF-91EF-921C433FF756}" destId="{122F06DB-EACE-478C-92E3-7CD61D9A9496}" srcOrd="2" destOrd="0" presId="urn:microsoft.com/office/officeart/2005/8/layout/lProcess2"/>
    <dgm:cxn modelId="{F6750837-173F-413F-A89F-B41CA8B90396}" type="presParOf" srcId="{122F06DB-EACE-478C-92E3-7CD61D9A9496}" destId="{5296C121-22FF-4709-9C9D-4F4B7F3DCEB5}" srcOrd="0" destOrd="0" presId="urn:microsoft.com/office/officeart/2005/8/layout/lProcess2"/>
    <dgm:cxn modelId="{EE64FB8A-BE6A-4EBA-A11F-C8ACDD2E5C2F}" type="presParOf" srcId="{5296C121-22FF-4709-9C9D-4F4B7F3DCEB5}" destId="{23DC0385-EED4-42DC-9FC1-15BAF4226846}" srcOrd="0" destOrd="0" presId="urn:microsoft.com/office/officeart/2005/8/layout/lProcess2"/>
    <dgm:cxn modelId="{ED9D0E58-2C8D-4CA0-9500-4B5857E4DA5D}" type="presParOf" srcId="{5296C121-22FF-4709-9C9D-4F4B7F3DCEB5}" destId="{0C7BB97E-3769-4A06-A8D0-803037255583}" srcOrd="1" destOrd="0" presId="urn:microsoft.com/office/officeart/2005/8/layout/lProcess2"/>
    <dgm:cxn modelId="{BED37D4B-AF90-4C12-83F7-BB5013C5E9F5}" type="presParOf" srcId="{5296C121-22FF-4709-9C9D-4F4B7F3DCEB5}" destId="{CA1FDC4D-4BC2-4FB6-8540-71AB8244D8B3}" srcOrd="2" destOrd="0" presId="urn:microsoft.com/office/officeart/2005/8/layout/lProcess2"/>
    <dgm:cxn modelId="{8BE1FD6D-3F9D-4809-A8EC-1502FA51C818}" type="presParOf" srcId="{5296C121-22FF-4709-9C9D-4F4B7F3DCEB5}" destId="{2944B5B9-478E-4853-B2AA-7E58848CF55E}" srcOrd="3" destOrd="0" presId="urn:microsoft.com/office/officeart/2005/8/layout/lProcess2"/>
    <dgm:cxn modelId="{7B44AA5C-53DE-4431-BD21-C00D661ED3A1}" type="presParOf" srcId="{5296C121-22FF-4709-9C9D-4F4B7F3DCEB5}" destId="{D19CCACC-1DB5-432E-9D9F-1D86A2A2A358}" srcOrd="4" destOrd="0" presId="urn:microsoft.com/office/officeart/2005/8/layout/lProcess2"/>
    <dgm:cxn modelId="{132ABCEF-EF51-4F18-8871-647341E2736D}" type="presParOf" srcId="{5296C121-22FF-4709-9C9D-4F4B7F3DCEB5}" destId="{44006FDD-0D4C-4FAB-B2DD-9CA886C58F00}" srcOrd="5" destOrd="0" presId="urn:microsoft.com/office/officeart/2005/8/layout/lProcess2"/>
    <dgm:cxn modelId="{023F4E19-3C3A-47C9-8128-47DD4EB7E03A}" type="presParOf" srcId="{5296C121-22FF-4709-9C9D-4F4B7F3DCEB5}" destId="{7D877931-7C51-4CA8-851F-7DC6B84CDE06}" srcOrd="6" destOrd="0" presId="urn:microsoft.com/office/officeart/2005/8/layout/lProcess2"/>
    <dgm:cxn modelId="{3D36F381-25DF-47A7-AF09-A967ADC64320}" type="presParOf" srcId="{5296C121-22FF-4709-9C9D-4F4B7F3DCEB5}" destId="{BD2F5B80-BAE1-4DC0-A849-46B26BD2E42C}" srcOrd="7" destOrd="0" presId="urn:microsoft.com/office/officeart/2005/8/layout/lProcess2"/>
    <dgm:cxn modelId="{894A1D02-8450-4F2D-8B42-830218B45CD8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050BA8-C85B-4B65-8D09-3D04EF72F8B2}" type="presOf" srcId="{5BFD3EC0-1A1A-4109-A371-92ABFA2A5215}" destId="{7D877931-7C51-4CA8-851F-7DC6B84CDE06}" srcOrd="0" destOrd="0" presId="urn:microsoft.com/office/officeart/2005/8/layout/lProcess2"/>
    <dgm:cxn modelId="{8FF3A90D-7DC5-46BA-8CBB-3BA876A089DB}" type="presOf" srcId="{E2EC764D-426E-4348-BDF7-4E9404DA973B}" destId="{A112F5BE-1117-432F-BCE7-EDBC3508397E}" srcOrd="0" destOrd="0" presId="urn:microsoft.com/office/officeart/2005/8/layout/lProcess2"/>
    <dgm:cxn modelId="{0DD1EA07-D14D-423F-8A5A-979983069880}" type="presOf" srcId="{490E57D3-13C4-4533-9EAF-8161E7B7ECB5}" destId="{23DC0385-EED4-42DC-9FC1-15BAF4226846}" srcOrd="0" destOrd="0" presId="urn:microsoft.com/office/officeart/2005/8/layout/lProcess2"/>
    <dgm:cxn modelId="{C521065F-3F02-463E-A29B-2DDBBB773829}" type="presOf" srcId="{37438C4F-A0D4-4503-93F5-B2BCEB25E89A}" destId="{CA1FDC4D-4BC2-4FB6-8540-71AB8244D8B3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79E6FB78-9DA0-4DD9-96B9-17AAF53BA377}" type="presOf" srcId="{B10EE18D-AE86-444C-AEC2-F31A2C40DC25}" destId="{342CF44A-618F-44A4-889A-B8E3137FD8CF}" srcOrd="0" destOrd="0" presId="urn:microsoft.com/office/officeart/2005/8/layout/lProcess2"/>
    <dgm:cxn modelId="{39C22248-1F09-403E-9900-F321556D00BF}" type="presOf" srcId="{B10EE18D-AE86-444C-AEC2-F31A2C40DC25}" destId="{67C34132-2A3E-4EA9-9A4B-0F7DA89674BC}" srcOrd="1" destOrd="0" presId="urn:microsoft.com/office/officeart/2005/8/layout/lProcess2"/>
    <dgm:cxn modelId="{C64819BC-2D91-4EE2-BE40-44DADE549B82}" type="presOf" srcId="{EF80282F-4F46-4735-B4C3-56C2156BC5FA}" destId="{D19CCACC-1DB5-432E-9D9F-1D86A2A2A358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F7526385-5FBF-407B-AC5F-56E190AF4358}" type="presOf" srcId="{1CA4BADB-934A-41A2-9D32-E16082E81A40}" destId="{78A6903A-18C5-4CE5-BDFE-9D41DBCA4AE8}" srcOrd="0" destOrd="0" presId="urn:microsoft.com/office/officeart/2005/8/layout/lProcess2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B78AF2F3-94B5-41A6-A6F2-E3646C451D17}" type="presParOf" srcId="{78A6903A-18C5-4CE5-BDFE-9D41DBCA4AE8}" destId="{A8D5520B-73D2-45AF-91EF-921C433FF756}" srcOrd="0" destOrd="0" presId="urn:microsoft.com/office/officeart/2005/8/layout/lProcess2"/>
    <dgm:cxn modelId="{D696C3EB-8149-40C4-85B7-2AFE7304BC05}" type="presParOf" srcId="{A8D5520B-73D2-45AF-91EF-921C433FF756}" destId="{342CF44A-618F-44A4-889A-B8E3137FD8CF}" srcOrd="0" destOrd="0" presId="urn:microsoft.com/office/officeart/2005/8/layout/lProcess2"/>
    <dgm:cxn modelId="{B40166D2-FF17-499A-AEF1-EEBE2A56FE69}" type="presParOf" srcId="{A8D5520B-73D2-45AF-91EF-921C433FF756}" destId="{67C34132-2A3E-4EA9-9A4B-0F7DA89674BC}" srcOrd="1" destOrd="0" presId="urn:microsoft.com/office/officeart/2005/8/layout/lProcess2"/>
    <dgm:cxn modelId="{86950BCC-D25F-48EE-92AF-D28F07D4E3F6}" type="presParOf" srcId="{A8D5520B-73D2-45AF-91EF-921C433FF756}" destId="{122F06DB-EACE-478C-92E3-7CD61D9A9496}" srcOrd="2" destOrd="0" presId="urn:microsoft.com/office/officeart/2005/8/layout/lProcess2"/>
    <dgm:cxn modelId="{C6A67BE8-2579-4A49-848B-307BFE7799F6}" type="presParOf" srcId="{122F06DB-EACE-478C-92E3-7CD61D9A9496}" destId="{5296C121-22FF-4709-9C9D-4F4B7F3DCEB5}" srcOrd="0" destOrd="0" presId="urn:microsoft.com/office/officeart/2005/8/layout/lProcess2"/>
    <dgm:cxn modelId="{03B90497-8437-4322-851F-2E6B2153CA6D}" type="presParOf" srcId="{5296C121-22FF-4709-9C9D-4F4B7F3DCEB5}" destId="{23DC0385-EED4-42DC-9FC1-15BAF4226846}" srcOrd="0" destOrd="0" presId="urn:microsoft.com/office/officeart/2005/8/layout/lProcess2"/>
    <dgm:cxn modelId="{2A0FB59C-1484-4BCC-AC48-17C8E4C651E3}" type="presParOf" srcId="{5296C121-22FF-4709-9C9D-4F4B7F3DCEB5}" destId="{0C7BB97E-3769-4A06-A8D0-803037255583}" srcOrd="1" destOrd="0" presId="urn:microsoft.com/office/officeart/2005/8/layout/lProcess2"/>
    <dgm:cxn modelId="{0FD91E83-1751-401E-BCDC-28153043D895}" type="presParOf" srcId="{5296C121-22FF-4709-9C9D-4F4B7F3DCEB5}" destId="{CA1FDC4D-4BC2-4FB6-8540-71AB8244D8B3}" srcOrd="2" destOrd="0" presId="urn:microsoft.com/office/officeart/2005/8/layout/lProcess2"/>
    <dgm:cxn modelId="{777BE9D8-5C7E-4A1B-89B9-816E115FC5F3}" type="presParOf" srcId="{5296C121-22FF-4709-9C9D-4F4B7F3DCEB5}" destId="{2944B5B9-478E-4853-B2AA-7E58848CF55E}" srcOrd="3" destOrd="0" presId="urn:microsoft.com/office/officeart/2005/8/layout/lProcess2"/>
    <dgm:cxn modelId="{4A6AF85D-F406-4661-AD5C-1069E30402B8}" type="presParOf" srcId="{5296C121-22FF-4709-9C9D-4F4B7F3DCEB5}" destId="{D19CCACC-1DB5-432E-9D9F-1D86A2A2A358}" srcOrd="4" destOrd="0" presId="urn:microsoft.com/office/officeart/2005/8/layout/lProcess2"/>
    <dgm:cxn modelId="{37A3E30B-6325-45E7-A79C-6CF91985F800}" type="presParOf" srcId="{5296C121-22FF-4709-9C9D-4F4B7F3DCEB5}" destId="{44006FDD-0D4C-4FAB-B2DD-9CA886C58F00}" srcOrd="5" destOrd="0" presId="urn:microsoft.com/office/officeart/2005/8/layout/lProcess2"/>
    <dgm:cxn modelId="{192DB14D-D7D3-43D2-B5FC-1D85BA612D01}" type="presParOf" srcId="{5296C121-22FF-4709-9C9D-4F4B7F3DCEB5}" destId="{7D877931-7C51-4CA8-851F-7DC6B84CDE06}" srcOrd="6" destOrd="0" presId="urn:microsoft.com/office/officeart/2005/8/layout/lProcess2"/>
    <dgm:cxn modelId="{E89F0D06-524B-423C-AF91-30EDA4173DE2}" type="presParOf" srcId="{5296C121-22FF-4709-9C9D-4F4B7F3DCEB5}" destId="{BD2F5B80-BAE1-4DC0-A849-46B26BD2E42C}" srcOrd="7" destOrd="0" presId="urn:microsoft.com/office/officeart/2005/8/layout/lProcess2"/>
    <dgm:cxn modelId="{8258C048-C771-4B3B-BA91-57BCA476E1C4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001FD8-812B-4BED-8823-D8BC5CDC3435}" type="presOf" srcId="{1CA4BADB-934A-41A2-9D32-E16082E81A40}" destId="{78A6903A-18C5-4CE5-BDFE-9D41DBCA4AE8}" srcOrd="0" destOrd="0" presId="urn:microsoft.com/office/officeart/2005/8/layout/lProcess2"/>
    <dgm:cxn modelId="{9EFD8B90-34E7-41A9-9F2D-46549A06BD5C}" type="presOf" srcId="{37438C4F-A0D4-4503-93F5-B2BCEB25E89A}" destId="{CA1FDC4D-4BC2-4FB6-8540-71AB8244D8B3}" srcOrd="0" destOrd="0" presId="urn:microsoft.com/office/officeart/2005/8/layout/lProcess2"/>
    <dgm:cxn modelId="{CFF36C38-BD9D-4B4D-96F9-AD86F20482AC}" type="presOf" srcId="{490E57D3-13C4-4533-9EAF-8161E7B7ECB5}" destId="{23DC0385-EED4-42DC-9FC1-15BAF4226846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EA69BF11-26FE-4B7B-BD7C-D99E8235579F}" type="presOf" srcId="{B10EE18D-AE86-444C-AEC2-F31A2C40DC25}" destId="{67C34132-2A3E-4EA9-9A4B-0F7DA89674BC}" srcOrd="1" destOrd="0" presId="urn:microsoft.com/office/officeart/2005/8/layout/lProcess2"/>
    <dgm:cxn modelId="{3E95B16F-00DC-4F4C-B09B-16F0EA381B38}" type="presOf" srcId="{E2EC764D-426E-4348-BDF7-4E9404DA973B}" destId="{A112F5BE-1117-432F-BCE7-EDBC3508397E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884EA677-CEED-42C2-A640-BA199B8A46DB}" type="presOf" srcId="{B10EE18D-AE86-444C-AEC2-F31A2C40DC25}" destId="{342CF44A-618F-44A4-889A-B8E3137FD8CF}" srcOrd="0" destOrd="0" presId="urn:microsoft.com/office/officeart/2005/8/layout/lProcess2"/>
    <dgm:cxn modelId="{A970BC9A-65E0-4504-A8E0-C1F5BE06B964}" type="presOf" srcId="{EF80282F-4F46-4735-B4C3-56C2156BC5FA}" destId="{D19CCACC-1DB5-432E-9D9F-1D86A2A2A358}" srcOrd="0" destOrd="0" presId="urn:microsoft.com/office/officeart/2005/8/layout/lProcess2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C72BAB18-3444-46C6-B0D5-5AF09D559BB0}" type="presOf" srcId="{5BFD3EC0-1A1A-4109-A371-92ABFA2A5215}" destId="{7D877931-7C51-4CA8-851F-7DC6B84CDE06}" srcOrd="0" destOrd="0" presId="urn:microsoft.com/office/officeart/2005/8/layout/lProcess2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019F2EC8-77B4-4868-989E-96515F79CC27}" type="presParOf" srcId="{78A6903A-18C5-4CE5-BDFE-9D41DBCA4AE8}" destId="{A8D5520B-73D2-45AF-91EF-921C433FF756}" srcOrd="0" destOrd="0" presId="urn:microsoft.com/office/officeart/2005/8/layout/lProcess2"/>
    <dgm:cxn modelId="{6E041097-C0DB-4DF2-A7A4-938CF25512EA}" type="presParOf" srcId="{A8D5520B-73D2-45AF-91EF-921C433FF756}" destId="{342CF44A-618F-44A4-889A-B8E3137FD8CF}" srcOrd="0" destOrd="0" presId="urn:microsoft.com/office/officeart/2005/8/layout/lProcess2"/>
    <dgm:cxn modelId="{09E6D060-8253-48CF-ABB1-74596AF678B6}" type="presParOf" srcId="{A8D5520B-73D2-45AF-91EF-921C433FF756}" destId="{67C34132-2A3E-4EA9-9A4B-0F7DA89674BC}" srcOrd="1" destOrd="0" presId="urn:microsoft.com/office/officeart/2005/8/layout/lProcess2"/>
    <dgm:cxn modelId="{FBB2C4DE-497F-472E-A763-324FE540DF55}" type="presParOf" srcId="{A8D5520B-73D2-45AF-91EF-921C433FF756}" destId="{122F06DB-EACE-478C-92E3-7CD61D9A9496}" srcOrd="2" destOrd="0" presId="urn:microsoft.com/office/officeart/2005/8/layout/lProcess2"/>
    <dgm:cxn modelId="{ABE27473-2D61-4474-82CC-63A1C477828E}" type="presParOf" srcId="{122F06DB-EACE-478C-92E3-7CD61D9A9496}" destId="{5296C121-22FF-4709-9C9D-4F4B7F3DCEB5}" srcOrd="0" destOrd="0" presId="urn:microsoft.com/office/officeart/2005/8/layout/lProcess2"/>
    <dgm:cxn modelId="{900539B6-B612-4BBE-BB78-B771A472671D}" type="presParOf" srcId="{5296C121-22FF-4709-9C9D-4F4B7F3DCEB5}" destId="{23DC0385-EED4-42DC-9FC1-15BAF4226846}" srcOrd="0" destOrd="0" presId="urn:microsoft.com/office/officeart/2005/8/layout/lProcess2"/>
    <dgm:cxn modelId="{D5613762-76CC-478B-8C28-2B8DFB8AB8C4}" type="presParOf" srcId="{5296C121-22FF-4709-9C9D-4F4B7F3DCEB5}" destId="{0C7BB97E-3769-4A06-A8D0-803037255583}" srcOrd="1" destOrd="0" presId="urn:microsoft.com/office/officeart/2005/8/layout/lProcess2"/>
    <dgm:cxn modelId="{FB466DF9-6871-473F-8956-57691454B526}" type="presParOf" srcId="{5296C121-22FF-4709-9C9D-4F4B7F3DCEB5}" destId="{CA1FDC4D-4BC2-4FB6-8540-71AB8244D8B3}" srcOrd="2" destOrd="0" presId="urn:microsoft.com/office/officeart/2005/8/layout/lProcess2"/>
    <dgm:cxn modelId="{4D388657-FD2B-4AB3-9E47-DA4B6FB26D4A}" type="presParOf" srcId="{5296C121-22FF-4709-9C9D-4F4B7F3DCEB5}" destId="{2944B5B9-478E-4853-B2AA-7E58848CF55E}" srcOrd="3" destOrd="0" presId="urn:microsoft.com/office/officeart/2005/8/layout/lProcess2"/>
    <dgm:cxn modelId="{F9D84A72-974E-4F33-B2E1-D74503D52233}" type="presParOf" srcId="{5296C121-22FF-4709-9C9D-4F4B7F3DCEB5}" destId="{D19CCACC-1DB5-432E-9D9F-1D86A2A2A358}" srcOrd="4" destOrd="0" presId="urn:microsoft.com/office/officeart/2005/8/layout/lProcess2"/>
    <dgm:cxn modelId="{1CF9C523-DC63-43FA-B58D-07B97890C3FD}" type="presParOf" srcId="{5296C121-22FF-4709-9C9D-4F4B7F3DCEB5}" destId="{44006FDD-0D4C-4FAB-B2DD-9CA886C58F00}" srcOrd="5" destOrd="0" presId="urn:microsoft.com/office/officeart/2005/8/layout/lProcess2"/>
    <dgm:cxn modelId="{DBAD87B2-3F8C-4822-93D1-C13555F6DBC3}" type="presParOf" srcId="{5296C121-22FF-4709-9C9D-4F4B7F3DCEB5}" destId="{7D877931-7C51-4CA8-851F-7DC6B84CDE06}" srcOrd="6" destOrd="0" presId="urn:microsoft.com/office/officeart/2005/8/layout/lProcess2"/>
    <dgm:cxn modelId="{7A50B32D-CF02-4670-9609-22F1D264B02C}" type="presParOf" srcId="{5296C121-22FF-4709-9C9D-4F4B7F3DCEB5}" destId="{BD2F5B80-BAE1-4DC0-A849-46B26BD2E42C}" srcOrd="7" destOrd="0" presId="urn:microsoft.com/office/officeart/2005/8/layout/lProcess2"/>
    <dgm:cxn modelId="{29732D65-A391-4B45-B232-77A00E0D700B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CA4BADB-934A-41A2-9D32-E16082E81A40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10EE18D-AE86-444C-AEC2-F31A2C40DC25}">
      <dgm:prSet phldrT="[Text]" custT="1"/>
      <dgm:spPr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</dgm:spPr>
      <dgm:t>
        <a:bodyPr lIns="90000" tIns="0" bIns="0"/>
        <a:lstStyle/>
        <a:p>
          <a:r>
            <a:rPr lang="en-US" sz="2400" dirty="0" err="1" smtClean="0"/>
            <a:t>Changehandler</a:t>
          </a:r>
          <a:endParaRPr lang="en-US" sz="2400" dirty="0"/>
        </a:p>
      </dgm:t>
    </dgm:pt>
    <dgm:pt modelId="{FDFFA202-545C-456C-9765-0C22C4F14F8B}" type="parTrans" cxnId="{253BD33A-CAA7-4CA0-8C76-F4A70D4A776C}">
      <dgm:prSet/>
      <dgm:spPr/>
      <dgm:t>
        <a:bodyPr/>
        <a:lstStyle/>
        <a:p>
          <a:endParaRPr lang="en-US"/>
        </a:p>
      </dgm:t>
    </dgm:pt>
    <dgm:pt modelId="{68065E81-2EC1-4308-BF10-80014D6F1185}" type="sibTrans" cxnId="{253BD33A-CAA7-4CA0-8C76-F4A70D4A776C}">
      <dgm:prSet/>
      <dgm:spPr/>
      <dgm:t>
        <a:bodyPr/>
        <a:lstStyle/>
        <a:p>
          <a:endParaRPr lang="en-US"/>
        </a:p>
      </dgm:t>
    </dgm:pt>
    <dgm:pt modelId="{490E57D3-13C4-4533-9EAF-8161E7B7ECB5}">
      <dgm:prSet phldrT="[Text]" custT="1"/>
      <dgm:spPr/>
      <dgm:t>
        <a:bodyPr/>
        <a:lstStyle/>
        <a:p>
          <a:r>
            <a:rPr lang="en-US" sz="2000" dirty="0" smtClean="0"/>
            <a:t>Name</a:t>
          </a:r>
          <a:endParaRPr lang="en-US" sz="2000" dirty="0"/>
        </a:p>
      </dgm:t>
    </dgm:pt>
    <dgm:pt modelId="{CD2D6A2B-0960-4A19-BB8C-8DC2CF3B3751}" type="parTrans" cxnId="{52ABDB88-0DC3-485E-8707-465E8C9BC04E}">
      <dgm:prSet/>
      <dgm:spPr/>
      <dgm:t>
        <a:bodyPr/>
        <a:lstStyle/>
        <a:p>
          <a:endParaRPr lang="en-US"/>
        </a:p>
      </dgm:t>
    </dgm:pt>
    <dgm:pt modelId="{EC5D55C2-6E1C-4B5F-B143-8A9CD41BFDDD}" type="sibTrans" cxnId="{52ABDB88-0DC3-485E-8707-465E8C9BC04E}">
      <dgm:prSet/>
      <dgm:spPr/>
      <dgm:t>
        <a:bodyPr/>
        <a:lstStyle/>
        <a:p>
          <a:endParaRPr lang="en-US"/>
        </a:p>
      </dgm:t>
    </dgm:pt>
    <dgm:pt modelId="{37438C4F-A0D4-4503-93F5-B2BCEB25E89A}">
      <dgm:prSet phldrT="[Text]" custT="1"/>
      <dgm:spPr/>
      <dgm:t>
        <a:bodyPr/>
        <a:lstStyle/>
        <a:p>
          <a:r>
            <a:rPr lang="en-US" sz="2000" dirty="0" smtClean="0"/>
            <a:t>Prefixes</a:t>
          </a:r>
          <a:endParaRPr lang="en-US" sz="2000" dirty="0"/>
        </a:p>
      </dgm:t>
    </dgm:pt>
    <dgm:pt modelId="{E00AA68B-4255-43AF-8FA6-E09C1086DE9D}" type="parTrans" cxnId="{932DC4C7-B5EC-4289-954B-7E868F80D4E7}">
      <dgm:prSet/>
      <dgm:spPr/>
      <dgm:t>
        <a:bodyPr/>
        <a:lstStyle/>
        <a:p>
          <a:endParaRPr lang="en-US"/>
        </a:p>
      </dgm:t>
    </dgm:pt>
    <dgm:pt modelId="{DFA9E3FF-A0DF-431D-A390-3612A2DA8D8D}" type="sibTrans" cxnId="{932DC4C7-B5EC-4289-954B-7E868F80D4E7}">
      <dgm:prSet/>
      <dgm:spPr/>
      <dgm:t>
        <a:bodyPr/>
        <a:lstStyle/>
        <a:p>
          <a:endParaRPr lang="en-US"/>
        </a:p>
      </dgm:t>
    </dgm:pt>
    <dgm:pt modelId="{EF80282F-4F46-4735-B4C3-56C2156BC5FA}">
      <dgm:prSet custT="1"/>
      <dgm:spPr/>
      <dgm:t>
        <a:bodyPr/>
        <a:lstStyle/>
        <a:p>
          <a:r>
            <a:rPr lang="en-US" sz="2000" dirty="0" err="1" smtClean="0"/>
            <a:t>Changerequest</a:t>
          </a:r>
          <a:endParaRPr lang="en-US" sz="1600" dirty="0"/>
        </a:p>
      </dgm:t>
    </dgm:pt>
    <dgm:pt modelId="{AC0260FB-5DBA-41A9-8ED9-5E5C67441220}" type="parTrans" cxnId="{37D3E578-FE5D-4588-930D-F89409664F1B}">
      <dgm:prSet/>
      <dgm:spPr/>
      <dgm:t>
        <a:bodyPr/>
        <a:lstStyle/>
        <a:p>
          <a:endParaRPr lang="en-US"/>
        </a:p>
      </dgm:t>
    </dgm:pt>
    <dgm:pt modelId="{EB6E893E-5EA0-4224-B156-F2DC1700646C}" type="sibTrans" cxnId="{37D3E578-FE5D-4588-930D-F89409664F1B}">
      <dgm:prSet/>
      <dgm:spPr/>
      <dgm:t>
        <a:bodyPr/>
        <a:lstStyle/>
        <a:p>
          <a:endParaRPr lang="en-US"/>
        </a:p>
      </dgm:t>
    </dgm:pt>
    <dgm:pt modelId="{5BFD3EC0-1A1A-4109-A371-92ABFA2A5215}">
      <dgm:prSet custT="1"/>
      <dgm:spPr/>
      <dgm:t>
        <a:bodyPr/>
        <a:lstStyle/>
        <a:p>
          <a:r>
            <a:rPr lang="en-US" sz="2000" dirty="0" smtClean="0"/>
            <a:t>Preconditions</a:t>
          </a:r>
          <a:endParaRPr lang="en-US" sz="2000" dirty="0"/>
        </a:p>
      </dgm:t>
    </dgm:pt>
    <dgm:pt modelId="{9C18F996-17DA-4F1D-8126-314377FD7B01}" type="parTrans" cxnId="{A212DB2E-78E8-4D8F-9141-E7B216B3C4DA}">
      <dgm:prSet/>
      <dgm:spPr/>
      <dgm:t>
        <a:bodyPr/>
        <a:lstStyle/>
        <a:p>
          <a:endParaRPr lang="en-US"/>
        </a:p>
      </dgm:t>
    </dgm:pt>
    <dgm:pt modelId="{85BEB697-181C-427A-A695-337D8AFCACBA}" type="sibTrans" cxnId="{A212DB2E-78E8-4D8F-9141-E7B216B3C4DA}">
      <dgm:prSet/>
      <dgm:spPr/>
      <dgm:t>
        <a:bodyPr/>
        <a:lstStyle/>
        <a:p>
          <a:endParaRPr lang="en-US"/>
        </a:p>
      </dgm:t>
    </dgm:pt>
    <dgm:pt modelId="{E2EC764D-426E-4348-BDF7-4E9404DA973B}">
      <dgm:prSet custT="1"/>
      <dgm:spPr>
        <a:solidFill>
          <a:schemeClr val="bg1"/>
        </a:solidFill>
      </dgm:spPr>
      <dgm:t>
        <a:bodyPr/>
        <a:lstStyle/>
        <a:p>
          <a:r>
            <a:rPr lang="en-US" sz="2000" dirty="0" smtClean="0"/>
            <a:t>Actions</a:t>
          </a:r>
          <a:endParaRPr lang="en-US" sz="2000" dirty="0"/>
        </a:p>
      </dgm:t>
    </dgm:pt>
    <dgm:pt modelId="{794DAED3-61A2-4DD7-A300-606767F5BEB6}" type="parTrans" cxnId="{46A580E5-2BCA-4562-8F28-73DBECC36722}">
      <dgm:prSet/>
      <dgm:spPr/>
      <dgm:t>
        <a:bodyPr/>
        <a:lstStyle/>
        <a:p>
          <a:endParaRPr lang="en-US"/>
        </a:p>
      </dgm:t>
    </dgm:pt>
    <dgm:pt modelId="{17832787-9135-4581-A3BA-B4C1E93F85EF}" type="sibTrans" cxnId="{46A580E5-2BCA-4562-8F28-73DBECC36722}">
      <dgm:prSet/>
      <dgm:spPr/>
      <dgm:t>
        <a:bodyPr/>
        <a:lstStyle/>
        <a:p>
          <a:endParaRPr lang="en-US"/>
        </a:p>
      </dgm:t>
    </dgm:pt>
    <dgm:pt modelId="{78A6903A-18C5-4CE5-BDFE-9D41DBCA4AE8}" type="pres">
      <dgm:prSet presAssocID="{1CA4BADB-934A-41A2-9D32-E16082E81A40}" presName="theList" presStyleCnt="0">
        <dgm:presLayoutVars>
          <dgm:dir/>
          <dgm:animLvl val="lvl"/>
          <dgm:resizeHandles val="exact"/>
        </dgm:presLayoutVars>
      </dgm:prSet>
      <dgm:spPr/>
    </dgm:pt>
    <dgm:pt modelId="{A8D5520B-73D2-45AF-91EF-921C433FF756}" type="pres">
      <dgm:prSet presAssocID="{B10EE18D-AE86-444C-AEC2-F31A2C40DC25}" presName="compNode" presStyleCnt="0"/>
      <dgm:spPr/>
    </dgm:pt>
    <dgm:pt modelId="{342CF44A-618F-44A4-889A-B8E3137FD8CF}" type="pres">
      <dgm:prSet presAssocID="{B10EE18D-AE86-444C-AEC2-F31A2C40DC25}" presName="aNode" presStyleLbl="bgShp" presStyleIdx="0" presStyleCnt="1" custLinFactNeighborX="65707" custLinFactNeighborY="-27778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67C34132-2A3E-4EA9-9A4B-0F7DA89674BC}" type="pres">
      <dgm:prSet presAssocID="{B10EE18D-AE86-444C-AEC2-F31A2C40DC25}" presName="textNode" presStyleLbl="bgShp" presStyleIdx="0" presStyleCnt="1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22F06DB-EACE-478C-92E3-7CD61D9A9496}" type="pres">
      <dgm:prSet presAssocID="{B10EE18D-AE86-444C-AEC2-F31A2C40DC25}" presName="compChildNode" presStyleCnt="0"/>
      <dgm:spPr/>
    </dgm:pt>
    <dgm:pt modelId="{5296C121-22FF-4709-9C9D-4F4B7F3DCEB5}" type="pres">
      <dgm:prSet presAssocID="{B10EE18D-AE86-444C-AEC2-F31A2C40DC25}" presName="theInnerList" presStyleCnt="0"/>
      <dgm:spPr/>
    </dgm:pt>
    <dgm:pt modelId="{23DC0385-EED4-42DC-9FC1-15BAF4226846}" type="pres">
      <dgm:prSet presAssocID="{490E57D3-13C4-4533-9EAF-8161E7B7ECB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BB97E-3769-4A06-A8D0-803037255583}" type="pres">
      <dgm:prSet presAssocID="{490E57D3-13C4-4533-9EAF-8161E7B7ECB5}" presName="aSpace2" presStyleCnt="0"/>
      <dgm:spPr/>
    </dgm:pt>
    <dgm:pt modelId="{CA1FDC4D-4BC2-4FB6-8540-71AB8244D8B3}" type="pres">
      <dgm:prSet presAssocID="{37438C4F-A0D4-4503-93F5-B2BCEB25E89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4B5B9-478E-4853-B2AA-7E58848CF55E}" type="pres">
      <dgm:prSet presAssocID="{37438C4F-A0D4-4503-93F5-B2BCEB25E89A}" presName="aSpace2" presStyleCnt="0"/>
      <dgm:spPr/>
    </dgm:pt>
    <dgm:pt modelId="{D19CCACC-1DB5-432E-9D9F-1D86A2A2A358}" type="pres">
      <dgm:prSet presAssocID="{EF80282F-4F46-4735-B4C3-56C2156BC5F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006FDD-0D4C-4FAB-B2DD-9CA886C58F00}" type="pres">
      <dgm:prSet presAssocID="{EF80282F-4F46-4735-B4C3-56C2156BC5FA}" presName="aSpace2" presStyleCnt="0"/>
      <dgm:spPr/>
    </dgm:pt>
    <dgm:pt modelId="{7D877931-7C51-4CA8-851F-7DC6B84CDE06}" type="pres">
      <dgm:prSet presAssocID="{5BFD3EC0-1A1A-4109-A371-92ABFA2A5215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F5B80-BAE1-4DC0-A849-46B26BD2E42C}" type="pres">
      <dgm:prSet presAssocID="{5BFD3EC0-1A1A-4109-A371-92ABFA2A5215}" presName="aSpace2" presStyleCnt="0"/>
      <dgm:spPr/>
    </dgm:pt>
    <dgm:pt modelId="{A112F5BE-1117-432F-BCE7-EDBC3508397E}" type="pres">
      <dgm:prSet presAssocID="{E2EC764D-426E-4348-BDF7-4E9404DA973B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FE3304-4256-44AC-9D07-B0C7C8E2FDC6}" type="presOf" srcId="{B10EE18D-AE86-444C-AEC2-F31A2C40DC25}" destId="{342CF44A-618F-44A4-889A-B8E3137FD8CF}" srcOrd="0" destOrd="0" presId="urn:microsoft.com/office/officeart/2005/8/layout/lProcess2"/>
    <dgm:cxn modelId="{37D3E578-FE5D-4588-930D-F89409664F1B}" srcId="{B10EE18D-AE86-444C-AEC2-F31A2C40DC25}" destId="{EF80282F-4F46-4735-B4C3-56C2156BC5FA}" srcOrd="2" destOrd="0" parTransId="{AC0260FB-5DBA-41A9-8ED9-5E5C67441220}" sibTransId="{EB6E893E-5EA0-4224-B156-F2DC1700646C}"/>
    <dgm:cxn modelId="{17D40B43-ADDB-4ABF-980D-44A40F6ABBB8}" type="presOf" srcId="{EF80282F-4F46-4735-B4C3-56C2156BC5FA}" destId="{D19CCACC-1DB5-432E-9D9F-1D86A2A2A358}" srcOrd="0" destOrd="0" presId="urn:microsoft.com/office/officeart/2005/8/layout/lProcess2"/>
    <dgm:cxn modelId="{DF4F2935-8381-436E-98BF-AC9202772A01}" type="presOf" srcId="{490E57D3-13C4-4533-9EAF-8161E7B7ECB5}" destId="{23DC0385-EED4-42DC-9FC1-15BAF4226846}" srcOrd="0" destOrd="0" presId="urn:microsoft.com/office/officeart/2005/8/layout/lProcess2"/>
    <dgm:cxn modelId="{46A580E5-2BCA-4562-8F28-73DBECC36722}" srcId="{B10EE18D-AE86-444C-AEC2-F31A2C40DC25}" destId="{E2EC764D-426E-4348-BDF7-4E9404DA973B}" srcOrd="4" destOrd="0" parTransId="{794DAED3-61A2-4DD7-A300-606767F5BEB6}" sibTransId="{17832787-9135-4581-A3BA-B4C1E93F85EF}"/>
    <dgm:cxn modelId="{932DC4C7-B5EC-4289-954B-7E868F80D4E7}" srcId="{B10EE18D-AE86-444C-AEC2-F31A2C40DC25}" destId="{37438C4F-A0D4-4503-93F5-B2BCEB25E89A}" srcOrd="1" destOrd="0" parTransId="{E00AA68B-4255-43AF-8FA6-E09C1086DE9D}" sibTransId="{DFA9E3FF-A0DF-431D-A390-3612A2DA8D8D}"/>
    <dgm:cxn modelId="{6410604C-24EC-4241-95A6-875AD963CE3F}" type="presOf" srcId="{B10EE18D-AE86-444C-AEC2-F31A2C40DC25}" destId="{67C34132-2A3E-4EA9-9A4B-0F7DA89674BC}" srcOrd="1" destOrd="0" presId="urn:microsoft.com/office/officeart/2005/8/layout/lProcess2"/>
    <dgm:cxn modelId="{30F117F9-7B06-4515-BEDF-C88FD5F72D20}" type="presOf" srcId="{E2EC764D-426E-4348-BDF7-4E9404DA973B}" destId="{A112F5BE-1117-432F-BCE7-EDBC3508397E}" srcOrd="0" destOrd="0" presId="urn:microsoft.com/office/officeart/2005/8/layout/lProcess2"/>
    <dgm:cxn modelId="{E227B9F9-CD2F-427D-9E23-3785105E8ECA}" type="presOf" srcId="{5BFD3EC0-1A1A-4109-A371-92ABFA2A5215}" destId="{7D877931-7C51-4CA8-851F-7DC6B84CDE06}" srcOrd="0" destOrd="0" presId="urn:microsoft.com/office/officeart/2005/8/layout/lProcess2"/>
    <dgm:cxn modelId="{253BD33A-CAA7-4CA0-8C76-F4A70D4A776C}" srcId="{1CA4BADB-934A-41A2-9D32-E16082E81A40}" destId="{B10EE18D-AE86-444C-AEC2-F31A2C40DC25}" srcOrd="0" destOrd="0" parTransId="{FDFFA202-545C-456C-9765-0C22C4F14F8B}" sibTransId="{68065E81-2EC1-4308-BF10-80014D6F1185}"/>
    <dgm:cxn modelId="{52ABDB88-0DC3-485E-8707-465E8C9BC04E}" srcId="{B10EE18D-AE86-444C-AEC2-F31A2C40DC25}" destId="{490E57D3-13C4-4533-9EAF-8161E7B7ECB5}" srcOrd="0" destOrd="0" parTransId="{CD2D6A2B-0960-4A19-BB8C-8DC2CF3B3751}" sibTransId="{EC5D55C2-6E1C-4B5F-B143-8A9CD41BFDDD}"/>
    <dgm:cxn modelId="{AF5CD189-A7EC-4B9B-996B-68F2838A9AC4}" type="presOf" srcId="{1CA4BADB-934A-41A2-9D32-E16082E81A40}" destId="{78A6903A-18C5-4CE5-BDFE-9D41DBCA4AE8}" srcOrd="0" destOrd="0" presId="urn:microsoft.com/office/officeart/2005/8/layout/lProcess2"/>
    <dgm:cxn modelId="{258669FF-8BBC-4626-9D6E-FC37326D8F5A}" type="presOf" srcId="{37438C4F-A0D4-4503-93F5-B2BCEB25E89A}" destId="{CA1FDC4D-4BC2-4FB6-8540-71AB8244D8B3}" srcOrd="0" destOrd="0" presId="urn:microsoft.com/office/officeart/2005/8/layout/lProcess2"/>
    <dgm:cxn modelId="{A212DB2E-78E8-4D8F-9141-E7B216B3C4DA}" srcId="{B10EE18D-AE86-444C-AEC2-F31A2C40DC25}" destId="{5BFD3EC0-1A1A-4109-A371-92ABFA2A5215}" srcOrd="3" destOrd="0" parTransId="{9C18F996-17DA-4F1D-8126-314377FD7B01}" sibTransId="{85BEB697-181C-427A-A695-337D8AFCACBA}"/>
    <dgm:cxn modelId="{6258F271-ABDD-4CEA-BC4A-1C5666AFB289}" type="presParOf" srcId="{78A6903A-18C5-4CE5-BDFE-9D41DBCA4AE8}" destId="{A8D5520B-73D2-45AF-91EF-921C433FF756}" srcOrd="0" destOrd="0" presId="urn:microsoft.com/office/officeart/2005/8/layout/lProcess2"/>
    <dgm:cxn modelId="{DA9F1102-7B83-4798-967F-487F99E64588}" type="presParOf" srcId="{A8D5520B-73D2-45AF-91EF-921C433FF756}" destId="{342CF44A-618F-44A4-889A-B8E3137FD8CF}" srcOrd="0" destOrd="0" presId="urn:microsoft.com/office/officeart/2005/8/layout/lProcess2"/>
    <dgm:cxn modelId="{84848E8B-3DFC-4A8F-8BAD-1EB2A7C728BB}" type="presParOf" srcId="{A8D5520B-73D2-45AF-91EF-921C433FF756}" destId="{67C34132-2A3E-4EA9-9A4B-0F7DA89674BC}" srcOrd="1" destOrd="0" presId="urn:microsoft.com/office/officeart/2005/8/layout/lProcess2"/>
    <dgm:cxn modelId="{E8E0BB8F-C19D-4C01-92FE-17585AEE1E19}" type="presParOf" srcId="{A8D5520B-73D2-45AF-91EF-921C433FF756}" destId="{122F06DB-EACE-478C-92E3-7CD61D9A9496}" srcOrd="2" destOrd="0" presId="urn:microsoft.com/office/officeart/2005/8/layout/lProcess2"/>
    <dgm:cxn modelId="{5AA9C277-3FF9-41F8-8AC1-3F8620A4D046}" type="presParOf" srcId="{122F06DB-EACE-478C-92E3-7CD61D9A9496}" destId="{5296C121-22FF-4709-9C9D-4F4B7F3DCEB5}" srcOrd="0" destOrd="0" presId="urn:microsoft.com/office/officeart/2005/8/layout/lProcess2"/>
    <dgm:cxn modelId="{2BBD7F69-6EBF-4C13-B598-D9F3EC238503}" type="presParOf" srcId="{5296C121-22FF-4709-9C9D-4F4B7F3DCEB5}" destId="{23DC0385-EED4-42DC-9FC1-15BAF4226846}" srcOrd="0" destOrd="0" presId="urn:microsoft.com/office/officeart/2005/8/layout/lProcess2"/>
    <dgm:cxn modelId="{0C9ECB71-BF48-4121-BA7A-4D25F5C0396F}" type="presParOf" srcId="{5296C121-22FF-4709-9C9D-4F4B7F3DCEB5}" destId="{0C7BB97E-3769-4A06-A8D0-803037255583}" srcOrd="1" destOrd="0" presId="urn:microsoft.com/office/officeart/2005/8/layout/lProcess2"/>
    <dgm:cxn modelId="{1627F385-4E35-46BF-9981-FB31F52A9985}" type="presParOf" srcId="{5296C121-22FF-4709-9C9D-4F4B7F3DCEB5}" destId="{CA1FDC4D-4BC2-4FB6-8540-71AB8244D8B3}" srcOrd="2" destOrd="0" presId="urn:microsoft.com/office/officeart/2005/8/layout/lProcess2"/>
    <dgm:cxn modelId="{59E0CAAD-304A-45F3-AD6A-53B4B8C56089}" type="presParOf" srcId="{5296C121-22FF-4709-9C9D-4F4B7F3DCEB5}" destId="{2944B5B9-478E-4853-B2AA-7E58848CF55E}" srcOrd="3" destOrd="0" presId="urn:microsoft.com/office/officeart/2005/8/layout/lProcess2"/>
    <dgm:cxn modelId="{ED197CCF-195C-4A07-A623-5E9F48AF27CD}" type="presParOf" srcId="{5296C121-22FF-4709-9C9D-4F4B7F3DCEB5}" destId="{D19CCACC-1DB5-432E-9D9F-1D86A2A2A358}" srcOrd="4" destOrd="0" presId="urn:microsoft.com/office/officeart/2005/8/layout/lProcess2"/>
    <dgm:cxn modelId="{B0CF4ACA-7F17-458C-A82B-E505EDAC436E}" type="presParOf" srcId="{5296C121-22FF-4709-9C9D-4F4B7F3DCEB5}" destId="{44006FDD-0D4C-4FAB-B2DD-9CA886C58F00}" srcOrd="5" destOrd="0" presId="urn:microsoft.com/office/officeart/2005/8/layout/lProcess2"/>
    <dgm:cxn modelId="{F9C48037-ACAD-46A5-BA4F-C0E234C66C2E}" type="presParOf" srcId="{5296C121-22FF-4709-9C9D-4F4B7F3DCEB5}" destId="{7D877931-7C51-4CA8-851F-7DC6B84CDE06}" srcOrd="6" destOrd="0" presId="urn:microsoft.com/office/officeart/2005/8/layout/lProcess2"/>
    <dgm:cxn modelId="{817E3676-8D2B-481D-96F2-1F89A67D37D0}" type="presParOf" srcId="{5296C121-22FF-4709-9C9D-4F4B7F3DCEB5}" destId="{BD2F5B80-BAE1-4DC0-A849-46B26BD2E42C}" srcOrd="7" destOrd="0" presId="urn:microsoft.com/office/officeart/2005/8/layout/lProcess2"/>
    <dgm:cxn modelId="{0B203FF5-AC8C-4E36-8BB9-D5A8E5DBFB2D}" type="presParOf" srcId="{5296C121-22FF-4709-9C9D-4F4B7F3DCEB5}" destId="{A112F5BE-1117-432F-BCE7-EDBC3508397E}" srcOrd="8" destOrd="0" presId="urn:microsoft.com/office/officeart/2005/8/layout/lProcess2"/>
  </dgm:cxnLst>
  <dgm:bg>
    <a:effectLst/>
  </dgm:bg>
  <dgm:whole>
    <a:ln w="25400">
      <a:noFill/>
    </a:ln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CCE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2CF44A-618F-44A4-889A-B8E3137FD8CF}">
      <dsp:nvSpPr>
        <dsp:cNvPr id="0" name=""/>
        <dsp:cNvSpPr/>
      </dsp:nvSpPr>
      <dsp:spPr>
        <a:xfrm>
          <a:off x="2765" y="0"/>
          <a:ext cx="2829210" cy="2592288"/>
        </a:xfrm>
        <a:prstGeom prst="round2DiagRect">
          <a:avLst/>
        </a:prstGeom>
        <a:solidFill>
          <a:srgbClr val="FFCCFF">
            <a:alpha val="60000"/>
          </a:srgbClr>
        </a:solidFill>
        <a:ln w="25400">
          <a:solidFill>
            <a:schemeClr val="dk2">
              <a:shade val="80000"/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00" tIns="0" rIns="9144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Changehandler</a:t>
          </a:r>
          <a:endParaRPr lang="en-US" sz="2400" kern="1200" dirty="0"/>
        </a:p>
      </dsp:txBody>
      <dsp:txXfrm>
        <a:off x="2765" y="0"/>
        <a:ext cx="2829210" cy="777686"/>
      </dsp:txXfrm>
    </dsp:sp>
    <dsp:sp modelId="{23DC0385-EED4-42DC-9FC1-15BAF4226846}">
      <dsp:nvSpPr>
        <dsp:cNvPr id="0" name=""/>
        <dsp:cNvSpPr/>
      </dsp:nvSpPr>
      <dsp:spPr>
        <a:xfrm>
          <a:off x="284303" y="778176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Name</a:t>
          </a:r>
          <a:endParaRPr lang="en-US" sz="2000" kern="1200" dirty="0"/>
        </a:p>
      </dsp:txBody>
      <dsp:txXfrm>
        <a:off x="284303" y="778176"/>
        <a:ext cx="2263368" cy="299891"/>
      </dsp:txXfrm>
    </dsp:sp>
    <dsp:sp modelId="{CA1FDC4D-4BC2-4FB6-8540-71AB8244D8B3}">
      <dsp:nvSpPr>
        <dsp:cNvPr id="0" name=""/>
        <dsp:cNvSpPr/>
      </dsp:nvSpPr>
      <dsp:spPr>
        <a:xfrm>
          <a:off x="284303" y="1124205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Prefixes</a:t>
          </a:r>
          <a:endParaRPr lang="en-US" sz="2000" kern="1200" dirty="0"/>
        </a:p>
      </dsp:txBody>
      <dsp:txXfrm>
        <a:off x="284303" y="1124205"/>
        <a:ext cx="2263368" cy="299891"/>
      </dsp:txXfrm>
    </dsp:sp>
    <dsp:sp modelId="{D19CCACC-1DB5-432E-9D9F-1D86A2A2A358}">
      <dsp:nvSpPr>
        <dsp:cNvPr id="0" name=""/>
        <dsp:cNvSpPr/>
      </dsp:nvSpPr>
      <dsp:spPr>
        <a:xfrm>
          <a:off x="284303" y="1470234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Changerequest</a:t>
          </a:r>
          <a:endParaRPr lang="en-US" sz="1600" kern="1200" dirty="0"/>
        </a:p>
      </dsp:txBody>
      <dsp:txXfrm>
        <a:off x="284303" y="1470234"/>
        <a:ext cx="2263368" cy="299891"/>
      </dsp:txXfrm>
    </dsp:sp>
    <dsp:sp modelId="{7D877931-7C51-4CA8-851F-7DC6B84CDE06}">
      <dsp:nvSpPr>
        <dsp:cNvPr id="0" name=""/>
        <dsp:cNvSpPr/>
      </dsp:nvSpPr>
      <dsp:spPr>
        <a:xfrm>
          <a:off x="284303" y="1816262"/>
          <a:ext cx="2263368" cy="299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Preconditions</a:t>
          </a:r>
          <a:endParaRPr lang="en-US" sz="2000" kern="1200" dirty="0"/>
        </a:p>
      </dsp:txBody>
      <dsp:txXfrm>
        <a:off x="284303" y="1816262"/>
        <a:ext cx="2263368" cy="299891"/>
      </dsp:txXfrm>
    </dsp:sp>
    <dsp:sp modelId="{A112F5BE-1117-432F-BCE7-EDBC3508397E}">
      <dsp:nvSpPr>
        <dsp:cNvPr id="0" name=""/>
        <dsp:cNvSpPr/>
      </dsp:nvSpPr>
      <dsp:spPr>
        <a:xfrm>
          <a:off x="284303" y="2162291"/>
          <a:ext cx="2263368" cy="299891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Actions</a:t>
          </a:r>
          <a:endParaRPr lang="en-US" sz="2000" kern="1200" dirty="0"/>
        </a:p>
      </dsp:txBody>
      <dsp:txXfrm>
        <a:off x="284303" y="2162291"/>
        <a:ext cx="2263368" cy="299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42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42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D338640-2FD1-49FC-AA0F-33CB793E0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775AFA23-5EE9-4773-B9CB-A65AB4DFD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4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368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9A38C0-3292-4B58-BEF8-EE9420F31EA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blue </a:t>
            </a:r>
            <a:r>
              <a:rPr lang="en-US" dirty="0" err="1" smtClean="0"/>
              <a:t>changehandler</a:t>
            </a:r>
            <a:r>
              <a:rPr lang="en-US" dirty="0" smtClean="0"/>
              <a:t> is the only matching </a:t>
            </a:r>
            <a:r>
              <a:rPr lang="en-US" dirty="0" err="1" smtClean="0"/>
              <a:t>changehandler</a:t>
            </a:r>
            <a:r>
              <a:rPr lang="en-US" dirty="0" smtClean="0"/>
              <a:t>. If</a:t>
            </a:r>
            <a:r>
              <a:rPr lang="en-US" baseline="0" dirty="0" smtClean="0"/>
              <a:t> we assume immediate execution, during execution we trigger another </a:t>
            </a:r>
            <a:r>
              <a:rPr lang="en-US" baseline="0" dirty="0" err="1" smtClean="0"/>
              <a:t>changehandler</a:t>
            </a:r>
            <a:r>
              <a:rPr lang="en-US" baseline="0" dirty="0" smtClean="0"/>
              <a:t>. Its actions are then also executed.</a:t>
            </a:r>
          </a:p>
          <a:p>
            <a:r>
              <a:rPr lang="en-US" baseline="0" dirty="0" smtClean="0"/>
              <a:t>Of course you can also collect all the actions first when using deferred execution. Also, you can extend this example with multiple matching </a:t>
            </a:r>
            <a:r>
              <a:rPr lang="en-US" baseline="0" dirty="0" err="1" smtClean="0"/>
              <a:t>changehandlers</a:t>
            </a:r>
            <a:r>
              <a:rPr lang="en-US" baseline="0" dirty="0" smtClean="0"/>
              <a:t>. Then you can distinguish between executing only the first or all matching </a:t>
            </a:r>
            <a:r>
              <a:rPr lang="en-US" baseline="0" dirty="0" err="1" smtClean="0"/>
              <a:t>changehandlers</a:t>
            </a:r>
            <a:r>
              <a:rPr lang="en-US" baseline="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event is matched to </a:t>
            </a:r>
            <a:r>
              <a:rPr lang="en-US" dirty="0" err="1" smtClean="0"/>
              <a:t>changerequests</a:t>
            </a:r>
            <a:r>
              <a:rPr lang="en-US" dirty="0" smtClean="0"/>
              <a:t>, and if preconditions are matched actions are executed. In this picture, we assume immediate execution of all matching </a:t>
            </a:r>
            <a:r>
              <a:rPr lang="en-US" dirty="0" err="1" smtClean="0"/>
              <a:t>changehandlers</a:t>
            </a:r>
            <a:r>
              <a:rPr lang="en-US" dirty="0" smtClean="0"/>
              <a:t>.</a:t>
            </a:r>
            <a:r>
              <a:rPr lang="en-US" baseline="0" dirty="0" smtClean="0"/>
              <a:t> Once finished, the event is thrown again until no </a:t>
            </a:r>
            <a:r>
              <a:rPr lang="en-US" baseline="0" dirty="0" err="1" smtClean="0"/>
              <a:t>changehandlers</a:t>
            </a:r>
            <a:r>
              <a:rPr lang="en-US" baseline="0" dirty="0" smtClean="0"/>
              <a:t> match.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dirty="0" err="1" smtClean="0"/>
              <a:t>Termination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changehandlers</a:t>
            </a:r>
            <a:r>
              <a:rPr lang="nl-NL" baseline="0" dirty="0" smtClean="0"/>
              <a:t>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l-NL" baseline="0" dirty="0" smtClean="0"/>
              <a:t> </a:t>
            </a:r>
            <a:r>
              <a:rPr lang="nl-NL" baseline="0" dirty="0" err="1" smtClean="0"/>
              <a:t>borrow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techniques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active</a:t>
            </a:r>
            <a:r>
              <a:rPr lang="nl-NL" baseline="0" dirty="0" smtClean="0"/>
              <a:t> databases (Alexander </a:t>
            </a:r>
            <a:r>
              <a:rPr lang="nl-NL" baseline="0" dirty="0" err="1" smtClean="0"/>
              <a:t>Aiken</a:t>
            </a:r>
            <a:r>
              <a:rPr lang="nl-NL" baseline="0" dirty="0" smtClean="0"/>
              <a:t>, Jennifer </a:t>
            </a:r>
            <a:r>
              <a:rPr lang="nl-NL" baseline="0" dirty="0" err="1" smtClean="0"/>
              <a:t>Widom</a:t>
            </a:r>
            <a:r>
              <a:rPr lang="nl-NL" baseline="0" dirty="0" smtClean="0"/>
              <a:t> &amp; Joseph M. </a:t>
            </a:r>
            <a:r>
              <a:rPr lang="nl-NL" baseline="0" dirty="0" err="1" smtClean="0"/>
              <a:t>Hellerstein</a:t>
            </a:r>
            <a:r>
              <a:rPr lang="nl-NL" baseline="0" dirty="0" smtClean="0"/>
              <a:t>, 1992)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l-NL" baseline="0" dirty="0" smtClean="0"/>
              <a:t> </a:t>
            </a:r>
            <a:r>
              <a:rPr lang="nl-NL" baseline="0" dirty="0" err="1" smtClean="0"/>
              <a:t>simple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implementation</a:t>
            </a:r>
            <a:r>
              <a:rPr lang="nl-NL" baseline="0" dirty="0" smtClean="0"/>
              <a:t> is to </a:t>
            </a:r>
            <a:r>
              <a:rPr lang="nl-NL" baseline="0" dirty="0" err="1" smtClean="0"/>
              <a:t>only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allow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changehandlers</a:t>
            </a:r>
            <a:r>
              <a:rPr lang="nl-NL" baseline="0" dirty="0" smtClean="0"/>
              <a:t> to </a:t>
            </a:r>
            <a:r>
              <a:rPr lang="nl-NL" baseline="0" dirty="0" err="1" smtClean="0"/>
              <a:t>be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executed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once</a:t>
            </a:r>
            <a:r>
              <a:rPr lang="nl-NL" baseline="0" dirty="0" smtClean="0"/>
              <a:t> per </a:t>
            </a:r>
            <a:r>
              <a:rPr lang="nl-NL" baseline="0" dirty="0" err="1" smtClean="0"/>
              <a:t>event</a:t>
            </a: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378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E163A-623C-44DD-861C-FBBB052FAFBF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378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E163A-623C-44DD-861C-FBBB052FAFBF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378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E163A-623C-44DD-861C-FBBB052FAFB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  <p:sp>
        <p:nvSpPr>
          <p:cNvPr id="378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4E163A-623C-44DD-861C-FBBB052FAFB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Context-free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Negation</a:t>
            </a:r>
            <a:r>
              <a:rPr lang="en-US" baseline="0" dirty="0" smtClean="0"/>
              <a:t> contradicts the open world assumption, but in practice it is still used a lot; we borrowed this from databases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simplicity, we assume there is one event. An event is matched to </a:t>
            </a:r>
            <a:r>
              <a:rPr lang="en-US" dirty="0" err="1" smtClean="0"/>
              <a:t>changerequests</a:t>
            </a:r>
            <a:r>
              <a:rPr lang="en-US" dirty="0" smtClean="0"/>
              <a:t>, and if preconditions are matched actions are executed.</a:t>
            </a:r>
          </a:p>
          <a:p>
            <a:r>
              <a:rPr lang="en-US" dirty="0" smtClean="0"/>
              <a:t>With</a:t>
            </a:r>
            <a:r>
              <a:rPr lang="en-US" baseline="0" dirty="0" smtClean="0"/>
              <a:t> deferred execution, actions are stored first, and executed after collecting all </a:t>
            </a:r>
            <a:r>
              <a:rPr lang="en-US" baseline="0" smtClean="0"/>
              <a:t>actions. With </a:t>
            </a:r>
            <a:r>
              <a:rPr lang="en-US" baseline="0" dirty="0" smtClean="0"/>
              <a:t>immediate execution, actions are executed immediately.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 </a:t>
            </a:r>
            <a:r>
              <a:rPr lang="en-US" dirty="0" err="1" smtClean="0"/>
              <a:t>changehandler</a:t>
            </a:r>
            <a:r>
              <a:rPr lang="en-US" dirty="0" smtClean="0"/>
              <a:t> is first matching </a:t>
            </a:r>
            <a:r>
              <a:rPr lang="en-US" dirty="0" err="1" smtClean="0"/>
              <a:t>changehandler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changerequest</a:t>
            </a:r>
            <a:r>
              <a:rPr lang="en-US" baseline="0" dirty="0" smtClean="0"/>
              <a:t> matches, preconditions are met), and actions are executed immediately (deferred execution is of course also possible)</a:t>
            </a:r>
          </a:p>
          <a:p>
            <a:r>
              <a:rPr lang="en-US" baseline="0" dirty="0" smtClean="0"/>
              <a:t>Pink </a:t>
            </a:r>
            <a:r>
              <a:rPr lang="en-US" baseline="0" dirty="0" err="1" smtClean="0"/>
              <a:t>changehandler</a:t>
            </a:r>
            <a:r>
              <a:rPr lang="en-US" baseline="0" dirty="0" smtClean="0"/>
              <a:t> is another matching </a:t>
            </a:r>
            <a:r>
              <a:rPr lang="en-US" baseline="0" dirty="0" err="1" smtClean="0"/>
              <a:t>changehandler</a:t>
            </a:r>
            <a:r>
              <a:rPr lang="en-US" baseline="0" dirty="0" smtClean="0"/>
              <a:t> and is only executed when all matching </a:t>
            </a:r>
            <a:r>
              <a:rPr lang="en-US" baseline="0" dirty="0" err="1" smtClean="0"/>
              <a:t>changehandlers</a:t>
            </a:r>
            <a:r>
              <a:rPr lang="en-US" baseline="0" dirty="0" smtClean="0"/>
              <a:t> are executed; otherwise it is never triggered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AFA23-5EE9-4773-B9CB-A65AB4DFDC5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header"/>
          <p:cNvPicPr>
            <a:picLocks noChangeAspect="1" noChangeArrowheads="1"/>
          </p:cNvPicPr>
          <p:nvPr userDrawn="1"/>
        </p:nvPicPr>
        <p:blipFill>
          <a:blip r:embed="rId2" cstate="print">
            <a:lum bright="36000"/>
          </a:blip>
          <a:srcRect/>
          <a:stretch>
            <a:fillRect/>
          </a:stretch>
        </p:blipFill>
        <p:spPr bwMode="auto">
          <a:xfrm>
            <a:off x="715963" y="0"/>
            <a:ext cx="8428037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Erasmus PMS 3165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5984875"/>
            <a:ext cx="27432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band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71913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itel 18"/>
          <p:cNvSpPr>
            <a:spLocks noGrp="1"/>
          </p:cNvSpPr>
          <p:nvPr>
            <p:ph type="title"/>
          </p:nvPr>
        </p:nvSpPr>
        <p:spPr>
          <a:xfrm>
            <a:off x="714348" y="1428736"/>
            <a:ext cx="8429652" cy="1071570"/>
          </a:xfrm>
        </p:spPr>
        <p:txBody>
          <a:bodyPr anchorCtr="1"/>
          <a:lstStyle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860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C0BF-4E95-41F8-BEBE-B5F7AE58A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785813" y="6215063"/>
            <a:ext cx="8286750" cy="220662"/>
          </a:xfrm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1DE9F-5DD2-4B36-946D-2452D6BE9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23063" y="274638"/>
            <a:ext cx="1963737" cy="61071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27088" y="274638"/>
            <a:ext cx="5743575" cy="61071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1F415-2971-4E79-A1C5-3EF256E71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785813" y="6500813"/>
            <a:ext cx="1979612" cy="219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0B4F6-86BD-4BA7-B35B-3EA9EC8C0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1D7D8-895C-4B75-8A25-EB01AA506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412875"/>
            <a:ext cx="3852862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32350" y="1412875"/>
            <a:ext cx="385445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A8ADC-43FE-4495-9F0C-C4B39F3D7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28675" y="1535113"/>
            <a:ext cx="385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28674" y="2192356"/>
            <a:ext cx="3852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7859712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4857752" y="1540669"/>
            <a:ext cx="385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14"/>
          </p:nvPr>
        </p:nvSpPr>
        <p:spPr>
          <a:xfrm>
            <a:off x="4857751" y="2197912"/>
            <a:ext cx="3852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E4435-21D7-4EBA-B8F4-74AD86562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ABFF4-88A7-42C3-82FD-FA70071CB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3490F-75F3-4C45-93AD-ED8181542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00496" y="273050"/>
            <a:ext cx="468630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57224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B7A41-B4A4-4D0F-8FAC-1C65C40B4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75780-61B2-4ABE-B74A-C461107CF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274638"/>
            <a:ext cx="7859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412875"/>
            <a:ext cx="7859712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5813" y="6500813"/>
            <a:ext cx="828675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5813" y="6500813"/>
            <a:ext cx="1979612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115888"/>
            <a:ext cx="622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219E1B8-42C7-4707-B018-1E7BD63EB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ban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71913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hogenboom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frasincar@ese.eur.nl" TargetMode="External"/><Relationship Id="rId4" Type="http://schemas.openxmlformats.org/officeDocument/2006/relationships/hyperlink" Target="mailto:jordysangers@hot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eople.few.eur.nl/fhogenboom/oul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714375" y="1428750"/>
            <a:ext cx="8429625" cy="10715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Ontology Updating Driven by Events</a:t>
            </a:r>
            <a:endParaRPr lang="nl-NL" dirty="0"/>
          </a:p>
        </p:txBody>
      </p:sp>
      <p:sp>
        <p:nvSpPr>
          <p:cNvPr id="4099" name="Tijdelijke aanduiding voor voettekst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dirty="0" smtClean="0"/>
              <a:t>Dutch-Belgian Database Day 2012 (DBDBD 2012)</a:t>
            </a:r>
          </a:p>
        </p:txBody>
      </p:sp>
      <p:sp>
        <p:nvSpPr>
          <p:cNvPr id="4100" name="Tijdelijke aanduiding voor datum 7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nl-NL" dirty="0" smtClean="0"/>
              <a:t>November 21, 2012</a:t>
            </a:r>
            <a:endParaRPr lang="en-US" dirty="0" smtClean="0"/>
          </a:p>
        </p:txBody>
      </p:sp>
      <p:graphicFrame>
        <p:nvGraphicFramePr>
          <p:cNvPr id="8" name="Tabel 7"/>
          <p:cNvGraphicFramePr>
            <a:graphicFrameLocks noGrp="1"/>
          </p:cNvGraphicFramePr>
          <p:nvPr/>
        </p:nvGraphicFramePr>
        <p:xfrm>
          <a:off x="1764408" y="3071813"/>
          <a:ext cx="6480000" cy="16697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0000"/>
                <a:gridCol w="2160000"/>
                <a:gridCol w="2160000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Frederik Hogenboom</a:t>
                      </a:r>
                    </a:p>
                    <a:p>
                      <a:pPr algn="ctr"/>
                      <a:r>
                        <a:rPr lang="en-US" sz="1300" b="0" u="sng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hlinkClick r:id="rId3"/>
                        </a:rPr>
                        <a:t>fhogenboom@ese.eur.nl</a:t>
                      </a:r>
                      <a:endParaRPr lang="en-US" sz="1300" u="sng" noProof="0" dirty="0"/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err="1" smtClean="0">
                          <a:solidFill>
                            <a:srgbClr val="00393F"/>
                          </a:solidFill>
                        </a:rPr>
                        <a:t>Jordy</a:t>
                      </a:r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 </a:t>
                      </a:r>
                      <a:r>
                        <a:rPr lang="en-US" sz="1500" b="1" noProof="0" dirty="0" err="1" smtClean="0">
                          <a:solidFill>
                            <a:srgbClr val="00393F"/>
                          </a:solidFill>
                        </a:rPr>
                        <a:t>Sangers</a:t>
                      </a:r>
                      <a:endParaRPr lang="en-US" sz="1500" b="1" noProof="0" dirty="0" smtClean="0">
                        <a:solidFill>
                          <a:srgbClr val="00393F"/>
                        </a:solidFill>
                      </a:endParaRPr>
                    </a:p>
                    <a:p>
                      <a:pPr algn="ctr"/>
                      <a:r>
                        <a:rPr lang="en-US" sz="1300" b="0" u="sng" kern="1200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jordysangers@hotmail.com</a:t>
                      </a:r>
                      <a:endParaRPr lang="en-US" sz="1300" b="0" u="sng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 smtClean="0">
                          <a:solidFill>
                            <a:srgbClr val="00393F"/>
                          </a:solidFill>
                        </a:rPr>
                        <a:t>Flavius Frasincar</a:t>
                      </a:r>
                    </a:p>
                    <a:p>
                      <a:pPr algn="ctr"/>
                      <a:r>
                        <a:rPr lang="en-US" sz="1300" b="0" u="sng" noProof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hlinkClick r:id="rId5"/>
                        </a:rPr>
                        <a:t>frasincar@ese.eur.nl</a:t>
                      </a:r>
                      <a:endParaRPr lang="en-US" sz="1300" u="sng" noProof="0" dirty="0"/>
                    </a:p>
                  </a:txBody>
                  <a:tcPr marL="46800" marR="46800"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endParaRPr lang="en-US" sz="1000" noProof="0" dirty="0" smtClean="0"/>
                    </a:p>
                    <a:p>
                      <a:pPr algn="ctr"/>
                      <a:r>
                        <a:rPr lang="en-US" sz="1400" noProof="0" dirty="0" smtClean="0"/>
                        <a:t>Erasmus University Rotterdam</a:t>
                      </a:r>
                    </a:p>
                    <a:p>
                      <a:pPr algn="ctr"/>
                      <a:r>
                        <a:rPr lang="en-US" sz="1400" noProof="0" dirty="0" smtClean="0"/>
                        <a:t>PO Box 1738, NL-3000 DR</a:t>
                      </a:r>
                    </a:p>
                    <a:p>
                      <a:pPr algn="ctr"/>
                      <a:r>
                        <a:rPr lang="en-US" sz="1400" noProof="0" dirty="0" smtClean="0"/>
                        <a:t>Rotterdam, the Netherlands</a:t>
                      </a:r>
                      <a:endParaRPr lang="en-US" sz="1400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07" name="Rechthoek 7"/>
          <p:cNvSpPr>
            <a:spLocks noChangeArrowheads="1"/>
          </p:cNvSpPr>
          <p:nvPr/>
        </p:nvSpPr>
        <p:spPr bwMode="auto">
          <a:xfrm>
            <a:off x="900113" y="5067300"/>
            <a:ext cx="80645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400" dirty="0"/>
              <a:t>This talk is based on the paper </a:t>
            </a:r>
            <a:r>
              <a:rPr lang="en-US" sz="1400" i="1" dirty="0" smtClean="0"/>
              <a:t>Event-Driven Ontology Updating. </a:t>
            </a:r>
            <a:r>
              <a:rPr lang="en-US" sz="1400" i="1" dirty="0" err="1" smtClean="0"/>
              <a:t>Sangers</a:t>
            </a:r>
            <a:r>
              <a:rPr lang="en-US" sz="1400" i="1" dirty="0" smtClean="0"/>
              <a:t>, J., Hogenboom, F.P. &amp; Frasincar, F. (2012). In X.S. Wang, I.F. Cruz, A. Delis &amp; G. Huang (Eds.), Thirteenth International Conference on Web Information System Engineering (WISE 2012) Vol. 7651. Lecture Notes in Computer Science (pp. 44-57). Springer.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Extensions </a:t>
            </a:r>
            <a:r>
              <a:rPr lang="en-US" sz="2400" dirty="0" smtClean="0"/>
              <a:t>inspired from </a:t>
            </a:r>
            <a:r>
              <a:rPr lang="en-US" sz="2400" dirty="0" smtClean="0"/>
              <a:t>active databases:</a:t>
            </a:r>
          </a:p>
          <a:p>
            <a:pPr lvl="1"/>
            <a:r>
              <a:rPr lang="en-US" sz="2000" dirty="0" smtClean="0"/>
              <a:t>Immediate execution</a:t>
            </a:r>
          </a:p>
          <a:p>
            <a:pPr lvl="1"/>
            <a:r>
              <a:rPr lang="en-US" sz="2000" dirty="0" smtClean="0"/>
              <a:t>Execution of all matching </a:t>
            </a:r>
            <a:r>
              <a:rPr lang="en-US" sz="2000" dirty="0" err="1" smtClean="0"/>
              <a:t>changehandlers</a:t>
            </a:r>
            <a:endParaRPr lang="en-US" sz="2000" dirty="0" smtClean="0"/>
          </a:p>
          <a:p>
            <a:pPr lvl="1"/>
            <a:r>
              <a:rPr lang="en-US" sz="2000" dirty="0" smtClean="0"/>
              <a:t>Update chaining</a:t>
            </a:r>
          </a:p>
          <a:p>
            <a:pPr lvl="1"/>
            <a:r>
              <a:rPr lang="en-US" sz="2000" dirty="0" smtClean="0"/>
              <a:t>Update looping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8316912" cy="1143000"/>
          </a:xfrm>
        </p:spPr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</a:t>
            </a:r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Updates can be executed </a:t>
            </a:r>
            <a:r>
              <a:rPr lang="en-US" sz="2400" dirty="0" smtClean="0"/>
              <a:t>during rule </a:t>
            </a:r>
            <a:r>
              <a:rPr lang="en-US" sz="2400" dirty="0" smtClean="0"/>
              <a:t>interpretation or after all </a:t>
            </a:r>
            <a:r>
              <a:rPr lang="en-US" sz="2400" dirty="0" smtClean="0"/>
              <a:t>updates have </a:t>
            </a:r>
            <a:r>
              <a:rPr lang="en-US" sz="2400" dirty="0" smtClean="0"/>
              <a:t>been collected</a:t>
            </a:r>
          </a:p>
          <a:p>
            <a:endParaRPr lang="en-US" sz="700" dirty="0" smtClean="0"/>
          </a:p>
          <a:p>
            <a:r>
              <a:rPr lang="en-US" sz="2400" dirty="0" smtClean="0"/>
              <a:t>Deferred execution:</a:t>
            </a:r>
          </a:p>
          <a:p>
            <a:pPr lvl="1"/>
            <a:r>
              <a:rPr lang="en-US" sz="2000" dirty="0" smtClean="0"/>
              <a:t>Match </a:t>
            </a:r>
            <a:r>
              <a:rPr lang="en-US" sz="2000" dirty="0" err="1" smtClean="0"/>
              <a:t>changehandlers</a:t>
            </a:r>
            <a:endParaRPr lang="en-US" sz="2000" dirty="0" smtClean="0"/>
          </a:p>
          <a:p>
            <a:pPr lvl="1"/>
            <a:r>
              <a:rPr lang="en-US" sz="2000" dirty="0" smtClean="0"/>
              <a:t>Collect actions and store SPARQL/Update statements</a:t>
            </a:r>
          </a:p>
          <a:p>
            <a:pPr lvl="1"/>
            <a:r>
              <a:rPr lang="en-US" sz="2000" dirty="0" smtClean="0"/>
              <a:t>Apply stored statements to the ontology</a:t>
            </a:r>
          </a:p>
          <a:p>
            <a:endParaRPr lang="en-US" sz="700" dirty="0" smtClean="0"/>
          </a:p>
          <a:p>
            <a:r>
              <a:rPr lang="en-US" sz="2400" dirty="0" smtClean="0"/>
              <a:t>Immediate execution:</a:t>
            </a:r>
          </a:p>
          <a:p>
            <a:pPr lvl="1"/>
            <a:r>
              <a:rPr lang="en-US" sz="2000" dirty="0" smtClean="0"/>
              <a:t>Match </a:t>
            </a:r>
            <a:r>
              <a:rPr lang="en-US" sz="2000" dirty="0" err="1" smtClean="0"/>
              <a:t>changehandlers</a:t>
            </a:r>
            <a:endParaRPr lang="en-US" sz="2000" dirty="0" smtClean="0"/>
          </a:p>
          <a:p>
            <a:pPr lvl="1"/>
            <a:r>
              <a:rPr lang="en-US" sz="2000" dirty="0" smtClean="0"/>
              <a:t>Collect actions and apply SPARQL/Update statements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100"/>
          <p:cNvGrpSpPr/>
          <p:nvPr/>
        </p:nvGrpSpPr>
        <p:grpSpPr>
          <a:xfrm>
            <a:off x="1547664" y="2103239"/>
            <a:ext cx="6360368" cy="2592288"/>
            <a:chOff x="1547664" y="2564904"/>
            <a:chExt cx="6360368" cy="2592288"/>
          </a:xfrm>
        </p:grpSpPr>
        <p:graphicFrame>
          <p:nvGraphicFramePr>
            <p:cNvPr id="6" name="Diagram 5"/>
            <p:cNvGraphicFramePr/>
            <p:nvPr/>
          </p:nvGraphicFramePr>
          <p:xfrm>
            <a:off x="1547664" y="2564904"/>
            <a:ext cx="2831976" cy="25922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 6"/>
            <p:cNvGraphicFramePr/>
            <p:nvPr/>
          </p:nvGraphicFramePr>
          <p:xfrm>
            <a:off x="5076056" y="2564904"/>
            <a:ext cx="2831976" cy="25922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100" name="TextBox 99"/>
            <p:cNvSpPr txBox="1"/>
            <p:nvPr/>
          </p:nvSpPr>
          <p:spPr bwMode="auto">
            <a:xfrm>
              <a:off x="4506785" y="4005064"/>
              <a:ext cx="4924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…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8316912" cy="1143000"/>
          </a:xfrm>
        </p:spPr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Execution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grpSp>
        <p:nvGrpSpPr>
          <p:cNvPr id="102" name="Group 101"/>
          <p:cNvGrpSpPr/>
          <p:nvPr/>
        </p:nvGrpSpPr>
        <p:grpSpPr>
          <a:xfrm>
            <a:off x="4091759" y="1338302"/>
            <a:ext cx="1272329" cy="2421121"/>
            <a:chOff x="4091759" y="1799967"/>
            <a:chExt cx="1272329" cy="2421121"/>
          </a:xfrm>
        </p:grpSpPr>
        <p:cxnSp>
          <p:nvCxnSpPr>
            <p:cNvPr id="9" name="Straight Arrow Connector 8"/>
            <p:cNvCxnSpPr/>
            <p:nvPr/>
          </p:nvCxnSpPr>
          <p:spPr bwMode="auto">
            <a:xfrm>
              <a:off x="4860032" y="2204864"/>
              <a:ext cx="504056" cy="20162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7" name="Straight Arrow Connector 86"/>
            <p:cNvCxnSpPr/>
            <p:nvPr/>
          </p:nvCxnSpPr>
          <p:spPr bwMode="auto">
            <a:xfrm flipH="1">
              <a:off x="4091759" y="2204864"/>
              <a:ext cx="504056" cy="20162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8" name="TextBox 87"/>
            <p:cNvSpPr txBox="1"/>
            <p:nvPr/>
          </p:nvSpPr>
          <p:spPr bwMode="auto">
            <a:xfrm>
              <a:off x="4283968" y="1799967"/>
              <a:ext cx="9380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event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619672" y="3719810"/>
            <a:ext cx="6218879" cy="687685"/>
            <a:chOff x="1619672" y="4181475"/>
            <a:chExt cx="6218879" cy="687685"/>
          </a:xfrm>
        </p:grpSpPr>
        <p:sp>
          <p:nvSpPr>
            <p:cNvPr id="94" name="Freeform 93"/>
            <p:cNvSpPr/>
            <p:nvPr/>
          </p:nvSpPr>
          <p:spPr bwMode="auto">
            <a:xfrm>
              <a:off x="1619672" y="418147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5" name="Freeform 94"/>
            <p:cNvSpPr/>
            <p:nvPr/>
          </p:nvSpPr>
          <p:spPr bwMode="auto">
            <a:xfrm>
              <a:off x="1626568" y="451673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6" name="Freeform 95"/>
            <p:cNvSpPr/>
            <p:nvPr/>
          </p:nvSpPr>
          <p:spPr bwMode="auto">
            <a:xfrm flipH="1">
              <a:off x="7622527" y="418147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7" name="Freeform 96"/>
            <p:cNvSpPr/>
            <p:nvPr/>
          </p:nvSpPr>
          <p:spPr bwMode="auto">
            <a:xfrm flipH="1">
              <a:off x="7629423" y="451673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2924175" y="4566990"/>
            <a:ext cx="3528347" cy="1814338"/>
            <a:chOff x="2924175" y="4566990"/>
            <a:chExt cx="3528347" cy="1814338"/>
          </a:xfrm>
        </p:grpSpPr>
        <p:sp>
          <p:nvSpPr>
            <p:cNvPr id="104" name="Cloud 103"/>
            <p:cNvSpPr/>
            <p:nvPr/>
          </p:nvSpPr>
          <p:spPr bwMode="auto">
            <a:xfrm>
              <a:off x="3635896" y="4839543"/>
              <a:ext cx="2088232" cy="936104"/>
            </a:xfrm>
            <a:prstGeom prst="cloud">
              <a:avLst/>
            </a:prstGeom>
            <a:solidFill>
              <a:srgbClr val="CCFFCC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48" charset="-128"/>
                </a:rPr>
                <a:t>Storage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cxnSp>
          <p:nvCxnSpPr>
            <p:cNvPr id="105" name="Straight Arrow Connector 104"/>
            <p:cNvCxnSpPr>
              <a:endCxn id="104" idx="2"/>
            </p:cNvCxnSpPr>
            <p:nvPr/>
          </p:nvCxnSpPr>
          <p:spPr bwMode="auto">
            <a:xfrm>
              <a:off x="2924175" y="4570388"/>
              <a:ext cx="718198" cy="73720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10" name="Straight Arrow Connector 109"/>
            <p:cNvCxnSpPr>
              <a:endCxn id="104" idx="0"/>
            </p:cNvCxnSpPr>
            <p:nvPr/>
          </p:nvCxnSpPr>
          <p:spPr bwMode="auto">
            <a:xfrm flipH="1">
              <a:off x="5722388" y="4566990"/>
              <a:ext cx="730134" cy="74060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22" name="Straight Arrow Connector 121"/>
            <p:cNvCxnSpPr>
              <a:stCxn id="104" idx="1"/>
            </p:cNvCxnSpPr>
            <p:nvPr/>
          </p:nvCxnSpPr>
          <p:spPr bwMode="auto">
            <a:xfrm flipH="1">
              <a:off x="4676775" y="5774650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26" name="TextBox 125"/>
            <p:cNvSpPr txBox="1"/>
            <p:nvPr/>
          </p:nvSpPr>
          <p:spPr bwMode="auto">
            <a:xfrm>
              <a:off x="4049256" y="5919663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2289969" y="4573781"/>
            <a:ext cx="1263487" cy="606678"/>
            <a:chOff x="2289969" y="4573781"/>
            <a:chExt cx="1263487" cy="606678"/>
          </a:xfrm>
        </p:grpSpPr>
        <p:cxnSp>
          <p:nvCxnSpPr>
            <p:cNvPr id="128" name="Straight Arrow Connector 127"/>
            <p:cNvCxnSpPr/>
            <p:nvPr/>
          </p:nvCxnSpPr>
          <p:spPr bwMode="auto">
            <a:xfrm flipH="1">
              <a:off x="2917488" y="4573781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29" name="TextBox 128"/>
            <p:cNvSpPr txBox="1"/>
            <p:nvPr/>
          </p:nvSpPr>
          <p:spPr bwMode="auto">
            <a:xfrm>
              <a:off x="2289969" y="4718794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823694" y="4576956"/>
            <a:ext cx="1263487" cy="606678"/>
            <a:chOff x="5823694" y="4576956"/>
            <a:chExt cx="1263487" cy="606678"/>
          </a:xfrm>
        </p:grpSpPr>
        <p:cxnSp>
          <p:nvCxnSpPr>
            <p:cNvPr id="130" name="Straight Arrow Connector 129"/>
            <p:cNvCxnSpPr/>
            <p:nvPr/>
          </p:nvCxnSpPr>
          <p:spPr bwMode="auto">
            <a:xfrm flipH="1">
              <a:off x="6451213" y="4576956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31" name="TextBox 130"/>
            <p:cNvSpPr txBox="1"/>
            <p:nvPr/>
          </p:nvSpPr>
          <p:spPr bwMode="auto">
            <a:xfrm>
              <a:off x="5823694" y="4721969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" decel="100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0" accel="100000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Matching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27088" y="1412875"/>
            <a:ext cx="7777360" cy="4968875"/>
          </a:xfrm>
        </p:spPr>
        <p:txBody>
          <a:bodyPr/>
          <a:lstStyle/>
          <a:p>
            <a:r>
              <a:rPr lang="en-US" sz="2400" dirty="0" smtClean="0"/>
              <a:t>The number of </a:t>
            </a:r>
            <a:r>
              <a:rPr lang="en-US" sz="2400" dirty="0" err="1" smtClean="0"/>
              <a:t>changehandlers</a:t>
            </a:r>
            <a:r>
              <a:rPr lang="en-US" sz="2400" dirty="0" smtClean="0"/>
              <a:t> to be matched determines the updates to be collected</a:t>
            </a:r>
          </a:p>
          <a:p>
            <a:endParaRPr lang="en-US" sz="700" dirty="0" smtClean="0"/>
          </a:p>
          <a:p>
            <a:r>
              <a:rPr lang="en-US" sz="2400" dirty="0" smtClean="0"/>
              <a:t>First matching </a:t>
            </a:r>
            <a:r>
              <a:rPr lang="en-US" sz="2400" dirty="0" err="1" smtClean="0"/>
              <a:t>changehandler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err="1" smtClean="0"/>
              <a:t>Iterator</a:t>
            </a:r>
            <a:r>
              <a:rPr lang="en-US" sz="2000" dirty="0" smtClean="0"/>
              <a:t> moves forward through the ontology update specification document until:</a:t>
            </a:r>
          </a:p>
          <a:p>
            <a:pPr lvl="2"/>
            <a:r>
              <a:rPr lang="en-US" sz="1800" dirty="0" smtClean="0"/>
              <a:t>End of document</a:t>
            </a:r>
          </a:p>
          <a:p>
            <a:pPr lvl="2"/>
            <a:r>
              <a:rPr lang="en-US" sz="1800" dirty="0" smtClean="0"/>
              <a:t>Preconditions of a </a:t>
            </a:r>
            <a:r>
              <a:rPr lang="en-US" sz="1800" dirty="0" err="1" smtClean="0"/>
              <a:t>changehandler</a:t>
            </a:r>
            <a:r>
              <a:rPr lang="en-US" sz="1800" dirty="0" smtClean="0"/>
              <a:t> are met</a:t>
            </a:r>
          </a:p>
          <a:p>
            <a:pPr lvl="1"/>
            <a:r>
              <a:rPr lang="en-US" sz="2000" dirty="0" smtClean="0"/>
              <a:t>Returns binding information of single </a:t>
            </a:r>
            <a:r>
              <a:rPr lang="en-US" sz="2000" dirty="0" err="1" smtClean="0"/>
              <a:t>changehandler</a:t>
            </a:r>
            <a:endParaRPr lang="en-US" sz="2000" dirty="0" smtClean="0"/>
          </a:p>
          <a:p>
            <a:pPr lvl="1"/>
            <a:endParaRPr lang="en-US" sz="700" dirty="0" smtClean="0"/>
          </a:p>
          <a:p>
            <a:r>
              <a:rPr lang="en-US" sz="2400" dirty="0" smtClean="0"/>
              <a:t>All matching </a:t>
            </a:r>
            <a:r>
              <a:rPr lang="en-US" sz="2400" dirty="0" err="1" smtClean="0"/>
              <a:t>changehandlers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err="1" smtClean="0"/>
              <a:t>Iterator</a:t>
            </a:r>
            <a:r>
              <a:rPr lang="en-US" sz="2000" dirty="0" smtClean="0"/>
              <a:t> moves forward through the ontology update specification document until end of document</a:t>
            </a:r>
          </a:p>
          <a:p>
            <a:pPr lvl="1"/>
            <a:r>
              <a:rPr lang="en-US" sz="2000" dirty="0" smtClean="0"/>
              <a:t>Returns binding information of all </a:t>
            </a:r>
            <a:r>
              <a:rPr lang="en-US" sz="2000" dirty="0" err="1" smtClean="0"/>
              <a:t>changehandlers</a:t>
            </a:r>
            <a:r>
              <a:rPr lang="en-US" sz="2000" dirty="0" smtClean="0"/>
              <a:t> </a:t>
            </a:r>
            <a:r>
              <a:rPr lang="en-US" sz="2000" dirty="0" smtClean="0"/>
              <a:t>that meet their preconditions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0"/>
          <p:cNvGrpSpPr/>
          <p:nvPr/>
        </p:nvGrpSpPr>
        <p:grpSpPr>
          <a:xfrm>
            <a:off x="1547664" y="2103239"/>
            <a:ext cx="6360368" cy="2592288"/>
            <a:chOff x="1547664" y="2564904"/>
            <a:chExt cx="6360368" cy="2592288"/>
          </a:xfrm>
        </p:grpSpPr>
        <p:graphicFrame>
          <p:nvGraphicFramePr>
            <p:cNvPr id="6" name="Diagram 5"/>
            <p:cNvGraphicFramePr/>
            <p:nvPr/>
          </p:nvGraphicFramePr>
          <p:xfrm>
            <a:off x="1547664" y="2564904"/>
            <a:ext cx="2831976" cy="25922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 6"/>
            <p:cNvGraphicFramePr/>
            <p:nvPr/>
          </p:nvGraphicFramePr>
          <p:xfrm>
            <a:off x="5076056" y="2564904"/>
            <a:ext cx="2831976" cy="25922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100" name="TextBox 99"/>
            <p:cNvSpPr txBox="1"/>
            <p:nvPr/>
          </p:nvSpPr>
          <p:spPr bwMode="auto">
            <a:xfrm>
              <a:off x="4506785" y="4005064"/>
              <a:ext cx="4924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…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8316912" cy="1143000"/>
          </a:xfrm>
        </p:spPr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</a:t>
            </a:r>
            <a:r>
              <a:rPr lang="en-US" dirty="0" smtClean="0"/>
              <a:t>Matching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grpSp>
        <p:nvGrpSpPr>
          <p:cNvPr id="8" name="Group 101"/>
          <p:cNvGrpSpPr/>
          <p:nvPr/>
        </p:nvGrpSpPr>
        <p:grpSpPr>
          <a:xfrm>
            <a:off x="4091759" y="1338302"/>
            <a:ext cx="1130287" cy="2421121"/>
            <a:chOff x="4091759" y="1799967"/>
            <a:chExt cx="1130287" cy="2421121"/>
          </a:xfrm>
        </p:grpSpPr>
        <p:cxnSp>
          <p:nvCxnSpPr>
            <p:cNvPr id="87" name="Straight Arrow Connector 86"/>
            <p:cNvCxnSpPr/>
            <p:nvPr/>
          </p:nvCxnSpPr>
          <p:spPr bwMode="auto">
            <a:xfrm flipH="1">
              <a:off x="4091759" y="2204864"/>
              <a:ext cx="504056" cy="20162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8" name="TextBox 87"/>
            <p:cNvSpPr txBox="1"/>
            <p:nvPr/>
          </p:nvSpPr>
          <p:spPr bwMode="auto">
            <a:xfrm>
              <a:off x="4283968" y="1799967"/>
              <a:ext cx="9380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event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619672" y="3719810"/>
            <a:ext cx="216024" cy="687685"/>
            <a:chOff x="1619672" y="3719810"/>
            <a:chExt cx="216024" cy="687685"/>
          </a:xfrm>
        </p:grpSpPr>
        <p:sp>
          <p:nvSpPr>
            <p:cNvPr id="94" name="Freeform 93"/>
            <p:cNvSpPr/>
            <p:nvPr/>
          </p:nvSpPr>
          <p:spPr bwMode="auto">
            <a:xfrm>
              <a:off x="1619672" y="371981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5" name="Freeform 94"/>
            <p:cNvSpPr/>
            <p:nvPr/>
          </p:nvSpPr>
          <p:spPr bwMode="auto">
            <a:xfrm>
              <a:off x="1626568" y="405507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7622527" y="3719810"/>
            <a:ext cx="216024" cy="687685"/>
            <a:chOff x="7622527" y="3719810"/>
            <a:chExt cx="216024" cy="687685"/>
          </a:xfrm>
        </p:grpSpPr>
        <p:sp>
          <p:nvSpPr>
            <p:cNvPr id="96" name="Freeform 95"/>
            <p:cNvSpPr/>
            <p:nvPr/>
          </p:nvSpPr>
          <p:spPr bwMode="auto">
            <a:xfrm flipH="1">
              <a:off x="7622527" y="371981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7" name="Freeform 96"/>
            <p:cNvSpPr/>
            <p:nvPr/>
          </p:nvSpPr>
          <p:spPr bwMode="auto">
            <a:xfrm flipH="1">
              <a:off x="7629423" y="405507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12" name="Group 131"/>
          <p:cNvGrpSpPr/>
          <p:nvPr/>
        </p:nvGrpSpPr>
        <p:grpSpPr>
          <a:xfrm>
            <a:off x="2289969" y="4573781"/>
            <a:ext cx="1263487" cy="606678"/>
            <a:chOff x="2289969" y="4573781"/>
            <a:chExt cx="1263487" cy="606678"/>
          </a:xfrm>
        </p:grpSpPr>
        <p:cxnSp>
          <p:nvCxnSpPr>
            <p:cNvPr id="128" name="Straight Arrow Connector 127"/>
            <p:cNvCxnSpPr/>
            <p:nvPr/>
          </p:nvCxnSpPr>
          <p:spPr bwMode="auto">
            <a:xfrm flipH="1">
              <a:off x="2917488" y="4573781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29" name="TextBox 128"/>
            <p:cNvSpPr txBox="1"/>
            <p:nvPr/>
          </p:nvSpPr>
          <p:spPr bwMode="auto">
            <a:xfrm>
              <a:off x="2289969" y="4718794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3" name="Group 132"/>
          <p:cNvGrpSpPr/>
          <p:nvPr/>
        </p:nvGrpSpPr>
        <p:grpSpPr>
          <a:xfrm>
            <a:off x="5823694" y="4576956"/>
            <a:ext cx="1263487" cy="606678"/>
            <a:chOff x="5823694" y="4576956"/>
            <a:chExt cx="1263487" cy="606678"/>
          </a:xfrm>
        </p:grpSpPr>
        <p:cxnSp>
          <p:nvCxnSpPr>
            <p:cNvPr id="130" name="Straight Arrow Connector 129"/>
            <p:cNvCxnSpPr/>
            <p:nvPr/>
          </p:nvCxnSpPr>
          <p:spPr bwMode="auto">
            <a:xfrm flipH="1">
              <a:off x="6451213" y="4576956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31" name="TextBox 130"/>
            <p:cNvSpPr txBox="1"/>
            <p:nvPr/>
          </p:nvSpPr>
          <p:spPr bwMode="auto">
            <a:xfrm>
              <a:off x="5823694" y="4721969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 bwMode="auto">
          <a:xfrm>
            <a:off x="4860032" y="1743199"/>
            <a:ext cx="504056" cy="201622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Chaining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27088" y="1412875"/>
            <a:ext cx="7777360" cy="4968875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 err="1" smtClean="0"/>
              <a:t>Changehandlers</a:t>
            </a:r>
            <a:r>
              <a:rPr lang="en-US" dirty="0" smtClean="0"/>
              <a:t> could fire new update requests, hence triggering other </a:t>
            </a:r>
            <a:r>
              <a:rPr lang="en-US" dirty="0" err="1" smtClean="0"/>
              <a:t>changehandlers</a:t>
            </a:r>
            <a:endParaRPr lang="en-US" dirty="0" smtClean="0"/>
          </a:p>
          <a:p>
            <a:pPr marL="342900" lvl="1" indent="-342900">
              <a:buFontTx/>
              <a:buChar char="•"/>
            </a:pPr>
            <a:endParaRPr lang="en-US" sz="700" dirty="0" smtClean="0"/>
          </a:p>
          <a:p>
            <a:r>
              <a:rPr lang="en-US" sz="2400" dirty="0" smtClean="0"/>
              <a:t>Chaining updates:</a:t>
            </a:r>
          </a:p>
          <a:p>
            <a:pPr lvl="1"/>
            <a:r>
              <a:rPr lang="en-US" sz="2000" dirty="0" smtClean="0"/>
              <a:t>Collect updates from first/all matching </a:t>
            </a:r>
            <a:r>
              <a:rPr lang="en-US" sz="2000" dirty="0" err="1" smtClean="0"/>
              <a:t>changehandlers</a:t>
            </a:r>
            <a:endParaRPr lang="en-US" sz="2000" dirty="0" smtClean="0"/>
          </a:p>
          <a:p>
            <a:pPr lvl="1"/>
            <a:r>
              <a:rPr lang="en-US" sz="2000" dirty="0" smtClean="0"/>
              <a:t>Also collect updates from those handlers that are triggered by other matching handlers</a:t>
            </a:r>
          </a:p>
          <a:p>
            <a:pPr lvl="1"/>
            <a:r>
              <a:rPr lang="en-US" sz="2000" dirty="0" smtClean="0"/>
              <a:t>Execute updates in a deferred/immediate way</a:t>
            </a:r>
            <a:endParaRPr lang="en-US" sz="1800" dirty="0" smtClean="0"/>
          </a:p>
          <a:p>
            <a:pPr lvl="2"/>
            <a:endParaRPr 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547664" y="2103239"/>
          <a:ext cx="2831976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5076056" y="2103239"/>
          <a:ext cx="2831976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8316912" cy="1143000"/>
          </a:xfrm>
        </p:spPr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</a:t>
            </a:r>
            <a:r>
              <a:rPr lang="en-US" dirty="0" smtClean="0"/>
              <a:t>Chaining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grpSp>
        <p:nvGrpSpPr>
          <p:cNvPr id="8" name="Group 101"/>
          <p:cNvGrpSpPr/>
          <p:nvPr/>
        </p:nvGrpSpPr>
        <p:grpSpPr>
          <a:xfrm>
            <a:off x="4091759" y="1338302"/>
            <a:ext cx="1130287" cy="2421121"/>
            <a:chOff x="4091759" y="1799967"/>
            <a:chExt cx="1130287" cy="2421121"/>
          </a:xfrm>
        </p:grpSpPr>
        <p:cxnSp>
          <p:nvCxnSpPr>
            <p:cNvPr id="87" name="Straight Arrow Connector 86"/>
            <p:cNvCxnSpPr/>
            <p:nvPr/>
          </p:nvCxnSpPr>
          <p:spPr bwMode="auto">
            <a:xfrm flipH="1">
              <a:off x="4091759" y="2204864"/>
              <a:ext cx="504056" cy="20162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8" name="TextBox 87"/>
            <p:cNvSpPr txBox="1"/>
            <p:nvPr/>
          </p:nvSpPr>
          <p:spPr bwMode="auto">
            <a:xfrm>
              <a:off x="4283968" y="1799967"/>
              <a:ext cx="9380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event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9" name="Group 29"/>
          <p:cNvGrpSpPr/>
          <p:nvPr/>
        </p:nvGrpSpPr>
        <p:grpSpPr>
          <a:xfrm>
            <a:off x="1619672" y="3719810"/>
            <a:ext cx="216024" cy="687685"/>
            <a:chOff x="1619672" y="3719810"/>
            <a:chExt cx="216024" cy="687685"/>
          </a:xfrm>
        </p:grpSpPr>
        <p:sp>
          <p:nvSpPr>
            <p:cNvPr id="94" name="Freeform 93"/>
            <p:cNvSpPr/>
            <p:nvPr/>
          </p:nvSpPr>
          <p:spPr bwMode="auto">
            <a:xfrm>
              <a:off x="1619672" y="371981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5" name="Freeform 94"/>
            <p:cNvSpPr/>
            <p:nvPr/>
          </p:nvSpPr>
          <p:spPr bwMode="auto">
            <a:xfrm>
              <a:off x="1626568" y="405507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10" name="Group 30"/>
          <p:cNvGrpSpPr/>
          <p:nvPr/>
        </p:nvGrpSpPr>
        <p:grpSpPr>
          <a:xfrm>
            <a:off x="7622527" y="3719810"/>
            <a:ext cx="216024" cy="687685"/>
            <a:chOff x="7622527" y="3719810"/>
            <a:chExt cx="216024" cy="687685"/>
          </a:xfrm>
        </p:grpSpPr>
        <p:sp>
          <p:nvSpPr>
            <p:cNvPr id="96" name="Freeform 95"/>
            <p:cNvSpPr/>
            <p:nvPr/>
          </p:nvSpPr>
          <p:spPr bwMode="auto">
            <a:xfrm flipH="1">
              <a:off x="7622527" y="371981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7" name="Freeform 96"/>
            <p:cNvSpPr/>
            <p:nvPr/>
          </p:nvSpPr>
          <p:spPr bwMode="auto">
            <a:xfrm flipH="1">
              <a:off x="7629423" y="4055070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11" name="Group 131"/>
          <p:cNvGrpSpPr/>
          <p:nvPr/>
        </p:nvGrpSpPr>
        <p:grpSpPr>
          <a:xfrm>
            <a:off x="2289969" y="4573781"/>
            <a:ext cx="1263487" cy="606678"/>
            <a:chOff x="2289969" y="4573781"/>
            <a:chExt cx="1263487" cy="606678"/>
          </a:xfrm>
        </p:grpSpPr>
        <p:cxnSp>
          <p:nvCxnSpPr>
            <p:cNvPr id="128" name="Straight Arrow Connector 127"/>
            <p:cNvCxnSpPr/>
            <p:nvPr/>
          </p:nvCxnSpPr>
          <p:spPr bwMode="auto">
            <a:xfrm flipH="1">
              <a:off x="2917488" y="4573781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29" name="TextBox 128"/>
            <p:cNvSpPr txBox="1"/>
            <p:nvPr/>
          </p:nvSpPr>
          <p:spPr bwMode="auto">
            <a:xfrm>
              <a:off x="2289969" y="4718794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2" name="Group 132"/>
          <p:cNvGrpSpPr/>
          <p:nvPr/>
        </p:nvGrpSpPr>
        <p:grpSpPr>
          <a:xfrm>
            <a:off x="5823694" y="4576956"/>
            <a:ext cx="1263487" cy="606678"/>
            <a:chOff x="5823694" y="4576956"/>
            <a:chExt cx="1263487" cy="606678"/>
          </a:xfrm>
        </p:grpSpPr>
        <p:cxnSp>
          <p:nvCxnSpPr>
            <p:cNvPr id="130" name="Straight Arrow Connector 129"/>
            <p:cNvCxnSpPr/>
            <p:nvPr/>
          </p:nvCxnSpPr>
          <p:spPr bwMode="auto">
            <a:xfrm flipH="1">
              <a:off x="6451213" y="4576956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31" name="TextBox 130"/>
            <p:cNvSpPr txBox="1"/>
            <p:nvPr/>
          </p:nvSpPr>
          <p:spPr bwMode="auto">
            <a:xfrm>
              <a:off x="5823694" y="4721969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 bwMode="auto">
          <a:xfrm flipV="1">
            <a:off x="4102100" y="3717032"/>
            <a:ext cx="1261988" cy="69939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9" name="Straight Arrow Connector 28"/>
          <p:cNvCxnSpPr>
            <a:stCxn id="131" idx="1"/>
          </p:cNvCxnSpPr>
          <p:nvPr/>
        </p:nvCxnSpPr>
        <p:spPr bwMode="auto">
          <a:xfrm flipH="1" flipV="1">
            <a:off x="4095750" y="4429125"/>
            <a:ext cx="1727944" cy="5236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Looping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27088" y="1412875"/>
            <a:ext cx="7777360" cy="4968875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 smtClean="0"/>
              <a:t>For deferred/immediate execution of first/all </a:t>
            </a:r>
            <a:r>
              <a:rPr lang="en-US" dirty="0" err="1" smtClean="0"/>
              <a:t>changehandlers</a:t>
            </a:r>
            <a:r>
              <a:rPr lang="en-US" dirty="0" smtClean="0"/>
              <a:t>, applying updates to the ontology changes the ontology, and could trigger new </a:t>
            </a:r>
            <a:r>
              <a:rPr lang="en-US" dirty="0" err="1" smtClean="0"/>
              <a:t>changehandlers</a:t>
            </a:r>
            <a:r>
              <a:rPr lang="en-US" dirty="0" smtClean="0"/>
              <a:t> to become </a:t>
            </a:r>
            <a:r>
              <a:rPr lang="en-US" dirty="0" smtClean="0"/>
              <a:t>matched with the same event</a:t>
            </a:r>
            <a:endParaRPr lang="en-US" dirty="0" smtClean="0"/>
          </a:p>
          <a:p>
            <a:endParaRPr lang="en-US" sz="700" dirty="0" smtClean="0"/>
          </a:p>
          <a:p>
            <a:r>
              <a:rPr lang="en-US" sz="2400" dirty="0" smtClean="0"/>
              <a:t>Looping updates:</a:t>
            </a:r>
          </a:p>
          <a:p>
            <a:pPr lvl="1"/>
            <a:r>
              <a:rPr lang="en-US" sz="2000" dirty="0" smtClean="0"/>
              <a:t>Iterate over </a:t>
            </a:r>
            <a:r>
              <a:rPr lang="en-US" sz="2000" dirty="0" err="1" smtClean="0"/>
              <a:t>changehandlers</a:t>
            </a:r>
            <a:r>
              <a:rPr lang="en-US" sz="2000" dirty="0" smtClean="0"/>
              <a:t> using the same event</a:t>
            </a:r>
          </a:p>
          <a:p>
            <a:pPr lvl="1"/>
            <a:r>
              <a:rPr lang="en-US" sz="2000" dirty="0" smtClean="0"/>
              <a:t>Apply update actions until there are no matching </a:t>
            </a:r>
            <a:r>
              <a:rPr lang="en-US" sz="2000" dirty="0" err="1" smtClean="0"/>
              <a:t>changehandlers</a:t>
            </a:r>
            <a:r>
              <a:rPr lang="en-US" sz="2000" dirty="0" smtClean="0"/>
              <a:t> left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0"/>
          <p:cNvGrpSpPr/>
          <p:nvPr/>
        </p:nvGrpSpPr>
        <p:grpSpPr>
          <a:xfrm>
            <a:off x="1547664" y="2103239"/>
            <a:ext cx="6360368" cy="2592288"/>
            <a:chOff x="1547664" y="2564904"/>
            <a:chExt cx="6360368" cy="2592288"/>
          </a:xfrm>
        </p:grpSpPr>
        <p:graphicFrame>
          <p:nvGraphicFramePr>
            <p:cNvPr id="6" name="Diagram 5"/>
            <p:cNvGraphicFramePr/>
            <p:nvPr/>
          </p:nvGraphicFramePr>
          <p:xfrm>
            <a:off x="1547664" y="2564904"/>
            <a:ext cx="2831976" cy="25922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 6"/>
            <p:cNvGraphicFramePr/>
            <p:nvPr/>
          </p:nvGraphicFramePr>
          <p:xfrm>
            <a:off x="5076056" y="2564904"/>
            <a:ext cx="2831976" cy="25922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100" name="TextBox 99"/>
            <p:cNvSpPr txBox="1"/>
            <p:nvPr/>
          </p:nvSpPr>
          <p:spPr bwMode="auto">
            <a:xfrm>
              <a:off x="4506785" y="4005064"/>
              <a:ext cx="4924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…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274638"/>
            <a:ext cx="8316912" cy="1143000"/>
          </a:xfrm>
        </p:spPr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Execution Models: </a:t>
            </a:r>
            <a:r>
              <a:rPr lang="en-US" dirty="0" smtClean="0"/>
              <a:t>Looping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grpSp>
        <p:nvGrpSpPr>
          <p:cNvPr id="8" name="Group 101"/>
          <p:cNvGrpSpPr/>
          <p:nvPr/>
        </p:nvGrpSpPr>
        <p:grpSpPr>
          <a:xfrm>
            <a:off x="4091759" y="1338302"/>
            <a:ext cx="1272329" cy="2421121"/>
            <a:chOff x="4091759" y="1799967"/>
            <a:chExt cx="1272329" cy="2421121"/>
          </a:xfrm>
        </p:grpSpPr>
        <p:cxnSp>
          <p:nvCxnSpPr>
            <p:cNvPr id="9" name="Straight Arrow Connector 8"/>
            <p:cNvCxnSpPr/>
            <p:nvPr/>
          </p:nvCxnSpPr>
          <p:spPr bwMode="auto">
            <a:xfrm>
              <a:off x="4860032" y="2204864"/>
              <a:ext cx="504056" cy="20162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7" name="Straight Arrow Connector 86"/>
            <p:cNvCxnSpPr/>
            <p:nvPr/>
          </p:nvCxnSpPr>
          <p:spPr bwMode="auto">
            <a:xfrm flipH="1">
              <a:off x="4091759" y="2204864"/>
              <a:ext cx="504056" cy="201622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88" name="TextBox 87"/>
            <p:cNvSpPr txBox="1"/>
            <p:nvPr/>
          </p:nvSpPr>
          <p:spPr bwMode="auto">
            <a:xfrm>
              <a:off x="4283968" y="1799967"/>
              <a:ext cx="9380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event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0" name="Group 102"/>
          <p:cNvGrpSpPr/>
          <p:nvPr/>
        </p:nvGrpSpPr>
        <p:grpSpPr>
          <a:xfrm>
            <a:off x="1619672" y="3719810"/>
            <a:ext cx="6218879" cy="687685"/>
            <a:chOff x="1619672" y="4181475"/>
            <a:chExt cx="6218879" cy="687685"/>
          </a:xfrm>
        </p:grpSpPr>
        <p:sp>
          <p:nvSpPr>
            <p:cNvPr id="94" name="Freeform 93"/>
            <p:cNvSpPr/>
            <p:nvPr/>
          </p:nvSpPr>
          <p:spPr bwMode="auto">
            <a:xfrm>
              <a:off x="1619672" y="418147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5" name="Freeform 94"/>
            <p:cNvSpPr/>
            <p:nvPr/>
          </p:nvSpPr>
          <p:spPr bwMode="auto">
            <a:xfrm>
              <a:off x="1626568" y="451673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6" name="Freeform 95"/>
            <p:cNvSpPr/>
            <p:nvPr/>
          </p:nvSpPr>
          <p:spPr bwMode="auto">
            <a:xfrm flipH="1">
              <a:off x="7622527" y="418147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sp>
          <p:nvSpPr>
            <p:cNvPr id="97" name="Freeform 96"/>
            <p:cNvSpPr/>
            <p:nvPr/>
          </p:nvSpPr>
          <p:spPr bwMode="auto">
            <a:xfrm flipH="1">
              <a:off x="7629423" y="4516735"/>
              <a:ext cx="209128" cy="352425"/>
            </a:xfrm>
            <a:custGeom>
              <a:avLst/>
              <a:gdLst>
                <a:gd name="connsiteX0" fmla="*/ 552450 w 552450"/>
                <a:gd name="connsiteY0" fmla="*/ 0 h 352425"/>
                <a:gd name="connsiteX1" fmla="*/ 0 w 552450"/>
                <a:gd name="connsiteY1" fmla="*/ 200025 h 352425"/>
                <a:gd name="connsiteX2" fmla="*/ 552450 w 552450"/>
                <a:gd name="connsiteY2" fmla="*/ 352425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2450" h="352425">
                  <a:moveTo>
                    <a:pt x="552450" y="0"/>
                  </a:moveTo>
                  <a:cubicBezTo>
                    <a:pt x="276225" y="70644"/>
                    <a:pt x="0" y="141288"/>
                    <a:pt x="0" y="200025"/>
                  </a:cubicBezTo>
                  <a:cubicBezTo>
                    <a:pt x="0" y="258762"/>
                    <a:pt x="276225" y="305593"/>
                    <a:pt x="552450" y="352425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</p:grpSp>
      <p:grpSp>
        <p:nvGrpSpPr>
          <p:cNvPr id="12" name="Group 131"/>
          <p:cNvGrpSpPr/>
          <p:nvPr/>
        </p:nvGrpSpPr>
        <p:grpSpPr>
          <a:xfrm>
            <a:off x="2289969" y="4573781"/>
            <a:ext cx="1263487" cy="606678"/>
            <a:chOff x="2289969" y="4573781"/>
            <a:chExt cx="1263487" cy="606678"/>
          </a:xfrm>
        </p:grpSpPr>
        <p:cxnSp>
          <p:nvCxnSpPr>
            <p:cNvPr id="128" name="Straight Arrow Connector 127"/>
            <p:cNvCxnSpPr/>
            <p:nvPr/>
          </p:nvCxnSpPr>
          <p:spPr bwMode="auto">
            <a:xfrm flipH="1">
              <a:off x="2917488" y="4573781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29" name="TextBox 128"/>
            <p:cNvSpPr txBox="1"/>
            <p:nvPr/>
          </p:nvSpPr>
          <p:spPr bwMode="auto">
            <a:xfrm>
              <a:off x="2289969" y="4718794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13" name="Group 132"/>
          <p:cNvGrpSpPr/>
          <p:nvPr/>
        </p:nvGrpSpPr>
        <p:grpSpPr>
          <a:xfrm>
            <a:off x="5823694" y="4576956"/>
            <a:ext cx="1263487" cy="606678"/>
            <a:chOff x="5823694" y="4576956"/>
            <a:chExt cx="1263487" cy="606678"/>
          </a:xfrm>
        </p:grpSpPr>
        <p:cxnSp>
          <p:nvCxnSpPr>
            <p:cNvPr id="130" name="Straight Arrow Connector 129"/>
            <p:cNvCxnSpPr/>
            <p:nvPr/>
          </p:nvCxnSpPr>
          <p:spPr bwMode="auto">
            <a:xfrm flipH="1">
              <a:off x="6451213" y="4576956"/>
              <a:ext cx="3237" cy="28878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31" name="TextBox 130"/>
            <p:cNvSpPr txBox="1"/>
            <p:nvPr/>
          </p:nvSpPr>
          <p:spPr bwMode="auto">
            <a:xfrm>
              <a:off x="5823694" y="4721969"/>
              <a:ext cx="12634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ＭＳ Ｐゴシック" pitchFamily="48" charset="-128"/>
                  <a:cs typeface="+mn-cs"/>
                </a:rPr>
                <a:t>execute</a:t>
              </a:r>
              <a:endPara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48" charset="-128"/>
                <a:cs typeface="+mn-cs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915816" y="1485900"/>
            <a:ext cx="3528392" cy="4031332"/>
            <a:chOff x="2915816" y="1485900"/>
            <a:chExt cx="3528392" cy="4031332"/>
          </a:xfrm>
        </p:grpSpPr>
        <p:sp>
          <p:nvSpPr>
            <p:cNvPr id="31" name="Left Brace 30"/>
            <p:cNvSpPr/>
            <p:nvPr/>
          </p:nvSpPr>
          <p:spPr bwMode="auto">
            <a:xfrm rot="16200000">
              <a:off x="4499992" y="3573016"/>
              <a:ext cx="360040" cy="3528392"/>
            </a:xfrm>
            <a:prstGeom prst="leftBrace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48" charset="-128"/>
              </a:endParaRPr>
            </a:p>
          </p:txBody>
        </p:sp>
        <p:cxnSp>
          <p:nvCxnSpPr>
            <p:cNvPr id="35" name="Shape 34"/>
            <p:cNvCxnSpPr>
              <a:stCxn id="31" idx="1"/>
            </p:cNvCxnSpPr>
            <p:nvPr/>
          </p:nvCxnSpPr>
          <p:spPr bwMode="auto">
            <a:xfrm rot="5400000" flipH="1" flipV="1">
              <a:off x="2696065" y="3469847"/>
              <a:ext cx="4031332" cy="63438"/>
            </a:xfrm>
            <a:prstGeom prst="bentConnector5">
              <a:avLst>
                <a:gd name="adj1" fmla="val -5671"/>
                <a:gd name="adj2" fmla="val -5510997"/>
                <a:gd name="adj3" fmla="val 108073"/>
              </a:avLst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OULx</a:t>
            </a:r>
            <a:r>
              <a:rPr lang="en-US" sz="2400" dirty="0" smtClean="0"/>
              <a:t> has been fully implemented as a stand-alone Java application (available online)</a:t>
            </a:r>
          </a:p>
          <a:p>
            <a:endParaRPr lang="en-US" sz="700" dirty="0" smtClean="0"/>
          </a:p>
          <a:p>
            <a:r>
              <a:rPr lang="en-US" sz="2400" dirty="0" smtClean="0"/>
              <a:t>Syntax: parsing and compiling of </a:t>
            </a:r>
            <a:r>
              <a:rPr lang="en-US" sz="2400" dirty="0" err="1" smtClean="0"/>
              <a:t>changehandlers</a:t>
            </a:r>
            <a:r>
              <a:rPr lang="en-US" sz="2400" dirty="0" smtClean="0"/>
              <a:t> is performed via a compiler created with </a:t>
            </a:r>
            <a:r>
              <a:rPr lang="en-US" sz="2400" dirty="0" err="1" smtClean="0"/>
              <a:t>JavaCC</a:t>
            </a:r>
            <a:endParaRPr lang="en-US" sz="2400" dirty="0" smtClean="0"/>
          </a:p>
          <a:p>
            <a:endParaRPr lang="en-US" sz="700" dirty="0" smtClean="0"/>
          </a:p>
          <a:p>
            <a:r>
              <a:rPr lang="en-US" sz="2400" dirty="0" smtClean="0"/>
              <a:t>Execution: SPARQL and SPARQL/Update implemented using Jena and ARQ 2.8.8</a:t>
            </a:r>
          </a:p>
          <a:p>
            <a:endParaRPr lang="en-US" sz="700" dirty="0" smtClean="0"/>
          </a:p>
          <a:p>
            <a:r>
              <a:rPr lang="en-US" sz="2400" dirty="0" smtClean="0"/>
              <a:t>Inputs:</a:t>
            </a:r>
          </a:p>
          <a:p>
            <a:pPr lvl="1"/>
            <a:r>
              <a:rPr lang="en-US" sz="2000" dirty="0" smtClean="0"/>
              <a:t>Ontology</a:t>
            </a:r>
          </a:p>
          <a:p>
            <a:pPr lvl="1"/>
            <a:r>
              <a:rPr lang="en-US" sz="2000" dirty="0" err="1" smtClean="0"/>
              <a:t>Changehandlers</a:t>
            </a:r>
            <a:endParaRPr lang="en-US" sz="2000" dirty="0" smtClean="0"/>
          </a:p>
          <a:p>
            <a:pPr lvl="1"/>
            <a:r>
              <a:rPr lang="en-US" sz="2000" dirty="0" smtClean="0"/>
              <a:t>Execution model</a:t>
            </a:r>
          </a:p>
          <a:p>
            <a:endParaRPr lang="en-US" sz="700" dirty="0" smtClean="0"/>
          </a:p>
          <a:p>
            <a:r>
              <a:rPr lang="en-US" sz="2400" dirty="0" smtClean="0"/>
              <a:t>Output: updated ontology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(1)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Most modern Web applications represent domain specific knowledge by means of Web </a:t>
            </a:r>
            <a:r>
              <a:rPr lang="en-US" sz="2400" dirty="0" err="1" smtClean="0"/>
              <a:t>ontologies</a:t>
            </a:r>
            <a:endParaRPr lang="en-US" sz="2400" dirty="0" smtClean="0"/>
          </a:p>
          <a:p>
            <a:endParaRPr lang="en-US" sz="700" dirty="0" smtClean="0"/>
          </a:p>
          <a:p>
            <a:r>
              <a:rPr lang="en-US" sz="2400" dirty="0" err="1" smtClean="0"/>
              <a:t>Ontologies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Concepts</a:t>
            </a:r>
          </a:p>
          <a:p>
            <a:pPr lvl="1"/>
            <a:r>
              <a:rPr lang="en-US" sz="2000" dirty="0" smtClean="0"/>
              <a:t>Relations</a:t>
            </a:r>
          </a:p>
          <a:p>
            <a:pPr lvl="1"/>
            <a:r>
              <a:rPr lang="en-US" sz="2000" dirty="0" smtClean="0"/>
              <a:t>Triples: subject - predicate - object</a:t>
            </a:r>
          </a:p>
          <a:p>
            <a:endParaRPr lang="en-US" sz="700" dirty="0" smtClean="0"/>
          </a:p>
          <a:p>
            <a:r>
              <a:rPr lang="en-US" sz="2400" dirty="0" smtClean="0"/>
              <a:t>Structured data facilitates data understandability and interoperability</a:t>
            </a:r>
            <a:endParaRPr lang="nl-NL" sz="2400" dirty="0" smtClean="0"/>
          </a:p>
        </p:txBody>
      </p:sp>
      <p:sp>
        <p:nvSpPr>
          <p:cNvPr id="512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Dutch-Belgian Database Day 2012 (DBDBD 2012)</a:t>
            </a:r>
          </a:p>
        </p:txBody>
      </p:sp>
      <p:sp>
        <p:nvSpPr>
          <p:cNvPr id="5125" name="Tijdelijke aanduiding voor datum 5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nl-NL" smtClean="0"/>
              <a:t>November 21, 2012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(1)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27088" y="1412875"/>
            <a:ext cx="7777360" cy="4968875"/>
          </a:xfrm>
        </p:spPr>
        <p:txBody>
          <a:bodyPr/>
          <a:lstStyle/>
          <a:p>
            <a:r>
              <a:rPr lang="en-US" sz="2400" dirty="0" smtClean="0"/>
              <a:t>No benchmarks for OUL</a:t>
            </a:r>
          </a:p>
          <a:p>
            <a:endParaRPr lang="en-US" sz="700" dirty="0" smtClean="0"/>
          </a:p>
          <a:p>
            <a:r>
              <a:rPr lang="en-US" sz="2400" dirty="0" smtClean="0"/>
              <a:t>Deferred/immediate execution:</a:t>
            </a:r>
          </a:p>
          <a:p>
            <a:pPr lvl="1"/>
            <a:r>
              <a:rPr lang="en-US" sz="2000" dirty="0" smtClean="0"/>
              <a:t>Some deferred updates could make subsequent ones invalid</a:t>
            </a:r>
          </a:p>
          <a:p>
            <a:pPr lvl="1"/>
            <a:r>
              <a:rPr lang="en-US" sz="2000" dirty="0" smtClean="0"/>
              <a:t>Deferred execution could be more efficient than immediate execution (merging duplicates, simplification)</a:t>
            </a:r>
          </a:p>
          <a:p>
            <a:endParaRPr lang="en-US" sz="700" dirty="0" smtClean="0"/>
          </a:p>
          <a:p>
            <a:r>
              <a:rPr lang="en-US" sz="2400" dirty="0" smtClean="0"/>
              <a:t>First/all matching </a:t>
            </a:r>
            <a:r>
              <a:rPr lang="en-US" sz="2400" dirty="0" err="1" smtClean="0"/>
              <a:t>changehandlers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All matching </a:t>
            </a:r>
            <a:r>
              <a:rPr lang="en-US" sz="2000" dirty="0" err="1" smtClean="0"/>
              <a:t>changehandlers</a:t>
            </a:r>
            <a:r>
              <a:rPr lang="en-US" sz="2000" dirty="0" smtClean="0"/>
              <a:t> is computationally more intensive due to the increased complexity</a:t>
            </a:r>
          </a:p>
          <a:p>
            <a:pPr lvl="1"/>
            <a:r>
              <a:rPr lang="en-US" sz="2000" dirty="0" smtClean="0"/>
              <a:t>However, updates are more efficient (in one pass, all matched handlers are dealt with, eliminating the need for multiple user-triggered iterations)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(2)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27088" y="1412875"/>
            <a:ext cx="7777360" cy="4968875"/>
          </a:xfrm>
        </p:spPr>
        <p:txBody>
          <a:bodyPr/>
          <a:lstStyle/>
          <a:p>
            <a:r>
              <a:rPr lang="en-US" sz="2400" dirty="0" smtClean="0"/>
              <a:t>Chaining:</a:t>
            </a:r>
          </a:p>
          <a:p>
            <a:pPr lvl="1"/>
            <a:r>
              <a:rPr lang="en-US" sz="2000" dirty="0" smtClean="0"/>
              <a:t>Increased level of automation (no need for manual triggering of updates resulting from earlier updates)</a:t>
            </a:r>
          </a:p>
          <a:p>
            <a:pPr lvl="1"/>
            <a:r>
              <a:rPr lang="en-US" sz="2000" dirty="0" smtClean="0"/>
              <a:t>Contributes to the usability of the language by separating atomic update actions and thus delivering modularity and an increased possibility to reuse </a:t>
            </a:r>
            <a:r>
              <a:rPr lang="en-US" sz="2000" dirty="0" err="1" smtClean="0"/>
              <a:t>changehandlers</a:t>
            </a:r>
            <a:endParaRPr lang="en-US" sz="2000" dirty="0" smtClean="0"/>
          </a:p>
          <a:p>
            <a:endParaRPr lang="en-US" sz="700" dirty="0" smtClean="0"/>
          </a:p>
          <a:p>
            <a:r>
              <a:rPr lang="en-US" sz="2400" dirty="0" smtClean="0"/>
              <a:t>Looped execution models:</a:t>
            </a:r>
          </a:p>
          <a:p>
            <a:pPr lvl="1"/>
            <a:r>
              <a:rPr lang="en-US" sz="2000" dirty="0" smtClean="0"/>
              <a:t>Efficiency is higher compared to non-looped models</a:t>
            </a:r>
          </a:p>
          <a:p>
            <a:pPr lvl="1"/>
            <a:r>
              <a:rPr lang="en-US" sz="2000" dirty="0" smtClean="0"/>
              <a:t>Interpretability of updates is lower than for models without looping due to the repeated event generation</a:t>
            </a:r>
          </a:p>
          <a:p>
            <a:endParaRPr lang="en-US" sz="700" dirty="0" smtClean="0"/>
          </a:p>
          <a:p>
            <a:r>
              <a:rPr lang="en-US" sz="2400" dirty="0" smtClean="0"/>
              <a:t>Note of caution:</a:t>
            </a:r>
          </a:p>
          <a:p>
            <a:pPr lvl="1"/>
            <a:r>
              <a:rPr lang="en-US" sz="2000" dirty="0" smtClean="0"/>
              <a:t>Rule specification differs per execution model</a:t>
            </a:r>
            <a:endParaRPr lang="en-US" sz="3200" dirty="0" smtClean="0"/>
          </a:p>
          <a:p>
            <a:pPr lvl="1"/>
            <a:r>
              <a:rPr lang="en-US" sz="2000" dirty="0" smtClean="0"/>
              <a:t>Termination not always guaranteed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27088" y="1412875"/>
            <a:ext cx="8065392" cy="4968875"/>
          </a:xfrm>
        </p:spPr>
        <p:txBody>
          <a:bodyPr/>
          <a:lstStyle/>
          <a:p>
            <a:r>
              <a:rPr lang="en-US" sz="2400" dirty="0" smtClean="0"/>
              <a:t>We have extended OUL to </a:t>
            </a:r>
            <a:r>
              <a:rPr lang="en-US" sz="2400" dirty="0" err="1" smtClean="0"/>
              <a:t>OULx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New language features:</a:t>
            </a:r>
          </a:p>
          <a:p>
            <a:pPr lvl="2"/>
            <a:r>
              <a:rPr lang="en-US" sz="1800" dirty="0" smtClean="0"/>
              <a:t>Prefixes</a:t>
            </a:r>
          </a:p>
          <a:p>
            <a:pPr lvl="2"/>
            <a:r>
              <a:rPr lang="en-US" sz="1800" dirty="0" smtClean="0"/>
              <a:t>Negation</a:t>
            </a:r>
          </a:p>
          <a:p>
            <a:pPr lvl="1"/>
            <a:r>
              <a:rPr lang="en-US" sz="2000" dirty="0" smtClean="0"/>
              <a:t>New execution models:</a:t>
            </a:r>
          </a:p>
          <a:p>
            <a:pPr lvl="2"/>
            <a:r>
              <a:rPr lang="en-US" sz="1800" dirty="0" smtClean="0"/>
              <a:t>Immediate updating (opposed to deferred updating)</a:t>
            </a:r>
          </a:p>
          <a:p>
            <a:pPr lvl="2"/>
            <a:r>
              <a:rPr lang="en-US" sz="1800" dirty="0" smtClean="0"/>
              <a:t>Execution of all matching handlers (instead of just the first one)</a:t>
            </a:r>
          </a:p>
          <a:p>
            <a:pPr lvl="2"/>
            <a:r>
              <a:rPr lang="en-US" sz="1800" dirty="0" smtClean="0"/>
              <a:t>Update chaining (internal triggering mechanism)</a:t>
            </a:r>
          </a:p>
          <a:p>
            <a:pPr lvl="2"/>
            <a:r>
              <a:rPr lang="en-US" sz="1800" dirty="0" smtClean="0"/>
              <a:t>Looping (repetitive treatment of </a:t>
            </a:r>
            <a:r>
              <a:rPr lang="en-US" sz="1800" dirty="0" smtClean="0"/>
              <a:t>an event</a:t>
            </a:r>
            <a:r>
              <a:rPr lang="en-US" sz="1800" dirty="0" smtClean="0"/>
              <a:t>)</a:t>
            </a:r>
          </a:p>
          <a:p>
            <a:endParaRPr lang="en-US" sz="700" dirty="0" smtClean="0"/>
          </a:p>
          <a:p>
            <a:r>
              <a:rPr lang="en-US" sz="2400" dirty="0" smtClean="0"/>
              <a:t>Future work:</a:t>
            </a:r>
          </a:p>
          <a:p>
            <a:pPr lvl="1"/>
            <a:r>
              <a:rPr lang="en-US" sz="2000" dirty="0" smtClean="0"/>
              <a:t>Determine conditions to ensure </a:t>
            </a:r>
            <a:r>
              <a:rPr lang="en-US" sz="2000" dirty="0" smtClean="0"/>
              <a:t>termination of </a:t>
            </a:r>
            <a:r>
              <a:rPr lang="en-US" sz="2000" dirty="0" err="1" smtClean="0"/>
              <a:t>changehandlers</a:t>
            </a:r>
            <a:endParaRPr lang="en-US" sz="2000" dirty="0" smtClean="0"/>
          </a:p>
          <a:p>
            <a:pPr lvl="1"/>
            <a:r>
              <a:rPr lang="en-US" sz="2000" dirty="0" smtClean="0"/>
              <a:t>Develop IE language that combines information extraction and ontology updates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</a:t>
            </a:r>
          </a:p>
        </p:txBody>
      </p:sp>
      <p:sp>
        <p:nvSpPr>
          <p:cNvPr id="25603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Dutch-Belgian Database Day 2012 (DBDBD 2012)</a:t>
            </a:r>
          </a:p>
        </p:txBody>
      </p:sp>
      <p:sp>
        <p:nvSpPr>
          <p:cNvPr id="25604" name="Tijdelijke aanduiding voor datum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nl-NL" smtClean="0"/>
              <a:t>November 21, 2012</a:t>
            </a:r>
            <a:endParaRPr lang="en-US" smtClean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 algn="ctr">
              <a:buNone/>
            </a:pPr>
            <a:r>
              <a:rPr lang="nl-NL" sz="2000" dirty="0" smtClean="0">
                <a:hlinkClick r:id="rId2"/>
              </a:rPr>
              <a:t>http://people.few.eur.nl/fhogenboom/oulx.html</a:t>
            </a:r>
            <a:r>
              <a:rPr lang="nl-NL" sz="2000" dirty="0" smtClean="0"/>
              <a:t> </a:t>
            </a:r>
            <a:endParaRPr lang="nl-NL" sz="2000" dirty="0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592" y="1556792"/>
            <a:ext cx="8351912" cy="3639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(2)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Due to society's non-static nature, knowledge bases require regular updates</a:t>
            </a:r>
          </a:p>
          <a:p>
            <a:endParaRPr lang="en-US" sz="700" dirty="0" smtClean="0"/>
          </a:p>
          <a:p>
            <a:r>
              <a:rPr lang="en-US" sz="2400" dirty="0" smtClean="0"/>
              <a:t>Traditional data sources like relational databases have mechanisms for automatic updates</a:t>
            </a:r>
          </a:p>
          <a:p>
            <a:endParaRPr lang="en-US" sz="700" dirty="0" smtClean="0"/>
          </a:p>
          <a:p>
            <a:r>
              <a:rPr lang="en-US" sz="2400" dirty="0" smtClean="0"/>
              <a:t>What about Web ontology updating?</a:t>
            </a:r>
            <a:endParaRPr lang="nl-NL" sz="2400" dirty="0" smtClean="0"/>
          </a:p>
        </p:txBody>
      </p:sp>
      <p:sp>
        <p:nvSpPr>
          <p:cNvPr id="512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Dutch-Belgian Database Day 2012 (DBDBD 2012)</a:t>
            </a:r>
          </a:p>
        </p:txBody>
      </p:sp>
      <p:sp>
        <p:nvSpPr>
          <p:cNvPr id="5125" name="Tijdelijke aanduiding voor datum 5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nl-NL" smtClean="0"/>
              <a:t>November 21, 2012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(3)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There is no principled way for automatic Web ontology updating</a:t>
            </a:r>
          </a:p>
          <a:p>
            <a:endParaRPr lang="en-US" sz="700" dirty="0" smtClean="0"/>
          </a:p>
          <a:p>
            <a:r>
              <a:rPr lang="en-US" sz="2400" dirty="0" smtClean="0"/>
              <a:t>Domain experts mostly update </a:t>
            </a:r>
            <a:r>
              <a:rPr lang="en-US" sz="2400" dirty="0" err="1" smtClean="0"/>
              <a:t>ontologies</a:t>
            </a:r>
            <a:r>
              <a:rPr lang="en-US" sz="2400" dirty="0" smtClean="0"/>
              <a:t> manually:</a:t>
            </a:r>
          </a:p>
          <a:p>
            <a:pPr lvl="1"/>
            <a:r>
              <a:rPr lang="en-US" sz="2000" dirty="0" smtClean="0"/>
              <a:t>Tedious</a:t>
            </a:r>
          </a:p>
          <a:p>
            <a:pPr lvl="1"/>
            <a:r>
              <a:rPr lang="en-US" sz="2000" dirty="0" smtClean="0"/>
              <a:t>Repetitive</a:t>
            </a:r>
          </a:p>
          <a:p>
            <a:pPr lvl="1"/>
            <a:r>
              <a:rPr lang="en-US" sz="2000" dirty="0" smtClean="0"/>
              <a:t>Error-prone</a:t>
            </a:r>
          </a:p>
          <a:p>
            <a:pPr lvl="1"/>
            <a:r>
              <a:rPr lang="en-US" sz="2000" dirty="0" smtClean="0"/>
              <a:t>Time-consuming</a:t>
            </a:r>
          </a:p>
          <a:p>
            <a:pPr lvl="1"/>
            <a:r>
              <a:rPr lang="en-US" sz="2000" dirty="0" smtClean="0"/>
              <a:t>…</a:t>
            </a:r>
          </a:p>
        </p:txBody>
      </p:sp>
      <p:sp>
        <p:nvSpPr>
          <p:cNvPr id="512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Dutch-Belgian Database Day 2012 (DBDBD 2012)</a:t>
            </a:r>
          </a:p>
        </p:txBody>
      </p:sp>
      <p:sp>
        <p:nvSpPr>
          <p:cNvPr id="5125" name="Tijdelijke aanduiding voor datum 5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nl-NL" smtClean="0"/>
              <a:t>November 21, 2012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(4)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Ontology Update Language (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OUL</a:t>
            </a:r>
            <a:r>
              <a:rPr lang="en-US" sz="2400" dirty="0" smtClean="0"/>
              <a:t>):</a:t>
            </a:r>
          </a:p>
          <a:p>
            <a:pPr lvl="1"/>
            <a:r>
              <a:rPr lang="en-US" sz="2000" dirty="0" smtClean="0"/>
              <a:t>Alleviates the process of manual Web ontology updating</a:t>
            </a:r>
          </a:p>
          <a:p>
            <a:pPr lvl="1"/>
            <a:r>
              <a:rPr lang="en-US" sz="2000" dirty="0" smtClean="0"/>
              <a:t>Define sets of SPARQL/Update rules</a:t>
            </a:r>
          </a:p>
          <a:p>
            <a:pPr lvl="1"/>
            <a:r>
              <a:rPr lang="en-US" sz="2000" dirty="0" smtClean="0"/>
              <a:t>Based on automatic update mechanism from active databases: SQL-triggers</a:t>
            </a:r>
          </a:p>
          <a:p>
            <a:pPr lvl="1"/>
            <a:r>
              <a:rPr lang="en-US" sz="2000" dirty="0" smtClean="0"/>
              <a:t>Event-Condition-Action model:</a:t>
            </a:r>
          </a:p>
          <a:p>
            <a:pPr lvl="2"/>
            <a:r>
              <a:rPr lang="en-US" sz="1800" dirty="0" smtClean="0"/>
              <a:t>Event occurrences trigger actions through </a:t>
            </a:r>
            <a:r>
              <a:rPr lang="en-US" sz="1800" i="1" dirty="0" err="1" smtClean="0"/>
              <a:t>changehandlers</a:t>
            </a:r>
            <a:endParaRPr lang="en-US" sz="1800" i="1" dirty="0" smtClean="0"/>
          </a:p>
          <a:p>
            <a:pPr lvl="2"/>
            <a:r>
              <a:rPr lang="en-US" sz="1800" dirty="0" smtClean="0"/>
              <a:t>Preconditions are assessed</a:t>
            </a:r>
          </a:p>
          <a:p>
            <a:endParaRPr lang="en-US" sz="700" dirty="0" smtClean="0"/>
          </a:p>
          <a:p>
            <a:r>
              <a:rPr lang="en-US" sz="2400" dirty="0" smtClean="0"/>
              <a:t>No support for a fully automated update mechanism</a:t>
            </a:r>
          </a:p>
          <a:p>
            <a:endParaRPr lang="en-US" sz="700" dirty="0" smtClean="0"/>
          </a:p>
          <a:p>
            <a:r>
              <a:rPr lang="en-US" sz="2400" dirty="0" smtClean="0"/>
              <a:t>Hence, we propose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OULx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Language features</a:t>
            </a:r>
          </a:p>
          <a:p>
            <a:pPr lvl="1"/>
            <a:r>
              <a:rPr lang="en-US" sz="2000" dirty="0" smtClean="0"/>
              <a:t>Execution models</a:t>
            </a:r>
          </a:p>
        </p:txBody>
      </p:sp>
      <p:sp>
        <p:nvSpPr>
          <p:cNvPr id="5124" name="Tijdelijke aanduiding voor voet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Dutch-Belgian Database Day 2012 (DBDBD 2012)</a:t>
            </a:r>
          </a:p>
        </p:txBody>
      </p:sp>
      <p:sp>
        <p:nvSpPr>
          <p:cNvPr id="5125" name="Tijdelijke aanduiding voor datum 5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nl-NL" smtClean="0"/>
              <a:t>November 21, 2012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ep 36"/>
          <p:cNvGrpSpPr/>
          <p:nvPr/>
        </p:nvGrpSpPr>
        <p:grpSpPr>
          <a:xfrm rot="20282664">
            <a:off x="5694311" y="2863754"/>
            <a:ext cx="2135918" cy="506459"/>
            <a:chOff x="-625897" y="4287865"/>
            <a:chExt cx="2808998" cy="506458"/>
          </a:xfrm>
        </p:grpSpPr>
        <p:sp>
          <p:nvSpPr>
            <p:cNvPr id="38" name="Tekstvak 10"/>
            <p:cNvSpPr txBox="1"/>
            <p:nvPr/>
          </p:nvSpPr>
          <p:spPr bwMode="auto">
            <a:xfrm rot="1052776">
              <a:off x="-625897" y="4486546"/>
              <a:ext cx="2808998" cy="307777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&lt;name&gt; ::== </a:t>
              </a:r>
              <a:r>
                <a:rPr lang="nl-NL" sz="1400" b="1" dirty="0" err="1" smtClean="0">
                  <a:latin typeface="Courier New" pitchFamily="49" charset="0"/>
                  <a:cs typeface="Courier New" pitchFamily="49" charset="0"/>
                </a:rPr>
                <a:t>string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9" name="Rechte verbindingslijn met pijl 38"/>
            <p:cNvCxnSpPr>
              <a:stCxn id="38" idx="0"/>
            </p:cNvCxnSpPr>
            <p:nvPr/>
          </p:nvCxnSpPr>
          <p:spPr bwMode="auto">
            <a:xfrm rot="1317336" flipH="1" flipV="1">
              <a:off x="674704" y="4287865"/>
              <a:ext cx="217424" cy="18151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OUL </a:t>
            </a:r>
            <a:r>
              <a:rPr lang="nl-NL" dirty="0" err="1" smtClean="0"/>
              <a:t>Syntax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Tekstvak 5"/>
          <p:cNvSpPr txBox="1"/>
          <p:nvPr/>
        </p:nvSpPr>
        <p:spPr bwMode="auto">
          <a:xfrm>
            <a:off x="3203848" y="2708920"/>
            <a:ext cx="352839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nl-NL" sz="1600" b="1" dirty="0">
                <a:latin typeface="Courier New" pitchFamily="49" charset="0"/>
                <a:cs typeface="Courier New" pitchFamily="49" charset="0"/>
              </a:rPr>
              <a:t>CREATE CHANGEHANDLER &lt;name&gt;</a:t>
            </a:r>
          </a:p>
          <a:p>
            <a:r>
              <a:rPr lang="nl-NL" sz="1600" b="1" dirty="0">
                <a:latin typeface="Courier New" pitchFamily="49" charset="0"/>
                <a:cs typeface="Courier New" pitchFamily="49" charset="0"/>
              </a:rPr>
              <a:t>FOR &lt;</a:t>
            </a:r>
            <a:r>
              <a:rPr lang="nl-NL" sz="1600" b="1" dirty="0" err="1">
                <a:latin typeface="Courier New" pitchFamily="49" charset="0"/>
                <a:cs typeface="Courier New" pitchFamily="49" charset="0"/>
              </a:rPr>
              <a:t>changerequest</a:t>
            </a:r>
            <a:r>
              <a:rPr lang="nl-NL" sz="16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nl-NL" sz="1600" b="1" dirty="0">
                <a:latin typeface="Courier New" pitchFamily="49" charset="0"/>
                <a:cs typeface="Courier New" pitchFamily="49" charset="0"/>
              </a:rPr>
              <a:t>AS</a:t>
            </a:r>
          </a:p>
          <a:p>
            <a:r>
              <a:rPr lang="nl-NL" sz="1600" b="1" dirty="0" smtClean="0">
                <a:latin typeface="Courier New" pitchFamily="49" charset="0"/>
                <a:cs typeface="Courier New" pitchFamily="49" charset="0"/>
              </a:rPr>
              <a:t>  [ </a:t>
            </a:r>
            <a:r>
              <a:rPr lang="nl-NL" sz="1600" b="1" dirty="0">
                <a:latin typeface="Courier New" pitchFamily="49" charset="0"/>
                <a:cs typeface="Courier New" pitchFamily="49" charset="0"/>
              </a:rPr>
              <a:t>IF &lt;</a:t>
            </a:r>
            <a:r>
              <a:rPr lang="nl-NL" sz="1600" b="1" dirty="0" err="1">
                <a:latin typeface="Courier New" pitchFamily="49" charset="0"/>
                <a:cs typeface="Courier New" pitchFamily="49" charset="0"/>
              </a:rPr>
              <a:t>precondition</a:t>
            </a:r>
            <a:r>
              <a:rPr lang="nl-NL" sz="1600" b="1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nl-NL" sz="1600" b="1" dirty="0" smtClean="0">
                <a:latin typeface="Courier New" pitchFamily="49" charset="0"/>
                <a:cs typeface="Courier New" pitchFamily="49" charset="0"/>
              </a:rPr>
              <a:t>    THEN </a:t>
            </a:r>
            <a:r>
              <a:rPr lang="nl-NL" sz="1600" b="1" dirty="0">
                <a:latin typeface="Courier New" pitchFamily="49" charset="0"/>
                <a:cs typeface="Courier New" pitchFamily="49" charset="0"/>
              </a:rPr>
              <a:t>] &lt;</a:t>
            </a:r>
            <a:r>
              <a:rPr lang="nl-NL" sz="1600" b="1" dirty="0" err="1">
                <a:latin typeface="Courier New" pitchFamily="49" charset="0"/>
                <a:cs typeface="Courier New" pitchFamily="49" charset="0"/>
              </a:rPr>
              <a:t>actions</a:t>
            </a:r>
            <a:r>
              <a:rPr lang="nl-NL" sz="1600" b="1" dirty="0">
                <a:latin typeface="Courier New" pitchFamily="49" charset="0"/>
                <a:cs typeface="Courier New" pitchFamily="49" charset="0"/>
              </a:rPr>
              <a:t>&gt;</a:t>
            </a:r>
            <a:endParaRPr kumimoji="0" lang="nl-NL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3" name="Groep 22"/>
          <p:cNvGrpSpPr/>
          <p:nvPr/>
        </p:nvGrpSpPr>
        <p:grpSpPr>
          <a:xfrm rot="160879">
            <a:off x="1043608" y="1594144"/>
            <a:ext cx="5832648" cy="1440160"/>
            <a:chOff x="1043608" y="1556792"/>
            <a:chExt cx="5832648" cy="1440160"/>
          </a:xfrm>
        </p:grpSpPr>
        <p:sp>
          <p:nvSpPr>
            <p:cNvPr id="7" name="Tekstvak 6"/>
            <p:cNvSpPr txBox="1"/>
            <p:nvPr/>
          </p:nvSpPr>
          <p:spPr bwMode="auto">
            <a:xfrm>
              <a:off x="1043608" y="1556792"/>
              <a:ext cx="5832648" cy="738664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changerequest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::==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add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 [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unique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] 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delete [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unique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] (&lt;SPARQL&gt;)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&lt;SPARQL&gt; </a:t>
              </a:r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       ::== SPARQL SELECT query WHERE clause 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9" name="Rechte verbindingslijn met pijl 8"/>
            <p:cNvCxnSpPr>
              <a:stCxn id="7" idx="2"/>
            </p:cNvCxnSpPr>
            <p:nvPr/>
          </p:nvCxnSpPr>
          <p:spPr bwMode="auto">
            <a:xfrm>
              <a:off x="3959932" y="2295456"/>
              <a:ext cx="684076" cy="7014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22" name="Groep 21"/>
          <p:cNvGrpSpPr/>
          <p:nvPr/>
        </p:nvGrpSpPr>
        <p:grpSpPr>
          <a:xfrm rot="21271548">
            <a:off x="3044891" y="3635437"/>
            <a:ext cx="5904656" cy="1750056"/>
            <a:chOff x="1862867" y="2345922"/>
            <a:chExt cx="5904656" cy="1750056"/>
          </a:xfrm>
        </p:grpSpPr>
        <p:sp>
          <p:nvSpPr>
            <p:cNvPr id="10" name="Tekstvak 9"/>
            <p:cNvSpPr txBox="1"/>
            <p:nvPr/>
          </p:nvSpPr>
          <p:spPr bwMode="auto">
            <a:xfrm rot="20926540">
              <a:off x="1862867" y="2710983"/>
              <a:ext cx="5904656" cy="1384995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::==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contains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entails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entailsChanged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and 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or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 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5" name="Rechte verbindingslijn met pijl 14"/>
            <p:cNvCxnSpPr>
              <a:stCxn id="10" idx="0"/>
            </p:cNvCxnSpPr>
            <p:nvPr/>
          </p:nvCxnSpPr>
          <p:spPr bwMode="auto">
            <a:xfrm rot="328452" flipH="1" flipV="1">
              <a:off x="3835833" y="2345922"/>
              <a:ext cx="862653" cy="3379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28" name="Groep 27"/>
          <p:cNvGrpSpPr/>
          <p:nvPr/>
        </p:nvGrpSpPr>
        <p:grpSpPr>
          <a:xfrm>
            <a:off x="539552" y="3969008"/>
            <a:ext cx="6480720" cy="1908264"/>
            <a:chOff x="-712581" y="4005064"/>
            <a:chExt cx="6480720" cy="1908264"/>
          </a:xfrm>
        </p:grpSpPr>
        <p:sp>
          <p:nvSpPr>
            <p:cNvPr id="11" name="Tekstvak 10"/>
            <p:cNvSpPr txBox="1"/>
            <p:nvPr/>
          </p:nvSpPr>
          <p:spPr bwMode="auto">
            <a:xfrm rot="648607">
              <a:off x="-712581" y="4528333"/>
              <a:ext cx="6480720" cy="1384995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::==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[&lt;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&gt;]|&lt;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::==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&lt;SPARQL update&gt;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for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 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) 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end;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feedback(&lt;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text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&gt;)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applyRequest</a:t>
              </a:r>
              <a:endParaRPr lang="nl-NL" sz="1400" b="1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&lt;SPARQL update&gt; ::== a MODIFY action (in SPARQL/Update)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&lt;text&gt; </a:t>
              </a:r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         ::==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string (may contain SPARQL variables)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24" name="Rechte verbindingslijn met pijl 23"/>
            <p:cNvCxnSpPr>
              <a:stCxn id="11" idx="0"/>
            </p:cNvCxnSpPr>
            <p:nvPr/>
          </p:nvCxnSpPr>
          <p:spPr bwMode="auto">
            <a:xfrm flipV="1">
              <a:off x="2657660" y="4005064"/>
              <a:ext cx="1238271" cy="5355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ep 44"/>
          <p:cNvGrpSpPr/>
          <p:nvPr/>
        </p:nvGrpSpPr>
        <p:grpSpPr>
          <a:xfrm rot="20675664">
            <a:off x="5656211" y="2889154"/>
            <a:ext cx="2135918" cy="506459"/>
            <a:chOff x="-625897" y="4287865"/>
            <a:chExt cx="2808998" cy="506458"/>
          </a:xfrm>
        </p:grpSpPr>
        <p:sp>
          <p:nvSpPr>
            <p:cNvPr id="46" name="Tekstvak 10"/>
            <p:cNvSpPr txBox="1"/>
            <p:nvPr/>
          </p:nvSpPr>
          <p:spPr bwMode="auto">
            <a:xfrm rot="1052776">
              <a:off x="-625897" y="4486546"/>
              <a:ext cx="2808998" cy="307777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&lt;name&gt; ::== </a:t>
              </a:r>
              <a:r>
                <a:rPr lang="nl-NL" sz="1400" b="1" dirty="0" err="1" smtClean="0">
                  <a:latin typeface="Courier New" pitchFamily="49" charset="0"/>
                  <a:cs typeface="Courier New" pitchFamily="49" charset="0"/>
                </a:rPr>
                <a:t>string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47" name="Rechte verbindingslijn met pijl 46"/>
            <p:cNvCxnSpPr>
              <a:stCxn id="46" idx="0"/>
            </p:cNvCxnSpPr>
            <p:nvPr/>
          </p:nvCxnSpPr>
          <p:spPr bwMode="auto">
            <a:xfrm rot="1317336" flipH="1" flipV="1">
              <a:off x="674704" y="4287865"/>
              <a:ext cx="217424" cy="18151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Dutch-Belgian Database Day 2012 (DBDBD 2012)</a:t>
            </a:r>
            <a:endParaRPr lang="en-US" dirty="0"/>
          </a:p>
        </p:txBody>
      </p:sp>
      <p:grpSp>
        <p:nvGrpSpPr>
          <p:cNvPr id="40" name="Groep 39"/>
          <p:cNvGrpSpPr/>
          <p:nvPr/>
        </p:nvGrpSpPr>
        <p:grpSpPr>
          <a:xfrm rot="21302574">
            <a:off x="689397" y="4241940"/>
            <a:ext cx="6480720" cy="1812262"/>
            <a:chOff x="-712581" y="4101066"/>
            <a:chExt cx="6480720" cy="1812262"/>
          </a:xfrm>
        </p:grpSpPr>
        <p:cxnSp>
          <p:nvCxnSpPr>
            <p:cNvPr id="42" name="Rechte verbindingslijn met pijl 41"/>
            <p:cNvCxnSpPr>
              <a:stCxn id="41" idx="0"/>
            </p:cNvCxnSpPr>
            <p:nvPr/>
          </p:nvCxnSpPr>
          <p:spPr bwMode="auto">
            <a:xfrm rot="297426" flipV="1">
              <a:off x="2756440" y="4101066"/>
              <a:ext cx="1050592" cy="50582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41" name="Tekstvak 40"/>
            <p:cNvSpPr txBox="1"/>
            <p:nvPr/>
          </p:nvSpPr>
          <p:spPr bwMode="auto">
            <a:xfrm rot="1052776">
              <a:off x="-712581" y="4528333"/>
              <a:ext cx="6480720" cy="1384995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::==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[&lt;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&gt;]|&lt;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::==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&lt;SPARQL update&gt;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for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 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) 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actions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end;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feedback(&lt;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text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&gt;)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applyRequest</a:t>
              </a:r>
              <a:endParaRPr lang="nl-NL" sz="1400" b="1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&lt;SPARQL update&gt; ::== a MODIFY action (in SPARQL/Update)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&lt;text&gt; </a:t>
              </a:r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         ::== </a:t>
              </a:r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string (may contain SPARQL variables)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3" name="Groep 22"/>
          <p:cNvGrpSpPr/>
          <p:nvPr/>
        </p:nvGrpSpPr>
        <p:grpSpPr>
          <a:xfrm rot="722906">
            <a:off x="3125568" y="1916170"/>
            <a:ext cx="5832648" cy="1500254"/>
            <a:chOff x="1043608" y="1556792"/>
            <a:chExt cx="5832648" cy="1500254"/>
          </a:xfrm>
        </p:grpSpPr>
        <p:sp>
          <p:nvSpPr>
            <p:cNvPr id="7" name="Tekstvak 6"/>
            <p:cNvSpPr txBox="1"/>
            <p:nvPr/>
          </p:nvSpPr>
          <p:spPr bwMode="auto">
            <a:xfrm>
              <a:off x="1043608" y="1556792"/>
              <a:ext cx="5832648" cy="738664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changerequest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::==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add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 [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unique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] 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delete [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unique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] (&lt;SPARQL&gt;)</a:t>
              </a:r>
            </a:p>
            <a:p>
              <a:r>
                <a:rPr lang="en-US" sz="1400" b="1" dirty="0">
                  <a:latin typeface="Courier New" pitchFamily="49" charset="0"/>
                  <a:cs typeface="Courier New" pitchFamily="49" charset="0"/>
                </a:rPr>
                <a:t>&lt;SPARQL&gt; </a:t>
              </a:r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       ::== SPARQL SELECT query WHERE clause 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9" name="Rechte verbindingslijn met pijl 8"/>
            <p:cNvCxnSpPr>
              <a:stCxn id="7" idx="2"/>
            </p:cNvCxnSpPr>
            <p:nvPr/>
          </p:nvCxnSpPr>
          <p:spPr bwMode="auto">
            <a:xfrm rot="20877094" flipH="1">
              <a:off x="2712035" y="2427148"/>
              <a:ext cx="1328269" cy="6298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OULx</a:t>
            </a:r>
            <a:r>
              <a:rPr lang="nl-NL" dirty="0" smtClean="0"/>
              <a:t> </a:t>
            </a:r>
            <a:r>
              <a:rPr lang="nl-NL" dirty="0" err="1" smtClean="0"/>
              <a:t>Syntax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Tekstvak 5"/>
          <p:cNvSpPr txBox="1"/>
          <p:nvPr/>
        </p:nvSpPr>
        <p:spPr bwMode="auto">
          <a:xfrm>
            <a:off x="3203848" y="2708920"/>
            <a:ext cx="35283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CREATE CHANGEHANDLER &lt;name&gt;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[&lt;prefixes&gt;]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FOR &lt;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changerequest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AS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[ IF &lt;precondition&gt;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THEN ] &lt;actions&gt;</a:t>
            </a:r>
            <a:endParaRPr kumimoji="0" lang="nl-NL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1" name="Groep 30"/>
          <p:cNvGrpSpPr/>
          <p:nvPr/>
        </p:nvGrpSpPr>
        <p:grpSpPr>
          <a:xfrm rot="199084">
            <a:off x="3038551" y="3974763"/>
            <a:ext cx="5904656" cy="1923868"/>
            <a:chOff x="2023085" y="2295187"/>
            <a:chExt cx="5904656" cy="1923868"/>
          </a:xfrm>
        </p:grpSpPr>
        <p:sp>
          <p:nvSpPr>
            <p:cNvPr id="32" name="Tekstvak 31"/>
            <p:cNvSpPr txBox="1"/>
            <p:nvPr/>
          </p:nvSpPr>
          <p:spPr bwMode="auto">
            <a:xfrm rot="20473236">
              <a:off x="2023085" y="2618617"/>
              <a:ext cx="5904656" cy="1600438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::==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contains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entails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entailsChanged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(&lt;SPARQL&gt;)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(&lt;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&gt;)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and 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                  | 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or</a:t>
              </a:r>
              <a:r>
                <a:rPr lang="nl-NL" sz="1400" b="1" dirty="0">
                  <a:latin typeface="Courier New" pitchFamily="49" charset="0"/>
                  <a:cs typeface="Courier New" pitchFamily="49" charset="0"/>
                </a:rPr>
                <a:t> &lt;</a:t>
              </a:r>
              <a:r>
                <a:rPr lang="nl-NL" sz="1400" b="1" dirty="0" err="1"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&gt;</a:t>
              </a:r>
            </a:p>
            <a:p>
              <a:r>
                <a:rPr kumimoji="0" lang="nl-NL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 </a:t>
              </a:r>
              <a:r>
                <a:rPr kumimoji="0" lang="nl-NL" sz="1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                 |</a:t>
              </a:r>
              <a:r>
                <a:rPr kumimoji="0" lang="nl-NL" sz="1400" b="1" i="0" u="none" strike="noStrike" kern="1200" cap="none" spc="0" normalizeH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 !&lt;</a:t>
              </a:r>
              <a:r>
                <a:rPr kumimoji="0" lang="nl-NL" sz="1400" b="1" i="0" u="none" strike="noStrike" kern="1200" cap="none" spc="0" normalizeH="0" noProof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</a:rPr>
                <a:t>precondition</a:t>
              </a:r>
              <a:r>
                <a:rPr lang="nl-NL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&gt;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3" name="Rechte verbindingslijn met pijl 32"/>
            <p:cNvCxnSpPr>
              <a:stCxn id="32" idx="0"/>
            </p:cNvCxnSpPr>
            <p:nvPr/>
          </p:nvCxnSpPr>
          <p:spPr bwMode="auto">
            <a:xfrm rot="21400916" flipH="1" flipV="1">
              <a:off x="3769486" y="2295187"/>
              <a:ext cx="937714" cy="3934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7" name="Groep 22"/>
          <p:cNvGrpSpPr/>
          <p:nvPr/>
        </p:nvGrpSpPr>
        <p:grpSpPr>
          <a:xfrm rot="20800640">
            <a:off x="177084" y="2242632"/>
            <a:ext cx="5564883" cy="933318"/>
            <a:chOff x="940155" y="1803357"/>
            <a:chExt cx="5564883" cy="888875"/>
          </a:xfrm>
        </p:grpSpPr>
        <p:sp>
          <p:nvSpPr>
            <p:cNvPr id="18" name="Tekstvak 17"/>
            <p:cNvSpPr txBox="1"/>
            <p:nvPr/>
          </p:nvSpPr>
          <p:spPr bwMode="auto">
            <a:xfrm rot="379107">
              <a:off x="940155" y="1803357"/>
              <a:ext cx="5564883" cy="70349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pt-BR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&lt;prefixes&gt;      ::== &lt;prefix&gt;[&lt;prefixes&gt;]</a:t>
              </a:r>
            </a:p>
            <a:p>
              <a:r>
                <a:rPr lang="pt-BR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&lt;prefix&gt;        ::== &lt;SPARQL prefix&gt;</a:t>
              </a:r>
            </a:p>
            <a:p>
              <a:r>
                <a:rPr lang="en-US" sz="14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&lt;SPARQL prefix&gt; ::== </a:t>
              </a:r>
              <a:r>
                <a:rPr lang="en-US" sz="14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SPARQL query PREFIX statement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9" name="Rechte verbindingslijn met pijl 18"/>
            <p:cNvCxnSpPr>
              <a:stCxn id="18" idx="2"/>
            </p:cNvCxnSpPr>
            <p:nvPr/>
          </p:nvCxnSpPr>
          <p:spPr bwMode="auto">
            <a:xfrm rot="799360">
              <a:off x="3658954" y="2540032"/>
              <a:ext cx="340571" cy="1522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OULx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Adding to a product ontology an item that was not yet present could be accomplished by using the following </a:t>
            </a:r>
            <a:r>
              <a:rPr lang="en-US" sz="2400" dirty="0" err="1" smtClean="0"/>
              <a:t>OULx</a:t>
            </a:r>
            <a:r>
              <a:rPr lang="en-US" sz="2400" dirty="0" smtClean="0"/>
              <a:t> </a:t>
            </a:r>
            <a:r>
              <a:rPr lang="en-US" sz="2400" dirty="0" err="1" smtClean="0"/>
              <a:t>changehandler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Dutch-Belgian Database Day 2012 (DBDBD 2012)</a:t>
            </a:r>
            <a:endParaRPr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  <p:sp>
        <p:nvSpPr>
          <p:cNvPr id="6" name="Rechthoek 5"/>
          <p:cNvSpPr/>
          <p:nvPr/>
        </p:nvSpPr>
        <p:spPr>
          <a:xfrm>
            <a:off x="1187624" y="2780928"/>
            <a:ext cx="7632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CREATE CHANGEHANDLER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addProductHandler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PREFIX kb:  &lt;http://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www.hermes.com/knowledgebase.owl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#&gt;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PREFIX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rdf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: &lt;http://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www.w3.org/1999/02/22-rdf-syntax-ns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#&gt;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FOR    add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(?company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kb:hasProduct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product)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AS IF (contains(?company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rdf:type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kb:Company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!(contains(?product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rdf:type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kb:Product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THEN insert data{?product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rdf:type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kb:Product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applyRequest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259632" y="2708920"/>
          <a:ext cx="2831976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ep 44"/>
          <p:cNvGrpSpPr/>
          <p:nvPr/>
        </p:nvGrpSpPr>
        <p:grpSpPr>
          <a:xfrm rot="20675664">
            <a:off x="3825195" y="3081105"/>
            <a:ext cx="3224549" cy="629817"/>
            <a:chOff x="-2112745" y="3856378"/>
            <a:chExt cx="4240683" cy="629816"/>
          </a:xfrm>
        </p:grpSpPr>
        <p:sp>
          <p:nvSpPr>
            <p:cNvPr id="9" name="Tekstvak 10"/>
            <p:cNvSpPr txBox="1"/>
            <p:nvPr/>
          </p:nvSpPr>
          <p:spPr bwMode="auto">
            <a:xfrm rot="1052776">
              <a:off x="-681060" y="4178416"/>
              <a:ext cx="2808998" cy="307778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nl-NL" sz="1400" b="1" dirty="0" err="1" smtClean="0">
                  <a:latin typeface="Courier New" pitchFamily="49" charset="0"/>
                  <a:cs typeface="Courier New" pitchFamily="49" charset="0"/>
                </a:rPr>
                <a:t>addProductHandler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0" name="Rechte verbindingslijn met pijl 46"/>
            <p:cNvCxnSpPr>
              <a:stCxn id="9" idx="1"/>
            </p:cNvCxnSpPr>
            <p:nvPr/>
          </p:nvCxnSpPr>
          <p:spPr bwMode="auto">
            <a:xfrm rot="924336" flipH="1">
              <a:off x="-2112745" y="3856378"/>
              <a:ext cx="1476918" cy="2670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3" name="Groep 44"/>
          <p:cNvGrpSpPr/>
          <p:nvPr/>
        </p:nvGrpSpPr>
        <p:grpSpPr>
          <a:xfrm rot="19699620">
            <a:off x="3945207" y="3589028"/>
            <a:ext cx="2429275" cy="958959"/>
            <a:chOff x="-1851313" y="3457277"/>
            <a:chExt cx="3194799" cy="958957"/>
          </a:xfrm>
        </p:grpSpPr>
        <p:sp>
          <p:nvSpPr>
            <p:cNvPr id="14" name="Tekstvak 10"/>
            <p:cNvSpPr txBox="1"/>
            <p:nvPr/>
          </p:nvSpPr>
          <p:spPr bwMode="auto">
            <a:xfrm rot="1565610">
              <a:off x="-580413" y="3893015"/>
              <a:ext cx="1923899" cy="523219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nl-NL" sz="1400" b="1" dirty="0" err="1" smtClean="0">
                  <a:latin typeface="Courier New" pitchFamily="49" charset="0"/>
                  <a:cs typeface="Courier New" pitchFamily="49" charset="0"/>
                </a:rPr>
                <a:t>kb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:&lt;...&gt;</a:t>
              </a:r>
            </a:p>
            <a:p>
              <a:r>
                <a:rPr lang="nl-NL" sz="1400" b="1" dirty="0" err="1" smtClean="0">
                  <a:latin typeface="Courier New" pitchFamily="49" charset="0"/>
                  <a:cs typeface="Courier New" pitchFamily="49" charset="0"/>
                </a:rPr>
                <a:t>rdf</a:t>
              </a:r>
              <a:r>
                <a:rPr lang="nl-NL" sz="1400" b="1" dirty="0" smtClean="0">
                  <a:latin typeface="Courier New" pitchFamily="49" charset="0"/>
                  <a:cs typeface="Courier New" pitchFamily="49" charset="0"/>
                </a:rPr>
                <a:t>:&lt;...&gt;</a:t>
              </a:r>
              <a:endParaRPr kumimoji="0" lang="nl-NL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5" name="Rechte verbindingslijn met pijl 46"/>
            <p:cNvCxnSpPr>
              <a:stCxn id="14" idx="1"/>
            </p:cNvCxnSpPr>
            <p:nvPr/>
          </p:nvCxnSpPr>
          <p:spPr bwMode="auto">
            <a:xfrm rot="1900380" flipH="1" flipV="1">
              <a:off x="-1851313" y="3457277"/>
              <a:ext cx="1509071" cy="8036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7" name="Groep 44"/>
          <p:cNvGrpSpPr/>
          <p:nvPr/>
        </p:nvGrpSpPr>
        <p:grpSpPr>
          <a:xfrm rot="20365303">
            <a:off x="3884386" y="3867428"/>
            <a:ext cx="4073068" cy="1079199"/>
            <a:chOff x="-2814923" y="4305727"/>
            <a:chExt cx="5356591" cy="1079198"/>
          </a:xfrm>
        </p:grpSpPr>
        <p:sp>
          <p:nvSpPr>
            <p:cNvPr id="18" name="Tekstvak 10"/>
            <p:cNvSpPr txBox="1"/>
            <p:nvPr/>
          </p:nvSpPr>
          <p:spPr bwMode="auto">
            <a:xfrm rot="1052776">
              <a:off x="-780715" y="5077148"/>
              <a:ext cx="3322383" cy="307777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add Product to Company</a:t>
              </a:r>
              <a:endParaRPr lang="en-US" sz="14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9" name="Rechte verbindingslijn met pijl 46"/>
            <p:cNvCxnSpPr>
              <a:stCxn id="18" idx="1"/>
            </p:cNvCxnSpPr>
            <p:nvPr/>
          </p:nvCxnSpPr>
          <p:spPr bwMode="auto">
            <a:xfrm rot="1234697" flipH="1" flipV="1">
              <a:off x="-2814923" y="4305727"/>
              <a:ext cx="2241492" cy="25304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1" name="Groep 44"/>
          <p:cNvGrpSpPr/>
          <p:nvPr/>
        </p:nvGrpSpPr>
        <p:grpSpPr>
          <a:xfrm rot="20675664">
            <a:off x="3862291" y="4304301"/>
            <a:ext cx="3152289" cy="1089490"/>
            <a:chOff x="-1434877" y="4436608"/>
            <a:chExt cx="4145652" cy="1089488"/>
          </a:xfrm>
        </p:grpSpPr>
        <p:sp>
          <p:nvSpPr>
            <p:cNvPr id="32" name="Tekstvak 10"/>
            <p:cNvSpPr txBox="1"/>
            <p:nvPr/>
          </p:nvSpPr>
          <p:spPr bwMode="auto">
            <a:xfrm rot="1052776">
              <a:off x="-790265" y="5002877"/>
              <a:ext cx="3501040" cy="523219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Company in ontology</a:t>
              </a:r>
            </a:p>
            <a:p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Product not in ontology</a:t>
              </a:r>
              <a:endParaRPr lang="en-US" sz="14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3" name="Rechte verbindingslijn met pijl 46"/>
            <p:cNvCxnSpPr>
              <a:stCxn id="32" idx="1"/>
            </p:cNvCxnSpPr>
            <p:nvPr/>
          </p:nvCxnSpPr>
          <p:spPr bwMode="auto">
            <a:xfrm rot="924336" flipH="1" flipV="1">
              <a:off x="-1434877" y="4436608"/>
              <a:ext cx="801939" cy="35192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37" name="Groep 44"/>
          <p:cNvGrpSpPr/>
          <p:nvPr/>
        </p:nvGrpSpPr>
        <p:grpSpPr>
          <a:xfrm rot="20424058">
            <a:off x="3304792" y="4903860"/>
            <a:ext cx="2446429" cy="1210135"/>
            <a:chOff x="-751351" y="4264988"/>
            <a:chExt cx="3217358" cy="1210134"/>
          </a:xfrm>
        </p:grpSpPr>
        <p:sp>
          <p:nvSpPr>
            <p:cNvPr id="38" name="Tekstvak 10"/>
            <p:cNvSpPr txBox="1"/>
            <p:nvPr/>
          </p:nvSpPr>
          <p:spPr bwMode="auto">
            <a:xfrm rot="1052776">
              <a:off x="-751351" y="4951903"/>
              <a:ext cx="3217358" cy="523219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insert Product</a:t>
              </a:r>
            </a:p>
            <a:p>
              <a:r>
                <a:rPr lang="en-US" sz="1400" b="1" dirty="0" smtClean="0">
                  <a:latin typeface="Courier New" pitchFamily="49" charset="0"/>
                  <a:cs typeface="Courier New" pitchFamily="49" charset="0"/>
                </a:rPr>
                <a:t>execute </a:t>
              </a:r>
              <a:r>
                <a:rPr lang="en-US" sz="1400" b="1" dirty="0" err="1" smtClean="0">
                  <a:latin typeface="Courier New" pitchFamily="49" charset="0"/>
                  <a:cs typeface="Courier New" pitchFamily="49" charset="0"/>
                </a:rPr>
                <a:t>changerequest</a:t>
              </a:r>
              <a:endParaRPr lang="en-US" sz="14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39" name="Rechte verbindingslijn met pijl 46"/>
            <p:cNvCxnSpPr>
              <a:stCxn id="38" idx="0"/>
            </p:cNvCxnSpPr>
            <p:nvPr/>
          </p:nvCxnSpPr>
          <p:spPr bwMode="auto">
            <a:xfrm rot="1175942" flipH="1" flipV="1">
              <a:off x="36391" y="4264988"/>
              <a:ext cx="1083457" cy="57764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accel="100000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OUL Execution Model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Event occurrences (update requests) trigger actions through </a:t>
            </a:r>
            <a:r>
              <a:rPr lang="en-US" sz="2400" dirty="0" err="1" smtClean="0"/>
              <a:t>changehandlers</a:t>
            </a:r>
            <a:endParaRPr lang="en-US" sz="2400" dirty="0" smtClean="0"/>
          </a:p>
          <a:p>
            <a:endParaRPr lang="en-US" sz="700" dirty="0" smtClean="0"/>
          </a:p>
          <a:p>
            <a:r>
              <a:rPr lang="en-US" sz="2400" dirty="0" smtClean="0"/>
              <a:t>The first matching </a:t>
            </a:r>
            <a:r>
              <a:rPr lang="en-US" sz="2400" dirty="0" err="1" smtClean="0"/>
              <a:t>changehandler</a:t>
            </a:r>
            <a:r>
              <a:rPr lang="en-US" sz="2400" dirty="0" smtClean="0"/>
              <a:t> (where all preconditions are met) is executed</a:t>
            </a:r>
          </a:p>
          <a:p>
            <a:endParaRPr lang="en-US" sz="700" dirty="0" smtClean="0"/>
          </a:p>
          <a:p>
            <a:r>
              <a:rPr lang="en-US" sz="2400" dirty="0" smtClean="0"/>
              <a:t>In case of multiple events </a:t>
            </a:r>
            <a:r>
              <a:rPr lang="en-US" sz="2400" dirty="0" smtClean="0"/>
              <a:t>deferred execution is used</a:t>
            </a:r>
            <a:endParaRPr lang="en-US" sz="2400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Dutch-Belgian Database Day 2012 (DBDBD 2012)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nl-NL" smtClean="0"/>
              <a:t>November 21, 2012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  <a:txDef>
      <a:spPr bwMode="auto">
        <a:noFill/>
        <a:ln w="9525">
          <a:noFill/>
          <a:miter lim="800000"/>
          <a:headEnd/>
          <a:tailEnd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 charset="0"/>
            <a:ea typeface="ＭＳ Ｐゴシック" pitchFamily="48" charset="-128"/>
            <a:cs typeface="+mn-cs"/>
          </a:defRPr>
        </a:defPPr>
      </a:lstStyle>
    </a:tx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5738</TotalTime>
  <Words>1943</Words>
  <Application>Microsoft Office PowerPoint</Application>
  <PresentationFormat>On-screen Show (4:3)</PresentationFormat>
  <Paragraphs>373</Paragraphs>
  <Slides>23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Custom Design</vt:lpstr>
      <vt:lpstr>Ontology Updating Driven by Events</vt:lpstr>
      <vt:lpstr>Introduction (1)</vt:lpstr>
      <vt:lpstr>Introduction (2)</vt:lpstr>
      <vt:lpstr>Introduction (3)</vt:lpstr>
      <vt:lpstr>Introduction (4)</vt:lpstr>
      <vt:lpstr>OUL Syntax</vt:lpstr>
      <vt:lpstr>OULx Syntax</vt:lpstr>
      <vt:lpstr>OULx Example</vt:lpstr>
      <vt:lpstr>OUL Execution Model</vt:lpstr>
      <vt:lpstr>OULx Execution Models</vt:lpstr>
      <vt:lpstr>OULx Execution Models: Execution</vt:lpstr>
      <vt:lpstr>OULx Execution Models: Execution</vt:lpstr>
      <vt:lpstr>OULx Execution Models: Matching</vt:lpstr>
      <vt:lpstr>OULx Execution Models: Matching</vt:lpstr>
      <vt:lpstr>OULx Execution Models: Chaining</vt:lpstr>
      <vt:lpstr>OULx Execution Models: Chaining</vt:lpstr>
      <vt:lpstr>OULx Execution Models: Looping</vt:lpstr>
      <vt:lpstr>OULx Execution Models: Looping</vt:lpstr>
      <vt:lpstr>Implementation</vt:lpstr>
      <vt:lpstr>Discussion (1)</vt:lpstr>
      <vt:lpstr>Discussion (2)</vt:lpstr>
      <vt:lpstr>Conclusions</vt:lpstr>
      <vt:lpstr>Questions</vt:lpstr>
    </vt:vector>
  </TitlesOfParts>
  <Company>Erasmus Universiteit Rotterdam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I&amp;A Helpdesk</dc:creator>
  <cp:lastModifiedBy>Frederik Hogenboom</cp:lastModifiedBy>
  <cp:revision>596</cp:revision>
  <dcterms:created xsi:type="dcterms:W3CDTF">2007-09-06T08:43:42Z</dcterms:created>
  <dcterms:modified xsi:type="dcterms:W3CDTF">2012-11-19T16:44:12Z</dcterms:modified>
</cp:coreProperties>
</file>