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30243463" cy="42845038"/>
  <p:notesSz cx="29819600" cy="42341800"/>
  <p:defaultTextStyle>
    <a:defPPr>
      <a:defRPr lang="nl-NL"/>
    </a:defPPr>
    <a:lvl1pPr algn="l" defTabSz="4174186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7093" indent="-1630245" algn="l" defTabSz="4174186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4186" indent="-3260490" algn="l" defTabSz="4174186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3174" indent="-4890735" algn="l" defTabSz="4174186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0267" indent="-6520980" algn="l" defTabSz="4174186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729713" algn="l" defTabSz="1091885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3275655" algn="l" defTabSz="1091885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821598" algn="l" defTabSz="1091885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4367540" algn="l" defTabSz="1091885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393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92" autoAdjust="0"/>
  </p:normalViewPr>
  <p:slideViewPr>
    <p:cSldViewPr>
      <p:cViewPr>
        <p:scale>
          <a:sx n="33" d="100"/>
          <a:sy n="33" d="100"/>
        </p:scale>
        <p:origin x="-1002" y="2718"/>
      </p:cViewPr>
      <p:guideLst>
        <p:guide orient="horz" pos="13495"/>
        <p:guide pos="95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12921826" cy="2117091"/>
          </a:xfrm>
          <a:prstGeom prst="rect">
            <a:avLst/>
          </a:prstGeom>
        </p:spPr>
        <p:txBody>
          <a:bodyPr vert="horz" lIns="412357" tIns="206178" rIns="412357" bIns="206178" rtlCol="0"/>
          <a:lstStyle>
            <a:lvl1pPr algn="l" defTabSz="18833942" fontAlgn="auto">
              <a:spcBef>
                <a:spcPts val="0"/>
              </a:spcBef>
              <a:spcAft>
                <a:spcPts val="0"/>
              </a:spcAft>
              <a:defRPr sz="5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16890875" y="3"/>
            <a:ext cx="12921826" cy="2117091"/>
          </a:xfrm>
          <a:prstGeom prst="rect">
            <a:avLst/>
          </a:prstGeom>
        </p:spPr>
        <p:txBody>
          <a:bodyPr vert="horz" lIns="412357" tIns="206178" rIns="412357" bIns="206178" rtlCol="0"/>
          <a:lstStyle>
            <a:lvl1pPr algn="r" defTabSz="18833942" fontAlgn="auto">
              <a:spcBef>
                <a:spcPts val="0"/>
              </a:spcBef>
              <a:spcAft>
                <a:spcPts val="0"/>
              </a:spcAft>
              <a:defRPr sz="5400">
                <a:latin typeface="+mn-lt"/>
                <a:cs typeface="+mn-cs"/>
              </a:defRPr>
            </a:lvl1pPr>
          </a:lstStyle>
          <a:p>
            <a:pPr>
              <a:defRPr/>
            </a:pPr>
            <a:fld id="{DC0AE9E3-5FBD-4262-92A8-864F7BA2BF2B}" type="datetimeFigureOut">
              <a:rPr lang="nl-NL"/>
              <a:pPr>
                <a:defRPr/>
              </a:pPr>
              <a:t>26-2-2014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7513" y="3179763"/>
            <a:ext cx="11204575" cy="15873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12357" tIns="206178" rIns="412357" bIns="206178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2981961" y="20112355"/>
            <a:ext cx="23855680" cy="19053810"/>
          </a:xfrm>
          <a:prstGeom prst="rect">
            <a:avLst/>
          </a:prstGeom>
        </p:spPr>
        <p:txBody>
          <a:bodyPr vert="horz" lIns="412357" tIns="206178" rIns="412357" bIns="206178" rtlCol="0">
            <a:normAutofit/>
          </a:bodyPr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2" y="40217363"/>
            <a:ext cx="12921826" cy="2117091"/>
          </a:xfrm>
          <a:prstGeom prst="rect">
            <a:avLst/>
          </a:prstGeom>
        </p:spPr>
        <p:txBody>
          <a:bodyPr vert="horz" lIns="412357" tIns="206178" rIns="412357" bIns="206178" rtlCol="0" anchor="b"/>
          <a:lstStyle>
            <a:lvl1pPr algn="l" defTabSz="18833942" fontAlgn="auto">
              <a:spcBef>
                <a:spcPts val="0"/>
              </a:spcBef>
              <a:spcAft>
                <a:spcPts val="0"/>
              </a:spcAft>
              <a:defRPr sz="5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16890875" y="40217363"/>
            <a:ext cx="12921826" cy="2117091"/>
          </a:xfrm>
          <a:prstGeom prst="rect">
            <a:avLst/>
          </a:prstGeom>
        </p:spPr>
        <p:txBody>
          <a:bodyPr vert="horz" lIns="412357" tIns="206178" rIns="412357" bIns="206178" rtlCol="0" anchor="b"/>
          <a:lstStyle>
            <a:lvl1pPr algn="r" defTabSz="18833942" fontAlgn="auto">
              <a:spcBef>
                <a:spcPts val="0"/>
              </a:spcBef>
              <a:spcAft>
                <a:spcPts val="0"/>
              </a:spcAft>
              <a:defRPr sz="5400">
                <a:latin typeface="+mn-lt"/>
                <a:cs typeface="+mn-cs"/>
              </a:defRPr>
            </a:lvl1pPr>
          </a:lstStyle>
          <a:p>
            <a:pPr>
              <a:defRPr/>
            </a:pPr>
            <a:fld id="{60F87345-9630-4A62-BAFF-8AA70F9126B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956370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186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7093" algn="l" defTabSz="4174186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4186" algn="l" defTabSz="4174186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3174" algn="l" defTabSz="4174186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0267" algn="l" defTabSz="4174186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443" algn="l" defTabSz="417617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8532" algn="l" defTabSz="417617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6620" algn="l" defTabSz="417617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4709" algn="l" defTabSz="417617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205970" y="10197186"/>
            <a:ext cx="27037493" cy="4933426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 marL="0" indent="0" algn="ctr">
              <a:buNone/>
              <a:defRPr sz="8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2088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205970" y="10125687"/>
            <a:ext cx="27037493" cy="28275745"/>
          </a:xfrm>
          <a:prstGeom prst="rect">
            <a:avLst/>
          </a:prstGeom>
        </p:spPr>
        <p:txBody>
          <a:bodyPr vert="eaVert" lIns="91435" tIns="45717" rIns="91435" bIns="45717"/>
          <a:lstStyle>
            <a:lvl1pPr>
              <a:defRPr>
                <a:solidFill>
                  <a:srgbClr val="00393F"/>
                </a:solidFill>
              </a:defRPr>
            </a:lvl1pPr>
            <a:lvl2pPr>
              <a:defRPr>
                <a:solidFill>
                  <a:srgbClr val="00393F"/>
                </a:solidFill>
              </a:defRPr>
            </a:lvl2pPr>
            <a:lvl3pPr>
              <a:defRPr>
                <a:solidFill>
                  <a:srgbClr val="00393F"/>
                </a:solidFill>
              </a:defRPr>
            </a:lvl3pPr>
            <a:lvl4pPr>
              <a:defRPr>
                <a:solidFill>
                  <a:srgbClr val="00393F"/>
                </a:solidFill>
              </a:defRPr>
            </a:lvl4pPr>
            <a:lvl5pPr>
              <a:defRPr>
                <a:solidFill>
                  <a:srgbClr val="00393F"/>
                </a:solidFill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8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205971" y="10125688"/>
            <a:ext cx="27037493" cy="28313577"/>
          </a:xfrm>
          <a:prstGeom prst="rect">
            <a:avLst/>
          </a:prstGeom>
        </p:spPr>
        <p:txBody>
          <a:bodyPr vert="eaVert" lIns="91435" tIns="45717" rIns="91435" bIns="45717"/>
          <a:lstStyle>
            <a:lvl1pPr>
              <a:defRPr>
                <a:solidFill>
                  <a:srgbClr val="00393F"/>
                </a:solidFill>
              </a:defRPr>
            </a:lvl1pPr>
            <a:lvl2pPr>
              <a:defRPr>
                <a:solidFill>
                  <a:srgbClr val="00393F"/>
                </a:solidFill>
              </a:defRPr>
            </a:lvl2pPr>
            <a:lvl3pPr>
              <a:defRPr>
                <a:solidFill>
                  <a:srgbClr val="00393F"/>
                </a:solidFill>
              </a:defRPr>
            </a:lvl3pPr>
            <a:lvl4pPr>
              <a:defRPr>
                <a:solidFill>
                  <a:srgbClr val="00393F"/>
                </a:solidFill>
              </a:defRPr>
            </a:lvl4pPr>
            <a:lvl5pPr>
              <a:defRPr>
                <a:solidFill>
                  <a:srgbClr val="00393F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8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171912" y="10125687"/>
            <a:ext cx="27071552" cy="30018912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 marL="381000" indent="-381000">
              <a:buFont typeface="Wingdings" pitchFamily="2" charset="2"/>
              <a:buChar char="§"/>
              <a:defRPr sz="36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  <a:lvl2pPr marL="1066800" indent="-438150">
              <a:buFont typeface="Wingdings" pitchFamily="2" charset="2"/>
              <a:buChar char=""/>
              <a:defRPr sz="36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2pPr>
            <a:lvl3pPr marL="1619250" indent="-371475" algn="just" defTabSz="3497343" fontAlgn="auto">
              <a:spcBef>
                <a:spcPts val="0"/>
              </a:spcBef>
              <a:spcAft>
                <a:spcPts val="0"/>
              </a:spcAft>
              <a:buClr>
                <a:srgbClr val="00393F"/>
              </a:buClr>
              <a:buFont typeface="Arial" pitchFamily="34" charset="0"/>
              <a:buChar char="•"/>
              <a:tabLst/>
              <a:defRPr sz="36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3pPr>
            <a:lvl4pPr marL="2247900" indent="-361950">
              <a:defRPr sz="36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4pPr>
            <a:lvl5pPr marL="2876550" indent="-361950">
              <a:defRPr sz="36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206082" y="40216607"/>
            <a:ext cx="15055057" cy="262843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ndertitel 2"/>
          <p:cNvSpPr>
            <a:spLocks noGrp="1"/>
          </p:cNvSpPr>
          <p:nvPr>
            <p:ph type="subTitle" idx="1"/>
          </p:nvPr>
        </p:nvSpPr>
        <p:spPr>
          <a:xfrm>
            <a:off x="3205970" y="10197186"/>
            <a:ext cx="27037493" cy="4933426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 marL="0" indent="0" algn="ctr">
              <a:buNone/>
              <a:defRPr sz="8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2088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12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205971" y="10125687"/>
            <a:ext cx="13357530" cy="28275745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 marL="1563898" marR="0" indent="-1563898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 lang="nl-NL" sz="3800" kern="1200" noProof="0" dirty="0" smtClean="0">
                <a:solidFill>
                  <a:srgbClr val="00393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391289" marR="0" indent="-1304196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 lang="nl-NL" sz="3800" kern="1200" noProof="0" dirty="0" smtClean="0">
                <a:solidFill>
                  <a:srgbClr val="00393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218680" marR="0" indent="-1042599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 lang="nl-NL" sz="3800" kern="1200" noProof="0" dirty="0" smtClean="0">
                <a:solidFill>
                  <a:srgbClr val="00393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305772" marR="0" indent="-1042599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 lang="nl-NL" sz="3800" kern="1200" noProof="0" dirty="0" smtClean="0">
                <a:solidFill>
                  <a:srgbClr val="00393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394761" marR="0" indent="-1042599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»"/>
              <a:tabLst/>
              <a:defRPr lang="nl-NL" sz="3800" kern="1200" noProof="0" dirty="0">
                <a:solidFill>
                  <a:srgbClr val="00393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marL="1563898" marR="0" lvl="0" indent="-1563898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nl-NL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Klik om de modelstijlen te bewerken</a:t>
            </a:r>
          </a:p>
          <a:p>
            <a:pPr marL="3391289" marR="0" lvl="1" indent="-1304196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nl-NL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Tweede niveau</a:t>
            </a:r>
          </a:p>
          <a:p>
            <a:pPr marL="5218680" marR="0" lvl="2" indent="-1042599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nl-NL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Derde niveau</a:t>
            </a:r>
          </a:p>
          <a:p>
            <a:pPr marL="7305772" marR="0" lvl="3" indent="-1042599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nl-NL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Vierde niveau</a:t>
            </a:r>
          </a:p>
          <a:p>
            <a:pPr marL="9394761" marR="0" lvl="4" indent="-1042599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»"/>
              <a:tabLst/>
              <a:defRPr/>
            </a:pPr>
            <a:r>
              <a:rPr kumimoji="0" lang="nl-NL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Vijfde niveau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6890795" y="10125687"/>
            <a:ext cx="13357530" cy="28275745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9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205970" y="10125687"/>
            <a:ext cx="13362782" cy="2859956"/>
          </a:xfrm>
          <a:prstGeom prst="rect">
            <a:avLst/>
          </a:prstGeom>
        </p:spPr>
        <p:txBody>
          <a:bodyPr lIns="91435" tIns="45717" rIns="91435" bIns="45717" anchor="b">
            <a:noAutofit/>
          </a:bodyPr>
          <a:lstStyle>
            <a:lvl1pPr marL="0" indent="0">
              <a:buNone/>
              <a:defRPr sz="8000" b="1">
                <a:solidFill>
                  <a:srgbClr val="00393F"/>
                </a:solidFill>
              </a:defRPr>
            </a:lvl1pPr>
            <a:lvl2pPr marL="2088088" indent="0">
              <a:buNone/>
              <a:defRPr sz="9100" b="1"/>
            </a:lvl2pPr>
            <a:lvl3pPr marL="4176177" indent="0">
              <a:buNone/>
              <a:defRPr sz="8200" b="1"/>
            </a:lvl3pPr>
            <a:lvl4pPr marL="6264267" indent="0">
              <a:buNone/>
              <a:defRPr sz="7300" b="1"/>
            </a:lvl4pPr>
            <a:lvl5pPr marL="8352355" indent="0">
              <a:buNone/>
              <a:defRPr sz="7300" b="1"/>
            </a:lvl5pPr>
            <a:lvl6pPr marL="10440443" indent="0">
              <a:buNone/>
              <a:defRPr sz="7300" b="1"/>
            </a:lvl6pPr>
            <a:lvl7pPr marL="12528532" indent="0">
              <a:buNone/>
              <a:defRPr sz="7300" b="1"/>
            </a:lvl7pPr>
            <a:lvl8pPr marL="14616620" indent="0">
              <a:buNone/>
              <a:defRPr sz="7300" b="1"/>
            </a:lvl8pPr>
            <a:lvl9pPr marL="16704709" indent="0">
              <a:buNone/>
              <a:defRPr sz="73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205970" y="12985645"/>
            <a:ext cx="13362782" cy="25382120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6880295" y="10125687"/>
            <a:ext cx="13368031" cy="2859956"/>
          </a:xfrm>
          <a:prstGeom prst="rect">
            <a:avLst/>
          </a:prstGeom>
        </p:spPr>
        <p:txBody>
          <a:bodyPr lIns="91435" tIns="45717" rIns="91435" bIns="45717" anchor="b"/>
          <a:lstStyle>
            <a:lvl1pPr marL="0" indent="0">
              <a:buNone/>
              <a:defRPr sz="8000" b="1">
                <a:solidFill>
                  <a:srgbClr val="00393F"/>
                </a:solidFill>
              </a:defRPr>
            </a:lvl1pPr>
            <a:lvl2pPr marL="2088088" indent="0">
              <a:buNone/>
              <a:defRPr sz="9100" b="1"/>
            </a:lvl2pPr>
            <a:lvl3pPr marL="4176177" indent="0">
              <a:buNone/>
              <a:defRPr sz="8200" b="1"/>
            </a:lvl3pPr>
            <a:lvl4pPr marL="6264267" indent="0">
              <a:buNone/>
              <a:defRPr sz="7300" b="1"/>
            </a:lvl4pPr>
            <a:lvl5pPr marL="8352355" indent="0">
              <a:buNone/>
              <a:defRPr sz="7300" b="1"/>
            </a:lvl5pPr>
            <a:lvl6pPr marL="10440443" indent="0">
              <a:buNone/>
              <a:defRPr sz="7300" b="1"/>
            </a:lvl6pPr>
            <a:lvl7pPr marL="12528532" indent="0">
              <a:buNone/>
              <a:defRPr sz="7300" b="1"/>
            </a:lvl7pPr>
            <a:lvl8pPr marL="14616620" indent="0">
              <a:buNone/>
              <a:defRPr sz="7300" b="1"/>
            </a:lvl8pPr>
            <a:lvl9pPr marL="16704709" indent="0">
              <a:buNone/>
              <a:defRPr sz="73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16880295" y="12985645"/>
            <a:ext cx="13368031" cy="25382120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11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9"/>
          <p:cNvSpPr>
            <a:spLocks noGrp="1"/>
          </p:cNvSpPr>
          <p:nvPr>
            <p:ph type="title"/>
          </p:nvPr>
        </p:nvSpPr>
        <p:spPr>
          <a:xfrm>
            <a:off x="3205970" y="6765237"/>
            <a:ext cx="27037493" cy="3431949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/>
          <p:cNvSpPr txBox="1">
            <a:spLocks/>
          </p:cNvSpPr>
          <p:nvPr userDrawn="1"/>
        </p:nvSpPr>
        <p:spPr>
          <a:xfrm>
            <a:off x="3206083" y="6764908"/>
            <a:ext cx="27037381" cy="3432514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 defTabSz="4176177" fontAlgn="auto">
              <a:spcAft>
                <a:spcPts val="0"/>
              </a:spcAft>
              <a:defRPr/>
            </a:pPr>
            <a:r>
              <a:rPr lang="nl-NL" dirty="0" smtClean="0">
                <a:ea typeface="+mj-ea"/>
              </a:rPr>
              <a:t>Klik om de stijl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1914" y="10094586"/>
            <a:ext cx="9949891" cy="2891059"/>
          </a:xfrm>
          <a:prstGeom prst="rect">
            <a:avLst/>
          </a:prstGeom>
        </p:spPr>
        <p:txBody>
          <a:bodyPr lIns="91435" tIns="45717" rIns="91435" bIns="45717" anchor="b"/>
          <a:lstStyle>
            <a:lvl1pPr algn="l">
              <a:defRPr sz="8000" b="1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484093" y="10094588"/>
            <a:ext cx="16759370" cy="28273177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173989" y="13271641"/>
            <a:ext cx="9949891" cy="25096125"/>
          </a:xfrm>
          <a:prstGeom prst="rect">
            <a:avLst/>
          </a:prstGeom>
        </p:spPr>
        <p:txBody>
          <a:bodyPr lIns="91435" tIns="45717" rIns="91435" bIns="45717">
            <a:normAutofit/>
          </a:bodyPr>
          <a:lstStyle>
            <a:lvl1pPr marL="0" indent="0">
              <a:buNone/>
              <a:defRPr sz="6000">
                <a:solidFill>
                  <a:srgbClr val="00393F"/>
                </a:solidFill>
              </a:defRPr>
            </a:lvl1pPr>
            <a:lvl2pPr marL="2088088" indent="0">
              <a:buNone/>
              <a:defRPr sz="5500"/>
            </a:lvl2pPr>
            <a:lvl3pPr marL="4176177" indent="0">
              <a:buNone/>
              <a:defRPr sz="4700"/>
            </a:lvl3pPr>
            <a:lvl4pPr marL="6264267" indent="0">
              <a:buNone/>
              <a:defRPr sz="4100"/>
            </a:lvl4pPr>
            <a:lvl5pPr marL="8352355" indent="0">
              <a:buNone/>
              <a:defRPr sz="4100"/>
            </a:lvl5pPr>
            <a:lvl6pPr marL="10440443" indent="0">
              <a:buNone/>
              <a:defRPr sz="4100"/>
            </a:lvl6pPr>
            <a:lvl7pPr marL="12528532" indent="0">
              <a:buNone/>
              <a:defRPr sz="4100"/>
            </a:lvl7pPr>
            <a:lvl8pPr marL="14616620" indent="0">
              <a:buNone/>
              <a:defRPr sz="4100"/>
            </a:lvl8pPr>
            <a:lvl9pPr marL="16704709" indent="0">
              <a:buNone/>
              <a:defRPr sz="4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/>
          <p:cNvSpPr txBox="1">
            <a:spLocks/>
          </p:cNvSpPr>
          <p:nvPr userDrawn="1"/>
        </p:nvSpPr>
        <p:spPr>
          <a:xfrm>
            <a:off x="3206083" y="6764908"/>
            <a:ext cx="27037381" cy="3432514"/>
          </a:xfrm>
          <a:prstGeom prst="rect">
            <a:avLst/>
          </a:prstGeom>
        </p:spPr>
        <p:txBody>
          <a:bodyPr lIns="91435" tIns="45717" rIns="91435" bIns="45717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 defTabSz="4176177" fontAlgn="auto">
              <a:spcAft>
                <a:spcPts val="0"/>
              </a:spcAft>
              <a:defRPr/>
            </a:pPr>
            <a:r>
              <a:rPr lang="nl-NL" dirty="0" smtClean="0">
                <a:ea typeface="+mj-ea"/>
              </a:rPr>
              <a:t>Klik om de stijl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05970" y="29991528"/>
            <a:ext cx="27037493" cy="3540669"/>
          </a:xfrm>
          <a:prstGeom prst="rect">
            <a:avLst/>
          </a:prstGeom>
        </p:spPr>
        <p:txBody>
          <a:bodyPr lIns="91435" tIns="45717" rIns="91435" bIns="45717" anchor="ctr"/>
          <a:lstStyle>
            <a:lvl1pPr algn="ctr">
              <a:defRPr sz="8800" b="1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205970" y="10125688"/>
            <a:ext cx="27037493" cy="19876703"/>
          </a:xfrm>
          <a:prstGeom prst="rect">
            <a:avLst/>
          </a:prstGeom>
        </p:spPr>
        <p:txBody>
          <a:bodyPr lIns="91435" tIns="45717" rIns="91435" bIns="45717"/>
          <a:lstStyle>
            <a:lvl1pPr marL="0" indent="0" algn="ctr">
              <a:buNone/>
              <a:defRPr sz="14600">
                <a:solidFill>
                  <a:srgbClr val="00393F"/>
                </a:solidFill>
              </a:defRPr>
            </a:lvl1pPr>
            <a:lvl2pPr marL="2088088" indent="0">
              <a:buNone/>
              <a:defRPr sz="12800"/>
            </a:lvl2pPr>
            <a:lvl3pPr marL="4176177" indent="0">
              <a:buNone/>
              <a:defRPr sz="11000"/>
            </a:lvl3pPr>
            <a:lvl4pPr marL="6264267" indent="0">
              <a:buNone/>
              <a:defRPr sz="9100"/>
            </a:lvl4pPr>
            <a:lvl5pPr marL="8352355" indent="0">
              <a:buNone/>
              <a:defRPr sz="9100"/>
            </a:lvl5pPr>
            <a:lvl6pPr marL="10440443" indent="0">
              <a:buNone/>
              <a:defRPr sz="9100"/>
            </a:lvl6pPr>
            <a:lvl7pPr marL="12528532" indent="0">
              <a:buNone/>
              <a:defRPr sz="9100"/>
            </a:lvl7pPr>
            <a:lvl8pPr marL="14616620" indent="0">
              <a:buNone/>
              <a:defRPr sz="9100"/>
            </a:lvl8pPr>
            <a:lvl9pPr marL="16704709" indent="0">
              <a:buNone/>
              <a:defRPr sz="91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205970" y="33532198"/>
            <a:ext cx="27037493" cy="4907068"/>
          </a:xfrm>
          <a:prstGeom prst="rect">
            <a:avLst/>
          </a:prstGeom>
        </p:spPr>
        <p:txBody>
          <a:bodyPr lIns="91435" tIns="45717" rIns="91435" bIns="45717"/>
          <a:lstStyle>
            <a:lvl1pPr marL="0" indent="0" algn="ctr">
              <a:buNone/>
              <a:defRPr sz="6400">
                <a:solidFill>
                  <a:srgbClr val="00393F"/>
                </a:solidFill>
              </a:defRPr>
            </a:lvl1pPr>
            <a:lvl2pPr marL="2088088" indent="0">
              <a:buNone/>
              <a:defRPr sz="5500"/>
            </a:lvl2pPr>
            <a:lvl3pPr marL="4176177" indent="0">
              <a:buNone/>
              <a:defRPr sz="4700"/>
            </a:lvl3pPr>
            <a:lvl4pPr marL="6264267" indent="0">
              <a:buNone/>
              <a:defRPr sz="4100"/>
            </a:lvl4pPr>
            <a:lvl5pPr marL="8352355" indent="0">
              <a:buNone/>
              <a:defRPr sz="4100"/>
            </a:lvl5pPr>
            <a:lvl6pPr marL="10440443" indent="0">
              <a:buNone/>
              <a:defRPr sz="4100"/>
            </a:lvl6pPr>
            <a:lvl7pPr marL="12528532" indent="0">
              <a:buNone/>
              <a:defRPr sz="4100"/>
            </a:lvl7pPr>
            <a:lvl8pPr marL="14616620" indent="0">
              <a:buNone/>
              <a:defRPr sz="4100"/>
            </a:lvl8pPr>
            <a:lvl9pPr marL="16704709" indent="0">
              <a:buNone/>
              <a:defRPr sz="4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 l="15822" t="14412" b="22319"/>
          <a:stretch>
            <a:fillRect/>
          </a:stretch>
        </p:blipFill>
        <p:spPr bwMode="auto">
          <a:xfrm>
            <a:off x="3196557" y="0"/>
            <a:ext cx="25286705" cy="6770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206082" y="39289375"/>
            <a:ext cx="18324361" cy="3555664"/>
          </a:xfrm>
          <a:prstGeom prst="rect">
            <a:avLst/>
          </a:prstGeom>
        </p:spPr>
        <p:txBody>
          <a:bodyPr vert="horz" wrap="square" lIns="395976" tIns="395976" rIns="395976" bIns="395976" numCol="1" anchor="t" anchorCtr="0" compatLnSpc="1">
            <a:prstTxWarp prst="textNoShape">
              <a:avLst/>
            </a:prstTxWarp>
          </a:bodyPr>
          <a:lstStyle>
            <a:lvl1pPr>
              <a:defRPr sz="5500">
                <a:solidFill>
                  <a:srgbClr val="00393F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Rechthoek 7"/>
          <p:cNvSpPr/>
          <p:nvPr userDrawn="1"/>
        </p:nvSpPr>
        <p:spPr bwMode="auto">
          <a:xfrm>
            <a:off x="3206083" y="6764907"/>
            <a:ext cx="27037381" cy="3360728"/>
          </a:xfrm>
          <a:prstGeom prst="rect">
            <a:avLst/>
          </a:prstGeom>
          <a:solidFill>
            <a:srgbClr val="4781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35" tIns="45717" rIns="91435" bIns="45717"/>
          <a:lstStyle/>
          <a:p>
            <a:pPr defTabSz="914345" eaLnBrk="0" hangingPunct="0">
              <a:defRPr/>
            </a:pPr>
            <a:endParaRPr lang="nl-NL" sz="2400" dirty="0">
              <a:ea typeface="ＭＳ Ｐゴシック" pitchFamily="16" charset="-128"/>
              <a:cs typeface="+mn-cs"/>
            </a:endParaRPr>
          </a:p>
        </p:txBody>
      </p:sp>
      <p:sp>
        <p:nvSpPr>
          <p:cNvPr id="9" name="Rechthoek 8"/>
          <p:cNvSpPr/>
          <p:nvPr userDrawn="1"/>
        </p:nvSpPr>
        <p:spPr bwMode="auto">
          <a:xfrm>
            <a:off x="1" y="0"/>
            <a:ext cx="3206082" cy="42845038"/>
          </a:xfrm>
          <a:prstGeom prst="rect">
            <a:avLst/>
          </a:prstGeom>
          <a:solidFill>
            <a:srgbClr val="09353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35" tIns="45717" rIns="91435" bIns="45717"/>
          <a:lstStyle/>
          <a:p>
            <a:pPr defTabSz="914345" eaLnBrk="0" hangingPunct="0">
              <a:defRPr/>
            </a:pPr>
            <a:endParaRPr lang="nl-NL" sz="2400" dirty="0">
              <a:ea typeface="ＭＳ Ｐゴシック" pitchFamily="16" charset="-128"/>
              <a:cs typeface="+mn-cs"/>
            </a:endParaRPr>
          </a:p>
        </p:txBody>
      </p:sp>
      <p:sp>
        <p:nvSpPr>
          <p:cNvPr id="10" name="Tekstvak 9"/>
          <p:cNvSpPr txBox="1"/>
          <p:nvPr userDrawn="1"/>
        </p:nvSpPr>
        <p:spPr>
          <a:xfrm rot="16200000">
            <a:off x="-3322403" y="16130367"/>
            <a:ext cx="9723254" cy="861051"/>
          </a:xfrm>
          <a:prstGeom prst="rect">
            <a:avLst/>
          </a:prstGeom>
          <a:noFill/>
        </p:spPr>
        <p:txBody>
          <a:bodyPr lIns="91435" tIns="45717" rIns="91435" bIns="45717">
            <a:spAutoFit/>
          </a:bodyPr>
          <a:lstStyle/>
          <a:p>
            <a:pPr defTabSz="417617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900" b="1" dirty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Erasmus University Rotterdam</a:t>
            </a:r>
          </a:p>
        </p:txBody>
      </p:sp>
      <p:pic>
        <p:nvPicPr>
          <p:cNvPr id="1031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 l="13225"/>
          <a:stretch>
            <a:fillRect/>
          </a:stretch>
        </p:blipFill>
        <p:spPr bwMode="auto">
          <a:xfrm>
            <a:off x="1" y="6764907"/>
            <a:ext cx="3206082" cy="336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120836" y="40094544"/>
            <a:ext cx="7295866" cy="174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5" r:id="rId8"/>
    <p:sldLayoutId id="2147483776" r:id="rId9"/>
    <p:sldLayoutId id="2147483773" r:id="rId10"/>
    <p:sldLayoutId id="2147483774" r:id="rId11"/>
  </p:sldLayoutIdLst>
  <p:hf sldNum="0" hdr="0" dt="0"/>
  <p:txStyles>
    <p:titleStyle>
      <a:lvl1pPr algn="ctr" defTabSz="4174186" rtl="0" eaLnBrk="0" fontAlgn="base" hangingPunct="0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4186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4186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4186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4186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172" algn="ctr" defTabSz="4174872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345" algn="ctr" defTabSz="4174872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517" algn="ctr" defTabSz="4174872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689" algn="ctr" defTabSz="4174872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3898" indent="-1563898" algn="l" defTabSz="4174186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6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3391289" indent="-1304196" algn="l" defTabSz="4174186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5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218680" indent="-1042599" algn="l" defTabSz="4174186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7305772" indent="-1042599" algn="l" defTabSz="4174186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9394761" indent="-1042599" algn="l" defTabSz="4174186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1484487" indent="-1044045" algn="l" defTabSz="4176177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575" indent="-1044045" algn="l" defTabSz="4176177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664" indent="-1044045" algn="l" defTabSz="4176177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754" indent="-1044045" algn="l" defTabSz="4176177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088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177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267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355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443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532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620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709" algn="l" defTabSz="4176177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Dependency Graph Isomorphism</a:t>
            </a:r>
            <a:br>
              <a:rPr lang="en-US" dirty="0" smtClean="0"/>
            </a:br>
            <a:r>
              <a:rPr lang="en-US" dirty="0" smtClean="0"/>
              <a:t>for News Sentence Searching</a:t>
            </a:r>
            <a:endParaRPr lang="en-US" dirty="0"/>
          </a:p>
        </p:txBody>
      </p:sp>
      <p:pic>
        <p:nvPicPr>
          <p:cNvPr id="5" name="Picture 6" descr="http://www.ebioscience.amc.nl/ebioinfragateway/static/images/commit-logo.png;jsessionid=40313626ca815e94cf03a72618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9682" y="39289374"/>
            <a:ext cx="4061209" cy="1646296"/>
          </a:xfrm>
          <a:prstGeom prst="rect">
            <a:avLst/>
          </a:prstGeom>
          <a:noFill/>
        </p:spPr>
      </p:pic>
      <p:pic>
        <p:nvPicPr>
          <p:cNvPr id="6" name="Picture 10" descr="http://www.project-infiniti.nl/static/img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6091" y="41152711"/>
            <a:ext cx="3888391" cy="1496044"/>
          </a:xfrm>
          <a:prstGeom prst="rect">
            <a:avLst/>
          </a:prstGeom>
          <a:noFill/>
        </p:spPr>
      </p:pic>
      <p:sp>
        <p:nvSpPr>
          <p:cNvPr id="7" name="Tijdelijke aanduiding voor voettekst 2"/>
          <p:cNvSpPr>
            <a:spLocks noGrp="1"/>
          </p:cNvSpPr>
          <p:nvPr>
            <p:ph type="ftr" sz="quarter" idx="10"/>
          </p:nvPr>
        </p:nvSpPr>
        <p:spPr bwMode="auto">
          <a:xfrm>
            <a:off x="8352979" y="39208495"/>
            <a:ext cx="13177464" cy="3397295"/>
          </a:xfrm>
          <a:noFill/>
          <a:ln>
            <a:miter lim="800000"/>
            <a:headEnd/>
            <a:tailEnd/>
          </a:ln>
        </p:spPr>
        <p:txBody>
          <a:bodyPr tIns="197743"/>
          <a:lstStyle/>
          <a:p>
            <a:pPr>
              <a:tabLst>
                <a:tab pos="6517189" algn="l"/>
                <a:tab pos="8018531" algn="l"/>
              </a:tabLst>
            </a:pPr>
            <a:r>
              <a:rPr lang="en-US" sz="3400" dirty="0" smtClean="0"/>
              <a:t>Kim Schouten</a:t>
            </a:r>
            <a:r>
              <a:rPr lang="en-US" sz="3400" b="1" dirty="0"/>
              <a:t>	</a:t>
            </a:r>
            <a:r>
              <a:rPr lang="en-US" sz="3400" dirty="0"/>
              <a:t>Erasmus University Rotterdam</a:t>
            </a:r>
          </a:p>
          <a:p>
            <a:pPr>
              <a:tabLst>
                <a:tab pos="6517189" algn="l"/>
                <a:tab pos="8018531" algn="l"/>
              </a:tabLst>
            </a:pPr>
            <a:r>
              <a:rPr lang="en-US" sz="3400" u="sng" dirty="0" smtClean="0"/>
              <a:t>schouten@ese.eur.nl</a:t>
            </a:r>
            <a:r>
              <a:rPr lang="en-US" sz="3400" dirty="0"/>
              <a:t>	</a:t>
            </a:r>
            <a:r>
              <a:rPr lang="en-US" sz="3400" dirty="0" smtClean="0"/>
              <a:t>P.O</a:t>
            </a:r>
            <a:r>
              <a:rPr lang="en-US" sz="3400" dirty="0"/>
              <a:t>. Box 1738</a:t>
            </a:r>
          </a:p>
          <a:p>
            <a:pPr>
              <a:tabLst>
                <a:tab pos="6517189" algn="l"/>
                <a:tab pos="8018531" algn="l"/>
              </a:tabLst>
            </a:pPr>
            <a:r>
              <a:rPr lang="en-US" sz="3400" dirty="0" smtClean="0"/>
              <a:t>Flavius </a:t>
            </a:r>
            <a:r>
              <a:rPr lang="en-US" sz="3400" dirty="0" err="1" smtClean="0"/>
              <a:t>Frasincar</a:t>
            </a:r>
            <a:r>
              <a:rPr lang="en-US" sz="3400" dirty="0"/>
              <a:t>	</a:t>
            </a:r>
            <a:r>
              <a:rPr lang="en-US" sz="3400" dirty="0" smtClean="0"/>
              <a:t>3000 </a:t>
            </a:r>
            <a:r>
              <a:rPr lang="en-US" sz="3400" dirty="0"/>
              <a:t>DR </a:t>
            </a:r>
            <a:r>
              <a:rPr lang="en-US" sz="3400" dirty="0" smtClean="0"/>
              <a:t>Rotterdam</a:t>
            </a:r>
            <a:endParaRPr lang="en-US" sz="3400" dirty="0"/>
          </a:p>
          <a:p>
            <a:pPr>
              <a:tabLst>
                <a:tab pos="6517189" algn="l"/>
                <a:tab pos="8018531" algn="l"/>
              </a:tabLst>
            </a:pPr>
            <a:r>
              <a:rPr lang="en-US" sz="3400" u="sng" dirty="0" smtClean="0"/>
              <a:t>frasincar@ese.eur.nl</a:t>
            </a:r>
            <a:r>
              <a:rPr lang="en-US" sz="3400" dirty="0" smtClean="0"/>
              <a:t>	The </a:t>
            </a:r>
            <a:r>
              <a:rPr lang="en-US" sz="3400" dirty="0"/>
              <a:t>Netherlands</a:t>
            </a:r>
          </a:p>
          <a:p>
            <a:pPr>
              <a:tabLst>
                <a:tab pos="6517189" algn="l"/>
                <a:tab pos="8018531" algn="l"/>
              </a:tabLst>
            </a:pPr>
            <a:r>
              <a:rPr lang="en-US" sz="3400" dirty="0"/>
              <a:t>	Phone:	+31 (0)10 408 8907 </a:t>
            </a:r>
            <a:br>
              <a:rPr lang="en-US" sz="3400" dirty="0"/>
            </a:br>
            <a:r>
              <a:rPr lang="en-US" sz="3400" dirty="0"/>
              <a:t>	Fax:	+31 (0)10 408 9031</a:t>
            </a:r>
            <a:endParaRPr lang="en-US" sz="3400" u="sng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171912" y="10125687"/>
            <a:ext cx="10365643" cy="6400288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Intuition</a:t>
            </a:r>
          </a:p>
          <a:p>
            <a:r>
              <a:rPr lang="en-US" dirty="0" smtClean="0"/>
              <a:t>Transform text into graph structure based on </a:t>
            </a:r>
            <a:br>
              <a:rPr lang="en-US" dirty="0" smtClean="0"/>
            </a:br>
            <a:r>
              <a:rPr lang="en-US" b="1" dirty="0" smtClean="0">
                <a:solidFill>
                  <a:srgbClr val="009999"/>
                </a:solidFill>
              </a:rPr>
              <a:t>dependency parser </a:t>
            </a:r>
            <a:r>
              <a:rPr lang="en-US" dirty="0" smtClean="0"/>
              <a:t>output.</a:t>
            </a:r>
          </a:p>
          <a:p>
            <a:r>
              <a:rPr lang="en-US" dirty="0" smtClean="0"/>
              <a:t>Search text by comparing these </a:t>
            </a:r>
            <a:r>
              <a:rPr lang="en-US" b="1" dirty="0" smtClean="0">
                <a:solidFill>
                  <a:srgbClr val="009999"/>
                </a:solidFill>
              </a:rPr>
              <a:t>graphs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instead of the words only.</a:t>
            </a:r>
          </a:p>
          <a:p>
            <a:r>
              <a:rPr lang="en-US" dirty="0" smtClean="0"/>
              <a:t>This way, </a:t>
            </a:r>
            <a:r>
              <a:rPr lang="en-US" b="1" dirty="0" smtClean="0">
                <a:solidFill>
                  <a:srgbClr val="009999"/>
                </a:solidFill>
              </a:rPr>
              <a:t>grammatical context information</a:t>
            </a:r>
            <a:r>
              <a:rPr lang="en-US" b="1" smtClean="0">
                <a:solidFill>
                  <a:srgbClr val="009999"/>
                </a:solidFill>
              </a:rPr>
              <a:t/>
            </a:r>
            <a:br>
              <a:rPr lang="en-US" b="1" smtClean="0">
                <a:solidFill>
                  <a:srgbClr val="009999"/>
                </a:solidFill>
              </a:rPr>
            </a:br>
            <a:r>
              <a:rPr lang="en-US" smtClean="0"/>
              <a:t>is incorporated </a:t>
            </a:r>
            <a:r>
              <a:rPr lang="en-US" dirty="0" smtClean="0"/>
              <a:t>into search.</a:t>
            </a:r>
          </a:p>
          <a:p>
            <a:r>
              <a:rPr lang="en-US" dirty="0" smtClean="0"/>
              <a:t>Additionally, </a:t>
            </a:r>
            <a:r>
              <a:rPr lang="en-US" b="1" dirty="0" smtClean="0">
                <a:solidFill>
                  <a:srgbClr val="009999"/>
                </a:solidFill>
              </a:rPr>
              <a:t>synonymy</a:t>
            </a:r>
            <a:r>
              <a:rPr lang="en-US" dirty="0" smtClean="0"/>
              <a:t> and </a:t>
            </a:r>
            <a:r>
              <a:rPr lang="en-US" b="1" dirty="0" err="1" smtClean="0">
                <a:solidFill>
                  <a:srgbClr val="009999"/>
                </a:solidFill>
              </a:rPr>
              <a:t>hypernymy</a:t>
            </a:r>
            <a:r>
              <a:rPr lang="en-US" dirty="0" smtClean="0"/>
              <a:t> are </a:t>
            </a:r>
            <a:br>
              <a:rPr lang="en-US" dirty="0" smtClean="0"/>
            </a:br>
            <a:r>
              <a:rPr lang="en-US" dirty="0" smtClean="0"/>
              <a:t>considered as well.</a:t>
            </a:r>
            <a:endParaRPr lang="en-US" dirty="0"/>
          </a:p>
        </p:txBody>
      </p:sp>
      <p:sp>
        <p:nvSpPr>
          <p:cNvPr id="16" name="Content Placeholder 10"/>
          <p:cNvSpPr txBox="1">
            <a:spLocks/>
          </p:cNvSpPr>
          <p:nvPr/>
        </p:nvSpPr>
        <p:spPr>
          <a:xfrm>
            <a:off x="3528443" y="31791671"/>
            <a:ext cx="7128791" cy="7344816"/>
          </a:xfrm>
          <a:prstGeom prst="rect">
            <a:avLst/>
          </a:prstGeom>
        </p:spPr>
        <p:txBody>
          <a:bodyPr lIns="91435" tIns="45717" rIns="91435" bIns="45717">
            <a:normAutofit lnSpcReduction="10000"/>
          </a:bodyPr>
          <a:lstStyle/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Preliminary Results</a:t>
            </a: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36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Dataset of 1019 sentences, all compared to each other by users, being assigned a score between 0 and 3.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Metrics used are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Mean Average Precision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Spearman’s Rho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and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normalized Discounted Cumulative Gain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all these metrics, a significantly higher score was achieved compared to the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TF-IDF baseline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Content Placeholder 10"/>
          <p:cNvSpPr txBox="1">
            <a:spLocks/>
          </p:cNvSpPr>
          <p:nvPr/>
        </p:nvSpPr>
        <p:spPr>
          <a:xfrm>
            <a:off x="11089283" y="35176047"/>
            <a:ext cx="18722080" cy="4176464"/>
          </a:xfrm>
          <a:prstGeom prst="rect">
            <a:avLst/>
          </a:prstGeom>
        </p:spPr>
        <p:txBody>
          <a:bodyPr lIns="91435" tIns="45717" rIns="91435" bIns="45717">
            <a:normAutofit lnSpcReduction="10000"/>
          </a:bodyPr>
          <a:lstStyle/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Conclusions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&amp; Future Work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36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Useful additions to the framework might include n</a:t>
            </a:r>
            <a:r>
              <a:rPr lang="en-US" sz="36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amed entity recognition</a:t>
            </a:r>
            <a:r>
              <a:rPr lang="en-US" sz="36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co-reference resolution</a:t>
            </a:r>
            <a:r>
              <a:rPr lang="en-US" sz="36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and a </a:t>
            </a:r>
            <a:r>
              <a:rPr lang="en-US" sz="36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knowledgebase</a:t>
            </a:r>
            <a:r>
              <a:rPr lang="en-US" sz="36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to compare entities (i.e., Gartner and IDC are both research firms, but the algorithm does not know this).</a:t>
            </a: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3600" noProof="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Incorporating a </a:t>
            </a:r>
            <a:r>
              <a:rPr lang="en-US" sz="3600" b="1" noProof="0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graph edit distance </a:t>
            </a:r>
            <a:r>
              <a:rPr lang="en-US" sz="3600" noProof="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metric into the algorithm could be beneficial as well.</a:t>
            </a:r>
            <a:endParaRPr kumimoji="0" lang="en-US" sz="3600" i="0" u="none" strike="noStrike" kern="1200" cap="none" spc="0" normalizeH="0" baseline="0" noProof="0" dirty="0" smtClean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93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Acknowledgments</a:t>
            </a:r>
          </a:p>
          <a:p>
            <a:pPr marL="381000" indent="-381000" eaLnBrk="0" hangingPunct="0">
              <a:spcBef>
                <a:spcPct val="20000"/>
              </a:spcBef>
            </a:pPr>
            <a:r>
              <a:rPr lang="en-US" sz="3600" dirty="0" smtClean="0">
                <a:solidFill>
                  <a:srgbClr val="00393F"/>
                </a:solidFill>
              </a:rPr>
              <a:t>The authors are partially supported by the Dutch national program COMMIT.</a:t>
            </a:r>
            <a:endParaRPr lang="en-US" sz="36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81000" marR="0" lvl="0" indent="-381000" algn="l" defTabSz="417418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39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2673459" y="10405295"/>
          <a:ext cx="17075685" cy="6048672"/>
        </p:xfrm>
        <a:graphic>
          <a:graphicData uri="http://schemas.openxmlformats.org/presentationml/2006/ole">
            <p:oleObj spid="_x0000_s1029" name="Visio" r:id="rId5" imgW="11472597" imgH="4064021" progId="Visio.Drawing.11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24387" y="16814007"/>
          <a:ext cx="26642960" cy="19650242"/>
        </p:xfrm>
        <a:graphic>
          <a:graphicData uri="http://schemas.openxmlformats.org/presentationml/2006/ole">
            <p:oleObj spid="_x0000_s1033" name="Visio" r:id="rId6" imgW="20480131" imgH="15105401" progId="Visio.Drawing.11">
              <p:embed/>
            </p:oleObj>
          </a:graphicData>
        </a:graphic>
      </p:graphicFrame>
      <p:pic>
        <p:nvPicPr>
          <p:cNvPr id="1034" name="Picture 10" descr="C:\home\51350ksc\Downloads\image00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785027" y="41656767"/>
            <a:ext cx="2520280" cy="8095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Erasmus">
      <a:dk1>
        <a:srgbClr val="00393F"/>
      </a:dk1>
      <a:lt1>
        <a:sysClr val="window" lastClr="FFFFFF"/>
      </a:lt1>
      <a:dk2>
        <a:srgbClr val="000000"/>
      </a:dk2>
      <a:lt2>
        <a:srgbClr val="EEECE1"/>
      </a:lt2>
      <a:accent1>
        <a:srgbClr val="F3ED1D"/>
      </a:accent1>
      <a:accent2>
        <a:srgbClr val="AF0043"/>
      </a:accent2>
      <a:accent3>
        <a:srgbClr val="42A263"/>
      </a:accent3>
      <a:accent4>
        <a:srgbClr val="501857"/>
      </a:accent4>
      <a:accent5>
        <a:srgbClr val="6CA9DF"/>
      </a:accent5>
      <a:accent6>
        <a:srgbClr val="E2B939"/>
      </a:accent6>
      <a:hlink>
        <a:srgbClr val="009999"/>
      </a:hlink>
      <a:folHlink>
        <a:srgbClr val="009999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9911</TotalTime>
  <Words>141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Office-thema</vt:lpstr>
      <vt:lpstr>Visio</vt:lpstr>
      <vt:lpstr>Dependency Graph Isomorphism for News Sentence Searching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Structuring Political Documents for Importance Ranking</dc:title>
  <dc:creator>Alexander Hogenboom</dc:creator>
  <cp:lastModifiedBy>K.I.M. Schouten</cp:lastModifiedBy>
  <cp:revision>254</cp:revision>
  <dcterms:created xsi:type="dcterms:W3CDTF">2010-01-04T11:45:51Z</dcterms:created>
  <dcterms:modified xsi:type="dcterms:W3CDTF">2014-02-26T14:55:32Z</dcterms:modified>
</cp:coreProperties>
</file>