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25203150" cy="36004500"/>
  <p:notesSz cx="6858000" cy="9144000"/>
  <p:defaultTextStyle>
    <a:defPPr>
      <a:defRPr lang="nl-NL"/>
    </a:defPPr>
    <a:lvl1pPr algn="l" defTabSz="3495675" rtl="0" fontAlgn="base">
      <a:spcBef>
        <a:spcPct val="0"/>
      </a:spcBef>
      <a:spcAft>
        <a:spcPct val="0"/>
      </a:spcAft>
      <a:defRPr sz="6900" kern="1200">
        <a:solidFill>
          <a:schemeClr val="tx1"/>
        </a:solidFill>
        <a:latin typeface="Arial" charset="0"/>
        <a:ea typeface="+mn-ea"/>
        <a:cs typeface="Arial" charset="0"/>
      </a:defRPr>
    </a:lvl1pPr>
    <a:lvl2pPr marL="1747838" indent="-1365250" algn="l" defTabSz="3495675" rtl="0" fontAlgn="base">
      <a:spcBef>
        <a:spcPct val="0"/>
      </a:spcBef>
      <a:spcAft>
        <a:spcPct val="0"/>
      </a:spcAft>
      <a:defRPr sz="6900" kern="1200">
        <a:solidFill>
          <a:schemeClr val="tx1"/>
        </a:solidFill>
        <a:latin typeface="Arial" charset="0"/>
        <a:ea typeface="+mn-ea"/>
        <a:cs typeface="Arial" charset="0"/>
      </a:defRPr>
    </a:lvl2pPr>
    <a:lvl3pPr marL="3495675" indent="-2730500" algn="l" defTabSz="3495675" rtl="0" fontAlgn="base">
      <a:spcBef>
        <a:spcPct val="0"/>
      </a:spcBef>
      <a:spcAft>
        <a:spcPct val="0"/>
      </a:spcAft>
      <a:defRPr sz="6900" kern="1200">
        <a:solidFill>
          <a:schemeClr val="tx1"/>
        </a:solidFill>
        <a:latin typeface="Arial" charset="0"/>
        <a:ea typeface="+mn-ea"/>
        <a:cs typeface="Arial" charset="0"/>
      </a:defRPr>
    </a:lvl3pPr>
    <a:lvl4pPr marL="5245100" indent="-4095750" algn="l" defTabSz="3495675" rtl="0" fontAlgn="base">
      <a:spcBef>
        <a:spcPct val="0"/>
      </a:spcBef>
      <a:spcAft>
        <a:spcPct val="0"/>
      </a:spcAft>
      <a:defRPr sz="6900" kern="1200">
        <a:solidFill>
          <a:schemeClr val="tx1"/>
        </a:solidFill>
        <a:latin typeface="Arial" charset="0"/>
        <a:ea typeface="+mn-ea"/>
        <a:cs typeface="Arial" charset="0"/>
      </a:defRPr>
    </a:lvl4pPr>
    <a:lvl5pPr marL="6992938" indent="-5461000" algn="l" defTabSz="3495675" rtl="0" fontAlgn="base">
      <a:spcBef>
        <a:spcPct val="0"/>
      </a:spcBef>
      <a:spcAft>
        <a:spcPct val="0"/>
      </a:spcAft>
      <a:defRPr sz="6900" kern="1200">
        <a:solidFill>
          <a:schemeClr val="tx1"/>
        </a:solidFill>
        <a:latin typeface="Arial" charset="0"/>
        <a:ea typeface="+mn-ea"/>
        <a:cs typeface="Arial" charset="0"/>
      </a:defRPr>
    </a:lvl5pPr>
    <a:lvl6pPr marL="2286000" algn="l" defTabSz="914400" rtl="0" eaLnBrk="1" latinLnBrk="0" hangingPunct="1">
      <a:defRPr sz="6900" kern="1200">
        <a:solidFill>
          <a:schemeClr val="tx1"/>
        </a:solidFill>
        <a:latin typeface="Arial" charset="0"/>
        <a:ea typeface="+mn-ea"/>
        <a:cs typeface="Arial" charset="0"/>
      </a:defRPr>
    </a:lvl6pPr>
    <a:lvl7pPr marL="2743200" algn="l" defTabSz="914400" rtl="0" eaLnBrk="1" latinLnBrk="0" hangingPunct="1">
      <a:defRPr sz="6900" kern="1200">
        <a:solidFill>
          <a:schemeClr val="tx1"/>
        </a:solidFill>
        <a:latin typeface="Arial" charset="0"/>
        <a:ea typeface="+mn-ea"/>
        <a:cs typeface="Arial" charset="0"/>
      </a:defRPr>
    </a:lvl7pPr>
    <a:lvl8pPr marL="3200400" algn="l" defTabSz="914400" rtl="0" eaLnBrk="1" latinLnBrk="0" hangingPunct="1">
      <a:defRPr sz="6900" kern="1200">
        <a:solidFill>
          <a:schemeClr val="tx1"/>
        </a:solidFill>
        <a:latin typeface="Arial" charset="0"/>
        <a:ea typeface="+mn-ea"/>
        <a:cs typeface="Arial" charset="0"/>
      </a:defRPr>
    </a:lvl8pPr>
    <a:lvl9pPr marL="3657600" algn="l" defTabSz="914400" rtl="0" eaLnBrk="1" latinLnBrk="0" hangingPunct="1">
      <a:defRPr sz="69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93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542" autoAdjust="0"/>
    <p:restoredTop sz="99886" autoAdjust="0"/>
  </p:normalViewPr>
  <p:slideViewPr>
    <p:cSldViewPr>
      <p:cViewPr>
        <p:scale>
          <a:sx n="30" d="100"/>
          <a:sy n="30" d="100"/>
        </p:scale>
        <p:origin x="-1560" y="912"/>
      </p:cViewPr>
      <p:guideLst>
        <p:guide orient="horz" pos="11340"/>
        <p:guide pos="7938"/>
      </p:guideLst>
    </p:cSldViewPr>
  </p:slideViewPr>
  <p:outlineViewPr>
    <p:cViewPr>
      <p:scale>
        <a:sx n="33" d="100"/>
        <a:sy n="33" d="100"/>
      </p:scale>
      <p:origin x="222"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4176431" fontAlgn="auto">
              <a:spcBef>
                <a:spcPts val="0"/>
              </a:spcBef>
              <a:spcAft>
                <a:spcPts val="0"/>
              </a:spcAft>
              <a:defRPr sz="1200">
                <a:latin typeface="+mn-lt"/>
                <a:cs typeface="+mn-cs"/>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4176431" fontAlgn="auto">
              <a:spcBef>
                <a:spcPts val="0"/>
              </a:spcBef>
              <a:spcAft>
                <a:spcPts val="0"/>
              </a:spcAft>
              <a:defRPr sz="1200">
                <a:latin typeface="+mn-lt"/>
                <a:cs typeface="+mn-cs"/>
              </a:defRPr>
            </a:lvl1pPr>
          </a:lstStyle>
          <a:p>
            <a:pPr>
              <a:defRPr/>
            </a:pPr>
            <a:fld id="{DC0AE9E3-5FBD-4262-92A8-864F7BA2BF2B}" type="datetimeFigureOut">
              <a:rPr lang="nl-NL"/>
              <a:pPr>
                <a:defRPr/>
              </a:pPr>
              <a:t>18-3-2018</a:t>
            </a:fld>
            <a:endParaRPr lang="nl-NL"/>
          </a:p>
        </p:txBody>
      </p:sp>
      <p:sp>
        <p:nvSpPr>
          <p:cNvPr id="4" name="Tijdelijke aanduiding voor dia-afbeelding 3"/>
          <p:cNvSpPr>
            <a:spLocks noGrp="1" noRot="1" noChangeAspect="1"/>
          </p:cNvSpPr>
          <p:nvPr>
            <p:ph type="sldImg" idx="2"/>
          </p:nvPr>
        </p:nvSpPr>
        <p:spPr>
          <a:xfrm>
            <a:off x="2228850" y="685800"/>
            <a:ext cx="24003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4176431" fontAlgn="auto">
              <a:spcBef>
                <a:spcPts val="0"/>
              </a:spcBef>
              <a:spcAft>
                <a:spcPts val="0"/>
              </a:spcAft>
              <a:defRPr sz="1200">
                <a:latin typeface="+mn-lt"/>
                <a:cs typeface="+mn-cs"/>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4176431" fontAlgn="auto">
              <a:spcBef>
                <a:spcPts val="0"/>
              </a:spcBef>
              <a:spcAft>
                <a:spcPts val="0"/>
              </a:spcAft>
              <a:defRPr sz="1200">
                <a:latin typeface="+mn-lt"/>
                <a:cs typeface="+mn-cs"/>
              </a:defRPr>
            </a:lvl1pPr>
          </a:lstStyle>
          <a:p>
            <a:pPr>
              <a:defRPr/>
            </a:pPr>
            <a:fld id="{60F87345-9630-4A62-BAFF-8AA70F9126BB}" type="slidenum">
              <a:rPr lang="nl-NL"/>
              <a:pPr>
                <a:defRPr/>
              </a:pPr>
              <a:t>‹#›</a:t>
            </a:fld>
            <a:endParaRPr lang="nl-NL"/>
          </a:p>
        </p:txBody>
      </p:sp>
    </p:spTree>
    <p:extLst>
      <p:ext uri="{BB962C8B-B14F-4D97-AF65-F5344CB8AC3E}">
        <p14:creationId xmlns:p14="http://schemas.microsoft.com/office/powerpoint/2010/main" val="3584765850"/>
      </p:ext>
    </p:extLst>
  </p:cSld>
  <p:clrMap bg1="lt1" tx1="dk1" bg2="lt2" tx2="dk2" accent1="accent1" accent2="accent2" accent3="accent3" accent4="accent4" accent5="accent5" accent6="accent6" hlink="hlink" folHlink="folHlink"/>
  <p:notesStyle>
    <a:lvl1pPr algn="l" defTabSz="3495675" rtl="0" eaLnBrk="0" fontAlgn="base" hangingPunct="0">
      <a:spcBef>
        <a:spcPct val="30000"/>
      </a:spcBef>
      <a:spcAft>
        <a:spcPct val="0"/>
      </a:spcAft>
      <a:defRPr sz="4600" kern="1200">
        <a:solidFill>
          <a:schemeClr val="tx1"/>
        </a:solidFill>
        <a:latin typeface="+mn-lt"/>
        <a:ea typeface="+mn-ea"/>
        <a:cs typeface="+mn-cs"/>
      </a:defRPr>
    </a:lvl1pPr>
    <a:lvl2pPr marL="1747838" algn="l" defTabSz="3495675" rtl="0" eaLnBrk="0" fontAlgn="base" hangingPunct="0">
      <a:spcBef>
        <a:spcPct val="30000"/>
      </a:spcBef>
      <a:spcAft>
        <a:spcPct val="0"/>
      </a:spcAft>
      <a:defRPr sz="4600" kern="1200">
        <a:solidFill>
          <a:schemeClr val="tx1"/>
        </a:solidFill>
        <a:latin typeface="+mn-lt"/>
        <a:ea typeface="+mn-ea"/>
        <a:cs typeface="+mn-cs"/>
      </a:defRPr>
    </a:lvl2pPr>
    <a:lvl3pPr marL="3495675" algn="l" defTabSz="3495675" rtl="0" eaLnBrk="0" fontAlgn="base" hangingPunct="0">
      <a:spcBef>
        <a:spcPct val="30000"/>
      </a:spcBef>
      <a:spcAft>
        <a:spcPct val="0"/>
      </a:spcAft>
      <a:defRPr sz="4600" kern="1200">
        <a:solidFill>
          <a:schemeClr val="tx1"/>
        </a:solidFill>
        <a:latin typeface="+mn-lt"/>
        <a:ea typeface="+mn-ea"/>
        <a:cs typeface="+mn-cs"/>
      </a:defRPr>
    </a:lvl3pPr>
    <a:lvl4pPr marL="5245100" algn="l" defTabSz="3495675" rtl="0" eaLnBrk="0" fontAlgn="base" hangingPunct="0">
      <a:spcBef>
        <a:spcPct val="30000"/>
      </a:spcBef>
      <a:spcAft>
        <a:spcPct val="0"/>
      </a:spcAft>
      <a:defRPr sz="4600" kern="1200">
        <a:solidFill>
          <a:schemeClr val="tx1"/>
        </a:solidFill>
        <a:latin typeface="+mn-lt"/>
        <a:ea typeface="+mn-ea"/>
        <a:cs typeface="+mn-cs"/>
      </a:defRPr>
    </a:lvl4pPr>
    <a:lvl5pPr marL="6992938" algn="l" defTabSz="3495675" rtl="0" eaLnBrk="0" fontAlgn="base" hangingPunct="0">
      <a:spcBef>
        <a:spcPct val="30000"/>
      </a:spcBef>
      <a:spcAft>
        <a:spcPct val="0"/>
      </a:spcAft>
      <a:defRPr sz="4600" kern="1200">
        <a:solidFill>
          <a:schemeClr val="tx1"/>
        </a:solidFill>
        <a:latin typeface="+mn-lt"/>
        <a:ea typeface="+mn-ea"/>
        <a:cs typeface="+mn-cs"/>
      </a:defRPr>
    </a:lvl5pPr>
    <a:lvl6pPr marL="8743357" algn="l" defTabSz="3497343" rtl="0" eaLnBrk="1" latinLnBrk="0" hangingPunct="1">
      <a:defRPr sz="4600" kern="1200">
        <a:solidFill>
          <a:schemeClr val="tx1"/>
        </a:solidFill>
        <a:latin typeface="+mn-lt"/>
        <a:ea typeface="+mn-ea"/>
        <a:cs typeface="+mn-cs"/>
      </a:defRPr>
    </a:lvl6pPr>
    <a:lvl7pPr marL="10492029" algn="l" defTabSz="3497343" rtl="0" eaLnBrk="1" latinLnBrk="0" hangingPunct="1">
      <a:defRPr sz="4600" kern="1200">
        <a:solidFill>
          <a:schemeClr val="tx1"/>
        </a:solidFill>
        <a:latin typeface="+mn-lt"/>
        <a:ea typeface="+mn-ea"/>
        <a:cs typeface="+mn-cs"/>
      </a:defRPr>
    </a:lvl7pPr>
    <a:lvl8pPr marL="12240700" algn="l" defTabSz="3497343" rtl="0" eaLnBrk="1" latinLnBrk="0" hangingPunct="1">
      <a:defRPr sz="4600" kern="1200">
        <a:solidFill>
          <a:schemeClr val="tx1"/>
        </a:solidFill>
        <a:latin typeface="+mn-lt"/>
        <a:ea typeface="+mn-ea"/>
        <a:cs typeface="+mn-cs"/>
      </a:defRPr>
    </a:lvl8pPr>
    <a:lvl9pPr marL="13989372" algn="l" defTabSz="3497343" rtl="0" eaLnBrk="1" latinLnBrk="0" hangingPunct="1">
      <a:defRPr sz="4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2671670" y="8569127"/>
            <a:ext cx="22531480" cy="4145767"/>
          </a:xfrm>
          <a:prstGeom prst="rect">
            <a:avLst/>
          </a:prstGeom>
        </p:spPr>
        <p:txBody>
          <a:bodyPr lIns="76572" tIns="38286" rIns="76572" bIns="38286">
            <a:normAutofit/>
          </a:bodyPr>
          <a:lstStyle>
            <a:lvl1pPr marL="0" indent="0" algn="ctr">
              <a:buNone/>
              <a:defRPr sz="7400">
                <a:solidFill>
                  <a:schemeClr val="tx1">
                    <a:tint val="75000"/>
                  </a:schemeClr>
                </a:solidFill>
                <a:latin typeface="Arial" pitchFamily="34" charset="0"/>
                <a:cs typeface="Arial" pitchFamily="34" charset="0"/>
              </a:defRPr>
            </a:lvl1pPr>
            <a:lvl2pPr marL="1748671" indent="0" algn="ctr">
              <a:buNone/>
              <a:defRPr>
                <a:solidFill>
                  <a:schemeClr val="tx1">
                    <a:tint val="75000"/>
                  </a:schemeClr>
                </a:solidFill>
              </a:defRPr>
            </a:lvl2pPr>
            <a:lvl3pPr marL="3497343" indent="0" algn="ctr">
              <a:buNone/>
              <a:defRPr>
                <a:solidFill>
                  <a:schemeClr val="tx1">
                    <a:tint val="75000"/>
                  </a:schemeClr>
                </a:solidFill>
              </a:defRPr>
            </a:lvl3pPr>
            <a:lvl4pPr marL="5246015" indent="0" algn="ctr">
              <a:buNone/>
              <a:defRPr>
                <a:solidFill>
                  <a:schemeClr val="tx1">
                    <a:tint val="75000"/>
                  </a:schemeClr>
                </a:solidFill>
              </a:defRPr>
            </a:lvl4pPr>
            <a:lvl5pPr marL="6994686" indent="0" algn="ctr">
              <a:buNone/>
              <a:defRPr>
                <a:solidFill>
                  <a:schemeClr val="tx1">
                    <a:tint val="75000"/>
                  </a:schemeClr>
                </a:solidFill>
              </a:defRPr>
            </a:lvl5pPr>
            <a:lvl6pPr marL="8743357" indent="0" algn="ctr">
              <a:buNone/>
              <a:defRPr>
                <a:solidFill>
                  <a:schemeClr val="tx1">
                    <a:tint val="75000"/>
                  </a:schemeClr>
                </a:solidFill>
              </a:defRPr>
            </a:lvl6pPr>
            <a:lvl7pPr marL="10492029" indent="0" algn="ctr">
              <a:buNone/>
              <a:defRPr>
                <a:solidFill>
                  <a:schemeClr val="tx1">
                    <a:tint val="75000"/>
                  </a:schemeClr>
                </a:solidFill>
              </a:defRPr>
            </a:lvl7pPr>
            <a:lvl8pPr marL="12240700" indent="0" algn="ctr">
              <a:buNone/>
              <a:defRPr>
                <a:solidFill>
                  <a:schemeClr val="tx1">
                    <a:tint val="75000"/>
                  </a:schemeClr>
                </a:solidFill>
              </a:defRPr>
            </a:lvl8pPr>
            <a:lvl9pPr marL="13989372" indent="0" algn="ctr">
              <a:buNone/>
              <a:defRPr>
                <a:solidFill>
                  <a:schemeClr val="tx1">
                    <a:tint val="75000"/>
                  </a:schemeClr>
                </a:solidFill>
              </a:defRPr>
            </a:lvl9pPr>
          </a:lstStyle>
          <a:p>
            <a:r>
              <a:rPr lang="nl-NL" dirty="0" smtClean="0"/>
              <a:t>Klik om het opmaakprofiel van de modelondertitel te bewerken</a:t>
            </a:r>
            <a:endParaRPr lang="nl-NL" dirty="0"/>
          </a:p>
        </p:txBody>
      </p:sp>
      <p:sp>
        <p:nvSpPr>
          <p:cNvPr id="10" name="Titel 9"/>
          <p:cNvSpPr>
            <a:spLocks noGrp="1"/>
          </p:cNvSpPr>
          <p:nvPr>
            <p:ph type="title"/>
          </p:nvPr>
        </p:nvSpPr>
        <p:spPr>
          <a:xfrm>
            <a:off x="2671670" y="5685115"/>
            <a:ext cx="22531480" cy="2884012"/>
          </a:xfrm>
          <a:prstGeom prst="rect">
            <a:avLst/>
          </a:prstGeom>
        </p:spPr>
        <p:txBody>
          <a:bodyPr lIns="76572" tIns="38286" rIns="76572" bIns="38286" anchor="ctr"/>
          <a:lstStyle>
            <a:lvl1pPr>
              <a:defRPr sz="8400" b="1">
                <a:solidFill>
                  <a:schemeClr val="bg1"/>
                </a:solidFill>
                <a:latin typeface="Arial" pitchFamily="34" charset="0"/>
                <a:cs typeface="Arial" pitchFamily="34" charset="0"/>
              </a:defRPr>
            </a:lvl1pPr>
          </a:lstStyle>
          <a:p>
            <a:r>
              <a:rPr lang="nl-NL" dirty="0" smtClean="0"/>
              <a:t>Klik om de stijl te bewerken</a:t>
            </a:r>
            <a:endParaRPr lang="nl-NL" dirty="0"/>
          </a:p>
        </p:txBody>
      </p:sp>
      <p:sp>
        <p:nvSpPr>
          <p:cNvPr id="4" name="Tijdelijke aanduiding voor voettekst 4"/>
          <p:cNvSpPr>
            <a:spLocks noGrp="1"/>
          </p:cNvSpPr>
          <p:nvPr>
            <p:ph type="ftr" sz="quarter" idx="10"/>
          </p:nvPr>
        </p:nvSpPr>
        <p:spPr/>
        <p:txBody>
          <a:bodyPr/>
          <a:lstStyle>
            <a:lvl1pPr>
              <a:defRPr/>
            </a:lvl1pPr>
          </a:lstStyle>
          <a:p>
            <a:pPr>
              <a:defRPr/>
            </a:pPr>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en verticale tekst">
    <p:spTree>
      <p:nvGrpSpPr>
        <p:cNvPr id="1" name=""/>
        <p:cNvGrpSpPr/>
        <p:nvPr/>
      </p:nvGrpSpPr>
      <p:grpSpPr>
        <a:xfrm>
          <a:off x="0" y="0"/>
          <a:ext cx="0" cy="0"/>
          <a:chOff x="0" y="0"/>
          <a:chExt cx="0" cy="0"/>
        </a:xfrm>
      </p:grpSpPr>
      <p:sp>
        <p:nvSpPr>
          <p:cNvPr id="3" name="Tijdelijke aanduiding voor verticale tekst 2"/>
          <p:cNvSpPr>
            <a:spLocks noGrp="1"/>
          </p:cNvSpPr>
          <p:nvPr>
            <p:ph type="body" orient="vert" idx="1"/>
          </p:nvPr>
        </p:nvSpPr>
        <p:spPr>
          <a:xfrm>
            <a:off x="2671670" y="8509044"/>
            <a:ext cx="22531480" cy="23761306"/>
          </a:xfrm>
          <a:prstGeom prst="rect">
            <a:avLst/>
          </a:prstGeom>
        </p:spPr>
        <p:txBody>
          <a:bodyPr vert="eaVert" lIns="76572" tIns="38286" rIns="76572" bIns="38286"/>
          <a:lstStyle>
            <a:lvl1pPr>
              <a:defRPr>
                <a:solidFill>
                  <a:srgbClr val="00393F"/>
                </a:solidFill>
              </a:defRPr>
            </a:lvl1pPr>
            <a:lvl2pPr>
              <a:defRPr>
                <a:solidFill>
                  <a:srgbClr val="00393F"/>
                </a:solidFill>
              </a:defRPr>
            </a:lvl2pPr>
            <a:lvl3pPr>
              <a:defRPr>
                <a:solidFill>
                  <a:srgbClr val="00393F"/>
                </a:solidFill>
              </a:defRPr>
            </a:lvl3pPr>
            <a:lvl4pPr>
              <a:defRPr>
                <a:solidFill>
                  <a:srgbClr val="00393F"/>
                </a:solidFill>
              </a:defRPr>
            </a:lvl4pPr>
            <a:lvl5pPr>
              <a:defRPr>
                <a:solidFill>
                  <a:srgbClr val="00393F"/>
                </a:solidFill>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8" name="Titel 9"/>
          <p:cNvSpPr>
            <a:spLocks noGrp="1"/>
          </p:cNvSpPr>
          <p:nvPr>
            <p:ph type="title"/>
          </p:nvPr>
        </p:nvSpPr>
        <p:spPr>
          <a:xfrm>
            <a:off x="2671670" y="5685115"/>
            <a:ext cx="22531480" cy="2884012"/>
          </a:xfrm>
          <a:prstGeom prst="rect">
            <a:avLst/>
          </a:prstGeom>
        </p:spPr>
        <p:txBody>
          <a:bodyPr lIns="76572" tIns="38286" rIns="76572" bIns="38286" anchor="ctr"/>
          <a:lstStyle>
            <a:lvl1pPr>
              <a:defRPr sz="8400" b="1">
                <a:solidFill>
                  <a:schemeClr val="bg1"/>
                </a:solidFill>
                <a:latin typeface="Arial" pitchFamily="34" charset="0"/>
                <a:cs typeface="Arial" pitchFamily="34" charset="0"/>
              </a:defRPr>
            </a:lvl1pPr>
          </a:lstStyle>
          <a:p>
            <a:r>
              <a:rPr lang="nl-NL" dirty="0" smtClean="0"/>
              <a:t>Klik om de stijl te bewerken</a:t>
            </a:r>
            <a:endParaRPr lang="nl-NL" dirty="0"/>
          </a:p>
        </p:txBody>
      </p:sp>
      <p:sp>
        <p:nvSpPr>
          <p:cNvPr id="4" name="Tijdelijke aanduiding voor voettekst 4"/>
          <p:cNvSpPr>
            <a:spLocks noGrp="1"/>
          </p:cNvSpPr>
          <p:nvPr>
            <p:ph type="ftr" sz="quarter" idx="10"/>
          </p:nvPr>
        </p:nvSpPr>
        <p:spPr/>
        <p:txBody>
          <a:bodyPr/>
          <a:lstStyle>
            <a:lvl1pPr>
              <a:defRPr/>
            </a:lvl1pPr>
          </a:lstStyle>
          <a:p>
            <a:pPr>
              <a:defRPr/>
            </a:pPr>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e titel en tekst">
    <p:spTree>
      <p:nvGrpSpPr>
        <p:cNvPr id="1" name=""/>
        <p:cNvGrpSpPr/>
        <p:nvPr/>
      </p:nvGrpSpPr>
      <p:grpSpPr>
        <a:xfrm>
          <a:off x="0" y="0"/>
          <a:ext cx="0" cy="0"/>
          <a:chOff x="0" y="0"/>
          <a:chExt cx="0" cy="0"/>
        </a:xfrm>
      </p:grpSpPr>
      <p:sp>
        <p:nvSpPr>
          <p:cNvPr id="3" name="Tijdelijke aanduiding voor verticale tekst 2"/>
          <p:cNvSpPr>
            <a:spLocks noGrp="1"/>
          </p:cNvSpPr>
          <p:nvPr>
            <p:ph type="body" orient="vert" idx="1"/>
          </p:nvPr>
        </p:nvSpPr>
        <p:spPr>
          <a:xfrm>
            <a:off x="2671671" y="8509044"/>
            <a:ext cx="22531480" cy="23793098"/>
          </a:xfrm>
          <a:prstGeom prst="rect">
            <a:avLst/>
          </a:prstGeom>
        </p:spPr>
        <p:txBody>
          <a:bodyPr vert="eaVert" lIns="76572" tIns="38286" rIns="76572" bIns="38286"/>
          <a:lstStyle>
            <a:lvl1pPr>
              <a:defRPr>
                <a:solidFill>
                  <a:srgbClr val="00393F"/>
                </a:solidFill>
              </a:defRPr>
            </a:lvl1pPr>
            <a:lvl2pPr>
              <a:defRPr>
                <a:solidFill>
                  <a:srgbClr val="00393F"/>
                </a:solidFill>
              </a:defRPr>
            </a:lvl2pPr>
            <a:lvl3pPr>
              <a:defRPr>
                <a:solidFill>
                  <a:srgbClr val="00393F"/>
                </a:solidFill>
              </a:defRPr>
            </a:lvl3pPr>
            <a:lvl4pPr>
              <a:defRPr>
                <a:solidFill>
                  <a:srgbClr val="00393F"/>
                </a:solidFill>
              </a:defRPr>
            </a:lvl4pPr>
            <a:lvl5pPr>
              <a:defRPr>
                <a:solidFill>
                  <a:srgbClr val="00393F"/>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8" name="Titel 9"/>
          <p:cNvSpPr>
            <a:spLocks noGrp="1"/>
          </p:cNvSpPr>
          <p:nvPr>
            <p:ph type="title"/>
          </p:nvPr>
        </p:nvSpPr>
        <p:spPr>
          <a:xfrm>
            <a:off x="2671670" y="5685115"/>
            <a:ext cx="22531480" cy="2884012"/>
          </a:xfrm>
          <a:prstGeom prst="rect">
            <a:avLst/>
          </a:prstGeom>
        </p:spPr>
        <p:txBody>
          <a:bodyPr lIns="76572" tIns="38286" rIns="76572" bIns="38286" anchor="ctr"/>
          <a:lstStyle>
            <a:lvl1pPr>
              <a:defRPr sz="8400" b="1">
                <a:solidFill>
                  <a:schemeClr val="bg1"/>
                </a:solidFill>
                <a:latin typeface="Arial" pitchFamily="34" charset="0"/>
                <a:cs typeface="Arial" pitchFamily="34" charset="0"/>
              </a:defRPr>
            </a:lvl1pPr>
          </a:lstStyle>
          <a:p>
            <a:r>
              <a:rPr lang="nl-NL" dirty="0" smtClean="0"/>
              <a:t>Klik om de stijl te bewerken</a:t>
            </a:r>
            <a:endParaRPr lang="nl-NL" dirty="0"/>
          </a:p>
        </p:txBody>
      </p:sp>
      <p:sp>
        <p:nvSpPr>
          <p:cNvPr id="4" name="Tijdelijke aanduiding voor voettekst 4"/>
          <p:cNvSpPr>
            <a:spLocks noGrp="1"/>
          </p:cNvSpPr>
          <p:nvPr>
            <p:ph type="ftr" sz="quarter" idx="10"/>
          </p:nvPr>
        </p:nvSpPr>
        <p:spPr/>
        <p:txBody>
          <a:bodyPr/>
          <a:lstStyle>
            <a:lvl1pPr>
              <a:defRPr/>
            </a:lvl1pPr>
          </a:lstStyle>
          <a:p>
            <a:pPr>
              <a:defRPr/>
            </a:pPr>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643287" y="8509044"/>
            <a:ext cx="22559863" cy="23761306"/>
          </a:xfrm>
          <a:prstGeom prst="rect">
            <a:avLst/>
          </a:prstGeom>
        </p:spPr>
        <p:txBody>
          <a:bodyPr lIns="76572" tIns="38286" rIns="76572" bIns="38286">
            <a:normAutofit/>
          </a:bodyPr>
          <a:lstStyle>
            <a:lvl1pPr>
              <a:defRPr sz="5000">
                <a:solidFill>
                  <a:srgbClr val="00393F"/>
                </a:solidFill>
                <a:latin typeface="Arial" pitchFamily="34" charset="0"/>
                <a:cs typeface="Arial" pitchFamily="34" charset="0"/>
              </a:defRPr>
            </a:lvl1pPr>
            <a:lvl2pPr>
              <a:defRPr sz="4500">
                <a:solidFill>
                  <a:srgbClr val="00393F"/>
                </a:solidFill>
                <a:latin typeface="Arial" pitchFamily="34" charset="0"/>
                <a:cs typeface="Arial" pitchFamily="34" charset="0"/>
              </a:defRPr>
            </a:lvl2pPr>
            <a:lvl3pPr>
              <a:defRPr sz="4000">
                <a:solidFill>
                  <a:srgbClr val="00393F"/>
                </a:solidFill>
                <a:latin typeface="Arial" pitchFamily="34" charset="0"/>
                <a:cs typeface="Arial" pitchFamily="34" charset="0"/>
              </a:defRPr>
            </a:lvl3pPr>
            <a:lvl4pPr>
              <a:defRPr sz="3700">
                <a:solidFill>
                  <a:srgbClr val="00393F"/>
                </a:solidFill>
                <a:latin typeface="Arial" pitchFamily="34" charset="0"/>
                <a:cs typeface="Arial" pitchFamily="34" charset="0"/>
              </a:defRPr>
            </a:lvl4pPr>
            <a:lvl5pPr>
              <a:defRPr sz="3700">
                <a:solidFill>
                  <a:srgbClr val="00393F"/>
                </a:solidFill>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0" name="Titel 9"/>
          <p:cNvSpPr>
            <a:spLocks noGrp="1"/>
          </p:cNvSpPr>
          <p:nvPr>
            <p:ph type="title"/>
          </p:nvPr>
        </p:nvSpPr>
        <p:spPr>
          <a:xfrm>
            <a:off x="2671670" y="5685115"/>
            <a:ext cx="22531480" cy="2884012"/>
          </a:xfrm>
          <a:prstGeom prst="rect">
            <a:avLst/>
          </a:prstGeom>
        </p:spPr>
        <p:txBody>
          <a:bodyPr lIns="76572" tIns="38286" rIns="76572" bIns="38286" anchor="ctr"/>
          <a:lstStyle>
            <a:lvl1pPr>
              <a:defRPr sz="8400" b="1">
                <a:solidFill>
                  <a:schemeClr val="bg1"/>
                </a:solidFill>
                <a:latin typeface="Arial" pitchFamily="34" charset="0"/>
                <a:cs typeface="Arial" pitchFamily="34" charset="0"/>
              </a:defRPr>
            </a:lvl1pPr>
          </a:lstStyle>
          <a:p>
            <a:r>
              <a:rPr lang="nl-NL" dirty="0" smtClean="0"/>
              <a:t>Klik om de stijl te bewerken</a:t>
            </a:r>
            <a:endParaRPr lang="nl-NL" dirty="0"/>
          </a:p>
        </p:txBody>
      </p:sp>
      <p:sp>
        <p:nvSpPr>
          <p:cNvPr id="4" name="Tijdelijke aanduiding voor voettekst 4"/>
          <p:cNvSpPr>
            <a:spLocks noGrp="1"/>
          </p:cNvSpPr>
          <p:nvPr>
            <p:ph type="ftr" sz="quarter" idx="10"/>
          </p:nvPr>
        </p:nvSpPr>
        <p:spPr/>
        <p:txBody>
          <a:bodyPr/>
          <a:lstStyle>
            <a:lvl1pPr>
              <a:defRPr/>
            </a:lvl1pPr>
          </a:lstStyle>
          <a:p>
            <a:pPr>
              <a:defRPr/>
            </a:pPr>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Ondertitel 2"/>
          <p:cNvSpPr>
            <a:spLocks noGrp="1"/>
          </p:cNvSpPr>
          <p:nvPr>
            <p:ph type="subTitle" idx="1"/>
          </p:nvPr>
        </p:nvSpPr>
        <p:spPr>
          <a:xfrm>
            <a:off x="2671670" y="8569127"/>
            <a:ext cx="22531480" cy="4145767"/>
          </a:xfrm>
          <a:prstGeom prst="rect">
            <a:avLst/>
          </a:prstGeom>
        </p:spPr>
        <p:txBody>
          <a:bodyPr lIns="76572" tIns="38286" rIns="76572" bIns="38286">
            <a:normAutofit/>
          </a:bodyPr>
          <a:lstStyle>
            <a:lvl1pPr marL="0" indent="0" algn="ctr">
              <a:buNone/>
              <a:defRPr sz="7400">
                <a:solidFill>
                  <a:schemeClr val="tx1">
                    <a:tint val="75000"/>
                  </a:schemeClr>
                </a:solidFill>
                <a:latin typeface="Arial" pitchFamily="34" charset="0"/>
                <a:cs typeface="Arial" pitchFamily="34" charset="0"/>
              </a:defRPr>
            </a:lvl1pPr>
            <a:lvl2pPr marL="1748671" indent="0" algn="ctr">
              <a:buNone/>
              <a:defRPr>
                <a:solidFill>
                  <a:schemeClr val="tx1">
                    <a:tint val="75000"/>
                  </a:schemeClr>
                </a:solidFill>
              </a:defRPr>
            </a:lvl2pPr>
            <a:lvl3pPr marL="3497343" indent="0" algn="ctr">
              <a:buNone/>
              <a:defRPr>
                <a:solidFill>
                  <a:schemeClr val="tx1">
                    <a:tint val="75000"/>
                  </a:schemeClr>
                </a:solidFill>
              </a:defRPr>
            </a:lvl3pPr>
            <a:lvl4pPr marL="5246015" indent="0" algn="ctr">
              <a:buNone/>
              <a:defRPr>
                <a:solidFill>
                  <a:schemeClr val="tx1">
                    <a:tint val="75000"/>
                  </a:schemeClr>
                </a:solidFill>
              </a:defRPr>
            </a:lvl4pPr>
            <a:lvl5pPr marL="6994686" indent="0" algn="ctr">
              <a:buNone/>
              <a:defRPr>
                <a:solidFill>
                  <a:schemeClr val="tx1">
                    <a:tint val="75000"/>
                  </a:schemeClr>
                </a:solidFill>
              </a:defRPr>
            </a:lvl5pPr>
            <a:lvl6pPr marL="8743357" indent="0" algn="ctr">
              <a:buNone/>
              <a:defRPr>
                <a:solidFill>
                  <a:schemeClr val="tx1">
                    <a:tint val="75000"/>
                  </a:schemeClr>
                </a:solidFill>
              </a:defRPr>
            </a:lvl6pPr>
            <a:lvl7pPr marL="10492029" indent="0" algn="ctr">
              <a:buNone/>
              <a:defRPr>
                <a:solidFill>
                  <a:schemeClr val="tx1">
                    <a:tint val="75000"/>
                  </a:schemeClr>
                </a:solidFill>
              </a:defRPr>
            </a:lvl7pPr>
            <a:lvl8pPr marL="12240700" indent="0" algn="ctr">
              <a:buNone/>
              <a:defRPr>
                <a:solidFill>
                  <a:schemeClr val="tx1">
                    <a:tint val="75000"/>
                  </a:schemeClr>
                </a:solidFill>
              </a:defRPr>
            </a:lvl8pPr>
            <a:lvl9pPr marL="13989372" indent="0" algn="ctr">
              <a:buNone/>
              <a:defRPr>
                <a:solidFill>
                  <a:schemeClr val="tx1">
                    <a:tint val="75000"/>
                  </a:schemeClr>
                </a:solidFill>
              </a:defRPr>
            </a:lvl9pPr>
          </a:lstStyle>
          <a:p>
            <a:r>
              <a:rPr lang="nl-NL" dirty="0" smtClean="0"/>
              <a:t>Klik om het opmaakprofiel van de modelondertitel te bewerken</a:t>
            </a:r>
            <a:endParaRPr lang="nl-NL" dirty="0"/>
          </a:p>
        </p:txBody>
      </p:sp>
      <p:sp>
        <p:nvSpPr>
          <p:cNvPr id="12" name="Titel 9"/>
          <p:cNvSpPr>
            <a:spLocks noGrp="1"/>
          </p:cNvSpPr>
          <p:nvPr>
            <p:ph type="title"/>
          </p:nvPr>
        </p:nvSpPr>
        <p:spPr>
          <a:xfrm>
            <a:off x="2671670" y="5685115"/>
            <a:ext cx="22531480" cy="2884012"/>
          </a:xfrm>
          <a:prstGeom prst="rect">
            <a:avLst/>
          </a:prstGeom>
        </p:spPr>
        <p:txBody>
          <a:bodyPr lIns="76572" tIns="38286" rIns="76572" bIns="38286" anchor="ctr"/>
          <a:lstStyle>
            <a:lvl1pPr>
              <a:defRPr sz="8400" b="1">
                <a:solidFill>
                  <a:schemeClr val="bg1"/>
                </a:solidFill>
                <a:latin typeface="Arial" pitchFamily="34" charset="0"/>
                <a:cs typeface="Arial" pitchFamily="34" charset="0"/>
              </a:defRPr>
            </a:lvl1pPr>
          </a:lstStyle>
          <a:p>
            <a:r>
              <a:rPr lang="nl-NL" dirty="0" smtClean="0"/>
              <a:t>Klik om de stijl te bewerken</a:t>
            </a:r>
            <a:endParaRPr lang="nl-NL" dirty="0"/>
          </a:p>
        </p:txBody>
      </p:sp>
      <p:sp>
        <p:nvSpPr>
          <p:cNvPr id="4" name="Tijdelijke aanduiding voor voettekst 4"/>
          <p:cNvSpPr>
            <a:spLocks noGrp="1"/>
          </p:cNvSpPr>
          <p:nvPr>
            <p:ph type="ftr" sz="quarter" idx="10"/>
          </p:nvPr>
        </p:nvSpPr>
        <p:spPr/>
        <p:txBody>
          <a:bodyPr/>
          <a:lstStyle>
            <a:lvl1pPr>
              <a:defRPr/>
            </a:lvl1pPr>
          </a:lstStyle>
          <a:p>
            <a:pPr>
              <a:defRPr/>
            </a:pPr>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2671670" y="8509044"/>
            <a:ext cx="11131392" cy="23761306"/>
          </a:xfrm>
          <a:prstGeom prst="rect">
            <a:avLst/>
          </a:prstGeom>
        </p:spPr>
        <p:txBody>
          <a:bodyPr lIns="76572" tIns="38286" rIns="76572" bIns="38286">
            <a:normAutofit/>
          </a:bodyPr>
          <a:lstStyle>
            <a:lvl1pPr>
              <a:defRPr sz="5000">
                <a:solidFill>
                  <a:srgbClr val="00393F"/>
                </a:solidFill>
              </a:defRPr>
            </a:lvl1pPr>
            <a:lvl2pPr>
              <a:defRPr sz="4500">
                <a:solidFill>
                  <a:srgbClr val="00393F"/>
                </a:solidFill>
              </a:defRPr>
            </a:lvl2pPr>
            <a:lvl3pPr>
              <a:defRPr sz="4000">
                <a:solidFill>
                  <a:srgbClr val="00393F"/>
                </a:solidFill>
              </a:defRPr>
            </a:lvl3pPr>
            <a:lvl4pPr>
              <a:defRPr sz="3700">
                <a:solidFill>
                  <a:srgbClr val="00393F"/>
                </a:solidFill>
              </a:defRPr>
            </a:lvl4pPr>
            <a:lvl5pPr>
              <a:defRPr sz="3700">
                <a:solidFill>
                  <a:srgbClr val="00393F"/>
                </a:solidFill>
              </a:defRPr>
            </a:lvl5pPr>
            <a:lvl6pPr>
              <a:defRPr sz="6900"/>
            </a:lvl6pPr>
            <a:lvl7pPr>
              <a:defRPr sz="6900"/>
            </a:lvl7pPr>
            <a:lvl8pPr>
              <a:defRPr sz="6900"/>
            </a:lvl8pPr>
            <a:lvl9pPr>
              <a:defRPr sz="69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inhoud 3"/>
          <p:cNvSpPr>
            <a:spLocks noGrp="1"/>
          </p:cNvSpPr>
          <p:nvPr>
            <p:ph sz="half" idx="2"/>
          </p:nvPr>
        </p:nvSpPr>
        <p:spPr>
          <a:xfrm>
            <a:off x="14075810" y="8509044"/>
            <a:ext cx="11131392" cy="23761306"/>
          </a:xfrm>
          <a:prstGeom prst="rect">
            <a:avLst/>
          </a:prstGeom>
        </p:spPr>
        <p:txBody>
          <a:bodyPr lIns="76572" tIns="38286" rIns="76572" bIns="38286">
            <a:normAutofit/>
          </a:bodyPr>
          <a:lstStyle>
            <a:lvl1pPr>
              <a:defRPr sz="5000">
                <a:solidFill>
                  <a:srgbClr val="00393F"/>
                </a:solidFill>
              </a:defRPr>
            </a:lvl1pPr>
            <a:lvl2pPr>
              <a:defRPr sz="4500">
                <a:solidFill>
                  <a:srgbClr val="00393F"/>
                </a:solidFill>
              </a:defRPr>
            </a:lvl2pPr>
            <a:lvl3pPr>
              <a:defRPr sz="4000">
                <a:solidFill>
                  <a:srgbClr val="00393F"/>
                </a:solidFill>
              </a:defRPr>
            </a:lvl3pPr>
            <a:lvl4pPr>
              <a:defRPr sz="3700">
                <a:solidFill>
                  <a:srgbClr val="00393F"/>
                </a:solidFill>
              </a:defRPr>
            </a:lvl4pPr>
            <a:lvl5pPr>
              <a:defRPr sz="3700">
                <a:solidFill>
                  <a:srgbClr val="00393F"/>
                </a:solidFill>
              </a:defRPr>
            </a:lvl5pPr>
            <a:lvl6pPr>
              <a:defRPr sz="6900"/>
            </a:lvl6pPr>
            <a:lvl7pPr>
              <a:defRPr sz="6900"/>
            </a:lvl7pPr>
            <a:lvl8pPr>
              <a:defRPr sz="6900"/>
            </a:lvl8pPr>
            <a:lvl9pPr>
              <a:defRPr sz="69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9" name="Titel 9"/>
          <p:cNvSpPr>
            <a:spLocks noGrp="1"/>
          </p:cNvSpPr>
          <p:nvPr>
            <p:ph type="title"/>
          </p:nvPr>
        </p:nvSpPr>
        <p:spPr>
          <a:xfrm>
            <a:off x="2671670" y="5685115"/>
            <a:ext cx="22531480" cy="2884012"/>
          </a:xfrm>
          <a:prstGeom prst="rect">
            <a:avLst/>
          </a:prstGeom>
        </p:spPr>
        <p:txBody>
          <a:bodyPr lIns="76572" tIns="38286" rIns="76572" bIns="38286" anchor="ctr"/>
          <a:lstStyle>
            <a:lvl1pPr>
              <a:defRPr sz="8400" b="1">
                <a:solidFill>
                  <a:schemeClr val="bg1"/>
                </a:solidFill>
                <a:latin typeface="Arial" pitchFamily="34" charset="0"/>
                <a:cs typeface="Arial" pitchFamily="34" charset="0"/>
              </a:defRPr>
            </a:lvl1pPr>
          </a:lstStyle>
          <a:p>
            <a:r>
              <a:rPr lang="nl-NL" dirty="0" smtClean="0"/>
              <a:t>Klik om de stijl te bewerken</a:t>
            </a:r>
            <a:endParaRPr lang="nl-NL" dirty="0"/>
          </a:p>
        </p:txBody>
      </p:sp>
      <p:sp>
        <p:nvSpPr>
          <p:cNvPr id="5" name="Tijdelijke aanduiding voor voettekst 4"/>
          <p:cNvSpPr>
            <a:spLocks noGrp="1"/>
          </p:cNvSpPr>
          <p:nvPr>
            <p:ph type="ftr" sz="quarter" idx="10"/>
          </p:nvPr>
        </p:nvSpPr>
        <p:spPr/>
        <p:txBody>
          <a:bodyPr/>
          <a:lstStyle>
            <a:lvl1pPr>
              <a:defRPr/>
            </a:lvl1pPr>
          </a:lstStyle>
          <a:p>
            <a:pPr>
              <a:defRPr/>
            </a:pPr>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2671670" y="8509044"/>
            <a:ext cx="11135768" cy="2403342"/>
          </a:xfrm>
          <a:prstGeom prst="rect">
            <a:avLst/>
          </a:prstGeom>
        </p:spPr>
        <p:txBody>
          <a:bodyPr lIns="76572" tIns="38286" rIns="76572" bIns="38286" anchor="b">
            <a:noAutofit/>
          </a:bodyPr>
          <a:lstStyle>
            <a:lvl1pPr marL="0" indent="0">
              <a:buNone/>
              <a:defRPr sz="6700" b="1">
                <a:solidFill>
                  <a:srgbClr val="00393F"/>
                </a:solidFill>
              </a:defRPr>
            </a:lvl1pPr>
            <a:lvl2pPr marL="1748671" indent="0">
              <a:buNone/>
              <a:defRPr sz="7600" b="1"/>
            </a:lvl2pPr>
            <a:lvl3pPr marL="3497343" indent="0">
              <a:buNone/>
              <a:defRPr sz="6900" b="1"/>
            </a:lvl3pPr>
            <a:lvl4pPr marL="5246015" indent="0">
              <a:buNone/>
              <a:defRPr sz="6100" b="1"/>
            </a:lvl4pPr>
            <a:lvl5pPr marL="6994686" indent="0">
              <a:buNone/>
              <a:defRPr sz="6100" b="1"/>
            </a:lvl5pPr>
            <a:lvl6pPr marL="8743357" indent="0">
              <a:buNone/>
              <a:defRPr sz="6100" b="1"/>
            </a:lvl6pPr>
            <a:lvl7pPr marL="10492029" indent="0">
              <a:buNone/>
              <a:defRPr sz="6100" b="1"/>
            </a:lvl7pPr>
            <a:lvl8pPr marL="12240700" indent="0">
              <a:buNone/>
              <a:defRPr sz="6100" b="1"/>
            </a:lvl8pPr>
            <a:lvl9pPr marL="13989372" indent="0">
              <a:buNone/>
              <a:defRPr sz="6100" b="1"/>
            </a:lvl9pPr>
          </a:lstStyle>
          <a:p>
            <a:pPr lvl="0"/>
            <a:r>
              <a:rPr lang="nl-NL" dirty="0" smtClean="0"/>
              <a:t>Klik om de modelstijlen te bewerken</a:t>
            </a:r>
          </a:p>
        </p:txBody>
      </p:sp>
      <p:sp>
        <p:nvSpPr>
          <p:cNvPr id="4" name="Tijdelijke aanduiding voor inhoud 3"/>
          <p:cNvSpPr>
            <a:spLocks noGrp="1"/>
          </p:cNvSpPr>
          <p:nvPr>
            <p:ph sz="half" idx="2"/>
          </p:nvPr>
        </p:nvSpPr>
        <p:spPr>
          <a:xfrm>
            <a:off x="2671670" y="10912388"/>
            <a:ext cx="11135768" cy="21329670"/>
          </a:xfrm>
          <a:prstGeom prst="rect">
            <a:avLst/>
          </a:prstGeom>
        </p:spPr>
        <p:txBody>
          <a:bodyPr lIns="76572" tIns="38286" rIns="76572" bIns="38286">
            <a:normAutofit/>
          </a:bodyPr>
          <a:lstStyle>
            <a:lvl1pPr>
              <a:defRPr sz="5000">
                <a:solidFill>
                  <a:srgbClr val="00393F"/>
                </a:solidFill>
              </a:defRPr>
            </a:lvl1pPr>
            <a:lvl2pPr>
              <a:defRPr sz="4500">
                <a:solidFill>
                  <a:srgbClr val="00393F"/>
                </a:solidFill>
              </a:defRPr>
            </a:lvl2pPr>
            <a:lvl3pPr>
              <a:defRPr sz="4000">
                <a:solidFill>
                  <a:srgbClr val="00393F"/>
                </a:solidFill>
              </a:defRPr>
            </a:lvl3pPr>
            <a:lvl4pPr>
              <a:defRPr sz="3700">
                <a:solidFill>
                  <a:srgbClr val="00393F"/>
                </a:solidFill>
              </a:defRPr>
            </a:lvl4pPr>
            <a:lvl5pPr>
              <a:defRPr sz="3700">
                <a:solidFill>
                  <a:srgbClr val="00393F"/>
                </a:solidFill>
              </a:defRPr>
            </a:lvl5pPr>
            <a:lvl6pPr>
              <a:defRPr sz="6100"/>
            </a:lvl6pPr>
            <a:lvl7pPr>
              <a:defRPr sz="6100"/>
            </a:lvl7pPr>
            <a:lvl8pPr>
              <a:defRPr sz="6100"/>
            </a:lvl8pPr>
            <a:lvl9pPr>
              <a:defRPr sz="61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5" name="Tijdelijke aanduiding voor tekst 4"/>
          <p:cNvSpPr>
            <a:spLocks noGrp="1"/>
          </p:cNvSpPr>
          <p:nvPr>
            <p:ph type="body" sz="quarter" idx="3"/>
          </p:nvPr>
        </p:nvSpPr>
        <p:spPr>
          <a:xfrm>
            <a:off x="14067059" y="8509044"/>
            <a:ext cx="11140143" cy="2403342"/>
          </a:xfrm>
          <a:prstGeom prst="rect">
            <a:avLst/>
          </a:prstGeom>
        </p:spPr>
        <p:txBody>
          <a:bodyPr lIns="76572" tIns="38286" rIns="76572" bIns="38286" anchor="b"/>
          <a:lstStyle>
            <a:lvl1pPr marL="0" indent="0">
              <a:buNone/>
              <a:defRPr sz="6700" b="1">
                <a:solidFill>
                  <a:srgbClr val="00393F"/>
                </a:solidFill>
              </a:defRPr>
            </a:lvl1pPr>
            <a:lvl2pPr marL="1748671" indent="0">
              <a:buNone/>
              <a:defRPr sz="7600" b="1"/>
            </a:lvl2pPr>
            <a:lvl3pPr marL="3497343" indent="0">
              <a:buNone/>
              <a:defRPr sz="6900" b="1"/>
            </a:lvl3pPr>
            <a:lvl4pPr marL="5246015" indent="0">
              <a:buNone/>
              <a:defRPr sz="6100" b="1"/>
            </a:lvl4pPr>
            <a:lvl5pPr marL="6994686" indent="0">
              <a:buNone/>
              <a:defRPr sz="6100" b="1"/>
            </a:lvl5pPr>
            <a:lvl6pPr marL="8743357" indent="0">
              <a:buNone/>
              <a:defRPr sz="6100" b="1"/>
            </a:lvl6pPr>
            <a:lvl7pPr marL="10492029" indent="0">
              <a:buNone/>
              <a:defRPr sz="6100" b="1"/>
            </a:lvl7pPr>
            <a:lvl8pPr marL="12240700" indent="0">
              <a:buNone/>
              <a:defRPr sz="6100" b="1"/>
            </a:lvl8pPr>
            <a:lvl9pPr marL="13989372" indent="0">
              <a:buNone/>
              <a:defRPr sz="6100" b="1"/>
            </a:lvl9pPr>
          </a:lstStyle>
          <a:p>
            <a:pPr lvl="0"/>
            <a:r>
              <a:rPr lang="nl-NL" dirty="0" smtClean="0"/>
              <a:t>Klik om de modelstijlen te bewerken</a:t>
            </a:r>
          </a:p>
        </p:txBody>
      </p:sp>
      <p:sp>
        <p:nvSpPr>
          <p:cNvPr id="6" name="Tijdelijke aanduiding voor inhoud 5"/>
          <p:cNvSpPr>
            <a:spLocks noGrp="1"/>
          </p:cNvSpPr>
          <p:nvPr>
            <p:ph sz="quarter" idx="4"/>
          </p:nvPr>
        </p:nvSpPr>
        <p:spPr>
          <a:xfrm>
            <a:off x="14067059" y="10912388"/>
            <a:ext cx="11140143" cy="21329670"/>
          </a:xfrm>
          <a:prstGeom prst="rect">
            <a:avLst/>
          </a:prstGeom>
        </p:spPr>
        <p:txBody>
          <a:bodyPr lIns="76572" tIns="38286" rIns="76572" bIns="38286">
            <a:normAutofit/>
          </a:bodyPr>
          <a:lstStyle>
            <a:lvl1pPr>
              <a:defRPr sz="5000">
                <a:solidFill>
                  <a:srgbClr val="00393F"/>
                </a:solidFill>
              </a:defRPr>
            </a:lvl1pPr>
            <a:lvl2pPr>
              <a:defRPr sz="4500">
                <a:solidFill>
                  <a:srgbClr val="00393F"/>
                </a:solidFill>
              </a:defRPr>
            </a:lvl2pPr>
            <a:lvl3pPr>
              <a:defRPr sz="4000">
                <a:solidFill>
                  <a:srgbClr val="00393F"/>
                </a:solidFill>
              </a:defRPr>
            </a:lvl3pPr>
            <a:lvl4pPr>
              <a:defRPr sz="3700">
                <a:solidFill>
                  <a:srgbClr val="00393F"/>
                </a:solidFill>
              </a:defRPr>
            </a:lvl4pPr>
            <a:lvl5pPr>
              <a:defRPr sz="3700">
                <a:solidFill>
                  <a:srgbClr val="00393F"/>
                </a:solidFill>
              </a:defRPr>
            </a:lvl5pPr>
            <a:lvl6pPr>
              <a:defRPr sz="6100"/>
            </a:lvl6pPr>
            <a:lvl7pPr>
              <a:defRPr sz="6100"/>
            </a:lvl7pPr>
            <a:lvl8pPr>
              <a:defRPr sz="6100"/>
            </a:lvl8pPr>
            <a:lvl9pPr>
              <a:defRPr sz="61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1" name="Titel 9"/>
          <p:cNvSpPr>
            <a:spLocks noGrp="1"/>
          </p:cNvSpPr>
          <p:nvPr>
            <p:ph type="title"/>
          </p:nvPr>
        </p:nvSpPr>
        <p:spPr>
          <a:xfrm>
            <a:off x="2671670" y="5685115"/>
            <a:ext cx="22531480" cy="2884012"/>
          </a:xfrm>
          <a:prstGeom prst="rect">
            <a:avLst/>
          </a:prstGeom>
        </p:spPr>
        <p:txBody>
          <a:bodyPr lIns="76572" tIns="38286" rIns="76572" bIns="38286" anchor="ctr"/>
          <a:lstStyle>
            <a:lvl1pPr>
              <a:defRPr sz="8400" b="1">
                <a:solidFill>
                  <a:schemeClr val="bg1"/>
                </a:solidFill>
                <a:latin typeface="Arial" pitchFamily="34" charset="0"/>
                <a:cs typeface="Arial" pitchFamily="34" charset="0"/>
              </a:defRPr>
            </a:lvl1pPr>
          </a:lstStyle>
          <a:p>
            <a:r>
              <a:rPr lang="nl-NL" dirty="0" smtClean="0"/>
              <a:t>Klik om de stijl te bewerken</a:t>
            </a:r>
            <a:endParaRPr lang="nl-NL" dirty="0"/>
          </a:p>
        </p:txBody>
      </p:sp>
      <p:sp>
        <p:nvSpPr>
          <p:cNvPr id="7" name="Tijdelijke aanduiding voor voettekst 4"/>
          <p:cNvSpPr>
            <a:spLocks noGrp="1"/>
          </p:cNvSpPr>
          <p:nvPr>
            <p:ph type="ftr" sz="quarter" idx="10"/>
          </p:nvPr>
        </p:nvSpPr>
        <p:spPr/>
        <p:txBody>
          <a:bodyPr/>
          <a:lstStyle>
            <a:lvl1pPr>
              <a:defRPr/>
            </a:lvl1pPr>
          </a:lstStyle>
          <a:p>
            <a:pPr>
              <a:defRPr/>
            </a:pPr>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7" name="Titel 9"/>
          <p:cNvSpPr>
            <a:spLocks noGrp="1"/>
          </p:cNvSpPr>
          <p:nvPr>
            <p:ph type="title"/>
          </p:nvPr>
        </p:nvSpPr>
        <p:spPr>
          <a:xfrm>
            <a:off x="2671670" y="5685115"/>
            <a:ext cx="22531480" cy="2884012"/>
          </a:xfrm>
          <a:prstGeom prst="rect">
            <a:avLst/>
          </a:prstGeom>
        </p:spPr>
        <p:txBody>
          <a:bodyPr lIns="76572" tIns="38286" rIns="76572" bIns="38286" anchor="ctr"/>
          <a:lstStyle>
            <a:lvl1pPr>
              <a:defRPr sz="8400" b="1">
                <a:solidFill>
                  <a:schemeClr val="bg1"/>
                </a:solidFill>
                <a:latin typeface="Arial" pitchFamily="34" charset="0"/>
                <a:cs typeface="Arial" pitchFamily="34" charset="0"/>
              </a:defRPr>
            </a:lvl1pPr>
          </a:lstStyle>
          <a:p>
            <a:r>
              <a:rPr lang="nl-NL" dirty="0" smtClean="0"/>
              <a:t>Klik om de stijl te bewerken</a:t>
            </a:r>
            <a:endParaRPr lang="nl-NL" dirty="0"/>
          </a:p>
        </p:txBody>
      </p:sp>
      <p:sp>
        <p:nvSpPr>
          <p:cNvPr id="3" name="Tijdelijke aanduiding voor voettekst 4"/>
          <p:cNvSpPr>
            <a:spLocks noGrp="1"/>
          </p:cNvSpPr>
          <p:nvPr>
            <p:ph type="ftr" sz="quarter" idx="10"/>
          </p:nvPr>
        </p:nvSpPr>
        <p:spPr/>
        <p:txBody>
          <a:bodyPr/>
          <a:lstStyle>
            <a:lvl1pPr>
              <a:defRPr/>
            </a:lvl1pPr>
          </a:lstStyle>
          <a:p>
            <a:pPr>
              <a:defRPr/>
            </a:pPr>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6" name="Titel 9"/>
          <p:cNvSpPr>
            <a:spLocks noGrp="1"/>
          </p:cNvSpPr>
          <p:nvPr>
            <p:ph type="title"/>
          </p:nvPr>
        </p:nvSpPr>
        <p:spPr>
          <a:xfrm>
            <a:off x="2671670" y="5685115"/>
            <a:ext cx="22531480" cy="2884012"/>
          </a:xfrm>
          <a:prstGeom prst="rect">
            <a:avLst/>
          </a:prstGeom>
        </p:spPr>
        <p:txBody>
          <a:bodyPr lIns="76572" tIns="38286" rIns="76572" bIns="38286" anchor="ctr"/>
          <a:lstStyle>
            <a:lvl1pPr>
              <a:defRPr sz="8400" b="1">
                <a:solidFill>
                  <a:schemeClr val="bg1"/>
                </a:solidFill>
                <a:latin typeface="Arial" pitchFamily="34" charset="0"/>
                <a:cs typeface="Arial" pitchFamily="34" charset="0"/>
              </a:defRPr>
            </a:lvl1pPr>
          </a:lstStyle>
          <a:p>
            <a:r>
              <a:rPr lang="nl-NL" dirty="0" smtClean="0"/>
              <a:t>Klik om de stijl te bewerken</a:t>
            </a:r>
            <a:endParaRPr lang="nl-NL" dirty="0"/>
          </a:p>
        </p:txBody>
      </p:sp>
      <p:sp>
        <p:nvSpPr>
          <p:cNvPr id="3" name="Tijdelijke aanduiding voor voettekst 4"/>
          <p:cNvSpPr>
            <a:spLocks noGrp="1"/>
          </p:cNvSpPr>
          <p:nvPr>
            <p:ph type="ftr" sz="quarter" idx="10"/>
          </p:nvPr>
        </p:nvSpPr>
        <p:spPr/>
        <p:txBody>
          <a:bodyPr/>
          <a:lstStyle>
            <a:lvl1pPr>
              <a:defRPr/>
            </a:lvl1pPr>
          </a:lstStyle>
          <a:p>
            <a:pPr>
              <a:defRPr/>
            </a:pPr>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5" name="Titel 9"/>
          <p:cNvSpPr txBox="1">
            <a:spLocks/>
          </p:cNvSpPr>
          <p:nvPr userDrawn="1"/>
        </p:nvSpPr>
        <p:spPr>
          <a:xfrm>
            <a:off x="2671763" y="5684838"/>
            <a:ext cx="22531387" cy="2884487"/>
          </a:xfrm>
          <a:prstGeom prst="rect">
            <a:avLst/>
          </a:prstGeom>
        </p:spPr>
        <p:txBody>
          <a:bodyPr lIns="76572" tIns="38286" rIns="76572" bIns="38286" anchor="ctr"/>
          <a:lstStyle>
            <a:lvl1pPr>
              <a:defRPr sz="10000" b="1">
                <a:solidFill>
                  <a:schemeClr val="bg1"/>
                </a:solidFill>
                <a:latin typeface="Arial" pitchFamily="34" charset="0"/>
                <a:cs typeface="Arial" pitchFamily="34" charset="0"/>
              </a:defRPr>
            </a:lvl1pPr>
          </a:lstStyle>
          <a:p>
            <a:pPr algn="ctr" defTabSz="3497343" fontAlgn="auto">
              <a:spcAft>
                <a:spcPts val="0"/>
              </a:spcAft>
              <a:defRPr/>
            </a:pPr>
            <a:r>
              <a:rPr lang="nl-NL" dirty="0" smtClean="0">
                <a:ea typeface="+mj-ea"/>
              </a:rPr>
              <a:t>Klik om de stijl te bewerken</a:t>
            </a:r>
          </a:p>
        </p:txBody>
      </p:sp>
      <p:sp>
        <p:nvSpPr>
          <p:cNvPr id="2" name="Titel 1"/>
          <p:cNvSpPr>
            <a:spLocks noGrp="1"/>
          </p:cNvSpPr>
          <p:nvPr>
            <p:ph type="title"/>
          </p:nvPr>
        </p:nvSpPr>
        <p:spPr>
          <a:xfrm>
            <a:off x="2643289" y="8482908"/>
            <a:ext cx="8291663" cy="2429479"/>
          </a:xfrm>
          <a:prstGeom prst="rect">
            <a:avLst/>
          </a:prstGeom>
        </p:spPr>
        <p:txBody>
          <a:bodyPr lIns="76572" tIns="38286" rIns="76572" bIns="38286" anchor="b"/>
          <a:lstStyle>
            <a:lvl1pPr algn="l">
              <a:defRPr sz="6700" b="1">
                <a:solidFill>
                  <a:srgbClr val="00393F"/>
                </a:solidFill>
                <a:latin typeface="Arial" pitchFamily="34" charset="0"/>
                <a:cs typeface="Arial" pitchFamily="34" charset="0"/>
              </a:defRPr>
            </a:lvl1pPr>
          </a:lstStyle>
          <a:p>
            <a:r>
              <a:rPr lang="nl-NL" dirty="0" smtClean="0"/>
              <a:t>Klik om de stijl te bewerken</a:t>
            </a:r>
            <a:endParaRPr lang="nl-NL" dirty="0"/>
          </a:p>
        </p:txBody>
      </p:sp>
      <p:sp>
        <p:nvSpPr>
          <p:cNvPr id="3" name="Tijdelijke aanduiding voor inhoud 2"/>
          <p:cNvSpPr>
            <a:spLocks noGrp="1"/>
          </p:cNvSpPr>
          <p:nvPr>
            <p:ph idx="1"/>
          </p:nvPr>
        </p:nvSpPr>
        <p:spPr>
          <a:xfrm>
            <a:off x="11236862" y="8482910"/>
            <a:ext cx="13966288" cy="23759148"/>
          </a:xfrm>
          <a:prstGeom prst="rect">
            <a:avLst/>
          </a:prstGeom>
        </p:spPr>
        <p:txBody>
          <a:bodyPr lIns="76572" tIns="38286" rIns="76572" bIns="38286">
            <a:normAutofit/>
          </a:bodyPr>
          <a:lstStyle>
            <a:lvl1pPr>
              <a:defRPr sz="5000">
                <a:solidFill>
                  <a:srgbClr val="00393F"/>
                </a:solidFill>
              </a:defRPr>
            </a:lvl1pPr>
            <a:lvl2pPr>
              <a:defRPr sz="4500">
                <a:solidFill>
                  <a:srgbClr val="00393F"/>
                </a:solidFill>
              </a:defRPr>
            </a:lvl2pPr>
            <a:lvl3pPr>
              <a:defRPr sz="4000">
                <a:solidFill>
                  <a:srgbClr val="00393F"/>
                </a:solidFill>
              </a:defRPr>
            </a:lvl3pPr>
            <a:lvl4pPr>
              <a:defRPr sz="3700">
                <a:solidFill>
                  <a:srgbClr val="00393F"/>
                </a:solidFill>
              </a:defRPr>
            </a:lvl4pPr>
            <a:lvl5pPr>
              <a:defRPr sz="3700">
                <a:solidFill>
                  <a:srgbClr val="00393F"/>
                </a:solidFill>
              </a:defRPr>
            </a:lvl5pPr>
            <a:lvl6pPr>
              <a:defRPr sz="7600"/>
            </a:lvl6pPr>
            <a:lvl7pPr>
              <a:defRPr sz="7600"/>
            </a:lvl7pPr>
            <a:lvl8pPr>
              <a:defRPr sz="7600"/>
            </a:lvl8pPr>
            <a:lvl9pPr>
              <a:defRPr sz="76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tekst 3"/>
          <p:cNvSpPr>
            <a:spLocks noGrp="1"/>
          </p:cNvSpPr>
          <p:nvPr>
            <p:ph type="body" sz="half" idx="2"/>
          </p:nvPr>
        </p:nvSpPr>
        <p:spPr>
          <a:xfrm>
            <a:off x="2645018" y="11152721"/>
            <a:ext cx="8291663" cy="21089337"/>
          </a:xfrm>
          <a:prstGeom prst="rect">
            <a:avLst/>
          </a:prstGeom>
        </p:spPr>
        <p:txBody>
          <a:bodyPr lIns="76572" tIns="38286" rIns="76572" bIns="38286">
            <a:normAutofit/>
          </a:bodyPr>
          <a:lstStyle>
            <a:lvl1pPr marL="0" indent="0">
              <a:buNone/>
              <a:defRPr sz="5000">
                <a:solidFill>
                  <a:srgbClr val="00393F"/>
                </a:solidFill>
              </a:defRPr>
            </a:lvl1pPr>
            <a:lvl2pPr marL="1748671" indent="0">
              <a:buNone/>
              <a:defRPr sz="4600"/>
            </a:lvl2pPr>
            <a:lvl3pPr marL="3497343" indent="0">
              <a:buNone/>
              <a:defRPr sz="3900"/>
            </a:lvl3pPr>
            <a:lvl4pPr marL="5246015" indent="0">
              <a:buNone/>
              <a:defRPr sz="3400"/>
            </a:lvl4pPr>
            <a:lvl5pPr marL="6994686" indent="0">
              <a:buNone/>
              <a:defRPr sz="3400"/>
            </a:lvl5pPr>
            <a:lvl6pPr marL="8743357" indent="0">
              <a:buNone/>
              <a:defRPr sz="3400"/>
            </a:lvl6pPr>
            <a:lvl7pPr marL="10492029" indent="0">
              <a:buNone/>
              <a:defRPr sz="3400"/>
            </a:lvl7pPr>
            <a:lvl8pPr marL="12240700" indent="0">
              <a:buNone/>
              <a:defRPr sz="3400"/>
            </a:lvl8pPr>
            <a:lvl9pPr marL="13989372" indent="0">
              <a:buNone/>
              <a:defRPr sz="3400"/>
            </a:lvl9pPr>
          </a:lstStyle>
          <a:p>
            <a:pPr lvl="0"/>
            <a:r>
              <a:rPr lang="nl-NL" dirty="0" smtClean="0"/>
              <a:t>Klik om de modelstijlen te bewerken</a:t>
            </a:r>
          </a:p>
        </p:txBody>
      </p:sp>
      <p:sp>
        <p:nvSpPr>
          <p:cNvPr id="6" name="Tijdelijke aanduiding voor voettekst 5"/>
          <p:cNvSpPr>
            <a:spLocks noGrp="1"/>
          </p:cNvSpPr>
          <p:nvPr>
            <p:ph type="ftr" sz="quarter" idx="10"/>
          </p:nvPr>
        </p:nvSpPr>
        <p:spPr/>
        <p:txBody>
          <a:bodyPr/>
          <a:lstStyle>
            <a:lvl1pPr>
              <a:defRPr/>
            </a:lvl1pPr>
          </a:lstStyle>
          <a:p>
            <a:pPr>
              <a:defRPr/>
            </a:pPr>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5" name="Titel 9"/>
          <p:cNvSpPr txBox="1">
            <a:spLocks/>
          </p:cNvSpPr>
          <p:nvPr userDrawn="1"/>
        </p:nvSpPr>
        <p:spPr>
          <a:xfrm>
            <a:off x="2671763" y="5684838"/>
            <a:ext cx="22531387" cy="2884487"/>
          </a:xfrm>
          <a:prstGeom prst="rect">
            <a:avLst/>
          </a:prstGeom>
        </p:spPr>
        <p:txBody>
          <a:bodyPr lIns="76572" tIns="38286" rIns="76572" bIns="38286" anchor="ctr"/>
          <a:lstStyle>
            <a:lvl1pPr>
              <a:defRPr sz="10000" b="1">
                <a:solidFill>
                  <a:schemeClr val="bg1"/>
                </a:solidFill>
                <a:latin typeface="Arial" pitchFamily="34" charset="0"/>
                <a:cs typeface="Arial" pitchFamily="34" charset="0"/>
              </a:defRPr>
            </a:lvl1pPr>
          </a:lstStyle>
          <a:p>
            <a:pPr algn="ctr" defTabSz="3497343" fontAlgn="auto">
              <a:spcAft>
                <a:spcPts val="0"/>
              </a:spcAft>
              <a:defRPr/>
            </a:pPr>
            <a:r>
              <a:rPr lang="nl-NL" dirty="0" smtClean="0">
                <a:ea typeface="+mj-ea"/>
              </a:rPr>
              <a:t>Klik om de stijl te bewerken</a:t>
            </a:r>
          </a:p>
        </p:txBody>
      </p:sp>
      <p:sp>
        <p:nvSpPr>
          <p:cNvPr id="2" name="Titel 1"/>
          <p:cNvSpPr>
            <a:spLocks noGrp="1"/>
          </p:cNvSpPr>
          <p:nvPr>
            <p:ph type="title"/>
          </p:nvPr>
        </p:nvSpPr>
        <p:spPr>
          <a:xfrm>
            <a:off x="2671670" y="25203151"/>
            <a:ext cx="22531480" cy="2975374"/>
          </a:xfrm>
          <a:prstGeom prst="rect">
            <a:avLst/>
          </a:prstGeom>
        </p:spPr>
        <p:txBody>
          <a:bodyPr lIns="76572" tIns="38286" rIns="76572" bIns="38286" anchor="ctr"/>
          <a:lstStyle>
            <a:lvl1pPr algn="ctr">
              <a:defRPr sz="7400" b="1">
                <a:solidFill>
                  <a:srgbClr val="00393F"/>
                </a:solidFill>
                <a:latin typeface="Arial" pitchFamily="34" charset="0"/>
                <a:cs typeface="Arial" pitchFamily="34" charset="0"/>
              </a:defRPr>
            </a:lvl1pPr>
          </a:lstStyle>
          <a:p>
            <a:r>
              <a:rPr lang="nl-NL" dirty="0" smtClean="0"/>
              <a:t>Klik om de stijl te bewerken</a:t>
            </a:r>
            <a:endParaRPr lang="nl-NL" dirty="0"/>
          </a:p>
        </p:txBody>
      </p:sp>
      <p:sp>
        <p:nvSpPr>
          <p:cNvPr id="3" name="Tijdelijke aanduiding voor afbeelding 2"/>
          <p:cNvSpPr>
            <a:spLocks noGrp="1"/>
          </p:cNvSpPr>
          <p:nvPr>
            <p:ph type="pic" idx="1"/>
          </p:nvPr>
        </p:nvSpPr>
        <p:spPr>
          <a:xfrm>
            <a:off x="2671670" y="8509044"/>
            <a:ext cx="22531480" cy="16703235"/>
          </a:xfrm>
          <a:prstGeom prst="rect">
            <a:avLst/>
          </a:prstGeom>
        </p:spPr>
        <p:txBody>
          <a:bodyPr lIns="76572" tIns="38286" rIns="76572" bIns="38286"/>
          <a:lstStyle>
            <a:lvl1pPr marL="0" indent="0" algn="ctr">
              <a:buNone/>
              <a:defRPr sz="12200">
                <a:solidFill>
                  <a:srgbClr val="00393F"/>
                </a:solidFill>
              </a:defRPr>
            </a:lvl1pPr>
            <a:lvl2pPr marL="1748671" indent="0">
              <a:buNone/>
              <a:defRPr sz="10700"/>
            </a:lvl2pPr>
            <a:lvl3pPr marL="3497343" indent="0">
              <a:buNone/>
              <a:defRPr sz="9200"/>
            </a:lvl3pPr>
            <a:lvl4pPr marL="5246015" indent="0">
              <a:buNone/>
              <a:defRPr sz="7600"/>
            </a:lvl4pPr>
            <a:lvl5pPr marL="6994686" indent="0">
              <a:buNone/>
              <a:defRPr sz="7600"/>
            </a:lvl5pPr>
            <a:lvl6pPr marL="8743357" indent="0">
              <a:buNone/>
              <a:defRPr sz="7600"/>
            </a:lvl6pPr>
            <a:lvl7pPr marL="10492029" indent="0">
              <a:buNone/>
              <a:defRPr sz="7600"/>
            </a:lvl7pPr>
            <a:lvl8pPr marL="12240700" indent="0">
              <a:buNone/>
              <a:defRPr sz="7600"/>
            </a:lvl8pPr>
            <a:lvl9pPr marL="13989372" indent="0">
              <a:buNone/>
              <a:defRPr sz="7600"/>
            </a:lvl9pPr>
          </a:lstStyle>
          <a:p>
            <a:pPr lvl="0"/>
            <a:endParaRPr lang="nl-NL" noProof="0"/>
          </a:p>
        </p:txBody>
      </p:sp>
      <p:sp>
        <p:nvSpPr>
          <p:cNvPr id="4" name="Tijdelijke aanduiding voor tekst 3"/>
          <p:cNvSpPr>
            <a:spLocks noGrp="1"/>
          </p:cNvSpPr>
          <p:nvPr>
            <p:ph type="body" sz="half" idx="2"/>
          </p:nvPr>
        </p:nvSpPr>
        <p:spPr>
          <a:xfrm>
            <a:off x="2671670" y="28178526"/>
            <a:ext cx="22531480" cy="4123617"/>
          </a:xfrm>
          <a:prstGeom prst="rect">
            <a:avLst/>
          </a:prstGeom>
        </p:spPr>
        <p:txBody>
          <a:bodyPr lIns="76572" tIns="38286" rIns="76572" bIns="38286"/>
          <a:lstStyle>
            <a:lvl1pPr marL="0" indent="0" algn="ctr">
              <a:buNone/>
              <a:defRPr sz="5400">
                <a:solidFill>
                  <a:srgbClr val="00393F"/>
                </a:solidFill>
              </a:defRPr>
            </a:lvl1pPr>
            <a:lvl2pPr marL="1748671" indent="0">
              <a:buNone/>
              <a:defRPr sz="4600"/>
            </a:lvl2pPr>
            <a:lvl3pPr marL="3497343" indent="0">
              <a:buNone/>
              <a:defRPr sz="3900"/>
            </a:lvl3pPr>
            <a:lvl4pPr marL="5246015" indent="0">
              <a:buNone/>
              <a:defRPr sz="3400"/>
            </a:lvl4pPr>
            <a:lvl5pPr marL="6994686" indent="0">
              <a:buNone/>
              <a:defRPr sz="3400"/>
            </a:lvl5pPr>
            <a:lvl6pPr marL="8743357" indent="0">
              <a:buNone/>
              <a:defRPr sz="3400"/>
            </a:lvl6pPr>
            <a:lvl7pPr marL="10492029" indent="0">
              <a:buNone/>
              <a:defRPr sz="3400"/>
            </a:lvl7pPr>
            <a:lvl8pPr marL="12240700" indent="0">
              <a:buNone/>
              <a:defRPr sz="3400"/>
            </a:lvl8pPr>
            <a:lvl9pPr marL="13989372" indent="0">
              <a:buNone/>
              <a:defRPr sz="3400"/>
            </a:lvl9pPr>
          </a:lstStyle>
          <a:p>
            <a:pPr lvl="0"/>
            <a:r>
              <a:rPr lang="nl-NL" dirty="0" smtClean="0"/>
              <a:t>Klik om de modelstijlen te bewerken</a:t>
            </a:r>
          </a:p>
        </p:txBody>
      </p:sp>
      <p:sp>
        <p:nvSpPr>
          <p:cNvPr id="6" name="Tijdelijke aanduiding voor voettekst 5"/>
          <p:cNvSpPr>
            <a:spLocks noGrp="1"/>
          </p:cNvSpPr>
          <p:nvPr>
            <p:ph type="ftr" sz="quarter" idx="10"/>
          </p:nvPr>
        </p:nvSpPr>
        <p:spPr/>
        <p:txBody>
          <a:bodyPr/>
          <a:lstStyle>
            <a:lvl1pPr>
              <a:defRPr/>
            </a:lvl1pPr>
          </a:lstStyle>
          <a:p>
            <a:pPr>
              <a:defRPr/>
            </a:pPr>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9"/>
          <p:cNvPicPr>
            <a:picLocks noChangeAspect="1" noChangeArrowheads="1"/>
          </p:cNvPicPr>
          <p:nvPr userDrawn="1"/>
        </p:nvPicPr>
        <p:blipFill>
          <a:blip r:embed="rId13" cstate="print"/>
          <a:srcRect l="15822" t="14412" b="22319"/>
          <a:stretch>
            <a:fillRect/>
          </a:stretch>
        </p:blipFill>
        <p:spPr bwMode="auto">
          <a:xfrm>
            <a:off x="2663825" y="0"/>
            <a:ext cx="21072475" cy="5689600"/>
          </a:xfrm>
          <a:prstGeom prst="rect">
            <a:avLst/>
          </a:prstGeom>
          <a:noFill/>
          <a:ln w="9525">
            <a:noFill/>
            <a:miter lim="800000"/>
            <a:headEnd/>
            <a:tailEnd/>
          </a:ln>
        </p:spPr>
      </p:pic>
      <p:sp>
        <p:nvSpPr>
          <p:cNvPr id="5" name="Tijdelijke aanduiding voor voettekst 4"/>
          <p:cNvSpPr>
            <a:spLocks noGrp="1"/>
          </p:cNvSpPr>
          <p:nvPr>
            <p:ph type="ftr" sz="quarter" idx="3"/>
          </p:nvPr>
        </p:nvSpPr>
        <p:spPr>
          <a:xfrm>
            <a:off x="2671763" y="32302450"/>
            <a:ext cx="12546012" cy="3702050"/>
          </a:xfrm>
          <a:prstGeom prst="rect">
            <a:avLst/>
          </a:prstGeom>
        </p:spPr>
        <p:txBody>
          <a:bodyPr vert="horz" wrap="square" lIns="331610" tIns="331610" rIns="331610" bIns="331610" numCol="1" anchor="t" anchorCtr="0" compatLnSpc="1">
            <a:prstTxWarp prst="textNoShape">
              <a:avLst/>
            </a:prstTxWarp>
          </a:bodyPr>
          <a:lstStyle>
            <a:lvl1pPr>
              <a:defRPr sz="4600">
                <a:solidFill>
                  <a:srgbClr val="00393F"/>
                </a:solidFill>
              </a:defRPr>
            </a:lvl1pPr>
          </a:lstStyle>
          <a:p>
            <a:pPr>
              <a:defRPr/>
            </a:pPr>
            <a:endParaRPr lang="nl-NL"/>
          </a:p>
        </p:txBody>
      </p:sp>
      <p:sp>
        <p:nvSpPr>
          <p:cNvPr id="8" name="Rechthoek 7"/>
          <p:cNvSpPr/>
          <p:nvPr userDrawn="1"/>
        </p:nvSpPr>
        <p:spPr bwMode="auto">
          <a:xfrm>
            <a:off x="2671763" y="5684838"/>
            <a:ext cx="22531387" cy="2824162"/>
          </a:xfrm>
          <a:prstGeom prst="rect">
            <a:avLst/>
          </a:prstGeom>
          <a:solidFill>
            <a:srgbClr val="47818D"/>
          </a:solidFill>
          <a:ln w="9525" cap="flat" cmpd="sng" algn="ctr">
            <a:noFill/>
            <a:prstDash val="solid"/>
            <a:round/>
            <a:headEnd type="none" w="med" len="med"/>
            <a:tailEnd type="none" w="med" len="med"/>
          </a:ln>
          <a:effectLst/>
        </p:spPr>
        <p:txBody>
          <a:bodyPr lIns="76572" tIns="38286" rIns="76572" bIns="38286"/>
          <a:lstStyle/>
          <a:p>
            <a:pPr defTabSz="765719" eaLnBrk="0" hangingPunct="0">
              <a:defRPr/>
            </a:pPr>
            <a:endParaRPr lang="nl-NL" sz="2000" dirty="0">
              <a:ea typeface="ＭＳ Ｐゴシック" pitchFamily="16" charset="-128"/>
              <a:cs typeface="+mn-cs"/>
            </a:endParaRPr>
          </a:p>
        </p:txBody>
      </p:sp>
      <p:sp>
        <p:nvSpPr>
          <p:cNvPr id="9" name="Rechthoek 8"/>
          <p:cNvSpPr/>
          <p:nvPr userDrawn="1"/>
        </p:nvSpPr>
        <p:spPr bwMode="auto">
          <a:xfrm>
            <a:off x="0" y="0"/>
            <a:ext cx="2671763" cy="36004500"/>
          </a:xfrm>
          <a:prstGeom prst="rect">
            <a:avLst/>
          </a:prstGeom>
          <a:solidFill>
            <a:srgbClr val="093536"/>
          </a:solidFill>
          <a:ln w="9525" cap="flat" cmpd="sng" algn="ctr">
            <a:noFill/>
            <a:prstDash val="solid"/>
            <a:round/>
            <a:headEnd type="none" w="med" len="med"/>
            <a:tailEnd type="none" w="med" len="med"/>
          </a:ln>
          <a:effectLst/>
        </p:spPr>
        <p:txBody>
          <a:bodyPr lIns="76572" tIns="38286" rIns="76572" bIns="38286"/>
          <a:lstStyle/>
          <a:p>
            <a:pPr defTabSz="765719" eaLnBrk="0" hangingPunct="0">
              <a:defRPr/>
            </a:pPr>
            <a:endParaRPr lang="nl-NL" sz="2000" dirty="0">
              <a:ea typeface="ＭＳ Ｐゴシック" pitchFamily="16" charset="-128"/>
              <a:cs typeface="+mn-cs"/>
            </a:endParaRPr>
          </a:p>
        </p:txBody>
      </p:sp>
      <p:sp>
        <p:nvSpPr>
          <p:cNvPr id="10" name="Tekstvak 9"/>
          <p:cNvSpPr txBox="1"/>
          <p:nvPr userDrawn="1"/>
        </p:nvSpPr>
        <p:spPr>
          <a:xfrm rot="16200000">
            <a:off x="-2802731" y="13558044"/>
            <a:ext cx="8170862" cy="717550"/>
          </a:xfrm>
          <a:prstGeom prst="rect">
            <a:avLst/>
          </a:prstGeom>
          <a:noFill/>
        </p:spPr>
        <p:txBody>
          <a:bodyPr lIns="76572" tIns="38286" rIns="76572" bIns="38286">
            <a:spAutoFit/>
          </a:bodyPr>
          <a:lstStyle/>
          <a:p>
            <a:pPr defTabSz="3497343" fontAlgn="auto">
              <a:spcBef>
                <a:spcPts val="0"/>
              </a:spcBef>
              <a:spcAft>
                <a:spcPts val="0"/>
              </a:spcAft>
              <a:defRPr/>
            </a:pPr>
            <a:r>
              <a:rPr lang="en-US" sz="4100" b="1" dirty="0">
                <a:solidFill>
                  <a:schemeClr val="bg1"/>
                </a:solidFill>
                <a:latin typeface="Arial" pitchFamily="34" charset="0"/>
                <a:ea typeface="Arial Unicode MS" pitchFamily="34" charset="-128"/>
                <a:cs typeface="Arial" pitchFamily="34" charset="0"/>
              </a:rPr>
              <a:t>Erasmus University Rotterdam</a:t>
            </a:r>
          </a:p>
        </p:txBody>
      </p:sp>
      <p:pic>
        <p:nvPicPr>
          <p:cNvPr id="1031" name="Picture 6"/>
          <p:cNvPicPr>
            <a:picLocks noChangeAspect="1" noChangeArrowheads="1"/>
          </p:cNvPicPr>
          <p:nvPr userDrawn="1"/>
        </p:nvPicPr>
        <p:blipFill>
          <a:blip r:embed="rId14" cstate="print"/>
          <a:srcRect l="13225"/>
          <a:stretch>
            <a:fillRect/>
          </a:stretch>
        </p:blipFill>
        <p:spPr bwMode="auto">
          <a:xfrm>
            <a:off x="0" y="5684838"/>
            <a:ext cx="2671763" cy="2824162"/>
          </a:xfrm>
          <a:prstGeom prst="rect">
            <a:avLst/>
          </a:prstGeom>
          <a:noFill/>
          <a:ln w="9525">
            <a:noFill/>
            <a:miter lim="800000"/>
            <a:headEnd/>
            <a:tailEnd/>
          </a:ln>
        </p:spPr>
      </p:pic>
      <p:pic>
        <p:nvPicPr>
          <p:cNvPr id="1032" name="Picture 3"/>
          <p:cNvPicPr>
            <a:picLocks noChangeAspect="1" noChangeArrowheads="1"/>
          </p:cNvPicPr>
          <p:nvPr userDrawn="1"/>
        </p:nvPicPr>
        <p:blipFill>
          <a:blip r:embed="rId15" cstate="print"/>
          <a:srcRect/>
          <a:stretch>
            <a:fillRect/>
          </a:stretch>
        </p:blipFill>
        <p:spPr bwMode="auto">
          <a:xfrm>
            <a:off x="18434223" y="33236132"/>
            <a:ext cx="6079952" cy="146979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5" r:id="rId8"/>
    <p:sldLayoutId id="2147483776" r:id="rId9"/>
    <p:sldLayoutId id="2147483773" r:id="rId10"/>
    <p:sldLayoutId id="2147483774" r:id="rId11"/>
  </p:sldLayoutIdLst>
  <p:hf sldNum="0" hdr="0" dt="0"/>
  <p:txStyles>
    <p:titleStyle>
      <a:lvl1pPr algn="ctr" defTabSz="3495675" rtl="0" eaLnBrk="0" fontAlgn="base" hangingPunct="0">
        <a:spcBef>
          <a:spcPct val="0"/>
        </a:spcBef>
        <a:spcAft>
          <a:spcPct val="0"/>
        </a:spcAft>
        <a:defRPr sz="16800" kern="1200">
          <a:solidFill>
            <a:schemeClr val="tx1"/>
          </a:solidFill>
          <a:latin typeface="+mj-lt"/>
          <a:ea typeface="+mj-ea"/>
          <a:cs typeface="+mj-cs"/>
        </a:defRPr>
      </a:lvl1pPr>
      <a:lvl2pPr algn="ctr" defTabSz="3495675" rtl="0" eaLnBrk="0" fontAlgn="base" hangingPunct="0">
        <a:spcBef>
          <a:spcPct val="0"/>
        </a:spcBef>
        <a:spcAft>
          <a:spcPct val="0"/>
        </a:spcAft>
        <a:defRPr sz="16800">
          <a:solidFill>
            <a:schemeClr val="tx1"/>
          </a:solidFill>
          <a:latin typeface="Calibri" pitchFamily="34" charset="0"/>
        </a:defRPr>
      </a:lvl2pPr>
      <a:lvl3pPr algn="ctr" defTabSz="3495675" rtl="0" eaLnBrk="0" fontAlgn="base" hangingPunct="0">
        <a:spcBef>
          <a:spcPct val="0"/>
        </a:spcBef>
        <a:spcAft>
          <a:spcPct val="0"/>
        </a:spcAft>
        <a:defRPr sz="16800">
          <a:solidFill>
            <a:schemeClr val="tx1"/>
          </a:solidFill>
          <a:latin typeface="Calibri" pitchFamily="34" charset="0"/>
        </a:defRPr>
      </a:lvl3pPr>
      <a:lvl4pPr algn="ctr" defTabSz="3495675" rtl="0" eaLnBrk="0" fontAlgn="base" hangingPunct="0">
        <a:spcBef>
          <a:spcPct val="0"/>
        </a:spcBef>
        <a:spcAft>
          <a:spcPct val="0"/>
        </a:spcAft>
        <a:defRPr sz="16800">
          <a:solidFill>
            <a:schemeClr val="tx1"/>
          </a:solidFill>
          <a:latin typeface="Calibri" pitchFamily="34" charset="0"/>
        </a:defRPr>
      </a:lvl4pPr>
      <a:lvl5pPr algn="ctr" defTabSz="3495675" rtl="0" eaLnBrk="0" fontAlgn="base" hangingPunct="0">
        <a:spcBef>
          <a:spcPct val="0"/>
        </a:spcBef>
        <a:spcAft>
          <a:spcPct val="0"/>
        </a:spcAft>
        <a:defRPr sz="16800">
          <a:solidFill>
            <a:schemeClr val="tx1"/>
          </a:solidFill>
          <a:latin typeface="Calibri" pitchFamily="34" charset="0"/>
        </a:defRPr>
      </a:lvl5pPr>
      <a:lvl6pPr marL="382859" algn="ctr" defTabSz="3496250" rtl="0" fontAlgn="base">
        <a:spcBef>
          <a:spcPct val="0"/>
        </a:spcBef>
        <a:spcAft>
          <a:spcPct val="0"/>
        </a:spcAft>
        <a:defRPr sz="16800">
          <a:solidFill>
            <a:schemeClr val="tx1"/>
          </a:solidFill>
          <a:latin typeface="Calibri" pitchFamily="34" charset="0"/>
        </a:defRPr>
      </a:lvl6pPr>
      <a:lvl7pPr marL="765719" algn="ctr" defTabSz="3496250" rtl="0" fontAlgn="base">
        <a:spcBef>
          <a:spcPct val="0"/>
        </a:spcBef>
        <a:spcAft>
          <a:spcPct val="0"/>
        </a:spcAft>
        <a:defRPr sz="16800">
          <a:solidFill>
            <a:schemeClr val="tx1"/>
          </a:solidFill>
          <a:latin typeface="Calibri" pitchFamily="34" charset="0"/>
        </a:defRPr>
      </a:lvl7pPr>
      <a:lvl8pPr marL="1148578" algn="ctr" defTabSz="3496250" rtl="0" fontAlgn="base">
        <a:spcBef>
          <a:spcPct val="0"/>
        </a:spcBef>
        <a:spcAft>
          <a:spcPct val="0"/>
        </a:spcAft>
        <a:defRPr sz="16800">
          <a:solidFill>
            <a:schemeClr val="tx1"/>
          </a:solidFill>
          <a:latin typeface="Calibri" pitchFamily="34" charset="0"/>
        </a:defRPr>
      </a:lvl8pPr>
      <a:lvl9pPr marL="1531437" algn="ctr" defTabSz="3496250" rtl="0" fontAlgn="base">
        <a:spcBef>
          <a:spcPct val="0"/>
        </a:spcBef>
        <a:spcAft>
          <a:spcPct val="0"/>
        </a:spcAft>
        <a:defRPr sz="16800">
          <a:solidFill>
            <a:schemeClr val="tx1"/>
          </a:solidFill>
          <a:latin typeface="Calibri" pitchFamily="34" charset="0"/>
        </a:defRPr>
      </a:lvl9pPr>
    </p:titleStyle>
    <p:bodyStyle>
      <a:lvl1pPr marL="1309688" indent="-1309688" algn="l" defTabSz="3495675" rtl="0" eaLnBrk="0" fontAlgn="base" hangingPunct="0">
        <a:spcBef>
          <a:spcPct val="20000"/>
        </a:spcBef>
        <a:spcAft>
          <a:spcPct val="0"/>
        </a:spcAft>
        <a:buFont typeface="Arial" charset="0"/>
        <a:buChar char="•"/>
        <a:defRPr sz="5000" kern="1200">
          <a:solidFill>
            <a:schemeClr val="tx1"/>
          </a:solidFill>
          <a:latin typeface="Arial" pitchFamily="34" charset="0"/>
          <a:ea typeface="+mn-ea"/>
          <a:cs typeface="Arial" pitchFamily="34" charset="0"/>
        </a:defRPr>
      </a:lvl1pPr>
      <a:lvl2pPr marL="2840038" indent="-1092200" algn="l" defTabSz="3495675" rtl="0" eaLnBrk="0" fontAlgn="base" hangingPunct="0">
        <a:spcBef>
          <a:spcPct val="20000"/>
        </a:spcBef>
        <a:spcAft>
          <a:spcPct val="0"/>
        </a:spcAft>
        <a:buFont typeface="Arial" charset="0"/>
        <a:buChar char="–"/>
        <a:defRPr sz="4500" kern="1200">
          <a:solidFill>
            <a:schemeClr val="tx1"/>
          </a:solidFill>
          <a:latin typeface="Arial" pitchFamily="34" charset="0"/>
          <a:ea typeface="+mn-ea"/>
          <a:cs typeface="Arial" pitchFamily="34" charset="0"/>
        </a:defRPr>
      </a:lvl2pPr>
      <a:lvl3pPr marL="4370388" indent="-873125" algn="l" defTabSz="3495675" rtl="0" eaLnBrk="0" fontAlgn="base" hangingPunct="0">
        <a:spcBef>
          <a:spcPct val="20000"/>
        </a:spcBef>
        <a:spcAft>
          <a:spcPct val="0"/>
        </a:spcAft>
        <a:buFont typeface="Arial" charset="0"/>
        <a:buChar char="•"/>
        <a:defRPr sz="4000" kern="1200">
          <a:solidFill>
            <a:schemeClr val="tx1"/>
          </a:solidFill>
          <a:latin typeface="Arial" pitchFamily="34" charset="0"/>
          <a:ea typeface="+mn-ea"/>
          <a:cs typeface="Arial" pitchFamily="34" charset="0"/>
        </a:defRPr>
      </a:lvl3pPr>
      <a:lvl4pPr marL="6118225" indent="-873125" algn="l" defTabSz="3495675" rtl="0" eaLnBrk="0" fontAlgn="base" hangingPunct="0">
        <a:spcBef>
          <a:spcPct val="20000"/>
        </a:spcBef>
        <a:spcAft>
          <a:spcPct val="0"/>
        </a:spcAft>
        <a:buFont typeface="Arial" charset="0"/>
        <a:buChar char="–"/>
        <a:defRPr sz="3700" kern="1200">
          <a:solidFill>
            <a:schemeClr val="tx1"/>
          </a:solidFill>
          <a:latin typeface="Arial" pitchFamily="34" charset="0"/>
          <a:ea typeface="+mn-ea"/>
          <a:cs typeface="Arial" pitchFamily="34" charset="0"/>
        </a:defRPr>
      </a:lvl4pPr>
      <a:lvl5pPr marL="7867650" indent="-873125" algn="l" defTabSz="3495675" rtl="0" eaLnBrk="0" fontAlgn="base" hangingPunct="0">
        <a:spcBef>
          <a:spcPct val="20000"/>
        </a:spcBef>
        <a:spcAft>
          <a:spcPct val="0"/>
        </a:spcAft>
        <a:buFont typeface="Arial" charset="0"/>
        <a:buChar char="»"/>
        <a:defRPr sz="3700" kern="1200">
          <a:solidFill>
            <a:schemeClr val="tx1"/>
          </a:solidFill>
          <a:latin typeface="Arial" pitchFamily="34" charset="0"/>
          <a:ea typeface="+mn-ea"/>
          <a:cs typeface="Arial" pitchFamily="34" charset="0"/>
        </a:defRPr>
      </a:lvl5pPr>
      <a:lvl6pPr marL="9617693" indent="-874336" algn="l" defTabSz="3497343" rtl="0" eaLnBrk="1" latinLnBrk="0" hangingPunct="1">
        <a:spcBef>
          <a:spcPct val="20000"/>
        </a:spcBef>
        <a:buFont typeface="Arial" pitchFamily="34" charset="0"/>
        <a:buChar char="•"/>
        <a:defRPr sz="7600" kern="1200">
          <a:solidFill>
            <a:schemeClr val="tx1"/>
          </a:solidFill>
          <a:latin typeface="+mn-lt"/>
          <a:ea typeface="+mn-ea"/>
          <a:cs typeface="+mn-cs"/>
        </a:defRPr>
      </a:lvl6pPr>
      <a:lvl7pPr marL="11366364" indent="-874336" algn="l" defTabSz="3497343" rtl="0" eaLnBrk="1" latinLnBrk="0" hangingPunct="1">
        <a:spcBef>
          <a:spcPct val="20000"/>
        </a:spcBef>
        <a:buFont typeface="Arial" pitchFamily="34" charset="0"/>
        <a:buChar char="•"/>
        <a:defRPr sz="7600" kern="1200">
          <a:solidFill>
            <a:schemeClr val="tx1"/>
          </a:solidFill>
          <a:latin typeface="+mn-lt"/>
          <a:ea typeface="+mn-ea"/>
          <a:cs typeface="+mn-cs"/>
        </a:defRPr>
      </a:lvl7pPr>
      <a:lvl8pPr marL="13115036" indent="-874336" algn="l" defTabSz="3497343" rtl="0" eaLnBrk="1" latinLnBrk="0" hangingPunct="1">
        <a:spcBef>
          <a:spcPct val="20000"/>
        </a:spcBef>
        <a:buFont typeface="Arial" pitchFamily="34" charset="0"/>
        <a:buChar char="•"/>
        <a:defRPr sz="7600" kern="1200">
          <a:solidFill>
            <a:schemeClr val="tx1"/>
          </a:solidFill>
          <a:latin typeface="+mn-lt"/>
          <a:ea typeface="+mn-ea"/>
          <a:cs typeface="+mn-cs"/>
        </a:defRPr>
      </a:lvl8pPr>
      <a:lvl9pPr marL="14863708" indent="-874336" algn="l" defTabSz="3497343" rtl="0" eaLnBrk="1" latinLnBrk="0" hangingPunct="1">
        <a:spcBef>
          <a:spcPct val="20000"/>
        </a:spcBef>
        <a:buFont typeface="Arial" pitchFamily="34" charset="0"/>
        <a:buChar char="•"/>
        <a:defRPr sz="7600" kern="1200">
          <a:solidFill>
            <a:schemeClr val="tx1"/>
          </a:solidFill>
          <a:latin typeface="+mn-lt"/>
          <a:ea typeface="+mn-ea"/>
          <a:cs typeface="+mn-cs"/>
        </a:defRPr>
      </a:lvl9pPr>
    </p:bodyStyle>
    <p:otherStyle>
      <a:defPPr>
        <a:defRPr lang="nl-NL"/>
      </a:defPPr>
      <a:lvl1pPr marL="0" algn="l" defTabSz="3497343" rtl="0" eaLnBrk="1" latinLnBrk="0" hangingPunct="1">
        <a:defRPr sz="6900" kern="1200">
          <a:solidFill>
            <a:schemeClr val="tx1"/>
          </a:solidFill>
          <a:latin typeface="+mn-lt"/>
          <a:ea typeface="+mn-ea"/>
          <a:cs typeface="+mn-cs"/>
        </a:defRPr>
      </a:lvl1pPr>
      <a:lvl2pPr marL="1748671" algn="l" defTabSz="3497343" rtl="0" eaLnBrk="1" latinLnBrk="0" hangingPunct="1">
        <a:defRPr sz="6900" kern="1200">
          <a:solidFill>
            <a:schemeClr val="tx1"/>
          </a:solidFill>
          <a:latin typeface="+mn-lt"/>
          <a:ea typeface="+mn-ea"/>
          <a:cs typeface="+mn-cs"/>
        </a:defRPr>
      </a:lvl2pPr>
      <a:lvl3pPr marL="3497343" algn="l" defTabSz="3497343" rtl="0" eaLnBrk="1" latinLnBrk="0" hangingPunct="1">
        <a:defRPr sz="6900" kern="1200">
          <a:solidFill>
            <a:schemeClr val="tx1"/>
          </a:solidFill>
          <a:latin typeface="+mn-lt"/>
          <a:ea typeface="+mn-ea"/>
          <a:cs typeface="+mn-cs"/>
        </a:defRPr>
      </a:lvl3pPr>
      <a:lvl4pPr marL="5246015" algn="l" defTabSz="3497343" rtl="0" eaLnBrk="1" latinLnBrk="0" hangingPunct="1">
        <a:defRPr sz="6900" kern="1200">
          <a:solidFill>
            <a:schemeClr val="tx1"/>
          </a:solidFill>
          <a:latin typeface="+mn-lt"/>
          <a:ea typeface="+mn-ea"/>
          <a:cs typeface="+mn-cs"/>
        </a:defRPr>
      </a:lvl4pPr>
      <a:lvl5pPr marL="6994686" algn="l" defTabSz="3497343" rtl="0" eaLnBrk="1" latinLnBrk="0" hangingPunct="1">
        <a:defRPr sz="6900" kern="1200">
          <a:solidFill>
            <a:schemeClr val="tx1"/>
          </a:solidFill>
          <a:latin typeface="+mn-lt"/>
          <a:ea typeface="+mn-ea"/>
          <a:cs typeface="+mn-cs"/>
        </a:defRPr>
      </a:lvl5pPr>
      <a:lvl6pPr marL="8743357" algn="l" defTabSz="3497343" rtl="0" eaLnBrk="1" latinLnBrk="0" hangingPunct="1">
        <a:defRPr sz="6900" kern="1200">
          <a:solidFill>
            <a:schemeClr val="tx1"/>
          </a:solidFill>
          <a:latin typeface="+mn-lt"/>
          <a:ea typeface="+mn-ea"/>
          <a:cs typeface="+mn-cs"/>
        </a:defRPr>
      </a:lvl6pPr>
      <a:lvl7pPr marL="10492029" algn="l" defTabSz="3497343" rtl="0" eaLnBrk="1" latinLnBrk="0" hangingPunct="1">
        <a:defRPr sz="6900" kern="1200">
          <a:solidFill>
            <a:schemeClr val="tx1"/>
          </a:solidFill>
          <a:latin typeface="+mn-lt"/>
          <a:ea typeface="+mn-ea"/>
          <a:cs typeface="+mn-cs"/>
        </a:defRPr>
      </a:lvl7pPr>
      <a:lvl8pPr marL="12240700" algn="l" defTabSz="3497343" rtl="0" eaLnBrk="1" latinLnBrk="0" hangingPunct="1">
        <a:defRPr sz="6900" kern="1200">
          <a:solidFill>
            <a:schemeClr val="tx1"/>
          </a:solidFill>
          <a:latin typeface="+mn-lt"/>
          <a:ea typeface="+mn-ea"/>
          <a:cs typeface="+mn-cs"/>
        </a:defRPr>
      </a:lvl8pPr>
      <a:lvl9pPr marL="13989372" algn="l" defTabSz="3497343" rtl="0" eaLnBrk="1" latinLnBrk="0" hangingPunct="1">
        <a:defRPr sz="6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em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p:cNvSpPr txBox="1"/>
          <p:nvPr/>
        </p:nvSpPr>
        <p:spPr>
          <a:xfrm>
            <a:off x="2671670" y="8509044"/>
            <a:ext cx="22531480" cy="24470870"/>
          </a:xfrm>
          <a:prstGeom prst="rect">
            <a:avLst/>
          </a:prstGeom>
          <a:noFill/>
          <a:ln>
            <a:noFill/>
          </a:ln>
        </p:spPr>
        <p:txBody>
          <a:bodyPr lIns="331610" tIns="331610" rIns="331610" bIns="0" numCol="2" spcCol="663221"/>
          <a:lstStyle/>
          <a:p>
            <a:pPr algn="just" defTabSz="3497343" fontAlgn="auto">
              <a:spcBef>
                <a:spcPts val="0"/>
              </a:spcBef>
              <a:spcAft>
                <a:spcPts val="0"/>
              </a:spcAft>
              <a:defRPr/>
            </a:pPr>
            <a:r>
              <a:rPr lang="en-US" sz="3200" b="1" dirty="0" smtClean="0">
                <a:solidFill>
                  <a:srgbClr val="00393F"/>
                </a:solidFill>
                <a:latin typeface="Arial" pitchFamily="34" charset="0"/>
                <a:cs typeface="Arial" pitchFamily="34" charset="0"/>
              </a:rPr>
              <a:t>Introduction</a:t>
            </a:r>
            <a:endParaRPr lang="en-US" sz="3200" b="1" dirty="0">
              <a:solidFill>
                <a:srgbClr val="00393F"/>
              </a:solidFill>
              <a:latin typeface="Arial" pitchFamily="34" charset="0"/>
              <a:cs typeface="Arial" pitchFamily="34" charset="0"/>
            </a:endParaRPr>
          </a:p>
          <a:p>
            <a:pPr algn="just" defTabSz="3497343" fontAlgn="auto">
              <a:spcBef>
                <a:spcPts val="0"/>
              </a:spcBef>
              <a:spcAft>
                <a:spcPts val="0"/>
              </a:spcAft>
              <a:defRPr/>
            </a:pPr>
            <a:r>
              <a:rPr lang="en-GB" sz="2400" dirty="0">
                <a:solidFill>
                  <a:srgbClr val="00393F"/>
                </a:solidFill>
                <a:latin typeface="Arial" pitchFamily="34" charset="0"/>
                <a:cs typeface="Arial" pitchFamily="34" charset="0"/>
              </a:rPr>
              <a:t>Many of the current Web shops that use faceted search have a manual, </a:t>
            </a:r>
            <a:r>
              <a:rPr lang="en-GB" sz="2400" dirty="0" smtClean="0">
                <a:solidFill>
                  <a:srgbClr val="00393F"/>
                </a:solidFill>
                <a:latin typeface="Arial" pitchFamily="34" charset="0"/>
                <a:cs typeface="Arial" pitchFamily="34" charset="0"/>
              </a:rPr>
              <a:t>expert-based </a:t>
            </a:r>
            <a:r>
              <a:rPr lang="en-GB" sz="2400" dirty="0">
                <a:solidFill>
                  <a:srgbClr val="00393F"/>
                </a:solidFill>
                <a:latin typeface="Arial" pitchFamily="34" charset="0"/>
                <a:cs typeface="Arial" pitchFamily="34" charset="0"/>
              </a:rPr>
              <a:t>selection procedure for displaying </a:t>
            </a:r>
            <a:r>
              <a:rPr lang="en-GB" sz="2400" b="1" dirty="0">
                <a:solidFill>
                  <a:srgbClr val="009999"/>
                </a:solidFill>
              </a:rPr>
              <a:t>product facets</a:t>
            </a:r>
            <a:r>
              <a:rPr lang="en-GB" sz="2400" dirty="0" smtClean="0">
                <a:solidFill>
                  <a:srgbClr val="00393F"/>
                </a:solidFill>
                <a:latin typeface="Arial" pitchFamily="34" charset="0"/>
                <a:cs typeface="Arial" pitchFamily="34" charset="0"/>
              </a:rPr>
              <a:t>. Figure 1 shows an example of displaying such facets for Amazon.com. However, </a:t>
            </a:r>
            <a:r>
              <a:rPr lang="en-GB" sz="2400" dirty="0">
                <a:solidFill>
                  <a:srgbClr val="00393F"/>
                </a:solidFill>
                <a:latin typeface="Arial" pitchFamily="34" charset="0"/>
                <a:cs typeface="Arial" pitchFamily="34" charset="0"/>
              </a:rPr>
              <a:t>such approaches fail to consider that after each query the resulting set of products changes, and thus the previously fixed ordering of facets might not be that relevant </a:t>
            </a:r>
            <a:r>
              <a:rPr lang="en-GB" sz="2400" dirty="0" smtClean="0">
                <a:solidFill>
                  <a:srgbClr val="00393F"/>
                </a:solidFill>
                <a:latin typeface="Arial" pitchFamily="34" charset="0"/>
                <a:cs typeface="Arial" pitchFamily="34" charset="0"/>
              </a:rPr>
              <a:t> any </a:t>
            </a:r>
            <a:r>
              <a:rPr lang="en-GB" sz="2400" dirty="0" smtClean="0">
                <a:solidFill>
                  <a:srgbClr val="00393F"/>
                </a:solidFill>
                <a:latin typeface="Arial" pitchFamily="34" charset="0"/>
                <a:cs typeface="Arial" pitchFamily="34" charset="0"/>
              </a:rPr>
              <a:t>more. </a:t>
            </a:r>
            <a:endParaRPr lang="en-US" sz="2400" dirty="0" smtClean="0">
              <a:solidFill>
                <a:srgbClr val="00393F"/>
              </a:solidFill>
              <a:latin typeface="Arial" pitchFamily="34" charset="0"/>
              <a:cs typeface="Arial" pitchFamily="34" charset="0"/>
            </a:endParaRPr>
          </a:p>
          <a:p>
            <a:pPr algn="just" defTabSz="3497343" fontAlgn="auto">
              <a:spcBef>
                <a:spcPts val="0"/>
              </a:spcBef>
              <a:spcAft>
                <a:spcPts val="0"/>
              </a:spcAft>
              <a:defRPr/>
            </a:pPr>
            <a:endParaRPr lang="en-US" sz="3200" dirty="0" smtClean="0">
              <a:solidFill>
                <a:srgbClr val="00393F"/>
              </a:solidFill>
              <a:latin typeface="Arial" pitchFamily="34" charset="0"/>
              <a:cs typeface="Arial" pitchFamily="34" charset="0"/>
            </a:endParaRPr>
          </a:p>
          <a:p>
            <a:pPr algn="just" defTabSz="3497343" fontAlgn="auto">
              <a:spcBef>
                <a:spcPts val="0"/>
              </a:spcBef>
              <a:spcAft>
                <a:spcPts val="0"/>
              </a:spcAft>
              <a:defRPr/>
            </a:pPr>
            <a:endParaRPr lang="en-US" sz="3200" dirty="0" smtClean="0">
              <a:solidFill>
                <a:srgbClr val="00393F"/>
              </a:solidFill>
              <a:latin typeface="Arial" pitchFamily="34" charset="0"/>
              <a:cs typeface="Arial" pitchFamily="34" charset="0"/>
            </a:endParaRPr>
          </a:p>
          <a:p>
            <a:pPr algn="just" defTabSz="3497343" fontAlgn="auto">
              <a:spcBef>
                <a:spcPts val="0"/>
              </a:spcBef>
              <a:spcAft>
                <a:spcPts val="0"/>
              </a:spcAft>
              <a:defRPr/>
            </a:pPr>
            <a:endParaRPr lang="en-US" sz="3200" dirty="0">
              <a:solidFill>
                <a:srgbClr val="00393F"/>
              </a:solidFill>
              <a:latin typeface="Arial" pitchFamily="34" charset="0"/>
              <a:cs typeface="Arial" pitchFamily="34" charset="0"/>
            </a:endParaRPr>
          </a:p>
          <a:p>
            <a:pPr algn="just" defTabSz="3497343" fontAlgn="auto">
              <a:spcBef>
                <a:spcPts val="0"/>
              </a:spcBef>
              <a:spcAft>
                <a:spcPts val="0"/>
              </a:spcAft>
              <a:defRPr/>
            </a:pPr>
            <a:endParaRPr lang="en-US" sz="3200" dirty="0" smtClean="0">
              <a:solidFill>
                <a:srgbClr val="00393F"/>
              </a:solidFill>
              <a:latin typeface="Arial" pitchFamily="34" charset="0"/>
              <a:cs typeface="Arial" pitchFamily="34" charset="0"/>
            </a:endParaRPr>
          </a:p>
          <a:p>
            <a:pPr algn="just" defTabSz="3497343" fontAlgn="auto">
              <a:spcBef>
                <a:spcPts val="0"/>
              </a:spcBef>
              <a:spcAft>
                <a:spcPts val="0"/>
              </a:spcAft>
              <a:defRPr/>
            </a:pPr>
            <a:endParaRPr lang="en-US" sz="3200" dirty="0">
              <a:solidFill>
                <a:srgbClr val="00393F"/>
              </a:solidFill>
              <a:latin typeface="Arial" pitchFamily="34" charset="0"/>
              <a:cs typeface="Arial" pitchFamily="34" charset="0"/>
            </a:endParaRPr>
          </a:p>
          <a:p>
            <a:pPr algn="just" defTabSz="3497343" fontAlgn="auto">
              <a:spcBef>
                <a:spcPts val="0"/>
              </a:spcBef>
              <a:spcAft>
                <a:spcPts val="0"/>
              </a:spcAft>
              <a:defRPr/>
            </a:pPr>
            <a:endParaRPr lang="en-US" sz="3200" dirty="0" smtClean="0">
              <a:solidFill>
                <a:srgbClr val="00393F"/>
              </a:solidFill>
              <a:latin typeface="Arial" pitchFamily="34" charset="0"/>
              <a:cs typeface="Arial" pitchFamily="34" charset="0"/>
            </a:endParaRPr>
          </a:p>
          <a:p>
            <a:pPr algn="just" defTabSz="3497343" fontAlgn="auto">
              <a:spcBef>
                <a:spcPts val="0"/>
              </a:spcBef>
              <a:spcAft>
                <a:spcPts val="0"/>
              </a:spcAft>
              <a:defRPr/>
            </a:pPr>
            <a:endParaRPr lang="en-US" sz="3200" dirty="0">
              <a:solidFill>
                <a:srgbClr val="00393F"/>
              </a:solidFill>
              <a:latin typeface="Arial" pitchFamily="34" charset="0"/>
              <a:cs typeface="Arial" pitchFamily="34" charset="0"/>
            </a:endParaRPr>
          </a:p>
          <a:p>
            <a:pPr algn="just" defTabSz="3497343" fontAlgn="auto">
              <a:spcBef>
                <a:spcPts val="0"/>
              </a:spcBef>
              <a:spcAft>
                <a:spcPts val="0"/>
              </a:spcAft>
              <a:defRPr/>
            </a:pPr>
            <a:endParaRPr lang="en-US" sz="3200" dirty="0" smtClean="0">
              <a:solidFill>
                <a:srgbClr val="00393F"/>
              </a:solidFill>
              <a:latin typeface="Arial" pitchFamily="34" charset="0"/>
              <a:cs typeface="Arial" pitchFamily="34" charset="0"/>
            </a:endParaRPr>
          </a:p>
          <a:p>
            <a:pPr algn="just" defTabSz="3497343" fontAlgn="auto">
              <a:spcBef>
                <a:spcPts val="0"/>
              </a:spcBef>
              <a:spcAft>
                <a:spcPts val="0"/>
              </a:spcAft>
              <a:defRPr/>
            </a:pPr>
            <a:endParaRPr lang="en-US" sz="3200" dirty="0">
              <a:solidFill>
                <a:srgbClr val="00393F"/>
              </a:solidFill>
              <a:latin typeface="Arial" pitchFamily="34" charset="0"/>
              <a:cs typeface="Arial" pitchFamily="34" charset="0"/>
            </a:endParaRPr>
          </a:p>
          <a:p>
            <a:pPr algn="just" defTabSz="3497343" fontAlgn="auto">
              <a:spcBef>
                <a:spcPts val="0"/>
              </a:spcBef>
              <a:spcAft>
                <a:spcPts val="0"/>
              </a:spcAft>
              <a:defRPr/>
            </a:pPr>
            <a:endParaRPr lang="en-US" sz="3600" b="1" dirty="0" smtClean="0">
              <a:solidFill>
                <a:srgbClr val="00393F"/>
              </a:solidFill>
              <a:latin typeface="Arial" pitchFamily="34" charset="0"/>
              <a:cs typeface="Arial" pitchFamily="34" charset="0"/>
            </a:endParaRPr>
          </a:p>
          <a:p>
            <a:pPr algn="just" defTabSz="3497343" fontAlgn="auto">
              <a:spcBef>
                <a:spcPts val="0"/>
              </a:spcBef>
              <a:spcAft>
                <a:spcPts val="0"/>
              </a:spcAft>
              <a:defRPr/>
            </a:pPr>
            <a:endParaRPr lang="en-US" sz="3600" b="1" dirty="0">
              <a:solidFill>
                <a:srgbClr val="00393F"/>
              </a:solidFill>
              <a:latin typeface="Arial" pitchFamily="34" charset="0"/>
              <a:cs typeface="Arial" pitchFamily="34" charset="0"/>
            </a:endParaRPr>
          </a:p>
          <a:p>
            <a:pPr algn="just" defTabSz="3497343" fontAlgn="auto">
              <a:spcBef>
                <a:spcPts val="0"/>
              </a:spcBef>
              <a:spcAft>
                <a:spcPts val="0"/>
              </a:spcAft>
              <a:defRPr/>
            </a:pPr>
            <a:endParaRPr lang="en-US" sz="3600" b="1" dirty="0" smtClean="0">
              <a:solidFill>
                <a:srgbClr val="00393F"/>
              </a:solidFill>
              <a:latin typeface="Arial" pitchFamily="34" charset="0"/>
              <a:cs typeface="Arial" pitchFamily="34" charset="0"/>
            </a:endParaRPr>
          </a:p>
          <a:p>
            <a:pPr algn="just" defTabSz="3497343" fontAlgn="auto">
              <a:spcBef>
                <a:spcPts val="0"/>
              </a:spcBef>
              <a:spcAft>
                <a:spcPts val="0"/>
              </a:spcAft>
              <a:defRPr/>
            </a:pPr>
            <a:endParaRPr lang="en-US" sz="3600" b="1" dirty="0">
              <a:solidFill>
                <a:srgbClr val="00393F"/>
              </a:solidFill>
              <a:latin typeface="Arial" pitchFamily="34" charset="0"/>
              <a:cs typeface="Arial" pitchFamily="34" charset="0"/>
            </a:endParaRPr>
          </a:p>
          <a:p>
            <a:pPr algn="just" defTabSz="3497343" fontAlgn="auto">
              <a:spcBef>
                <a:spcPts val="0"/>
              </a:spcBef>
              <a:spcAft>
                <a:spcPts val="0"/>
              </a:spcAft>
              <a:defRPr/>
            </a:pPr>
            <a:endParaRPr lang="en-US" sz="3600" b="1" dirty="0" smtClean="0">
              <a:solidFill>
                <a:srgbClr val="00393F"/>
              </a:solidFill>
              <a:latin typeface="Arial" pitchFamily="34" charset="0"/>
              <a:cs typeface="Arial" pitchFamily="34" charset="0"/>
            </a:endParaRPr>
          </a:p>
          <a:p>
            <a:pPr algn="just" defTabSz="3497343" fontAlgn="auto">
              <a:spcBef>
                <a:spcPts val="0"/>
              </a:spcBef>
              <a:spcAft>
                <a:spcPts val="0"/>
              </a:spcAft>
              <a:defRPr/>
            </a:pPr>
            <a:endParaRPr lang="en-US" sz="3600" b="1" dirty="0" smtClean="0">
              <a:solidFill>
                <a:srgbClr val="00393F"/>
              </a:solidFill>
              <a:latin typeface="Arial" pitchFamily="34" charset="0"/>
              <a:cs typeface="Arial" pitchFamily="34" charset="0"/>
            </a:endParaRPr>
          </a:p>
          <a:p>
            <a:pPr algn="just" defTabSz="3497343" fontAlgn="auto">
              <a:spcBef>
                <a:spcPts val="0"/>
              </a:spcBef>
              <a:spcAft>
                <a:spcPts val="0"/>
              </a:spcAft>
              <a:defRPr/>
            </a:pPr>
            <a:endParaRPr lang="en-US" sz="3200" b="1" dirty="0" smtClean="0">
              <a:solidFill>
                <a:srgbClr val="00393F"/>
              </a:solidFill>
              <a:latin typeface="Arial" pitchFamily="34" charset="0"/>
              <a:cs typeface="Arial" pitchFamily="34" charset="0"/>
            </a:endParaRPr>
          </a:p>
          <a:p>
            <a:pPr algn="just" defTabSz="3497343" fontAlgn="auto">
              <a:spcBef>
                <a:spcPts val="0"/>
              </a:spcBef>
              <a:spcAft>
                <a:spcPts val="0"/>
              </a:spcAft>
              <a:defRPr/>
            </a:pPr>
            <a:r>
              <a:rPr lang="en-US" sz="3200" b="1" dirty="0" smtClean="0">
                <a:solidFill>
                  <a:srgbClr val="00393F"/>
                </a:solidFill>
                <a:latin typeface="Arial" pitchFamily="34" charset="0"/>
                <a:cs typeface="Arial" pitchFamily="34" charset="0"/>
              </a:rPr>
              <a:t>Facet Ordering Algorithm</a:t>
            </a:r>
          </a:p>
          <a:p>
            <a:pPr algn="just" defTabSz="3497343" fontAlgn="auto">
              <a:spcBef>
                <a:spcPts val="0"/>
              </a:spcBef>
              <a:spcAft>
                <a:spcPts val="0"/>
              </a:spcAft>
              <a:defRPr/>
            </a:pPr>
            <a:r>
              <a:rPr lang="en-GB" sz="2400" dirty="0" smtClean="0">
                <a:solidFill>
                  <a:srgbClr val="00393F"/>
                </a:solidFill>
                <a:latin typeface="Arial" pitchFamily="34" charset="0"/>
                <a:cs typeface="Arial" pitchFamily="34" charset="0"/>
              </a:rPr>
              <a:t>Figure 2 shows </a:t>
            </a:r>
            <a:r>
              <a:rPr lang="en-GB" sz="2400" dirty="0">
                <a:solidFill>
                  <a:srgbClr val="00393F"/>
                </a:solidFill>
                <a:latin typeface="Arial" pitchFamily="34" charset="0"/>
                <a:cs typeface="Arial" pitchFamily="34" charset="0"/>
              </a:rPr>
              <a:t>the main flow in a </a:t>
            </a:r>
            <a:r>
              <a:rPr lang="en-GB" sz="2400" b="1" dirty="0">
                <a:solidFill>
                  <a:srgbClr val="009999"/>
                </a:solidFill>
              </a:rPr>
              <a:t>user search session</a:t>
            </a:r>
            <a:r>
              <a:rPr lang="en-GB" sz="2400" dirty="0">
                <a:solidFill>
                  <a:srgbClr val="00393F"/>
                </a:solidFill>
                <a:latin typeface="Arial" pitchFamily="34" charset="0"/>
                <a:cs typeface="Arial" pitchFamily="34" charset="0"/>
              </a:rPr>
              <a:t> in our approach. The user may not know the name of the product </a:t>
            </a:r>
            <a:r>
              <a:rPr lang="en-GB" sz="2400" dirty="0" smtClean="0">
                <a:solidFill>
                  <a:srgbClr val="00393F"/>
                </a:solidFill>
                <a:latin typeface="Arial" pitchFamily="34" charset="0"/>
                <a:cs typeface="Arial" pitchFamily="34" charset="0"/>
              </a:rPr>
              <a:t>(s)he </a:t>
            </a:r>
            <a:r>
              <a:rPr lang="en-GB" sz="2400" dirty="0">
                <a:solidFill>
                  <a:srgbClr val="00393F"/>
                </a:solidFill>
                <a:latin typeface="Arial" pitchFamily="34" charset="0"/>
                <a:cs typeface="Arial" pitchFamily="34" charset="0"/>
              </a:rPr>
              <a:t>is looking for, but knows the characteristics of the desired product. At the beginning, the user is presented with the complete set of products available in the Web shop. Our solution </a:t>
            </a:r>
            <a:r>
              <a:rPr lang="en-GB" sz="2400" dirty="0" smtClean="0">
                <a:solidFill>
                  <a:srgbClr val="00393F"/>
                </a:solidFill>
                <a:latin typeface="Arial" pitchFamily="34" charset="0"/>
                <a:cs typeface="Arial" pitchFamily="34" charset="0"/>
              </a:rPr>
              <a:t>computes the </a:t>
            </a:r>
            <a:r>
              <a:rPr lang="en-GB" sz="2400" b="1" dirty="0">
                <a:solidFill>
                  <a:srgbClr val="009999"/>
                </a:solidFill>
              </a:rPr>
              <a:t>property scores</a:t>
            </a:r>
            <a:r>
              <a:rPr lang="en-GB" sz="2400" dirty="0" smtClean="0">
                <a:solidFill>
                  <a:srgbClr val="00393F"/>
                </a:solidFill>
                <a:latin typeface="Arial" pitchFamily="34" charset="0"/>
                <a:cs typeface="Arial" pitchFamily="34" charset="0"/>
              </a:rPr>
              <a:t> and </a:t>
            </a:r>
            <a:r>
              <a:rPr lang="en-GB" sz="2400" dirty="0">
                <a:solidFill>
                  <a:srgbClr val="00393F"/>
                </a:solidFill>
                <a:latin typeface="Arial" pitchFamily="34" charset="0"/>
                <a:cs typeface="Arial" pitchFamily="34" charset="0"/>
              </a:rPr>
              <a:t>the </a:t>
            </a:r>
            <a:r>
              <a:rPr lang="en-GB" sz="2400" b="1" dirty="0">
                <a:solidFill>
                  <a:srgbClr val="009999"/>
                </a:solidFill>
              </a:rPr>
              <a:t>facet scores</a:t>
            </a:r>
            <a:r>
              <a:rPr lang="en-GB" sz="2400" dirty="0">
                <a:solidFill>
                  <a:srgbClr val="00393F"/>
                </a:solidFill>
                <a:latin typeface="Arial" pitchFamily="34" charset="0"/>
                <a:cs typeface="Arial" pitchFamily="34" charset="0"/>
              </a:rPr>
              <a:t> in parallel, after which the user is presented an ordered list of properties and, per property, an ordered list of facets. If the result set is too large, the user performs a </a:t>
            </a:r>
            <a:r>
              <a:rPr lang="en-GB" sz="2400" b="1" dirty="0">
                <a:solidFill>
                  <a:srgbClr val="009999"/>
                </a:solidFill>
              </a:rPr>
              <a:t>drill-down</a:t>
            </a:r>
            <a:r>
              <a:rPr lang="en-GB" sz="2400" dirty="0">
                <a:solidFill>
                  <a:srgbClr val="00393F"/>
                </a:solidFill>
                <a:latin typeface="Arial" pitchFamily="34" charset="0"/>
                <a:cs typeface="Arial" pitchFamily="34" charset="0"/>
              </a:rPr>
              <a:t> (by selecting additional properties and their corresponding facets) and thus the query is updated triggering a new search iteration. If the result set is small enough, the user scans the returned products. If the desired product is not found, the user performs a </a:t>
            </a:r>
            <a:r>
              <a:rPr lang="en-GB" sz="2400" b="1" dirty="0">
                <a:solidFill>
                  <a:srgbClr val="009999"/>
                </a:solidFill>
              </a:rPr>
              <a:t>roll-up</a:t>
            </a:r>
            <a:r>
              <a:rPr lang="en-GB" sz="2400" dirty="0">
                <a:solidFill>
                  <a:srgbClr val="00393F"/>
                </a:solidFill>
                <a:latin typeface="Arial" pitchFamily="34" charset="0"/>
                <a:cs typeface="Arial" pitchFamily="34" charset="0"/>
              </a:rPr>
              <a:t> (deselecting properties or selecting additional facets) and thus the query is updated again, triggering a new iteration. On the other hand, if the product is found, the search session ends</a:t>
            </a:r>
            <a:r>
              <a:rPr lang="en-GB" sz="2400" dirty="0" smtClean="0">
                <a:solidFill>
                  <a:srgbClr val="00393F"/>
                </a:solidFill>
                <a:latin typeface="Arial" pitchFamily="34" charset="0"/>
                <a:cs typeface="Arial" pitchFamily="34" charset="0"/>
              </a:rPr>
              <a:t>.</a:t>
            </a:r>
          </a:p>
          <a:p>
            <a:pPr algn="just" defTabSz="3497343" fontAlgn="auto">
              <a:spcBef>
                <a:spcPts val="0"/>
              </a:spcBef>
              <a:spcAft>
                <a:spcPts val="0"/>
              </a:spcAft>
              <a:defRPr/>
            </a:pPr>
            <a:endParaRPr lang="en-US" sz="2400" b="1" dirty="0">
              <a:solidFill>
                <a:srgbClr val="00393F"/>
              </a:solidFill>
              <a:latin typeface="Arial" pitchFamily="34" charset="0"/>
              <a:cs typeface="Arial" pitchFamily="34" charset="0"/>
            </a:endParaRPr>
          </a:p>
          <a:p>
            <a:pPr algn="just" defTabSz="3497343" fontAlgn="auto">
              <a:spcBef>
                <a:spcPts val="0"/>
              </a:spcBef>
              <a:spcAft>
                <a:spcPts val="0"/>
              </a:spcAft>
              <a:defRPr/>
            </a:pPr>
            <a:endParaRPr lang="en-US" sz="3600" b="1" dirty="0" smtClean="0">
              <a:solidFill>
                <a:srgbClr val="00393F"/>
              </a:solidFill>
              <a:latin typeface="Arial" pitchFamily="34" charset="0"/>
              <a:cs typeface="Arial" pitchFamily="34" charset="0"/>
            </a:endParaRPr>
          </a:p>
          <a:p>
            <a:pPr algn="just" defTabSz="3497343" fontAlgn="auto">
              <a:spcBef>
                <a:spcPts val="0"/>
              </a:spcBef>
              <a:spcAft>
                <a:spcPts val="0"/>
              </a:spcAft>
              <a:defRPr/>
            </a:pPr>
            <a:endParaRPr lang="en-US" sz="3600" b="1" dirty="0">
              <a:solidFill>
                <a:srgbClr val="00393F"/>
              </a:solidFill>
              <a:latin typeface="Arial" pitchFamily="34" charset="0"/>
              <a:cs typeface="Arial" pitchFamily="34" charset="0"/>
            </a:endParaRPr>
          </a:p>
          <a:p>
            <a:pPr algn="just" defTabSz="3497343" fontAlgn="auto">
              <a:spcBef>
                <a:spcPts val="0"/>
              </a:spcBef>
              <a:spcAft>
                <a:spcPts val="0"/>
              </a:spcAft>
              <a:defRPr/>
            </a:pPr>
            <a:endParaRPr lang="en-US" sz="3600" b="1" dirty="0" smtClean="0">
              <a:solidFill>
                <a:srgbClr val="00393F"/>
              </a:solidFill>
              <a:latin typeface="Arial" pitchFamily="34" charset="0"/>
              <a:cs typeface="Arial" pitchFamily="34" charset="0"/>
            </a:endParaRPr>
          </a:p>
          <a:p>
            <a:pPr algn="just" defTabSz="3497343" fontAlgn="auto">
              <a:spcBef>
                <a:spcPts val="0"/>
              </a:spcBef>
              <a:spcAft>
                <a:spcPts val="0"/>
              </a:spcAft>
              <a:defRPr/>
            </a:pPr>
            <a:endParaRPr lang="en-US" sz="3600" b="1" dirty="0">
              <a:solidFill>
                <a:srgbClr val="00393F"/>
              </a:solidFill>
              <a:latin typeface="Arial" pitchFamily="34" charset="0"/>
              <a:cs typeface="Arial" pitchFamily="34" charset="0"/>
            </a:endParaRPr>
          </a:p>
          <a:p>
            <a:pPr algn="just" defTabSz="3497343" fontAlgn="auto">
              <a:spcBef>
                <a:spcPts val="0"/>
              </a:spcBef>
              <a:spcAft>
                <a:spcPts val="0"/>
              </a:spcAft>
              <a:defRPr/>
            </a:pPr>
            <a:endParaRPr lang="en-US" sz="3600" b="1" dirty="0" smtClean="0">
              <a:solidFill>
                <a:srgbClr val="00393F"/>
              </a:solidFill>
              <a:latin typeface="Arial" pitchFamily="34" charset="0"/>
              <a:cs typeface="Arial" pitchFamily="34" charset="0"/>
            </a:endParaRPr>
          </a:p>
          <a:p>
            <a:pPr algn="just" defTabSz="3497343" fontAlgn="auto">
              <a:spcBef>
                <a:spcPts val="0"/>
              </a:spcBef>
              <a:spcAft>
                <a:spcPts val="0"/>
              </a:spcAft>
              <a:defRPr/>
            </a:pPr>
            <a:endParaRPr lang="en-US" sz="3600" b="1" dirty="0">
              <a:solidFill>
                <a:srgbClr val="00393F"/>
              </a:solidFill>
              <a:latin typeface="Arial" pitchFamily="34" charset="0"/>
              <a:cs typeface="Arial" pitchFamily="34" charset="0"/>
            </a:endParaRPr>
          </a:p>
          <a:p>
            <a:pPr algn="just" defTabSz="3497343" fontAlgn="auto">
              <a:spcBef>
                <a:spcPts val="0"/>
              </a:spcBef>
              <a:spcAft>
                <a:spcPts val="0"/>
              </a:spcAft>
              <a:defRPr/>
            </a:pPr>
            <a:endParaRPr lang="en-US" sz="3600" b="1" dirty="0" smtClean="0">
              <a:solidFill>
                <a:srgbClr val="00393F"/>
              </a:solidFill>
              <a:latin typeface="Arial" pitchFamily="34" charset="0"/>
              <a:cs typeface="Arial" pitchFamily="34" charset="0"/>
            </a:endParaRPr>
          </a:p>
          <a:p>
            <a:pPr algn="just" defTabSz="3497343" fontAlgn="auto">
              <a:spcBef>
                <a:spcPts val="0"/>
              </a:spcBef>
              <a:spcAft>
                <a:spcPts val="0"/>
              </a:spcAft>
              <a:defRPr/>
            </a:pPr>
            <a:endParaRPr lang="en-US" sz="3600" b="1" dirty="0">
              <a:solidFill>
                <a:srgbClr val="00393F"/>
              </a:solidFill>
              <a:latin typeface="Arial" pitchFamily="34" charset="0"/>
              <a:cs typeface="Arial" pitchFamily="34" charset="0"/>
            </a:endParaRPr>
          </a:p>
          <a:p>
            <a:pPr algn="just" defTabSz="3497343" fontAlgn="auto">
              <a:spcBef>
                <a:spcPts val="0"/>
              </a:spcBef>
              <a:spcAft>
                <a:spcPts val="0"/>
              </a:spcAft>
              <a:defRPr/>
            </a:pPr>
            <a:endParaRPr lang="en-US" sz="3600" b="1" dirty="0" smtClean="0">
              <a:solidFill>
                <a:srgbClr val="00393F"/>
              </a:solidFill>
              <a:latin typeface="Arial" pitchFamily="34" charset="0"/>
              <a:cs typeface="Arial" pitchFamily="34" charset="0"/>
            </a:endParaRPr>
          </a:p>
          <a:p>
            <a:pPr algn="just" defTabSz="3497343" fontAlgn="auto">
              <a:spcBef>
                <a:spcPts val="0"/>
              </a:spcBef>
              <a:spcAft>
                <a:spcPts val="0"/>
              </a:spcAft>
              <a:defRPr/>
            </a:pPr>
            <a:endParaRPr lang="en-US" sz="3600" b="1" dirty="0">
              <a:solidFill>
                <a:srgbClr val="00393F"/>
              </a:solidFill>
              <a:latin typeface="Arial" pitchFamily="34" charset="0"/>
              <a:cs typeface="Arial" pitchFamily="34" charset="0"/>
            </a:endParaRPr>
          </a:p>
          <a:p>
            <a:pPr algn="just" defTabSz="3497343" fontAlgn="auto">
              <a:spcBef>
                <a:spcPts val="0"/>
              </a:spcBef>
              <a:spcAft>
                <a:spcPts val="0"/>
              </a:spcAft>
              <a:defRPr/>
            </a:pPr>
            <a:endParaRPr lang="en-US" sz="3600" b="1" dirty="0" smtClean="0">
              <a:solidFill>
                <a:srgbClr val="00393F"/>
              </a:solidFill>
              <a:latin typeface="Arial" pitchFamily="34" charset="0"/>
              <a:cs typeface="Arial" pitchFamily="34" charset="0"/>
            </a:endParaRPr>
          </a:p>
          <a:p>
            <a:pPr algn="just" defTabSz="3497343" fontAlgn="auto">
              <a:spcBef>
                <a:spcPts val="0"/>
              </a:spcBef>
              <a:spcAft>
                <a:spcPts val="0"/>
              </a:spcAft>
              <a:defRPr/>
            </a:pPr>
            <a:endParaRPr lang="en-US" sz="3600" b="1" dirty="0">
              <a:solidFill>
                <a:srgbClr val="00393F"/>
              </a:solidFill>
              <a:latin typeface="Arial" pitchFamily="34" charset="0"/>
              <a:cs typeface="Arial" pitchFamily="34" charset="0"/>
            </a:endParaRPr>
          </a:p>
          <a:p>
            <a:pPr algn="just" defTabSz="3497343" fontAlgn="auto">
              <a:spcBef>
                <a:spcPts val="0"/>
              </a:spcBef>
              <a:spcAft>
                <a:spcPts val="0"/>
              </a:spcAft>
              <a:defRPr/>
            </a:pPr>
            <a:endParaRPr lang="en-US" sz="3600" b="1" dirty="0" smtClean="0">
              <a:solidFill>
                <a:srgbClr val="00393F"/>
              </a:solidFill>
              <a:latin typeface="Arial" pitchFamily="34" charset="0"/>
              <a:cs typeface="Arial" pitchFamily="34" charset="0"/>
            </a:endParaRPr>
          </a:p>
          <a:p>
            <a:pPr algn="just" defTabSz="3497343" fontAlgn="auto">
              <a:spcBef>
                <a:spcPts val="0"/>
              </a:spcBef>
              <a:spcAft>
                <a:spcPts val="0"/>
              </a:spcAft>
              <a:defRPr/>
            </a:pPr>
            <a:endParaRPr lang="en-GB" sz="2400" dirty="0" smtClean="0">
              <a:solidFill>
                <a:srgbClr val="00393F"/>
              </a:solidFill>
              <a:latin typeface="Arial" pitchFamily="34" charset="0"/>
              <a:cs typeface="Arial" pitchFamily="34" charset="0"/>
            </a:endParaRPr>
          </a:p>
          <a:p>
            <a:pPr algn="just" defTabSz="3497343" fontAlgn="auto">
              <a:spcBef>
                <a:spcPts val="0"/>
              </a:spcBef>
              <a:spcAft>
                <a:spcPts val="0"/>
              </a:spcAft>
              <a:defRPr/>
            </a:pPr>
            <a:r>
              <a:rPr lang="en-GB" sz="2400" dirty="0" smtClean="0">
                <a:solidFill>
                  <a:srgbClr val="00393F"/>
                </a:solidFill>
                <a:latin typeface="Arial" pitchFamily="34" charset="0"/>
                <a:cs typeface="Arial" pitchFamily="34" charset="0"/>
              </a:rPr>
              <a:t>Figure 3 shows </a:t>
            </a:r>
            <a:r>
              <a:rPr lang="en-GB" sz="2400" dirty="0">
                <a:solidFill>
                  <a:srgbClr val="00393F"/>
                </a:solidFill>
                <a:latin typeface="Arial" pitchFamily="34" charset="0"/>
                <a:cs typeface="Arial" pitchFamily="34" charset="0"/>
              </a:rPr>
              <a:t>the steps taken to compute the </a:t>
            </a:r>
            <a:r>
              <a:rPr lang="en-GB" sz="2400" b="1" dirty="0">
                <a:solidFill>
                  <a:srgbClr val="009999"/>
                </a:solidFill>
              </a:rPr>
              <a:t>property score</a:t>
            </a:r>
            <a:r>
              <a:rPr lang="en-GB" sz="2400" dirty="0">
                <a:solidFill>
                  <a:srgbClr val="00393F"/>
                </a:solidFill>
                <a:latin typeface="Arial" pitchFamily="34" charset="0"/>
                <a:cs typeface="Arial" pitchFamily="34" charset="0"/>
              </a:rPr>
              <a:t> (one of the steps in </a:t>
            </a:r>
            <a:r>
              <a:rPr lang="en-GB" sz="2400" dirty="0" smtClean="0">
                <a:solidFill>
                  <a:srgbClr val="00393F"/>
                </a:solidFill>
                <a:latin typeface="Arial" pitchFamily="34" charset="0"/>
                <a:cs typeface="Arial" pitchFamily="34" charset="0"/>
              </a:rPr>
              <a:t>Figure 2). If </a:t>
            </a:r>
            <a:r>
              <a:rPr lang="en-GB" sz="2400" dirty="0">
                <a:solidFill>
                  <a:srgbClr val="00393F"/>
                </a:solidFill>
                <a:latin typeface="Arial" pitchFamily="34" charset="0"/>
                <a:cs typeface="Arial" pitchFamily="34" charset="0"/>
              </a:rPr>
              <a:t>the property is a </a:t>
            </a:r>
            <a:r>
              <a:rPr lang="en-GB" sz="2400" b="1" dirty="0">
                <a:solidFill>
                  <a:srgbClr val="009999"/>
                </a:solidFill>
              </a:rPr>
              <a:t>qualitative property</a:t>
            </a:r>
            <a:r>
              <a:rPr lang="en-GB" sz="2400" dirty="0">
                <a:solidFill>
                  <a:srgbClr val="00393F"/>
                </a:solidFill>
                <a:latin typeface="Arial" pitchFamily="34" charset="0"/>
                <a:cs typeface="Arial" pitchFamily="34" charset="0"/>
              </a:rPr>
              <a:t>, our approach computes the </a:t>
            </a:r>
            <a:r>
              <a:rPr lang="en-GB" sz="2400" b="1" dirty="0">
                <a:solidFill>
                  <a:srgbClr val="009999"/>
                </a:solidFill>
              </a:rPr>
              <a:t>disjoint facet count</a:t>
            </a:r>
            <a:r>
              <a:rPr lang="en-GB" sz="2400" dirty="0">
                <a:solidFill>
                  <a:srgbClr val="00393F"/>
                </a:solidFill>
                <a:latin typeface="Arial" pitchFamily="34" charset="0"/>
                <a:cs typeface="Arial" pitchFamily="34" charset="0"/>
              </a:rPr>
              <a:t> for this property. Using the disjoint facet count a temporary property score (as a measure of specificity) is computed based on the </a:t>
            </a:r>
            <a:r>
              <a:rPr lang="en-GB" sz="2400" b="1" dirty="0">
                <a:solidFill>
                  <a:srgbClr val="009999"/>
                </a:solidFill>
              </a:rPr>
              <a:t>Gini impurity measure</a:t>
            </a:r>
            <a:r>
              <a:rPr lang="en-GB" sz="2400" dirty="0">
                <a:solidFill>
                  <a:srgbClr val="00393F"/>
                </a:solidFill>
                <a:latin typeface="Arial" pitchFamily="34" charset="0"/>
                <a:cs typeface="Arial" pitchFamily="34" charset="0"/>
              </a:rPr>
              <a:t>. If the property is a </a:t>
            </a:r>
            <a:r>
              <a:rPr lang="en-GB" sz="2400" b="1" dirty="0">
                <a:solidFill>
                  <a:srgbClr val="009999"/>
                </a:solidFill>
              </a:rPr>
              <a:t>quantitative property</a:t>
            </a:r>
            <a:r>
              <a:rPr lang="en-GB" sz="2400" dirty="0" smtClean="0">
                <a:solidFill>
                  <a:srgbClr val="00393F"/>
                </a:solidFill>
                <a:latin typeface="Arial" pitchFamily="34" charset="0"/>
                <a:cs typeface="Arial" pitchFamily="34" charset="0"/>
              </a:rPr>
              <a:t>, </a:t>
            </a:r>
            <a:r>
              <a:rPr lang="en-GB" sz="2400" dirty="0">
                <a:solidFill>
                  <a:srgbClr val="00393F"/>
                </a:solidFill>
                <a:latin typeface="Arial" pitchFamily="34" charset="0"/>
                <a:cs typeface="Arial" pitchFamily="34" charset="0"/>
              </a:rPr>
              <a:t>in order to exploit the ratio scale of this data, we compute the </a:t>
            </a:r>
            <a:r>
              <a:rPr lang="en-GB" sz="2400" b="1" dirty="0">
                <a:solidFill>
                  <a:srgbClr val="009999"/>
                </a:solidFill>
              </a:rPr>
              <a:t>Gini coefficient</a:t>
            </a:r>
            <a:r>
              <a:rPr lang="en-GB" sz="2400" dirty="0">
                <a:solidFill>
                  <a:srgbClr val="00393F"/>
                </a:solidFill>
                <a:latin typeface="Arial" pitchFamily="34" charset="0"/>
                <a:cs typeface="Arial" pitchFamily="34" charset="0"/>
              </a:rPr>
              <a:t>, which represents the temporary property score (as a measure of dispersion). The temporary scores are weighted based on the </a:t>
            </a:r>
            <a:r>
              <a:rPr lang="en-GB" sz="2400" b="1" dirty="0">
                <a:solidFill>
                  <a:srgbClr val="009999"/>
                </a:solidFill>
              </a:rPr>
              <a:t>property popularity</a:t>
            </a:r>
            <a:r>
              <a:rPr lang="en-GB" sz="2400" dirty="0">
                <a:solidFill>
                  <a:srgbClr val="00393F"/>
                </a:solidFill>
                <a:latin typeface="Arial" pitchFamily="34" charset="0"/>
                <a:cs typeface="Arial" pitchFamily="34" charset="0"/>
              </a:rPr>
              <a:t> among products to </a:t>
            </a:r>
            <a:r>
              <a:rPr lang="en-GB" sz="2400" dirty="0" smtClean="0">
                <a:solidFill>
                  <a:srgbClr val="00393F"/>
                </a:solidFill>
                <a:latin typeface="Arial" pitchFamily="34" charset="0"/>
                <a:cs typeface="Arial" pitchFamily="34" charset="0"/>
              </a:rPr>
              <a:t>favour </a:t>
            </a:r>
            <a:r>
              <a:rPr lang="en-GB" sz="2400" dirty="0">
                <a:solidFill>
                  <a:srgbClr val="00393F"/>
                </a:solidFill>
                <a:latin typeface="Arial" pitchFamily="34" charset="0"/>
                <a:cs typeface="Arial" pitchFamily="34" charset="0"/>
              </a:rPr>
              <a:t>properties that have facets spread among many products and to better cope with missing facets in the dataset. At the end, the properties are sorted in the </a:t>
            </a:r>
            <a:r>
              <a:rPr lang="en-GB" sz="2400" b="1" dirty="0">
                <a:solidFill>
                  <a:srgbClr val="009999"/>
                </a:solidFill>
              </a:rPr>
              <a:t>descending order of </a:t>
            </a:r>
            <a:r>
              <a:rPr lang="en-GB" sz="2400" b="1" dirty="0" smtClean="0">
                <a:solidFill>
                  <a:srgbClr val="009999"/>
                </a:solidFill>
              </a:rPr>
              <a:t>the property </a:t>
            </a:r>
            <a:r>
              <a:rPr lang="en-GB" sz="2400" b="1" dirty="0">
                <a:solidFill>
                  <a:srgbClr val="009999"/>
                </a:solidFill>
              </a:rPr>
              <a:t>scores</a:t>
            </a:r>
            <a:r>
              <a:rPr lang="en-GB" sz="2400" dirty="0">
                <a:solidFill>
                  <a:srgbClr val="00393F"/>
                </a:solidFill>
                <a:latin typeface="Arial" pitchFamily="34" charset="0"/>
                <a:cs typeface="Arial" pitchFamily="34" charset="0"/>
              </a:rPr>
              <a:t>. The facets associated to a </a:t>
            </a:r>
            <a:r>
              <a:rPr lang="en-GB" sz="2400" dirty="0" smtClean="0">
                <a:solidFill>
                  <a:srgbClr val="00393F"/>
                </a:solidFill>
                <a:latin typeface="Arial" pitchFamily="34" charset="0"/>
                <a:cs typeface="Arial" pitchFamily="34" charset="0"/>
              </a:rPr>
              <a:t>qualitative property </a:t>
            </a:r>
            <a:r>
              <a:rPr lang="en-GB" sz="2400" dirty="0">
                <a:solidFill>
                  <a:srgbClr val="00393F"/>
                </a:solidFill>
                <a:latin typeface="Arial" pitchFamily="34" charset="0"/>
                <a:cs typeface="Arial" pitchFamily="34" charset="0"/>
              </a:rPr>
              <a:t>are sorted in the </a:t>
            </a:r>
            <a:r>
              <a:rPr lang="en-GB" sz="2400" b="1" dirty="0">
                <a:solidFill>
                  <a:srgbClr val="009999"/>
                </a:solidFill>
              </a:rPr>
              <a:t>descending order of the disjoint facet counts</a:t>
            </a:r>
            <a:r>
              <a:rPr lang="en-GB" sz="2400" dirty="0" smtClean="0">
                <a:solidFill>
                  <a:srgbClr val="00393F"/>
                </a:solidFill>
                <a:latin typeface="Arial" pitchFamily="34" charset="0"/>
                <a:cs typeface="Arial" pitchFamily="34" charset="0"/>
              </a:rPr>
              <a:t>.</a:t>
            </a:r>
            <a:endParaRPr lang="en-US" sz="3600" b="1" dirty="0" smtClean="0">
              <a:solidFill>
                <a:srgbClr val="00393F"/>
              </a:solidFill>
              <a:latin typeface="Arial" pitchFamily="34" charset="0"/>
              <a:cs typeface="Arial" pitchFamily="34" charset="0"/>
            </a:endParaRPr>
          </a:p>
          <a:p>
            <a:pPr algn="just" defTabSz="3497343" fontAlgn="auto">
              <a:spcBef>
                <a:spcPts val="0"/>
              </a:spcBef>
              <a:spcAft>
                <a:spcPts val="0"/>
              </a:spcAft>
              <a:defRPr/>
            </a:pPr>
            <a:endParaRPr lang="en-US" sz="3600" b="1" dirty="0">
              <a:solidFill>
                <a:srgbClr val="00393F"/>
              </a:solidFill>
              <a:latin typeface="Arial" pitchFamily="34" charset="0"/>
              <a:cs typeface="Arial" pitchFamily="34" charset="0"/>
            </a:endParaRPr>
          </a:p>
          <a:p>
            <a:pPr algn="just" defTabSz="3497343" fontAlgn="auto">
              <a:spcBef>
                <a:spcPts val="0"/>
              </a:spcBef>
              <a:spcAft>
                <a:spcPts val="0"/>
              </a:spcAft>
              <a:defRPr/>
            </a:pPr>
            <a:endParaRPr lang="en-US" sz="3600" b="1" dirty="0" smtClean="0">
              <a:solidFill>
                <a:srgbClr val="00393F"/>
              </a:solidFill>
              <a:latin typeface="Arial" pitchFamily="34" charset="0"/>
              <a:cs typeface="Arial" pitchFamily="34" charset="0"/>
            </a:endParaRPr>
          </a:p>
          <a:p>
            <a:pPr algn="just" defTabSz="3497343" fontAlgn="auto">
              <a:spcBef>
                <a:spcPts val="0"/>
              </a:spcBef>
              <a:spcAft>
                <a:spcPts val="0"/>
              </a:spcAft>
              <a:defRPr/>
            </a:pPr>
            <a:endParaRPr lang="en-US" sz="3600" b="1" dirty="0">
              <a:solidFill>
                <a:srgbClr val="00393F"/>
              </a:solidFill>
              <a:latin typeface="Arial" pitchFamily="34" charset="0"/>
              <a:cs typeface="Arial" pitchFamily="34" charset="0"/>
            </a:endParaRPr>
          </a:p>
          <a:p>
            <a:pPr algn="just" defTabSz="3497343" fontAlgn="auto">
              <a:spcBef>
                <a:spcPts val="0"/>
              </a:spcBef>
              <a:spcAft>
                <a:spcPts val="0"/>
              </a:spcAft>
              <a:defRPr/>
            </a:pPr>
            <a:endParaRPr lang="en-US" sz="3600" b="1" dirty="0" smtClean="0">
              <a:solidFill>
                <a:srgbClr val="00393F"/>
              </a:solidFill>
              <a:latin typeface="Arial" pitchFamily="34" charset="0"/>
              <a:cs typeface="Arial" pitchFamily="34" charset="0"/>
            </a:endParaRPr>
          </a:p>
          <a:p>
            <a:pPr algn="just" defTabSz="3497343" fontAlgn="auto">
              <a:spcBef>
                <a:spcPts val="0"/>
              </a:spcBef>
              <a:spcAft>
                <a:spcPts val="0"/>
              </a:spcAft>
              <a:defRPr/>
            </a:pPr>
            <a:endParaRPr lang="en-US" sz="3600" b="1" dirty="0" smtClean="0">
              <a:solidFill>
                <a:srgbClr val="00393F"/>
              </a:solidFill>
              <a:latin typeface="Arial" pitchFamily="34" charset="0"/>
              <a:cs typeface="Arial" pitchFamily="34" charset="0"/>
            </a:endParaRPr>
          </a:p>
          <a:p>
            <a:pPr algn="just" defTabSz="3497343" fontAlgn="auto">
              <a:spcBef>
                <a:spcPts val="0"/>
              </a:spcBef>
              <a:spcAft>
                <a:spcPts val="0"/>
              </a:spcAft>
              <a:defRPr/>
            </a:pPr>
            <a:endParaRPr lang="en-US" sz="3600" b="1" dirty="0">
              <a:solidFill>
                <a:srgbClr val="00393F"/>
              </a:solidFill>
              <a:latin typeface="Arial" pitchFamily="34" charset="0"/>
              <a:cs typeface="Arial" pitchFamily="34" charset="0"/>
            </a:endParaRPr>
          </a:p>
          <a:p>
            <a:pPr algn="just" defTabSz="3497343" fontAlgn="auto">
              <a:spcBef>
                <a:spcPts val="0"/>
              </a:spcBef>
              <a:spcAft>
                <a:spcPts val="0"/>
              </a:spcAft>
              <a:defRPr/>
            </a:pPr>
            <a:endParaRPr lang="en-US" sz="3600" b="1" dirty="0" smtClean="0">
              <a:solidFill>
                <a:srgbClr val="00393F"/>
              </a:solidFill>
              <a:latin typeface="Arial" pitchFamily="34" charset="0"/>
              <a:cs typeface="Arial" pitchFamily="34" charset="0"/>
            </a:endParaRPr>
          </a:p>
          <a:p>
            <a:pPr algn="just" defTabSz="3497343" fontAlgn="auto">
              <a:spcBef>
                <a:spcPts val="0"/>
              </a:spcBef>
              <a:spcAft>
                <a:spcPts val="0"/>
              </a:spcAft>
              <a:defRPr/>
            </a:pPr>
            <a:endParaRPr lang="en-US" sz="3600" b="1" dirty="0">
              <a:solidFill>
                <a:srgbClr val="00393F"/>
              </a:solidFill>
              <a:latin typeface="Arial" pitchFamily="34" charset="0"/>
              <a:cs typeface="Arial" pitchFamily="34" charset="0"/>
            </a:endParaRPr>
          </a:p>
          <a:p>
            <a:pPr algn="just" defTabSz="3497343" fontAlgn="auto">
              <a:spcBef>
                <a:spcPts val="0"/>
              </a:spcBef>
              <a:spcAft>
                <a:spcPts val="0"/>
              </a:spcAft>
              <a:defRPr/>
            </a:pPr>
            <a:endParaRPr lang="en-US" sz="3600" b="1" dirty="0" smtClean="0">
              <a:solidFill>
                <a:srgbClr val="00393F"/>
              </a:solidFill>
              <a:latin typeface="Arial" pitchFamily="34" charset="0"/>
              <a:cs typeface="Arial" pitchFamily="34" charset="0"/>
            </a:endParaRPr>
          </a:p>
          <a:p>
            <a:pPr algn="just" defTabSz="3497343" fontAlgn="auto">
              <a:spcBef>
                <a:spcPts val="0"/>
              </a:spcBef>
              <a:spcAft>
                <a:spcPts val="0"/>
              </a:spcAft>
              <a:defRPr/>
            </a:pPr>
            <a:endParaRPr lang="en-US" sz="3600" b="1" dirty="0">
              <a:solidFill>
                <a:srgbClr val="00393F"/>
              </a:solidFill>
              <a:latin typeface="Arial" pitchFamily="34" charset="0"/>
              <a:cs typeface="Arial" pitchFamily="34" charset="0"/>
            </a:endParaRPr>
          </a:p>
          <a:p>
            <a:pPr algn="just" defTabSz="3497343" fontAlgn="auto">
              <a:spcBef>
                <a:spcPts val="0"/>
              </a:spcBef>
              <a:spcAft>
                <a:spcPts val="0"/>
              </a:spcAft>
              <a:defRPr/>
            </a:pPr>
            <a:endParaRPr lang="en-US" sz="3600" b="1" dirty="0">
              <a:solidFill>
                <a:srgbClr val="00393F"/>
              </a:solidFill>
              <a:latin typeface="Arial" pitchFamily="34" charset="0"/>
              <a:cs typeface="Arial" pitchFamily="34" charset="0"/>
            </a:endParaRPr>
          </a:p>
          <a:p>
            <a:pPr algn="just" defTabSz="3497343" fontAlgn="auto">
              <a:spcBef>
                <a:spcPts val="0"/>
              </a:spcBef>
              <a:spcAft>
                <a:spcPts val="0"/>
              </a:spcAft>
              <a:defRPr/>
            </a:pPr>
            <a:endParaRPr lang="en-US" sz="3600" b="1" dirty="0" smtClean="0">
              <a:solidFill>
                <a:srgbClr val="00393F"/>
              </a:solidFill>
              <a:latin typeface="Arial" pitchFamily="34" charset="0"/>
              <a:cs typeface="Arial" pitchFamily="34" charset="0"/>
            </a:endParaRPr>
          </a:p>
          <a:p>
            <a:pPr algn="just" defTabSz="3497343" fontAlgn="auto">
              <a:spcBef>
                <a:spcPts val="0"/>
              </a:spcBef>
              <a:spcAft>
                <a:spcPts val="0"/>
              </a:spcAft>
              <a:defRPr/>
            </a:pPr>
            <a:endParaRPr lang="en-US" sz="3600" b="1" dirty="0" smtClean="0">
              <a:solidFill>
                <a:srgbClr val="00393F"/>
              </a:solidFill>
              <a:latin typeface="Arial" pitchFamily="34" charset="0"/>
              <a:cs typeface="Arial" pitchFamily="34" charset="0"/>
            </a:endParaRPr>
          </a:p>
          <a:p>
            <a:pPr algn="just" defTabSz="3497343" fontAlgn="auto">
              <a:spcBef>
                <a:spcPts val="0"/>
              </a:spcBef>
              <a:spcAft>
                <a:spcPts val="0"/>
              </a:spcAft>
              <a:defRPr/>
            </a:pPr>
            <a:endParaRPr lang="en-US" sz="3200" b="1" dirty="0" smtClean="0">
              <a:solidFill>
                <a:srgbClr val="00393F"/>
              </a:solidFill>
              <a:latin typeface="Arial" pitchFamily="34" charset="0"/>
              <a:cs typeface="Arial" pitchFamily="34" charset="0"/>
            </a:endParaRPr>
          </a:p>
          <a:p>
            <a:pPr algn="just" defTabSz="3497343" fontAlgn="auto">
              <a:spcBef>
                <a:spcPts val="0"/>
              </a:spcBef>
              <a:spcAft>
                <a:spcPts val="0"/>
              </a:spcAft>
              <a:defRPr/>
            </a:pPr>
            <a:endParaRPr lang="en-US" sz="3200" b="1" dirty="0">
              <a:solidFill>
                <a:srgbClr val="00393F"/>
              </a:solidFill>
              <a:latin typeface="Arial" pitchFamily="34" charset="0"/>
              <a:cs typeface="Arial" pitchFamily="34" charset="0"/>
            </a:endParaRPr>
          </a:p>
          <a:p>
            <a:pPr algn="just" defTabSz="3497343" fontAlgn="auto">
              <a:spcBef>
                <a:spcPts val="0"/>
              </a:spcBef>
              <a:spcAft>
                <a:spcPts val="0"/>
              </a:spcAft>
              <a:defRPr/>
            </a:pPr>
            <a:endParaRPr lang="en-US" sz="3200" b="1" dirty="0" smtClean="0">
              <a:solidFill>
                <a:srgbClr val="00393F"/>
              </a:solidFill>
              <a:latin typeface="Arial" pitchFamily="34" charset="0"/>
              <a:cs typeface="Arial" pitchFamily="34" charset="0"/>
            </a:endParaRPr>
          </a:p>
          <a:p>
            <a:pPr algn="just" defTabSz="3497343" fontAlgn="auto">
              <a:spcBef>
                <a:spcPts val="0"/>
              </a:spcBef>
              <a:spcAft>
                <a:spcPts val="0"/>
              </a:spcAft>
              <a:defRPr/>
            </a:pPr>
            <a:endParaRPr lang="en-US" sz="3200" b="1" dirty="0">
              <a:solidFill>
                <a:srgbClr val="00393F"/>
              </a:solidFill>
              <a:latin typeface="Arial" pitchFamily="34" charset="0"/>
              <a:cs typeface="Arial" pitchFamily="34" charset="0"/>
            </a:endParaRPr>
          </a:p>
          <a:p>
            <a:pPr algn="just" defTabSz="3497343" fontAlgn="auto">
              <a:spcBef>
                <a:spcPts val="0"/>
              </a:spcBef>
              <a:spcAft>
                <a:spcPts val="0"/>
              </a:spcAft>
              <a:defRPr/>
            </a:pPr>
            <a:endParaRPr lang="en-US" sz="3200" b="1" dirty="0" smtClean="0">
              <a:solidFill>
                <a:srgbClr val="00393F"/>
              </a:solidFill>
              <a:latin typeface="Arial" pitchFamily="34" charset="0"/>
              <a:cs typeface="Arial" pitchFamily="34" charset="0"/>
            </a:endParaRPr>
          </a:p>
          <a:p>
            <a:pPr algn="just" defTabSz="3497343" fontAlgn="auto">
              <a:spcBef>
                <a:spcPts val="0"/>
              </a:spcBef>
              <a:spcAft>
                <a:spcPts val="0"/>
              </a:spcAft>
              <a:defRPr/>
            </a:pPr>
            <a:r>
              <a:rPr lang="en-US" sz="3200" b="1" dirty="0" smtClean="0">
                <a:solidFill>
                  <a:srgbClr val="00393F"/>
                </a:solidFill>
                <a:latin typeface="Arial" pitchFamily="34" charset="0"/>
                <a:cs typeface="Arial" pitchFamily="34" charset="0"/>
              </a:rPr>
              <a:t>Evaluation</a:t>
            </a:r>
          </a:p>
          <a:p>
            <a:pPr algn="just" defTabSz="3497343" fontAlgn="auto">
              <a:spcBef>
                <a:spcPts val="0"/>
              </a:spcBef>
              <a:spcAft>
                <a:spcPts val="0"/>
              </a:spcAft>
              <a:defRPr/>
            </a:pPr>
            <a:r>
              <a:rPr lang="en-GB" sz="2400" dirty="0">
                <a:solidFill>
                  <a:srgbClr val="00393F"/>
                </a:solidFill>
                <a:latin typeface="Arial" pitchFamily="34" charset="0"/>
                <a:cs typeface="Arial" pitchFamily="34" charset="0"/>
              </a:rPr>
              <a:t>For our experiments, we have gathered data from </a:t>
            </a:r>
            <a:r>
              <a:rPr lang="en-GB" sz="2400" b="1" dirty="0" err="1">
                <a:solidFill>
                  <a:srgbClr val="009999"/>
                </a:solidFill>
              </a:rPr>
              <a:t>Tweakers</a:t>
            </a:r>
            <a:r>
              <a:rPr lang="en-GB" sz="2400" b="1" dirty="0">
                <a:solidFill>
                  <a:srgbClr val="009999"/>
                </a:solidFill>
              </a:rPr>
              <a:t> </a:t>
            </a:r>
            <a:r>
              <a:rPr lang="en-GB" sz="2400" b="1" dirty="0" err="1">
                <a:solidFill>
                  <a:srgbClr val="009999"/>
                </a:solidFill>
              </a:rPr>
              <a:t>Pricewatch</a:t>
            </a:r>
            <a:r>
              <a:rPr lang="en-GB" sz="2400" dirty="0" smtClean="0">
                <a:solidFill>
                  <a:srgbClr val="00393F"/>
                </a:solidFill>
                <a:latin typeface="Arial" pitchFamily="34" charset="0"/>
                <a:cs typeface="Arial" pitchFamily="34" charset="0"/>
              </a:rPr>
              <a:t>. The </a:t>
            </a:r>
            <a:r>
              <a:rPr lang="en-GB" sz="2400" dirty="0">
                <a:solidFill>
                  <a:srgbClr val="00393F"/>
                </a:solidFill>
                <a:latin typeface="Arial" pitchFamily="34" charset="0"/>
                <a:cs typeface="Arial" pitchFamily="34" charset="0"/>
              </a:rPr>
              <a:t>complete </a:t>
            </a:r>
            <a:r>
              <a:rPr lang="en-GB" sz="2400" dirty="0" smtClean="0">
                <a:solidFill>
                  <a:srgbClr val="00393F"/>
                </a:solidFill>
                <a:latin typeface="Arial" pitchFamily="34" charset="0"/>
                <a:cs typeface="Arial" pitchFamily="34" charset="0"/>
              </a:rPr>
              <a:t>catalogue </a:t>
            </a:r>
            <a:r>
              <a:rPr lang="en-GB" sz="2400" dirty="0">
                <a:solidFill>
                  <a:srgbClr val="00393F"/>
                </a:solidFill>
                <a:latin typeface="Arial" pitchFamily="34" charset="0"/>
                <a:cs typeface="Arial" pitchFamily="34" charset="0"/>
              </a:rPr>
              <a:t>contains 794 mobile phones, 53 properties, and 1,816 facets, from which 348 are qualitative and 1,468 are quantitative</a:t>
            </a:r>
            <a:r>
              <a:rPr lang="en-GB" sz="2400" dirty="0" smtClean="0">
                <a:solidFill>
                  <a:srgbClr val="00393F"/>
                </a:solidFill>
                <a:latin typeface="Arial" pitchFamily="34" charset="0"/>
                <a:cs typeface="Arial" pitchFamily="34" charset="0"/>
              </a:rPr>
              <a:t>. We </a:t>
            </a:r>
            <a:r>
              <a:rPr lang="en-GB" sz="2400" dirty="0">
                <a:solidFill>
                  <a:srgbClr val="00393F"/>
                </a:solidFill>
                <a:latin typeface="Arial" pitchFamily="34" charset="0"/>
                <a:cs typeface="Arial" pitchFamily="34" charset="0"/>
              </a:rPr>
              <a:t>performed a </a:t>
            </a:r>
            <a:r>
              <a:rPr lang="en-GB" sz="2400" b="1" dirty="0">
                <a:solidFill>
                  <a:srgbClr val="009999"/>
                </a:solidFill>
              </a:rPr>
              <a:t>large-scale simulation study</a:t>
            </a:r>
            <a:r>
              <a:rPr lang="en-GB" sz="2400" dirty="0">
                <a:solidFill>
                  <a:srgbClr val="00393F"/>
                </a:solidFill>
                <a:latin typeface="Arial" pitchFamily="34" charset="0"/>
                <a:cs typeface="Arial" pitchFamily="34" charset="0"/>
              </a:rPr>
              <a:t> based on 3 drill-down models (Least Scanning, Best Facet, and Combined Model), 4 ordering schemes (Expert-based, Greedy Count, Kim et al</a:t>
            </a:r>
            <a:r>
              <a:rPr lang="en-GB" sz="2400" dirty="0" smtClean="0">
                <a:solidFill>
                  <a:srgbClr val="00393F"/>
                </a:solidFill>
                <a:latin typeface="Arial" pitchFamily="34" charset="0"/>
                <a:cs typeface="Arial" pitchFamily="34" charset="0"/>
              </a:rPr>
              <a:t>. (2014), </a:t>
            </a:r>
            <a:r>
              <a:rPr lang="en-GB" sz="2400" dirty="0">
                <a:solidFill>
                  <a:srgbClr val="00393F"/>
                </a:solidFill>
                <a:latin typeface="Arial" pitchFamily="34" charset="0"/>
                <a:cs typeface="Arial" pitchFamily="34" charset="0"/>
              </a:rPr>
              <a:t>and our approach), 794 target products, and 50 repetitions for the Combined Model. Our approach </a:t>
            </a:r>
            <a:r>
              <a:rPr lang="en-GB" sz="2400" dirty="0" smtClean="0">
                <a:solidFill>
                  <a:srgbClr val="00393F"/>
                </a:solidFill>
                <a:latin typeface="Arial" pitchFamily="34" charset="0"/>
                <a:cs typeface="Arial" pitchFamily="34" charset="0"/>
              </a:rPr>
              <a:t>has the </a:t>
            </a:r>
            <a:r>
              <a:rPr lang="en-GB" sz="2400" b="1" dirty="0">
                <a:solidFill>
                  <a:srgbClr val="009999"/>
                </a:solidFill>
              </a:rPr>
              <a:t>lowest number of clicks</a:t>
            </a:r>
            <a:r>
              <a:rPr lang="en-GB" sz="2400" dirty="0">
                <a:solidFill>
                  <a:srgbClr val="00393F"/>
                </a:solidFill>
                <a:latin typeface="Arial" pitchFamily="34" charset="0"/>
                <a:cs typeface="Arial" pitchFamily="34" charset="0"/>
              </a:rPr>
              <a:t>, has the </a:t>
            </a:r>
            <a:r>
              <a:rPr lang="en-GB" sz="2400" b="1" dirty="0">
                <a:solidFill>
                  <a:srgbClr val="009999"/>
                </a:solidFill>
              </a:rPr>
              <a:t>lowest number of roll-ups</a:t>
            </a:r>
            <a:r>
              <a:rPr lang="en-GB" sz="2400" dirty="0">
                <a:solidFill>
                  <a:srgbClr val="00393F"/>
                </a:solidFill>
                <a:latin typeface="Arial" pitchFamily="34" charset="0"/>
                <a:cs typeface="Arial" pitchFamily="34" charset="0"/>
              </a:rPr>
              <a:t>, and </a:t>
            </a:r>
            <a:r>
              <a:rPr lang="en-GB" sz="2400" dirty="0" smtClean="0">
                <a:solidFill>
                  <a:srgbClr val="00393F"/>
                </a:solidFill>
                <a:latin typeface="Arial" pitchFamily="34" charset="0"/>
                <a:cs typeface="Arial" pitchFamily="34" charset="0"/>
              </a:rPr>
              <a:t>has the </a:t>
            </a:r>
            <a:r>
              <a:rPr lang="en-GB" sz="2400" b="1" dirty="0">
                <a:solidFill>
                  <a:srgbClr val="009999"/>
                </a:solidFill>
              </a:rPr>
              <a:t>highest percentage of successful sessions</a:t>
            </a:r>
            <a:r>
              <a:rPr lang="en-GB" sz="2400" dirty="0" smtClean="0">
                <a:solidFill>
                  <a:srgbClr val="00393F"/>
                </a:solidFill>
                <a:latin typeface="Arial" pitchFamily="34" charset="0"/>
                <a:cs typeface="Arial" pitchFamily="34" charset="0"/>
              </a:rPr>
              <a:t>. In </a:t>
            </a:r>
            <a:r>
              <a:rPr lang="en-GB" sz="2400" dirty="0">
                <a:solidFill>
                  <a:srgbClr val="00393F"/>
                </a:solidFill>
                <a:latin typeface="Arial" pitchFamily="34" charset="0"/>
                <a:cs typeface="Arial" pitchFamily="34" charset="0"/>
              </a:rPr>
              <a:t>addition to the simulation study, we also performed </a:t>
            </a:r>
            <a:r>
              <a:rPr lang="en-GB" sz="2400" dirty="0" smtClean="0">
                <a:solidFill>
                  <a:srgbClr val="00393F"/>
                </a:solidFill>
                <a:latin typeface="Arial" pitchFamily="34" charset="0"/>
                <a:cs typeface="Arial" pitchFamily="34" charset="0"/>
              </a:rPr>
              <a:t>a </a:t>
            </a:r>
            <a:r>
              <a:rPr lang="en-GB" sz="2400" b="1" dirty="0">
                <a:solidFill>
                  <a:srgbClr val="009999"/>
                </a:solidFill>
              </a:rPr>
              <a:t>user experiment</a:t>
            </a:r>
            <a:r>
              <a:rPr lang="en-GB" sz="2400" dirty="0" smtClean="0">
                <a:solidFill>
                  <a:srgbClr val="00393F"/>
                </a:solidFill>
                <a:latin typeface="Arial" pitchFamily="34" charset="0"/>
                <a:cs typeface="Arial" pitchFamily="34" charset="0"/>
              </a:rPr>
              <a:t> </a:t>
            </a:r>
            <a:r>
              <a:rPr lang="en-GB" sz="2400" dirty="0">
                <a:solidFill>
                  <a:srgbClr val="00393F"/>
                </a:solidFill>
                <a:latin typeface="Arial" pitchFamily="34" charset="0"/>
                <a:cs typeface="Arial" pitchFamily="34" charset="0"/>
              </a:rPr>
              <a:t>with 27 real users that were given 10 tasks to find products that match given product descriptions. Each user performed half of the experiments with our system and half of the experiments with the expert-based fixed facets system. Again the experiments show that the users need </a:t>
            </a:r>
            <a:r>
              <a:rPr lang="en-GB" sz="2400" b="1" dirty="0">
                <a:solidFill>
                  <a:srgbClr val="009999"/>
                </a:solidFill>
              </a:rPr>
              <a:t>less clicks</a:t>
            </a:r>
            <a:r>
              <a:rPr lang="en-GB" sz="2400" dirty="0">
                <a:solidFill>
                  <a:srgbClr val="00393F"/>
                </a:solidFill>
                <a:latin typeface="Arial" pitchFamily="34" charset="0"/>
                <a:cs typeface="Arial" pitchFamily="34" charset="0"/>
              </a:rPr>
              <a:t> to find the desired product using our system</a:t>
            </a:r>
            <a:r>
              <a:rPr lang="en-GB" sz="2400" dirty="0" smtClean="0">
                <a:solidFill>
                  <a:srgbClr val="00393F"/>
                </a:solidFill>
                <a:latin typeface="Arial" pitchFamily="34" charset="0"/>
                <a:cs typeface="Arial" pitchFamily="34" charset="0"/>
              </a:rPr>
              <a:t>.</a:t>
            </a:r>
          </a:p>
          <a:p>
            <a:pPr algn="just" defTabSz="3497343" fontAlgn="auto">
              <a:spcBef>
                <a:spcPts val="0"/>
              </a:spcBef>
              <a:spcAft>
                <a:spcPts val="0"/>
              </a:spcAft>
              <a:defRPr/>
            </a:pPr>
            <a:endParaRPr lang="en-US" sz="1200" b="1" dirty="0" smtClean="0">
              <a:solidFill>
                <a:srgbClr val="00393F"/>
              </a:solidFill>
              <a:latin typeface="Arial" pitchFamily="34" charset="0"/>
              <a:cs typeface="Arial" pitchFamily="34" charset="0"/>
            </a:endParaRPr>
          </a:p>
          <a:p>
            <a:pPr algn="just" defTabSz="3497343" fontAlgn="auto">
              <a:spcBef>
                <a:spcPts val="0"/>
              </a:spcBef>
              <a:spcAft>
                <a:spcPts val="0"/>
              </a:spcAft>
              <a:defRPr/>
            </a:pPr>
            <a:r>
              <a:rPr lang="en-US" sz="2000" b="1" dirty="0" smtClean="0">
                <a:solidFill>
                  <a:srgbClr val="00393F"/>
                </a:solidFill>
                <a:latin typeface="Arial" pitchFamily="34" charset="0"/>
                <a:cs typeface="Arial" pitchFamily="34" charset="0"/>
              </a:rPr>
              <a:t>*</a:t>
            </a:r>
            <a:r>
              <a:rPr lang="en-GB" sz="2000" b="1" dirty="0" err="1" smtClean="0">
                <a:solidFill>
                  <a:srgbClr val="00393F"/>
                </a:solidFill>
                <a:latin typeface="Arial" pitchFamily="34" charset="0"/>
                <a:cs typeface="Arial" pitchFamily="34" charset="0"/>
              </a:rPr>
              <a:t>Damir</a:t>
            </a:r>
            <a:r>
              <a:rPr lang="en-GB" sz="2000" b="1" dirty="0" smtClean="0">
                <a:solidFill>
                  <a:srgbClr val="00393F"/>
                </a:solidFill>
                <a:latin typeface="Arial" pitchFamily="34" charset="0"/>
                <a:cs typeface="Arial" pitchFamily="34" charset="0"/>
              </a:rPr>
              <a:t> </a:t>
            </a:r>
            <a:r>
              <a:rPr lang="en-GB" sz="2000" b="1" dirty="0" err="1">
                <a:solidFill>
                  <a:srgbClr val="00393F"/>
                </a:solidFill>
                <a:latin typeface="Arial" pitchFamily="34" charset="0"/>
                <a:cs typeface="Arial" pitchFamily="34" charset="0"/>
              </a:rPr>
              <a:t>Vandic</a:t>
            </a:r>
            <a:r>
              <a:rPr lang="en-GB" sz="2000" b="1" dirty="0">
                <a:solidFill>
                  <a:srgbClr val="00393F"/>
                </a:solidFill>
                <a:latin typeface="Arial" pitchFamily="34" charset="0"/>
                <a:cs typeface="Arial" pitchFamily="34" charset="0"/>
              </a:rPr>
              <a:t>, </a:t>
            </a:r>
            <a:r>
              <a:rPr lang="en-GB" sz="2000" b="1" dirty="0" smtClean="0">
                <a:solidFill>
                  <a:srgbClr val="00393F"/>
                </a:solidFill>
                <a:latin typeface="Arial" pitchFamily="34" charset="0"/>
                <a:cs typeface="Arial" pitchFamily="34" charset="0"/>
              </a:rPr>
              <a:t>Steven </a:t>
            </a:r>
            <a:r>
              <a:rPr lang="en-GB" sz="2000" b="1" dirty="0" smtClean="0">
                <a:solidFill>
                  <a:srgbClr val="00393F"/>
                </a:solidFill>
                <a:latin typeface="Arial" pitchFamily="34" charset="0"/>
                <a:cs typeface="Arial" pitchFamily="34" charset="0"/>
              </a:rPr>
              <a:t>S. </a:t>
            </a:r>
            <a:r>
              <a:rPr lang="en-GB" sz="2000" b="1" dirty="0" err="1" smtClean="0">
                <a:solidFill>
                  <a:srgbClr val="00393F"/>
                </a:solidFill>
                <a:latin typeface="Arial" pitchFamily="34" charset="0"/>
                <a:cs typeface="Arial" pitchFamily="34" charset="0"/>
              </a:rPr>
              <a:t>Aanen</a:t>
            </a:r>
            <a:r>
              <a:rPr lang="en-GB" sz="2000" b="1" dirty="0">
                <a:solidFill>
                  <a:srgbClr val="00393F"/>
                </a:solidFill>
                <a:latin typeface="Arial" pitchFamily="34" charset="0"/>
                <a:cs typeface="Arial" pitchFamily="34" charset="0"/>
              </a:rPr>
              <a:t>, </a:t>
            </a:r>
            <a:r>
              <a:rPr lang="en-GB" sz="2000" b="1" dirty="0" smtClean="0">
                <a:solidFill>
                  <a:srgbClr val="00393F"/>
                </a:solidFill>
                <a:latin typeface="Arial" pitchFamily="34" charset="0"/>
                <a:cs typeface="Arial" pitchFamily="34" charset="0"/>
              </a:rPr>
              <a:t>Flavius </a:t>
            </a:r>
            <a:r>
              <a:rPr lang="en-GB" sz="2000" b="1" dirty="0" err="1">
                <a:solidFill>
                  <a:srgbClr val="00393F"/>
                </a:solidFill>
                <a:latin typeface="Arial" pitchFamily="34" charset="0"/>
                <a:cs typeface="Arial" pitchFamily="34" charset="0"/>
              </a:rPr>
              <a:t>Frasincar</a:t>
            </a:r>
            <a:r>
              <a:rPr lang="en-GB" sz="2000" b="1" dirty="0">
                <a:solidFill>
                  <a:srgbClr val="00393F"/>
                </a:solidFill>
                <a:latin typeface="Arial" pitchFamily="34" charset="0"/>
                <a:cs typeface="Arial" pitchFamily="34" charset="0"/>
              </a:rPr>
              <a:t>, and </a:t>
            </a:r>
            <a:r>
              <a:rPr lang="en-GB" sz="2000" b="1" dirty="0" err="1" smtClean="0">
                <a:solidFill>
                  <a:srgbClr val="00393F"/>
                </a:solidFill>
                <a:latin typeface="Arial" pitchFamily="34" charset="0"/>
                <a:cs typeface="Arial" pitchFamily="34" charset="0"/>
              </a:rPr>
              <a:t>Uzay</a:t>
            </a:r>
            <a:r>
              <a:rPr lang="en-GB" sz="2000" b="1" dirty="0" smtClean="0">
                <a:solidFill>
                  <a:srgbClr val="00393F"/>
                </a:solidFill>
                <a:latin typeface="Arial" pitchFamily="34" charset="0"/>
                <a:cs typeface="Arial" pitchFamily="34" charset="0"/>
              </a:rPr>
              <a:t> </a:t>
            </a:r>
            <a:r>
              <a:rPr lang="en-GB" sz="2000" b="1" dirty="0" err="1">
                <a:solidFill>
                  <a:srgbClr val="00393F"/>
                </a:solidFill>
                <a:latin typeface="Arial" pitchFamily="34" charset="0"/>
                <a:cs typeface="Arial" pitchFamily="34" charset="0"/>
              </a:rPr>
              <a:t>Kaymak</a:t>
            </a:r>
            <a:r>
              <a:rPr lang="en-GB" sz="2000" b="1" dirty="0">
                <a:solidFill>
                  <a:srgbClr val="00393F"/>
                </a:solidFill>
                <a:latin typeface="Arial" pitchFamily="34" charset="0"/>
                <a:cs typeface="Arial" pitchFamily="34" charset="0"/>
              </a:rPr>
              <a:t>, “Dynamic F</a:t>
            </a:r>
            <a:r>
              <a:rPr lang="en-GB" sz="2000" b="1" dirty="0" smtClean="0">
                <a:solidFill>
                  <a:srgbClr val="00393F"/>
                </a:solidFill>
                <a:latin typeface="Arial" pitchFamily="34" charset="0"/>
                <a:cs typeface="Arial" pitchFamily="34" charset="0"/>
              </a:rPr>
              <a:t>acet </a:t>
            </a:r>
            <a:r>
              <a:rPr lang="en-GB" sz="2000" b="1" dirty="0">
                <a:solidFill>
                  <a:srgbClr val="00393F"/>
                </a:solidFill>
                <a:latin typeface="Arial" pitchFamily="34" charset="0"/>
                <a:cs typeface="Arial" pitchFamily="34" charset="0"/>
              </a:rPr>
              <a:t>O</a:t>
            </a:r>
            <a:r>
              <a:rPr lang="en-GB" sz="2000" b="1" dirty="0" smtClean="0">
                <a:solidFill>
                  <a:srgbClr val="00393F"/>
                </a:solidFill>
                <a:latin typeface="Arial" pitchFamily="34" charset="0"/>
                <a:cs typeface="Arial" pitchFamily="34" charset="0"/>
              </a:rPr>
              <a:t>rdering </a:t>
            </a:r>
            <a:r>
              <a:rPr lang="en-GB" sz="2000" b="1" dirty="0">
                <a:solidFill>
                  <a:srgbClr val="00393F"/>
                </a:solidFill>
                <a:latin typeface="Arial" pitchFamily="34" charset="0"/>
                <a:cs typeface="Arial" pitchFamily="34" charset="0"/>
              </a:rPr>
              <a:t>for </a:t>
            </a:r>
            <a:r>
              <a:rPr lang="en-GB" sz="2000" b="1" dirty="0" smtClean="0">
                <a:solidFill>
                  <a:srgbClr val="00393F"/>
                </a:solidFill>
                <a:latin typeface="Arial" pitchFamily="34" charset="0"/>
                <a:cs typeface="Arial" pitchFamily="34" charset="0"/>
              </a:rPr>
              <a:t>Faceted Product Search Engines</a:t>
            </a:r>
            <a:r>
              <a:rPr lang="en-GB" sz="2000" b="1" dirty="0">
                <a:solidFill>
                  <a:srgbClr val="00393F"/>
                </a:solidFill>
                <a:latin typeface="Arial" pitchFamily="34" charset="0"/>
                <a:cs typeface="Arial" pitchFamily="34" charset="0"/>
              </a:rPr>
              <a:t>,” IEEE Transactions </a:t>
            </a:r>
            <a:r>
              <a:rPr lang="en-GB" sz="2000" b="1" dirty="0" smtClean="0">
                <a:solidFill>
                  <a:srgbClr val="00393F"/>
                </a:solidFill>
                <a:latin typeface="Arial" pitchFamily="34" charset="0"/>
                <a:cs typeface="Arial" pitchFamily="34" charset="0"/>
              </a:rPr>
              <a:t>on Knowledge </a:t>
            </a:r>
            <a:r>
              <a:rPr lang="en-GB" sz="2000" b="1" dirty="0">
                <a:solidFill>
                  <a:srgbClr val="00393F"/>
                </a:solidFill>
                <a:latin typeface="Arial" pitchFamily="34" charset="0"/>
                <a:cs typeface="Arial" pitchFamily="34" charset="0"/>
              </a:rPr>
              <a:t>and Data Engineering, vol. 29, no. 5, pp. 1004–1016, 2017.</a:t>
            </a:r>
            <a:endParaRPr lang="en-US" sz="2000" b="1" dirty="0" smtClean="0">
              <a:solidFill>
                <a:srgbClr val="00393F"/>
              </a:solidFill>
              <a:latin typeface="Arial" pitchFamily="34" charset="0"/>
              <a:cs typeface="Arial" pitchFamily="34" charset="0"/>
            </a:endParaRPr>
          </a:p>
        </p:txBody>
      </p:sp>
      <p:sp>
        <p:nvSpPr>
          <p:cNvPr id="4098" name="Tijdelijke aanduiding voor voettekst 2"/>
          <p:cNvSpPr>
            <a:spLocks noGrp="1"/>
          </p:cNvSpPr>
          <p:nvPr>
            <p:ph type="ftr" sz="quarter" idx="10"/>
          </p:nvPr>
        </p:nvSpPr>
        <p:spPr bwMode="auto">
          <a:xfrm>
            <a:off x="14006283" y="30283620"/>
            <a:ext cx="11593288" cy="4638154"/>
          </a:xfrm>
          <a:noFill/>
          <a:ln>
            <a:miter lim="800000"/>
            <a:headEnd/>
            <a:tailEnd/>
          </a:ln>
        </p:spPr>
        <p:txBody>
          <a:bodyPr tIns="165600"/>
          <a:lstStyle/>
          <a:p>
            <a:pPr>
              <a:tabLst>
                <a:tab pos="4667250" algn="l"/>
              </a:tabLst>
            </a:pPr>
            <a:r>
              <a:rPr lang="en-US" sz="3200" b="1" dirty="0" smtClean="0">
                <a:latin typeface="Arial" pitchFamily="34" charset="0"/>
                <a:cs typeface="Arial" pitchFamily="34" charset="0"/>
              </a:rPr>
              <a:t>Contact</a:t>
            </a:r>
            <a:endParaRPr lang="en-US" sz="3200" dirty="0" smtClean="0"/>
          </a:p>
          <a:p>
            <a:pPr>
              <a:tabLst>
                <a:tab pos="4667250" algn="l"/>
              </a:tabLst>
            </a:pPr>
            <a:r>
              <a:rPr lang="en-US" sz="2000" dirty="0" smtClean="0"/>
              <a:t>Flavius </a:t>
            </a:r>
            <a:r>
              <a:rPr lang="en-US" sz="2000" dirty="0" err="1" smtClean="0"/>
              <a:t>Frasincar</a:t>
            </a:r>
            <a:r>
              <a:rPr lang="en-US" sz="2000" b="1" dirty="0" smtClean="0"/>
              <a:t>	</a:t>
            </a:r>
            <a:endParaRPr lang="en-US" sz="2000" dirty="0" smtClean="0"/>
          </a:p>
          <a:p>
            <a:pPr>
              <a:tabLst>
                <a:tab pos="1428750" algn="l"/>
              </a:tabLst>
            </a:pPr>
            <a:r>
              <a:rPr lang="en-US" sz="2000" dirty="0" smtClean="0"/>
              <a:t>Postal:	Erasmus University Rotterdam</a:t>
            </a:r>
          </a:p>
          <a:p>
            <a:pPr>
              <a:tabLst>
                <a:tab pos="1428750" algn="l"/>
              </a:tabLst>
            </a:pPr>
            <a:r>
              <a:rPr lang="en-US" sz="2000" dirty="0" smtClean="0"/>
              <a:t>	P.O. Box 1738</a:t>
            </a:r>
          </a:p>
          <a:p>
            <a:pPr>
              <a:tabLst>
                <a:tab pos="1428750" algn="l"/>
              </a:tabLst>
            </a:pPr>
            <a:r>
              <a:rPr lang="en-US" sz="2000" dirty="0" smtClean="0"/>
              <a:t>	NL-3000 DR Rotterdam</a:t>
            </a:r>
          </a:p>
          <a:p>
            <a:pPr>
              <a:tabLst>
                <a:tab pos="1428750" algn="l"/>
              </a:tabLst>
            </a:pPr>
            <a:r>
              <a:rPr lang="en-US" sz="2000" dirty="0" smtClean="0"/>
              <a:t>	The Netherlands	</a:t>
            </a:r>
          </a:p>
          <a:p>
            <a:pPr>
              <a:tabLst>
                <a:tab pos="1428750" algn="l"/>
              </a:tabLst>
            </a:pPr>
            <a:r>
              <a:rPr lang="en-US" sz="2000" dirty="0" smtClean="0"/>
              <a:t>E-Mail: 	</a:t>
            </a:r>
            <a:r>
              <a:rPr lang="en-US" sz="2000" u="sng" dirty="0" smtClean="0"/>
              <a:t>frasincar@ese.eur.nl</a:t>
            </a:r>
          </a:p>
          <a:p>
            <a:pPr>
              <a:tabLst>
                <a:tab pos="1428750" algn="l"/>
              </a:tabLst>
            </a:pPr>
            <a:r>
              <a:rPr lang="en-US" sz="2000" dirty="0" smtClean="0"/>
              <a:t>Web:	</a:t>
            </a:r>
            <a:r>
              <a:rPr lang="en-US" sz="2000" u="sng" dirty="0" smtClean="0"/>
              <a:t>https://personal.eur.nl/frasincar/</a:t>
            </a:r>
          </a:p>
        </p:txBody>
      </p:sp>
      <p:sp>
        <p:nvSpPr>
          <p:cNvPr id="4099" name="Titel 3"/>
          <p:cNvSpPr>
            <a:spLocks noGrp="1"/>
          </p:cNvSpPr>
          <p:nvPr>
            <p:ph type="title"/>
          </p:nvPr>
        </p:nvSpPr>
        <p:spPr bwMode="auto">
          <a:xfrm>
            <a:off x="2671763" y="5684838"/>
            <a:ext cx="22531387" cy="2884487"/>
          </a:xfrm>
          <a:noFill/>
          <a:ln>
            <a:miter lim="800000"/>
            <a:headEnd/>
            <a:tailEnd/>
          </a:ln>
        </p:spPr>
        <p:txBody>
          <a:bodyPr vert="horz" wrap="square" numCol="1" anchorCtr="0" compatLnSpc="1">
            <a:prstTxWarp prst="textNoShape">
              <a:avLst/>
            </a:prstTxWarp>
          </a:bodyPr>
          <a:lstStyle/>
          <a:p>
            <a:pPr eaLnBrk="1" hangingPunct="1"/>
            <a:r>
              <a:rPr lang="en-GB" sz="8800" dirty="0"/>
              <a:t>Dynamic Facet Ordering for </a:t>
            </a:r>
            <a:r>
              <a:rPr lang="en-GB" sz="8800" dirty="0" smtClean="0"/>
              <a:t>Faceted </a:t>
            </a:r>
            <a:r>
              <a:rPr lang="en-GB" sz="8800" dirty="0"/>
              <a:t>Product Search </a:t>
            </a:r>
            <a:r>
              <a:rPr lang="en-GB" sz="8800" dirty="0" smtClean="0"/>
              <a:t>Engines*</a:t>
            </a:r>
            <a:endParaRPr lang="en-US" sz="8800" dirty="0" smtClean="0">
              <a:latin typeface="Arial" charset="0"/>
              <a:cs typeface="Arial" charset="0"/>
            </a:endParaRPr>
          </a:p>
        </p:txBody>
      </p:sp>
      <p:pic>
        <p:nvPicPr>
          <p:cNvPr id="1028" name="Picture 4" descr="http://staff.science.uva.nl/~spreij/stieltjes/NWO-logo.bmp"/>
          <p:cNvPicPr>
            <a:picLocks noChangeAspect="1" noChangeArrowheads="1"/>
          </p:cNvPicPr>
          <p:nvPr/>
        </p:nvPicPr>
        <p:blipFill>
          <a:blip r:embed="rId2" cstate="print"/>
          <a:srcRect/>
          <a:stretch>
            <a:fillRect/>
          </a:stretch>
        </p:blipFill>
        <p:spPr bwMode="auto">
          <a:xfrm>
            <a:off x="15049847" y="33338168"/>
            <a:ext cx="2592288" cy="1303038"/>
          </a:xfrm>
          <a:prstGeom prst="rect">
            <a:avLst/>
          </a:prstGeom>
          <a:noFill/>
        </p:spPr>
      </p:pic>
      <p:sp>
        <p:nvSpPr>
          <p:cNvPr id="11" name="Tekstvak 10"/>
          <p:cNvSpPr txBox="1"/>
          <p:nvPr/>
        </p:nvSpPr>
        <p:spPr>
          <a:xfrm>
            <a:off x="2664470" y="35120990"/>
            <a:ext cx="22538679" cy="523220"/>
          </a:xfrm>
          <a:prstGeom prst="rect">
            <a:avLst/>
          </a:prstGeom>
          <a:noFill/>
        </p:spPr>
        <p:txBody>
          <a:bodyPr wrap="square" rtlCol="0">
            <a:spAutoFit/>
          </a:bodyPr>
          <a:lstStyle/>
          <a:p>
            <a:pPr algn="ctr"/>
            <a:r>
              <a:rPr lang="nl-NL" sz="2800" dirty="0" smtClean="0">
                <a:solidFill>
                  <a:srgbClr val="00393F"/>
                </a:solidFill>
              </a:rPr>
              <a:t>Damir Vandic, Steven S. Aanen, Flavius Frasincar, and Uzay Kaymak</a:t>
            </a:r>
          </a:p>
        </p:txBody>
      </p:sp>
      <p:grpSp>
        <p:nvGrpSpPr>
          <p:cNvPr id="17" name="Group 16"/>
          <p:cNvGrpSpPr>
            <a:grpSpLocks noChangeAspect="1"/>
          </p:cNvGrpSpPr>
          <p:nvPr/>
        </p:nvGrpSpPr>
        <p:grpSpPr>
          <a:xfrm>
            <a:off x="22193204" y="30448602"/>
            <a:ext cx="1569611" cy="2575854"/>
            <a:chOff x="22107495" y="28227386"/>
            <a:chExt cx="2153101" cy="3533407"/>
          </a:xfrm>
        </p:grpSpPr>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234739">
              <a:off x="22107495" y="28592793"/>
              <a:ext cx="2153101" cy="3168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perspectiveFront"/>
              <a:lightRig rig="twoPt" dir="t">
                <a:rot lat="0" lon="0" rev="7200000"/>
              </a:lightRig>
            </a:scene3d>
            <a:sp3d contourW="12700">
              <a:bevelT w="25400" h="19050"/>
              <a:contourClr>
                <a:srgbClr val="969696"/>
              </a:contourClr>
            </a:sp3d>
          </p:spPr>
        </p:pic>
        <p:pic>
          <p:nvPicPr>
            <p:cNvPr id="1032" name="Picture 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857247" y="28227386"/>
              <a:ext cx="473520" cy="499169"/>
            </a:xfrm>
            <a:prstGeom prst="rect">
              <a:avLst/>
            </a:prstGeom>
            <a:noFill/>
            <a:ln w="9525">
              <a:noFill/>
              <a:miter lim="800000"/>
              <a:headEnd/>
              <a:tailEnd/>
            </a:ln>
          </p:spPr>
        </p:pic>
      </p:grpSp>
      <p:grpSp>
        <p:nvGrpSpPr>
          <p:cNvPr id="6" name="Group 5"/>
          <p:cNvGrpSpPr/>
          <p:nvPr/>
        </p:nvGrpSpPr>
        <p:grpSpPr>
          <a:xfrm>
            <a:off x="3740317" y="11600819"/>
            <a:ext cx="10182446" cy="7904013"/>
            <a:chOff x="3740317" y="11391269"/>
            <a:chExt cx="10182446" cy="7904013"/>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0317" y="11391269"/>
              <a:ext cx="9321854" cy="7772400"/>
            </a:xfrm>
            <a:prstGeom prst="rect">
              <a:avLst/>
            </a:prstGeom>
          </p:spPr>
        </p:pic>
        <p:sp>
          <p:nvSpPr>
            <p:cNvPr id="5" name="TextBox 4"/>
            <p:cNvSpPr txBox="1"/>
            <p:nvPr/>
          </p:nvSpPr>
          <p:spPr>
            <a:xfrm>
              <a:off x="5209795" y="18833617"/>
              <a:ext cx="8712968" cy="461665"/>
            </a:xfrm>
            <a:prstGeom prst="rect">
              <a:avLst/>
            </a:prstGeom>
            <a:noFill/>
          </p:spPr>
          <p:txBody>
            <a:bodyPr wrap="square" rtlCol="0">
              <a:spAutoFit/>
            </a:bodyPr>
            <a:lstStyle/>
            <a:p>
              <a:r>
                <a:rPr lang="en-US" sz="2400" dirty="0" smtClean="0"/>
                <a:t>Figure 1. Fixed facet search in Amazon.com.</a:t>
              </a:r>
              <a:endParaRPr lang="en-GB" sz="2400" dirty="0"/>
            </a:p>
          </p:txBody>
        </p:sp>
      </p:grpSp>
      <p:grpSp>
        <p:nvGrpSpPr>
          <p:cNvPr id="4" name="Group 3"/>
          <p:cNvGrpSpPr/>
          <p:nvPr/>
        </p:nvGrpSpPr>
        <p:grpSpPr>
          <a:xfrm>
            <a:off x="3312543" y="25145528"/>
            <a:ext cx="9937104" cy="9527591"/>
            <a:chOff x="3312543" y="24916928"/>
            <a:chExt cx="9937104" cy="9527591"/>
          </a:xfrm>
        </p:grpSpPr>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52334" y="24916928"/>
              <a:ext cx="7200000" cy="9102903"/>
            </a:xfrm>
            <a:prstGeom prst="rect">
              <a:avLst/>
            </a:prstGeom>
          </p:spPr>
        </p:pic>
        <p:sp>
          <p:nvSpPr>
            <p:cNvPr id="21" name="TextBox 20"/>
            <p:cNvSpPr txBox="1"/>
            <p:nvPr/>
          </p:nvSpPr>
          <p:spPr>
            <a:xfrm>
              <a:off x="3312543" y="33982854"/>
              <a:ext cx="9937104" cy="461665"/>
            </a:xfrm>
            <a:prstGeom prst="rect">
              <a:avLst/>
            </a:prstGeom>
            <a:noFill/>
          </p:spPr>
          <p:txBody>
            <a:bodyPr wrap="square" rtlCol="0">
              <a:spAutoFit/>
            </a:bodyPr>
            <a:lstStyle/>
            <a:p>
              <a:r>
                <a:rPr lang="en-US" sz="2400" dirty="0" smtClean="0"/>
                <a:t>Figure 2. Activity diagram describing the main flow of a search session.</a:t>
              </a:r>
              <a:endParaRPr lang="en-GB" sz="2400" dirty="0"/>
            </a:p>
          </p:txBody>
        </p:sp>
      </p:grpSp>
      <p:grpSp>
        <p:nvGrpSpPr>
          <p:cNvPr id="9" name="Group 8"/>
          <p:cNvGrpSpPr/>
          <p:nvPr/>
        </p:nvGrpSpPr>
        <p:grpSpPr>
          <a:xfrm>
            <a:off x="14721442" y="13700821"/>
            <a:ext cx="9505056" cy="9354838"/>
            <a:chOff x="14721442" y="13700821"/>
            <a:chExt cx="9505056" cy="9354838"/>
          </a:xfrm>
        </p:grpSpPr>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880373" y="13700821"/>
              <a:ext cx="5554616" cy="8856983"/>
            </a:xfrm>
            <a:prstGeom prst="rect">
              <a:avLst/>
            </a:prstGeom>
          </p:spPr>
        </p:pic>
        <p:sp>
          <p:nvSpPr>
            <p:cNvPr id="23" name="TextBox 22"/>
            <p:cNvSpPr txBox="1"/>
            <p:nvPr/>
          </p:nvSpPr>
          <p:spPr>
            <a:xfrm>
              <a:off x="14721442" y="22593994"/>
              <a:ext cx="9505056" cy="461665"/>
            </a:xfrm>
            <a:prstGeom prst="rect">
              <a:avLst/>
            </a:prstGeom>
            <a:noFill/>
          </p:spPr>
          <p:txBody>
            <a:bodyPr wrap="square" rtlCol="0">
              <a:spAutoFit/>
            </a:bodyPr>
            <a:lstStyle/>
            <a:p>
              <a:r>
                <a:rPr lang="en-US" sz="2400" dirty="0" smtClean="0"/>
                <a:t>Figure 3. Activity diagram describing the property score computation.</a:t>
              </a:r>
              <a:endParaRPr lang="en-GB" sz="2400" dirty="0"/>
            </a:p>
          </p:txBody>
        </p:sp>
      </p:grpSp>
    </p:spTree>
  </p:cSld>
  <p:clrMapOvr>
    <a:masterClrMapping/>
  </p:clrMapOvr>
</p:sld>
</file>

<file path=ppt/theme/theme1.xml><?xml version="1.0" encoding="utf-8"?>
<a:theme xmlns:a="http://schemas.openxmlformats.org/drawingml/2006/main" name="Office-thema">
  <a:themeElements>
    <a:clrScheme name="Erasmus">
      <a:dk1>
        <a:srgbClr val="00393F"/>
      </a:dk1>
      <a:lt1>
        <a:sysClr val="window" lastClr="FFFFFF"/>
      </a:lt1>
      <a:dk2>
        <a:srgbClr val="000000"/>
      </a:dk2>
      <a:lt2>
        <a:srgbClr val="EEECE1"/>
      </a:lt2>
      <a:accent1>
        <a:srgbClr val="F3ED1D"/>
      </a:accent1>
      <a:accent2>
        <a:srgbClr val="AF0043"/>
      </a:accent2>
      <a:accent3>
        <a:srgbClr val="42A263"/>
      </a:accent3>
      <a:accent4>
        <a:srgbClr val="501857"/>
      </a:accent4>
      <a:accent5>
        <a:srgbClr val="6CA9DF"/>
      </a:accent5>
      <a:accent6>
        <a:srgbClr val="E2B939"/>
      </a:accent6>
      <a:hlink>
        <a:srgbClr val="009999"/>
      </a:hlink>
      <a:folHlink>
        <a:srgbClr val="009999"/>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5292</TotalTime>
  <Words>735</Words>
  <Application>Microsoft Office PowerPoint</Application>
  <PresentationFormat>Custom</PresentationFormat>
  <Paragraphs>71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Office-thema</vt:lpstr>
      <vt:lpstr>Dynamic Facet Ordering for Faceted Product Search Engines*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Frederik Hogenboom</dc:creator>
  <cp:lastModifiedBy>Flavius</cp:lastModifiedBy>
  <cp:revision>277</cp:revision>
  <dcterms:created xsi:type="dcterms:W3CDTF">2010-01-04T11:45:51Z</dcterms:created>
  <dcterms:modified xsi:type="dcterms:W3CDTF">2018-03-18T21:50:21Z</dcterms:modified>
</cp:coreProperties>
</file>