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2" r:id="rId2"/>
    <p:sldId id="355" r:id="rId3"/>
    <p:sldId id="351" r:id="rId4"/>
    <p:sldId id="354" r:id="rId5"/>
  </p:sldIdLst>
  <p:sldSz cx="9144000" cy="6858000" type="screen4x3"/>
  <p:notesSz cx="6794500" cy="9906000"/>
  <p:embeddedFontLst>
    <p:embeddedFont>
      <p:font typeface="Garamond" panose="02020404030301010803" pitchFamily="18" charset="0"/>
      <p:regular r:id="rId8"/>
      <p:bold r:id="rId9"/>
      <p:italic r:id="rId10"/>
    </p:embeddedFont>
  </p:embeddedFontLst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01" autoAdjust="0"/>
    <p:restoredTop sz="94698" autoAdjust="0"/>
  </p:normalViewPr>
  <p:slideViewPr>
    <p:cSldViewPr>
      <p:cViewPr varScale="1">
        <p:scale>
          <a:sx n="77" d="100"/>
          <a:sy n="77" d="100"/>
        </p:scale>
        <p:origin x="-46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476F44B8-C6D9-45BE-8508-C919E590A5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935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350"/>
            <a:ext cx="54356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9D4A717E-64B9-4618-A9CB-B59715122C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5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fld id="{7791DB85-7C08-4F72-B69C-7114EC76E0F9}" type="slidenum">
              <a:rPr lang="en-US" altLang="nl-NL" smtClean="0">
                <a:latin typeface="Arial" charset="0"/>
              </a:rPr>
              <a:pPr/>
              <a:t>1</a:t>
            </a:fld>
            <a:endParaRPr lang="en-US" altLang="nl-NL" smtClean="0">
              <a:latin typeface="Arial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05350"/>
            <a:ext cx="4981575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348E11-11D8-495F-B9A5-9C8EC5B2724A}" type="datetime1">
              <a:rPr lang="en-US" altLang="nl-NL"/>
              <a:pPr/>
              <a:t>2/25/2018</a:t>
            </a:fld>
            <a:endParaRPr lang="en-US" alt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543D9-9753-4174-A6F2-A8C92BDE9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238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D151E4-C3B8-4D35-8BAD-0833E94CEBE3}" type="datetime1">
              <a:rPr lang="en-US" altLang="nl-NL"/>
              <a:pPr/>
              <a:t>2/25/2018</a:t>
            </a:fld>
            <a:endParaRPr lang="en-US" alt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E41F6-0F54-470F-A32B-BA96EB92C2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06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A8D890-D5DD-4212-80F2-88EEF2D347E5}" type="datetime1">
              <a:rPr lang="en-US" altLang="nl-NL"/>
              <a:pPr/>
              <a:t>2/25/2018</a:t>
            </a:fld>
            <a:endParaRPr lang="en-US" alt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386AD-DC1C-425C-9926-FDEBDC24A1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949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D0336-81E7-4A77-85EA-3015EB04C140}" type="datetime1">
              <a:rPr lang="en-US" altLang="nl-NL"/>
              <a:pPr/>
              <a:t>2/25/2018</a:t>
            </a:fld>
            <a:endParaRPr lang="en-US" alt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FA76F-6809-4C96-A62D-B754831799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889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33FA9E-FF9F-4925-B764-F4B3C201C9B1}" type="datetime1">
              <a:rPr lang="en-US" altLang="nl-NL"/>
              <a:pPr/>
              <a:t>2/25/2018</a:t>
            </a:fld>
            <a:endParaRPr lang="en-US" alt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739B0-B219-4939-B4A2-FADA489EC7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601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7820FE-6B63-44CA-AA71-89ABD683A256}" type="datetime1">
              <a:rPr lang="en-US" altLang="nl-NL"/>
              <a:pPr/>
              <a:t>2/25/2018</a:t>
            </a:fld>
            <a:endParaRPr lang="en-US" alt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7B2CA-85E1-4DE1-9590-2D790C3444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99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C53A78-702A-4E9D-B828-682B97A50270}" type="datetime1">
              <a:rPr lang="en-US" altLang="nl-NL"/>
              <a:pPr/>
              <a:t>2/25/2018</a:t>
            </a:fld>
            <a:endParaRPr lang="en-US" alt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4D71B-51B5-4F20-9FFA-6FD21D265D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6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E6613A-C1FB-462B-A2D8-097C189060F8}" type="datetime1">
              <a:rPr lang="en-US" altLang="nl-NL"/>
              <a:pPr/>
              <a:t>2/25/2018</a:t>
            </a:fld>
            <a:endParaRPr lang="en-US" alt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BCA75-0232-4E2A-B20D-D4F9052BA4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565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C37B3D-3091-4B67-8403-CB1497B6056A}" type="datetime1">
              <a:rPr lang="en-US" altLang="nl-NL"/>
              <a:pPr/>
              <a:t>2/25/2018</a:t>
            </a:fld>
            <a:endParaRPr lang="en-US" alt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022456-0A1A-4EAD-A605-E36C87376E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07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2D4274-C7AB-4713-A121-612204C786E0}" type="datetime1">
              <a:rPr lang="en-US" altLang="nl-NL"/>
              <a:pPr/>
              <a:t>2/25/2018</a:t>
            </a:fld>
            <a:endParaRPr lang="en-US" alt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C6C41-7E7E-4000-A142-0B3C7829EA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926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E85883-CC50-4B1F-A9D4-98CBFFC04845}" type="datetime1">
              <a:rPr lang="en-US" altLang="nl-NL"/>
              <a:pPr/>
              <a:t>2/25/2018</a:t>
            </a:fld>
            <a:endParaRPr lang="en-US" alt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58C8F-8364-4413-8CB4-560BF2379C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89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 smtClean="0"/>
              <a:t>Click to edit Master text styles</a:t>
            </a:r>
          </a:p>
          <a:p>
            <a:pPr lvl="1"/>
            <a:r>
              <a:rPr lang="en-US" altLang="nl-NL" smtClean="0"/>
              <a:t>Second level</a:t>
            </a:r>
          </a:p>
          <a:p>
            <a:pPr lvl="2"/>
            <a:r>
              <a:rPr lang="en-US" altLang="nl-NL" smtClean="0"/>
              <a:t>Third level</a:t>
            </a:r>
          </a:p>
          <a:p>
            <a:pPr lvl="3"/>
            <a:r>
              <a:rPr lang="en-US" altLang="nl-NL" smtClean="0"/>
              <a:t>Fourth level</a:t>
            </a:r>
          </a:p>
          <a:p>
            <a:pPr lvl="4"/>
            <a:r>
              <a:rPr lang="en-US" altLang="nl-NL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400">
                <a:latin typeface="Arial" charset="0"/>
              </a:defRPr>
            </a:lvl1pPr>
          </a:lstStyle>
          <a:p>
            <a:fld id="{B077BED4-D1AA-493C-91A9-93B50778ACBE}" type="datetime1">
              <a:rPr lang="en-US" altLang="nl-NL"/>
              <a:pPr/>
              <a:t>2/25/2018</a:t>
            </a:fld>
            <a:endParaRPr lang="en-US" alt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FontTx/>
              <a:buNone/>
              <a:defRPr sz="1400">
                <a:latin typeface="Arial" charset="0"/>
              </a:defRPr>
            </a:lvl1pPr>
          </a:lstStyle>
          <a:p>
            <a:endParaRPr lang="en-US" alt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400">
                <a:latin typeface="Arial" charset="0"/>
              </a:defRPr>
            </a:lvl1pPr>
          </a:lstStyle>
          <a:p>
            <a:pPr>
              <a:defRPr/>
            </a:pPr>
            <a:fld id="{04733FF6-1B7A-4753-9DAC-E48AA1B40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468313" y="1412875"/>
            <a:ext cx="8207375" cy="0"/>
          </a:xfrm>
          <a:prstGeom prst="line">
            <a:avLst/>
          </a:prstGeom>
          <a:noFill/>
          <a:ln w="25400">
            <a:solidFill>
              <a:srgbClr val="00808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  <a:noFill/>
        </p:spPr>
        <p:txBody>
          <a:bodyPr/>
          <a:lstStyle/>
          <a:p>
            <a:pPr algn="ctr" eaLnBrk="1" hangingPunct="1">
              <a:lnSpc>
                <a:spcPct val="110000"/>
              </a:lnSpc>
            </a:pPr>
            <a:r>
              <a:rPr lang="en-US" altLang="nl-NL" sz="3600" smtClean="0"/>
              <a:t>Behavioral Economics</a:t>
            </a:r>
            <a:br>
              <a:rPr lang="en-US" altLang="nl-NL" sz="3600" smtClean="0"/>
            </a:br>
            <a:r>
              <a:rPr lang="en-US" altLang="nl-NL" sz="3600" smtClean="0"/>
              <a:t>Experimental Lecture – Part 1 </a:t>
            </a:r>
            <a:endParaRPr lang="en-GB" altLang="nl-NL" sz="3600" smtClean="0"/>
          </a:p>
        </p:txBody>
      </p:sp>
      <p:sp>
        <p:nvSpPr>
          <p:cNvPr id="2062" name="Rectangle 14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nl-NL" altLang="nl-NL" smtClean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609600" y="5756275"/>
            <a:ext cx="2454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nl-NL" sz="2400">
              <a:latin typeface="Times New Roman" pitchFamily="18" charset="0"/>
            </a:endParaRPr>
          </a:p>
        </p:txBody>
      </p:sp>
      <p:sp>
        <p:nvSpPr>
          <p:cNvPr id="2054" name="Rectangle 8"/>
          <p:cNvSpPr>
            <a:spLocks noChangeArrowheads="1"/>
          </p:cNvSpPr>
          <p:nvPr/>
        </p:nvSpPr>
        <p:spPr bwMode="auto">
          <a:xfrm>
            <a:off x="1524000" y="533400"/>
            <a:ext cx="152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>
              <a:latin typeface="Arial" charset="0"/>
            </a:endParaRPr>
          </a:p>
        </p:txBody>
      </p:sp>
      <p:sp>
        <p:nvSpPr>
          <p:cNvPr id="2063" name="Line 9"/>
          <p:cNvSpPr>
            <a:spLocks noChangeShapeType="1"/>
          </p:cNvSpPr>
          <p:nvPr/>
        </p:nvSpPr>
        <p:spPr bwMode="auto">
          <a:xfrm>
            <a:off x="468313" y="3141663"/>
            <a:ext cx="8207375" cy="0"/>
          </a:xfrm>
          <a:prstGeom prst="line">
            <a:avLst/>
          </a:prstGeom>
          <a:noFill/>
          <a:ln w="25400">
            <a:solidFill>
              <a:srgbClr val="0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pic>
        <p:nvPicPr>
          <p:cNvPr id="2065" name="Picture 9" descr="logo erasmu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6308725"/>
            <a:ext cx="1728788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nl-NL" smtClean="0"/>
              <a:t>Welcome to this experimental session!</a:t>
            </a:r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nl-NL" altLang="nl-NL" smtClean="0"/>
          </a:p>
        </p:txBody>
      </p:sp>
      <p:sp>
        <p:nvSpPr>
          <p:cNvPr id="109573" name="Line 9"/>
          <p:cNvSpPr>
            <a:spLocks noChangeShapeType="1"/>
          </p:cNvSpPr>
          <p:nvPr/>
        </p:nvSpPr>
        <p:spPr bwMode="auto">
          <a:xfrm>
            <a:off x="468313" y="4508500"/>
            <a:ext cx="8207375" cy="0"/>
          </a:xfrm>
          <a:prstGeom prst="line">
            <a:avLst/>
          </a:prstGeom>
          <a:noFill/>
          <a:ln w="25400">
            <a:solidFill>
              <a:srgbClr val="0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D2C3359E-4F2B-4256-B501-12850DFC92B0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l-NL" smtClean="0"/>
              <a:t>Organization of this session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nl-NL" sz="3600" smtClean="0"/>
              <a:t>1</a:t>
            </a:r>
            <a:r>
              <a:rPr lang="en-US" altLang="nl-NL" sz="3600" baseline="30000" smtClean="0"/>
              <a:t>st</a:t>
            </a:r>
            <a:r>
              <a:rPr lang="en-US" altLang="nl-NL" sz="3600" smtClean="0"/>
              <a:t> Hour</a:t>
            </a:r>
            <a:endParaRPr lang="en-US" altLang="nl-NL" sz="3600" i="1" smtClean="0"/>
          </a:p>
          <a:p>
            <a:pPr lvl="1"/>
            <a:r>
              <a:rPr lang="en-US" altLang="nl-NL" sz="3200" smtClean="0"/>
              <a:t>Experiment for the assignment</a:t>
            </a:r>
          </a:p>
          <a:p>
            <a:pPr lvl="1"/>
            <a:endParaRPr lang="en-US" altLang="nl-NL" sz="3200" smtClean="0"/>
          </a:p>
          <a:p>
            <a:r>
              <a:rPr lang="en-US" altLang="nl-NL" sz="3600" smtClean="0"/>
              <a:t>2</a:t>
            </a:r>
            <a:r>
              <a:rPr lang="en-US" altLang="nl-NL" sz="3600" baseline="30000" smtClean="0"/>
              <a:t>nd</a:t>
            </a:r>
            <a:r>
              <a:rPr lang="en-US" altLang="nl-NL" sz="3600" smtClean="0"/>
              <a:t> Hour</a:t>
            </a:r>
          </a:p>
          <a:p>
            <a:pPr lvl="1"/>
            <a:r>
              <a:rPr lang="en-US" altLang="nl-NL" sz="3200" smtClean="0"/>
              <a:t>Description of the course and the assignment</a:t>
            </a:r>
          </a:p>
          <a:p>
            <a:pPr lvl="1"/>
            <a:r>
              <a:rPr lang="en-US" altLang="nl-NL" sz="3200" smtClean="0"/>
              <a:t>Questionnaire for the course</a:t>
            </a:r>
          </a:p>
          <a:p>
            <a:pPr lvl="1"/>
            <a:r>
              <a:rPr lang="en-US" altLang="nl-NL" sz="3200" smtClean="0"/>
              <a:t>Brief Introduction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875F8DAE-A659-4301-91D1-8CAE13B380D9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l-NL" smtClean="0"/>
              <a:t>Student Number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nl-NL" smtClean="0"/>
              <a:t>Last digit of </a:t>
            </a:r>
            <a:r>
              <a:rPr lang="en-US" altLang="nl-NL" b="1" smtClean="0"/>
              <a:t>your</a:t>
            </a:r>
            <a:r>
              <a:rPr lang="en-US" altLang="nl-NL" smtClean="0"/>
              <a:t> student number</a:t>
            </a:r>
          </a:p>
          <a:p>
            <a:pPr lvl="1"/>
            <a:r>
              <a:rPr lang="en-US" altLang="nl-NL" smtClean="0"/>
              <a:t>e.g.: 45678</a:t>
            </a:r>
            <a:r>
              <a:rPr lang="en-US" altLang="nl-NL" b="1" smtClean="0">
                <a:solidFill>
                  <a:srgbClr val="CC0000"/>
                </a:solidFill>
              </a:rPr>
              <a:t>9</a:t>
            </a:r>
            <a:r>
              <a:rPr lang="en-US" altLang="nl-NL" smtClean="0"/>
              <a:t>ab</a:t>
            </a:r>
          </a:p>
          <a:p>
            <a:pPr lvl="1"/>
            <a:endParaRPr lang="en-US" altLang="nl-NL" smtClean="0"/>
          </a:p>
          <a:p>
            <a:r>
              <a:rPr lang="en-US" altLang="nl-NL" smtClean="0"/>
              <a:t>Odd </a:t>
            </a:r>
            <a:r>
              <a:rPr lang="en-US" altLang="nl-NL" b="1" i="1" smtClean="0"/>
              <a:t>(1, 3, 5, 7, 9)</a:t>
            </a:r>
          </a:p>
          <a:p>
            <a:pPr lvl="1"/>
            <a:r>
              <a:rPr lang="en-US" altLang="nl-NL" smtClean="0"/>
              <a:t>Stay here (in CT-132)</a:t>
            </a:r>
          </a:p>
          <a:p>
            <a:pPr lvl="1"/>
            <a:endParaRPr lang="en-US" altLang="nl-NL" smtClean="0"/>
          </a:p>
          <a:p>
            <a:r>
              <a:rPr lang="en-US" altLang="nl-NL" smtClean="0"/>
              <a:t>Even </a:t>
            </a:r>
            <a:r>
              <a:rPr lang="en-US" altLang="nl-NL" b="1" i="1" smtClean="0"/>
              <a:t>(0, 2, 4, 6, 8)</a:t>
            </a:r>
          </a:p>
          <a:p>
            <a:pPr lvl="1"/>
            <a:r>
              <a:rPr lang="en-US" altLang="nl-NL" smtClean="0"/>
              <a:t>Go to </a:t>
            </a:r>
            <a:r>
              <a:rPr lang="en-US" altLang="nl-NL" b="1" smtClean="0">
                <a:solidFill>
                  <a:srgbClr val="CC0000"/>
                </a:solidFill>
              </a:rPr>
              <a:t>C1-045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 uiExpand="1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1991</TotalTime>
  <Words>80</Words>
  <Application>Microsoft Office PowerPoint</Application>
  <PresentationFormat>On-screen Show (4:3)</PresentationFormat>
  <Paragraphs>22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Garamond</vt:lpstr>
      <vt:lpstr>Times New Roman</vt:lpstr>
      <vt:lpstr>Default Design</vt:lpstr>
      <vt:lpstr>Behavioral Economics Experimental Lecture – Part 1 </vt:lpstr>
      <vt:lpstr>Welcome to this experimental session!</vt:lpstr>
      <vt:lpstr>Organization of this session</vt:lpstr>
      <vt:lpstr>Student Number</vt:lpstr>
    </vt:vector>
  </TitlesOfParts>
  <Company>eur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Pilar Garcia Gomez</dc:creator>
  <cp:lastModifiedBy>Wakker</cp:lastModifiedBy>
  <cp:revision>106</cp:revision>
  <dcterms:created xsi:type="dcterms:W3CDTF">2008-12-16T10:41:10Z</dcterms:created>
  <dcterms:modified xsi:type="dcterms:W3CDTF">2018-02-25T09:18:29Z</dcterms:modified>
</cp:coreProperties>
</file>