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80" r:id="rId3"/>
    <p:sldId id="265" r:id="rId4"/>
    <p:sldId id="266" r:id="rId5"/>
    <p:sldId id="267" r:id="rId6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2C7A770B-5DC7-4FC8-9BC5-2B267C6E6B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265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B9929F7-6688-433A-A1BE-533CB1C4CFB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3771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1D223208-AF3B-46E3-ACE1-D9FAC9F61470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E5B39DB2-E437-48BF-9712-95B5F111BBDE}" type="slidenum">
              <a:rPr lang="nl-NL" altLang="nl-NL" sz="1200">
                <a:latin typeface="Times New Roman" pitchFamily="18" charset="0"/>
              </a:rPr>
              <a:pPr algn="r"/>
              <a:t>2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B0A569CA-F6C9-4EF6-AE0D-25ECE511B940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A3951906-6A97-4015-87F6-DCA071132EB6}" type="slidenum">
              <a:rPr lang="nl-NL" altLang="nl-NL" smtClean="0">
                <a:latin typeface="Times New Roman" pitchFamily="18" charset="0"/>
              </a:rPr>
              <a:pPr/>
              <a:t>4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CDE3DC45-8745-4070-8229-03B9822E0B56}" type="slidenum">
              <a:rPr lang="nl-NL" altLang="nl-NL" smtClean="0">
                <a:latin typeface="Times New Roman" pitchFamily="18" charset="0"/>
              </a:rPr>
              <a:pPr/>
              <a:t>5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67F61-41A8-41B7-8F78-8A8CC9970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6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AB41B-5E90-46DB-BEEF-6C9FBE45B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8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3CB13-AF31-45BF-8C9D-A72E50394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6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C19DA-B5DA-4497-AC0A-983F68912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0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307F0-33D4-43E4-8BC1-E1DC767DB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72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536AE-D524-4B90-89EB-9EBC17A05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87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2A191-C136-4764-ABE8-9D4D1E65D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3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D996C-4BC6-40EA-87CA-C2ADFFB35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339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19B76-95E7-4619-9960-E646E5F9D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8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983F5-9568-4FDA-A518-CDF9B5FBB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90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F609-571D-4205-83E8-7497E2EC9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0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8F510B98-D671-464A-AB78-2054B0989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3708400" cy="6842125"/>
            <a:chOff x="198" y="241"/>
            <a:chExt cx="2336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170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Answer Sheet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€210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€120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439738" cy="2300288"/>
            <a:chOff x="2926" y="1422"/>
            <a:chExt cx="27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⅔ </a:t>
              </a: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⅓ </a:t>
              </a: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⅔ </a:t>
              </a: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⅓ </a:t>
              </a: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€100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TO3.0.</a:t>
            </a:r>
            <a:endParaRPr lang="en-US" altLang="nl-NL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00" grpId="0"/>
      <p:bldP spid="7206" grpId="0"/>
      <p:bldP spid="7206" grpId="1"/>
      <p:bldP spid="7226" grpId="0"/>
      <p:bldP spid="72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354512" cy="461963"/>
            <a:chOff x="1097" y="2574"/>
            <a:chExt cx="2743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€100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€120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z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TO3.0.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uiExpand="1" build="p"/>
      <p:bldP spid="4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354512" cy="461963"/>
            <a:chOff x="1097" y="2574"/>
            <a:chExt cx="2743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€100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€120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z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TO3.0.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354512" cy="461963"/>
            <a:chOff x="1097" y="2574"/>
            <a:chExt cx="2743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€100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€120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z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TO3.0.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814</TotalTime>
  <Words>300</Words>
  <Application>Microsoft Office PowerPoint</Application>
  <PresentationFormat>On-screen Show (4:3)</PresentationFormat>
  <Paragraphs>88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151</cp:revision>
  <cp:lastPrinted>2001-11-23T14:50:16Z</cp:lastPrinted>
  <dcterms:created xsi:type="dcterms:W3CDTF">2010-05-30T19:15:24Z</dcterms:created>
  <dcterms:modified xsi:type="dcterms:W3CDTF">2018-02-25T09:17:43Z</dcterms:modified>
</cp:coreProperties>
</file>