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80" r:id="rId3"/>
    <p:sldId id="265" r:id="rId4"/>
    <p:sldId id="266" r:id="rId5"/>
    <p:sldId id="267" r:id="rId6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E19C67DF-17D2-4489-B217-2E1845A85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583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32773EF-F310-4E6E-B9C8-0EF736EF4F1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197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DBB1A9FA-DB26-4D26-83C9-5696D84A56B6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42D2C35E-5E45-4AE0-93DE-1F1D2D4637B9}" type="slidenum">
              <a:rPr lang="nl-NL" altLang="nl-NL" sz="1200">
                <a:latin typeface="Times New Roman" pitchFamily="18" charset="0"/>
              </a:rPr>
              <a:pPr algn="r"/>
              <a:t>2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896287AA-835E-42E4-81CB-54167A1FC731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EE75D354-E6C9-4D19-9E90-92E9CD77E31D}" type="slidenum">
              <a:rPr lang="nl-NL" altLang="nl-NL" smtClean="0">
                <a:latin typeface="Times New Roman" pitchFamily="18" charset="0"/>
              </a:rPr>
              <a:pPr/>
              <a:t>4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7EE1305C-7659-4BA7-B4F2-4119B40D9123}" type="slidenum">
              <a:rPr lang="nl-NL" altLang="nl-NL" smtClean="0">
                <a:latin typeface="Times New Roman" pitchFamily="18" charset="0"/>
              </a:rPr>
              <a:pPr/>
              <a:t>5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12E4-C74A-4FC3-9301-C19F236DB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2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2352C-D235-4F6C-AE71-25172A0E4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C3045-9C07-4137-B0AD-B18A5043F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1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5251F-9CBA-4048-BFD1-2C4D8A0AD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7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90F0F-30A7-44C7-825D-53817AA31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1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287F5-1522-48A7-AB7C-411AD0899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45AC6-4E95-480F-A218-4C53ECEF5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EC755-99ED-4520-9D2C-64AE2AC30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2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6277A-983E-428F-B3F2-3D8250D99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CDE1D-1952-4C01-9475-7C8998025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6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ACD4-E88E-4624-9BCF-0001E9787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5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50726953-C139-4521-9D6E-AA9F7FCED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TO2.0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5330825" cy="6842125"/>
            <a:chOff x="198" y="241"/>
            <a:chExt cx="3358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273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Instructions for Choice </a:t>
              </a:r>
            </a:p>
            <a:p>
              <a:r>
                <a:rPr lang="en-US" altLang="nl-NL" sz="3200">
                  <a:latin typeface="Arial" charset="0"/>
                </a:rPr>
                <a:t>       from Envelope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€25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TO2.1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€16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376238" cy="2300288"/>
            <a:chOff x="2926" y="1422"/>
            <a:chExt cx="23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52413" y="5054600"/>
            <a:ext cx="56546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Your envelope may contain two prospects of the above form.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€3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06388" y="5565775"/>
            <a:ext cx="62515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For each nr.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1600">
                <a:latin typeface="Arial" charset="0"/>
              </a:rPr>
              <a:t>, instruct which prospect you want to be taken from the envelope if its content is as above.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TO2.0.</a:t>
            </a:r>
            <a:endParaRPr lang="en-US" altLang="nl-NL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17" grpId="0"/>
      <p:bldP spid="7200" grpId="0"/>
      <p:bldP spid="7206" grpId="0"/>
      <p:bldP spid="7206" grpId="1"/>
      <p:bldP spid="7218" grpId="0"/>
      <p:bldP spid="7226" grpId="0"/>
      <p:bldP spid="7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TO2.2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184650" cy="461963"/>
            <a:chOff x="1097" y="2574"/>
            <a:chExt cx="2636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€3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€16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y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To indicate your instructions, determine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TO2.0.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66" grpId="0" uiExpand="1" build="p"/>
      <p:bldP spid="4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TO2.3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184650" cy="461963"/>
            <a:chOff x="1097" y="2574"/>
            <a:chExt cx="2636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€3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€16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y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Indicate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TO2.0.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y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TO2.4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184650" cy="461963"/>
            <a:chOff x="1097" y="2574"/>
            <a:chExt cx="2636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€3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€16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y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Indicate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TO2.0.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803</TotalTime>
  <Words>268</Words>
  <Application>Microsoft Office PowerPoint</Application>
  <PresentationFormat>On-screen Show (4:3)</PresentationFormat>
  <Paragraphs>91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145</cp:revision>
  <cp:lastPrinted>2001-11-23T14:50:16Z</cp:lastPrinted>
  <dcterms:created xsi:type="dcterms:W3CDTF">2010-05-30T19:15:24Z</dcterms:created>
  <dcterms:modified xsi:type="dcterms:W3CDTF">2018-02-25T09:17:29Z</dcterms:modified>
</cp:coreProperties>
</file>