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3" r:id="rId2"/>
    <p:sldId id="280" r:id="rId3"/>
    <p:sldId id="265" r:id="rId4"/>
    <p:sldId id="266" r:id="rId5"/>
    <p:sldId id="267" r:id="rId6"/>
  </p:sldIdLst>
  <p:sldSz cx="6858000" cy="9144000" type="screen4x3"/>
  <p:notesSz cx="67945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3300"/>
    <a:srgbClr val="FF0000"/>
    <a:srgbClr val="99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1" autoAdjust="0"/>
    <p:restoredTop sz="99761" autoAdjust="0"/>
  </p:normalViewPr>
  <p:slideViewPr>
    <p:cSldViewPr snapToGrid="0">
      <p:cViewPr>
        <p:scale>
          <a:sx n="50" d="100"/>
          <a:sy n="50" d="100"/>
        </p:scale>
        <p:origin x="-2021" y="-389"/>
      </p:cViewPr>
      <p:guideLst>
        <p:guide orient="horz" pos="2888"/>
        <p:guide pos="1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1070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fld id="{E19C67DF-17D2-4489-B217-2E1845A85B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583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2950"/>
            <a:ext cx="2786062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356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Click to edit Master text styles</a:t>
            </a:r>
          </a:p>
          <a:p>
            <a:pPr lvl="1"/>
            <a:r>
              <a:rPr lang="nl-NL" noProof="0" smtClean="0"/>
              <a:t>Second level</a:t>
            </a:r>
          </a:p>
          <a:p>
            <a:pPr lvl="2"/>
            <a:r>
              <a:rPr lang="nl-NL" noProof="0" smtClean="0"/>
              <a:t>Third level</a:t>
            </a:r>
          </a:p>
          <a:p>
            <a:pPr lvl="3"/>
            <a:r>
              <a:rPr lang="nl-NL" noProof="0" smtClean="0"/>
              <a:t>Fourth level</a:t>
            </a:r>
          </a:p>
          <a:p>
            <a:pPr lvl="4"/>
            <a:r>
              <a:rPr lang="nl-NL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32773EF-F310-4E6E-B9C8-0EF736EF4F19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31976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DBB1A9FA-DB26-4D26-83C9-5696D84A56B6}" type="slidenum">
              <a:rPr lang="nl-NL" altLang="nl-NL" smtClean="0">
                <a:latin typeface="Times New Roman" pitchFamily="18" charset="0"/>
              </a:rPr>
              <a:pPr/>
              <a:t>1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r"/>
            <a:fld id="{42D2C35E-5E45-4AE0-93DE-1F1D2D4637B9}" type="slidenum">
              <a:rPr lang="nl-NL" altLang="nl-NL" sz="1200">
                <a:latin typeface="Times New Roman" pitchFamily="18" charset="0"/>
              </a:rPr>
              <a:pPr algn="r"/>
              <a:t>2</a:t>
            </a:fld>
            <a:endParaRPr lang="nl-NL" altLang="nl-NL" sz="120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896287AA-835E-42E4-81CB-54167A1FC731}" type="slidenum">
              <a:rPr lang="nl-NL" altLang="nl-NL" smtClean="0">
                <a:latin typeface="Times New Roman" pitchFamily="18" charset="0"/>
              </a:rPr>
              <a:pPr/>
              <a:t>3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EE75D354-E6C9-4D19-9E90-92E9CD77E31D}" type="slidenum">
              <a:rPr lang="nl-NL" altLang="nl-NL" smtClean="0">
                <a:latin typeface="Times New Roman" pitchFamily="18" charset="0"/>
              </a:rPr>
              <a:pPr/>
              <a:t>4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7EE1305C-7659-4BA7-B4F2-4119B40D9123}" type="slidenum">
              <a:rPr lang="nl-NL" altLang="nl-NL" smtClean="0">
                <a:latin typeface="Times New Roman" pitchFamily="18" charset="0"/>
              </a:rPr>
              <a:pPr/>
              <a:t>5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A12E4-C74A-4FC3-9301-C19F236DB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029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2352C-D235-4F6C-AE71-25172A0E49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47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C3045-9C07-4137-B0AD-B18A5043F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717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5251F-9CBA-4048-BFD1-2C4D8A0ADD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872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90F0F-30A7-44C7-825D-53817AA316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319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287F5-1522-48A7-AB7C-411AD08990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9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945AC6-4E95-480F-A218-4C53ECEF53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208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EC755-99ED-4520-9D2C-64AE2AC305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623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6277A-983E-428F-B3F2-3D8250D999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216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CDE1D-1952-4C01-9475-7C89980256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369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6ACD4-E88E-4624-9BCF-0001E97872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153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stijl te bewerken</a:t>
            </a:r>
            <a:endParaRPr lang="en-US" altLang="nl-NL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modelstijlen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  <a:endParaRPr lang="en-US" altLang="nl-NL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fld id="{50726953-C139-4521-9D6E-AA9F7FCED7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027"/>
          <p:cNvSpPr txBox="1">
            <a:spLocks noChangeArrowheads="1"/>
          </p:cNvSpPr>
          <p:nvPr/>
        </p:nvSpPr>
        <p:spPr bwMode="auto">
          <a:xfrm>
            <a:off x="5889625" y="-14288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TO2.0</a:t>
            </a:r>
          </a:p>
        </p:txBody>
      </p:sp>
      <p:sp>
        <p:nvSpPr>
          <p:cNvPr id="8197" name="Text Box 1029"/>
          <p:cNvSpPr txBox="1">
            <a:spLocks noChangeArrowheads="1"/>
          </p:cNvSpPr>
          <p:nvPr/>
        </p:nvSpPr>
        <p:spPr bwMode="auto">
          <a:xfrm>
            <a:off x="28575" y="-46038"/>
            <a:ext cx="2216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>
                <a:latin typeface="Arial" charset="0"/>
              </a:rPr>
              <a:t>Participant name ... </a:t>
            </a:r>
          </a:p>
        </p:txBody>
      </p:sp>
      <p:grpSp>
        <p:nvGrpSpPr>
          <p:cNvPr id="2" name="Group 1039"/>
          <p:cNvGrpSpPr>
            <a:grpSpLocks/>
          </p:cNvGrpSpPr>
          <p:nvPr/>
        </p:nvGrpSpPr>
        <p:grpSpPr bwMode="auto">
          <a:xfrm>
            <a:off x="314325" y="382588"/>
            <a:ext cx="5330825" cy="6842125"/>
            <a:chOff x="198" y="241"/>
            <a:chExt cx="3358" cy="4310"/>
          </a:xfrm>
        </p:grpSpPr>
        <p:sp>
          <p:nvSpPr>
            <p:cNvPr id="23556" name="Text Box 1026"/>
            <p:cNvSpPr txBox="1">
              <a:spLocks noChangeArrowheads="1"/>
            </p:cNvSpPr>
            <p:nvPr/>
          </p:nvSpPr>
          <p:spPr bwMode="auto">
            <a:xfrm>
              <a:off x="826" y="241"/>
              <a:ext cx="2730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Instructions for Choice </a:t>
              </a:r>
            </a:p>
            <a:p>
              <a:r>
                <a:rPr lang="en-US" altLang="nl-NL" sz="3200">
                  <a:latin typeface="Arial" charset="0"/>
                </a:rPr>
                <a:t>       from Envelope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3557" name="Text Box 1030"/>
            <p:cNvSpPr txBox="1">
              <a:spLocks noChangeArrowheads="1"/>
            </p:cNvSpPr>
            <p:nvPr/>
          </p:nvSpPr>
          <p:spPr bwMode="auto">
            <a:xfrm>
              <a:off x="198" y="1141"/>
              <a:ext cx="7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First value</a:t>
              </a:r>
            </a:p>
          </p:txBody>
        </p:sp>
        <p:sp>
          <p:nvSpPr>
            <p:cNvPr id="23558" name="Text Box 1031"/>
            <p:cNvSpPr txBox="1">
              <a:spLocks noChangeArrowheads="1"/>
            </p:cNvSpPr>
            <p:nvPr/>
          </p:nvSpPr>
          <p:spPr bwMode="auto">
            <a:xfrm>
              <a:off x="210" y="2185"/>
              <a:ext cx="9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Second value</a:t>
              </a:r>
            </a:p>
          </p:txBody>
        </p:sp>
        <p:sp>
          <p:nvSpPr>
            <p:cNvPr id="23559" name="Text Box 1032"/>
            <p:cNvSpPr txBox="1">
              <a:spLocks noChangeArrowheads="1"/>
            </p:cNvSpPr>
            <p:nvPr/>
          </p:nvSpPr>
          <p:spPr bwMode="auto">
            <a:xfrm>
              <a:off x="210" y="3229"/>
              <a:ext cx="8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Third value</a:t>
              </a:r>
            </a:p>
          </p:txBody>
        </p:sp>
        <p:sp>
          <p:nvSpPr>
            <p:cNvPr id="23560" name="Text Box 1033"/>
            <p:cNvSpPr txBox="1">
              <a:spLocks noChangeArrowheads="1"/>
            </p:cNvSpPr>
            <p:nvPr/>
          </p:nvSpPr>
          <p:spPr bwMode="auto">
            <a:xfrm>
              <a:off x="198" y="4309"/>
              <a:ext cx="9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Fourth value</a:t>
              </a:r>
            </a:p>
          </p:txBody>
        </p:sp>
        <p:sp>
          <p:nvSpPr>
            <p:cNvPr id="23561" name="Text Box 1034"/>
            <p:cNvSpPr txBox="1">
              <a:spLocks noChangeArrowheads="1"/>
            </p:cNvSpPr>
            <p:nvPr/>
          </p:nvSpPr>
          <p:spPr bwMode="auto">
            <a:xfrm>
              <a:off x="1254" y="1095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y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r>
                <a:rPr lang="en-US" altLang="nl-NL" sz="2400">
                  <a:latin typeface="Arial" charset="0"/>
                </a:rPr>
                <a:t>  =  </a:t>
              </a:r>
              <a:r>
                <a:rPr lang="en-AU" altLang="nl-NL" sz="2400">
                  <a:latin typeface="Arial" charset="0"/>
                  <a:cs typeface="Times New Roman" pitchFamily="18" charset="0"/>
                </a:rPr>
                <a:t>€</a:t>
              </a:r>
              <a:r>
                <a:rPr lang="en-US" altLang="nl-NL" sz="2400">
                  <a:latin typeface="Arial" charset="0"/>
                </a:rPr>
                <a:t>. ...</a:t>
              </a:r>
            </a:p>
          </p:txBody>
        </p:sp>
        <p:sp>
          <p:nvSpPr>
            <p:cNvPr id="23562" name="Text Box 1035"/>
            <p:cNvSpPr txBox="1">
              <a:spLocks noChangeArrowheads="1"/>
            </p:cNvSpPr>
            <p:nvPr/>
          </p:nvSpPr>
          <p:spPr bwMode="auto">
            <a:xfrm>
              <a:off x="1254" y="2139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y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  <p:sp>
          <p:nvSpPr>
            <p:cNvPr id="23563" name="Text Box 1036"/>
            <p:cNvSpPr txBox="1">
              <a:spLocks noChangeArrowheads="1"/>
            </p:cNvSpPr>
            <p:nvPr/>
          </p:nvSpPr>
          <p:spPr bwMode="auto">
            <a:xfrm>
              <a:off x="1254" y="318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y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</a:t>
              </a:r>
              <a:r>
                <a:rPr lang="en-US" altLang="nl-NL" sz="2400">
                  <a:latin typeface="Arial" charset="0"/>
                </a:rPr>
                <a:t> =  €. ...</a:t>
              </a:r>
            </a:p>
          </p:txBody>
        </p:sp>
        <p:sp>
          <p:nvSpPr>
            <p:cNvPr id="23564" name="Text Box 1037"/>
            <p:cNvSpPr txBox="1">
              <a:spLocks noChangeArrowheads="1"/>
            </p:cNvSpPr>
            <p:nvPr/>
          </p:nvSpPr>
          <p:spPr bwMode="auto">
            <a:xfrm>
              <a:off x="1254" y="426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y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5410200" y="2139950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€25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063625" y="204788"/>
            <a:ext cx="4625975" cy="862012"/>
            <a:chOff x="1152" y="33"/>
            <a:chExt cx="2914" cy="543"/>
          </a:xfrm>
        </p:grpSpPr>
        <p:sp>
          <p:nvSpPr>
            <p:cNvPr id="59396" name="Text Box 28"/>
            <p:cNvSpPr txBox="1">
              <a:spLocks noChangeArrowheads="1"/>
            </p:cNvSpPr>
            <p:nvPr/>
          </p:nvSpPr>
          <p:spPr bwMode="auto">
            <a:xfrm>
              <a:off x="1152" y="33"/>
              <a:ext cx="291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first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59397" name="Text Box 29"/>
            <p:cNvSpPr txBox="1">
              <a:spLocks noChangeArrowheads="1"/>
            </p:cNvSpPr>
            <p:nvPr/>
          </p:nvSpPr>
          <p:spPr bwMode="auto">
            <a:xfrm>
              <a:off x="2213" y="288"/>
              <a:ext cx="6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y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59398" name="Text Box 37"/>
          <p:cNvSpPr txBox="1">
            <a:spLocks noChangeArrowheads="1"/>
          </p:cNvSpPr>
          <p:nvPr/>
        </p:nvSpPr>
        <p:spPr bwMode="auto">
          <a:xfrm>
            <a:off x="5886450" y="-42863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TO2.1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5403850" y="3881438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€16</a:t>
            </a:r>
          </a:p>
        </p:txBody>
      </p: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4645025" y="2085975"/>
            <a:ext cx="376238" cy="2300288"/>
            <a:chOff x="2926" y="1422"/>
            <a:chExt cx="237" cy="1449"/>
          </a:xfrm>
        </p:grpSpPr>
        <p:sp>
          <p:nvSpPr>
            <p:cNvPr id="59401" name="Text Box 39"/>
            <p:cNvSpPr txBox="1">
              <a:spLocks noChangeArrowheads="1"/>
            </p:cNvSpPr>
            <p:nvPr/>
          </p:nvSpPr>
          <p:spPr bwMode="auto">
            <a:xfrm>
              <a:off x="2926" y="2640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9402" name="Text Box 41"/>
            <p:cNvSpPr txBox="1">
              <a:spLocks noChangeArrowheads="1"/>
            </p:cNvSpPr>
            <p:nvPr/>
          </p:nvSpPr>
          <p:spPr bwMode="auto">
            <a:xfrm>
              <a:off x="2927" y="1422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</p:grp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3970338" y="2386013"/>
            <a:ext cx="1466850" cy="1709737"/>
            <a:chOff x="2501" y="1611"/>
            <a:chExt cx="924" cy="1077"/>
          </a:xfrm>
        </p:grpSpPr>
        <p:sp>
          <p:nvSpPr>
            <p:cNvPr id="59404" name="Freeform 42"/>
            <p:cNvSpPr>
              <a:spLocks/>
            </p:cNvSpPr>
            <p:nvPr/>
          </p:nvSpPr>
          <p:spPr bwMode="auto">
            <a:xfrm>
              <a:off x="2585" y="161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05" name="Freeform 43"/>
            <p:cNvSpPr>
              <a:spLocks/>
            </p:cNvSpPr>
            <p:nvPr/>
          </p:nvSpPr>
          <p:spPr bwMode="auto">
            <a:xfrm flipV="1">
              <a:off x="2585" y="215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06" name="Oval 44"/>
            <p:cNvSpPr>
              <a:spLocks noChangeArrowheads="1"/>
            </p:cNvSpPr>
            <p:nvPr/>
          </p:nvSpPr>
          <p:spPr bwMode="auto">
            <a:xfrm>
              <a:off x="2501" y="2038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</p:grpSp>
      <p:grpSp>
        <p:nvGrpSpPr>
          <p:cNvPr id="59426" name="Group 34"/>
          <p:cNvGrpSpPr>
            <a:grpSpLocks/>
          </p:cNvGrpSpPr>
          <p:nvPr/>
        </p:nvGrpSpPr>
        <p:grpSpPr bwMode="auto">
          <a:xfrm>
            <a:off x="254000" y="1516063"/>
            <a:ext cx="2125663" cy="2874962"/>
            <a:chOff x="160" y="955"/>
            <a:chExt cx="1339" cy="1811"/>
          </a:xfrm>
        </p:grpSpPr>
        <p:sp>
          <p:nvSpPr>
            <p:cNvPr id="59408" name="Text Box 30"/>
            <p:cNvSpPr txBox="1">
              <a:spLocks noChangeArrowheads="1"/>
            </p:cNvSpPr>
            <p:nvPr/>
          </p:nvSpPr>
          <p:spPr bwMode="auto">
            <a:xfrm>
              <a:off x="585" y="2535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9409" name="Text Box 33"/>
            <p:cNvSpPr txBox="1">
              <a:spLocks noChangeArrowheads="1"/>
            </p:cNvSpPr>
            <p:nvPr/>
          </p:nvSpPr>
          <p:spPr bwMode="auto">
            <a:xfrm>
              <a:off x="586" y="1311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9410" name="Freeform 34"/>
            <p:cNvSpPr>
              <a:spLocks/>
            </p:cNvSpPr>
            <p:nvPr/>
          </p:nvSpPr>
          <p:spPr bwMode="auto">
            <a:xfrm>
              <a:off x="244" y="1500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1" name="Freeform 35"/>
            <p:cNvSpPr>
              <a:spLocks/>
            </p:cNvSpPr>
            <p:nvPr/>
          </p:nvSpPr>
          <p:spPr bwMode="auto">
            <a:xfrm flipV="1">
              <a:off x="244" y="2046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2" name="Oval 36"/>
            <p:cNvSpPr>
              <a:spLocks noChangeArrowheads="1"/>
            </p:cNvSpPr>
            <p:nvPr/>
          </p:nvSpPr>
          <p:spPr bwMode="auto">
            <a:xfrm>
              <a:off x="160" y="1933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3" name="Text Box 46"/>
            <p:cNvSpPr txBox="1">
              <a:spLocks noChangeArrowheads="1"/>
            </p:cNvSpPr>
            <p:nvPr/>
          </p:nvSpPr>
          <p:spPr bwMode="auto">
            <a:xfrm>
              <a:off x="460" y="955"/>
              <a:ext cx="103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000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  <a:endParaRPr lang="en-US" altLang="nl-NL" sz="2400" u="sng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4152900" y="1563688"/>
            <a:ext cx="1820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 u="sng">
                <a:solidFill>
                  <a:schemeClr val="accent2"/>
                </a:solidFill>
                <a:latin typeface="Arial" charset="0"/>
              </a:rPr>
              <a:t>Right prospect</a:t>
            </a:r>
            <a:endParaRPr lang="en-US" altLang="nl-NL" sz="2400" u="sng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7216" name="Line 48"/>
          <p:cNvSpPr>
            <a:spLocks noChangeShapeType="1"/>
          </p:cNvSpPr>
          <p:nvPr/>
        </p:nvSpPr>
        <p:spPr bwMode="auto">
          <a:xfrm>
            <a:off x="3454400" y="142875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252413" y="5054600"/>
            <a:ext cx="5654675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Your envelope may contain two prospects of the above form.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1697038" y="3876675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€3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1712913" y="2144713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Y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7218" name="Text Box 50"/>
          <p:cNvSpPr txBox="1">
            <a:spLocks noChangeArrowheads="1"/>
          </p:cNvSpPr>
          <p:nvPr/>
        </p:nvSpPr>
        <p:spPr bwMode="auto">
          <a:xfrm>
            <a:off x="306388" y="5565775"/>
            <a:ext cx="6251575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For each nr.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1600">
                <a:latin typeface="Arial" charset="0"/>
              </a:rPr>
              <a:t>, instruct which prospect you want to be taken from the envelope if its content is as above.</a:t>
            </a: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2605088" y="7827963"/>
            <a:ext cx="142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625475" y="6335713"/>
            <a:ext cx="5900738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small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1600">
                <a:latin typeface="Arial" charset="0"/>
              </a:rPr>
              <a:t> you prefer the right prospect.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large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1600">
                <a:latin typeface="Arial" charset="0"/>
              </a:rPr>
              <a:t> you prefer the left prospect.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some value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1600">
                <a:latin typeface="Arial" charset="0"/>
              </a:rPr>
              <a:t>, which we call </a:t>
            </a:r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1600">
                <a:latin typeface="Arial" charset="0"/>
              </a:rPr>
              <a:t>, your preference   </a:t>
            </a:r>
            <a:br>
              <a:rPr lang="en-US" altLang="nl-NL" sz="1600">
                <a:latin typeface="Arial" charset="0"/>
              </a:rPr>
            </a:br>
            <a:r>
              <a:rPr lang="en-US" altLang="nl-NL" sz="1600">
                <a:latin typeface="Arial" charset="0"/>
              </a:rPr>
              <a:t>    switches.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Fill this switching value in below, and then on page TO2.0.</a:t>
            </a:r>
            <a:endParaRPr lang="en-US" altLang="nl-NL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9" grpId="0"/>
      <p:bldP spid="7208" grpId="0"/>
      <p:bldP spid="7215" grpId="0"/>
      <p:bldP spid="7216" grpId="0" animBg="1"/>
      <p:bldP spid="7217" grpId="0"/>
      <p:bldP spid="7200" grpId="0"/>
      <p:bldP spid="7206" grpId="0"/>
      <p:bldP spid="7206" grpId="1"/>
      <p:bldP spid="7218" grpId="0"/>
      <p:bldP spid="7226" grpId="0"/>
      <p:bldP spid="722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Y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747713" y="128588"/>
            <a:ext cx="5280025" cy="862012"/>
            <a:chOff x="1152" y="33"/>
            <a:chExt cx="3326" cy="543"/>
          </a:xfrm>
        </p:grpSpPr>
        <p:sp>
          <p:nvSpPr>
            <p:cNvPr id="27676" name="Text Box 29"/>
            <p:cNvSpPr txBox="1">
              <a:spLocks noChangeArrowheads="1"/>
            </p:cNvSpPr>
            <p:nvPr/>
          </p:nvSpPr>
          <p:spPr bwMode="auto">
            <a:xfrm>
              <a:off x="1152" y="33"/>
              <a:ext cx="33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second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7677" name="Text Box 30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y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27652" name="Text Box 38"/>
          <p:cNvSpPr txBox="1">
            <a:spLocks noChangeArrowheads="1"/>
          </p:cNvSpPr>
          <p:nvPr/>
        </p:nvSpPr>
        <p:spPr bwMode="auto">
          <a:xfrm>
            <a:off x="5919788" y="-17463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TO2.2</a:t>
            </a:r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1741488" y="3943350"/>
            <a:ext cx="4184650" cy="461963"/>
            <a:chOff x="1097" y="2574"/>
            <a:chExt cx="2636" cy="291"/>
          </a:xfrm>
        </p:grpSpPr>
        <p:sp>
          <p:nvSpPr>
            <p:cNvPr id="27674" name="Text Box 33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€3</a:t>
              </a:r>
            </a:p>
          </p:txBody>
        </p:sp>
        <p:sp>
          <p:nvSpPr>
            <p:cNvPr id="27675" name="Text Box 41"/>
            <p:cNvSpPr txBox="1">
              <a:spLocks noChangeArrowheads="1"/>
            </p:cNvSpPr>
            <p:nvPr/>
          </p:nvSpPr>
          <p:spPr bwMode="auto">
            <a:xfrm>
              <a:off x="3296" y="2577"/>
              <a:ext cx="4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€16</a:t>
              </a:r>
            </a:p>
          </p:txBody>
        </p:sp>
      </p:grp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27661" name="Group 6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27669" name="Text Box 31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70" name="Text Box 34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71" name="Freeform 35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72" name="Freeform 36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73" name="Oval 37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27662" name="Group 62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27664" name="Text Box 4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65" name="Text Box 42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66" name="Freeform 43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67" name="Freeform 44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68" name="Oval 45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27663" name="Line 49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8" name="Group 6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27658" name="Text Box 32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27659" name="Text Box 50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y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1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27660" name="AutoShape 5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To indicate your instructions, determine your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TO2.0. </a:t>
            </a:r>
          </a:p>
        </p:txBody>
      </p:sp>
      <p:sp>
        <p:nvSpPr>
          <p:cNvPr id="4170" name="Text Box 7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5" grpId="0"/>
      <p:bldP spid="4166" grpId="0" uiExpand="1" build="p"/>
      <p:bldP spid="4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Y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847725" y="128588"/>
            <a:ext cx="4760913" cy="862012"/>
            <a:chOff x="1152" y="33"/>
            <a:chExt cx="2999" cy="543"/>
          </a:xfrm>
        </p:grpSpPr>
        <p:sp>
          <p:nvSpPr>
            <p:cNvPr id="29723" name="Text Box 6"/>
            <p:cNvSpPr txBox="1">
              <a:spLocks noChangeArrowheads="1"/>
            </p:cNvSpPr>
            <p:nvPr/>
          </p:nvSpPr>
          <p:spPr bwMode="auto">
            <a:xfrm>
              <a:off x="1152" y="33"/>
              <a:ext cx="299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third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9724" name="Text Box 7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y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29699" name="Text Box 8"/>
          <p:cNvSpPr txBox="1">
            <a:spLocks noChangeArrowheads="1"/>
          </p:cNvSpPr>
          <p:nvPr/>
        </p:nvSpPr>
        <p:spPr bwMode="auto">
          <a:xfrm>
            <a:off x="5891213" y="-12700"/>
            <a:ext cx="889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TO2.3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741488" y="3943350"/>
            <a:ext cx="4184650" cy="461963"/>
            <a:chOff x="1097" y="2574"/>
            <a:chExt cx="2636" cy="291"/>
          </a:xfrm>
        </p:grpSpPr>
        <p:sp>
          <p:nvSpPr>
            <p:cNvPr id="29721" name="Text Box 10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€3</a:t>
              </a:r>
            </a:p>
          </p:txBody>
        </p:sp>
        <p:sp>
          <p:nvSpPr>
            <p:cNvPr id="29722" name="Text Box 11"/>
            <p:cNvSpPr txBox="1">
              <a:spLocks noChangeArrowheads="1"/>
            </p:cNvSpPr>
            <p:nvPr/>
          </p:nvSpPr>
          <p:spPr bwMode="auto">
            <a:xfrm>
              <a:off x="3296" y="2577"/>
              <a:ext cx="4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€16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29708" name="Group 1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29716" name="Text Box 14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7" name="Text Box 15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8" name="Freeform 16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9" name="Freeform 17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20" name="Oval 18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29709" name="Group 19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29711" name="Text Box 2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2" name="Text Box 21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3" name="Freeform 22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4" name="Freeform 23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5" name="Oval 24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29710" name="Line 25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29705" name="Text Box 27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29706" name="Text Box 28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y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2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29707" name="AutoShape 2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0752" name="Text Box 32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Indicate your instructions by determining your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TO2.0. </a:t>
            </a:r>
          </a:p>
        </p:txBody>
      </p:sp>
      <p:sp>
        <p:nvSpPr>
          <p:cNvPr id="30754" name="Text Box 3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  <p:bldP spid="30752" grpId="0" build="p"/>
      <p:bldP spid="307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Y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47725" y="128588"/>
            <a:ext cx="5008563" cy="862012"/>
            <a:chOff x="1152" y="33"/>
            <a:chExt cx="3155" cy="543"/>
          </a:xfrm>
        </p:grpSpPr>
        <p:sp>
          <p:nvSpPr>
            <p:cNvPr id="31771" name="Text Box 4"/>
            <p:cNvSpPr txBox="1">
              <a:spLocks noChangeArrowheads="1"/>
            </p:cNvSpPr>
            <p:nvPr/>
          </p:nvSpPr>
          <p:spPr bwMode="auto">
            <a:xfrm>
              <a:off x="1152" y="33"/>
              <a:ext cx="315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fourth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31772" name="Text Box 5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y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5919788" y="-17463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TO2.4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741488" y="3943350"/>
            <a:ext cx="4184650" cy="461963"/>
            <a:chOff x="1097" y="2574"/>
            <a:chExt cx="2636" cy="291"/>
          </a:xfrm>
        </p:grpSpPr>
        <p:sp>
          <p:nvSpPr>
            <p:cNvPr id="31769" name="Text Box 8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€3</a:t>
              </a:r>
            </a:p>
          </p:txBody>
        </p:sp>
        <p:sp>
          <p:nvSpPr>
            <p:cNvPr id="31770" name="Text Box 9"/>
            <p:cNvSpPr txBox="1">
              <a:spLocks noChangeArrowheads="1"/>
            </p:cNvSpPr>
            <p:nvPr/>
          </p:nvSpPr>
          <p:spPr bwMode="auto">
            <a:xfrm>
              <a:off x="3296" y="2577"/>
              <a:ext cx="4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€16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31756" name="Group 11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31764" name="Text Box 12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5" name="Text Box 13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6" name="Freeform 14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7" name="Freeform 15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8" name="Oval 16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31757" name="Group 17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31759" name="Text Box 18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0" name="Text Box 19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1" name="Freeform 20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2" name="Freeform 21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3" name="Oval 22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31758" name="Line 23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31753" name="Text Box 25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31754" name="Text Box 26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y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3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31755" name="AutoShape 27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Indicate your instructions by determining your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TO2.0. 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97" grpId="0" build="p"/>
      <p:bldP spid="32798" grpId="0"/>
    </p:bldLst>
  </p:timing>
</p:sld>
</file>

<file path=ppt/theme/theme1.xml><?xml version="1.0" encoding="utf-8"?>
<a:theme xmlns:a="http://schemas.openxmlformats.org/drawingml/2006/main" name="REAL_slides30May2010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REAL_slides30May2010</Template>
  <TotalTime>803</TotalTime>
  <Words>268</Words>
  <Application>Microsoft Office PowerPoint</Application>
  <PresentationFormat>On-screen Show (4:3)</PresentationFormat>
  <Paragraphs>91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Courier New</vt:lpstr>
      <vt:lpstr>Times New Roman</vt:lpstr>
      <vt:lpstr>REAL_slides30May2010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Dennie</dc:creator>
  <cp:lastModifiedBy>Wakker</cp:lastModifiedBy>
  <cp:revision>145</cp:revision>
  <cp:lastPrinted>2001-11-23T14:50:16Z</cp:lastPrinted>
  <dcterms:created xsi:type="dcterms:W3CDTF">2010-05-30T19:15:24Z</dcterms:created>
  <dcterms:modified xsi:type="dcterms:W3CDTF">2018-02-25T09:17:29Z</dcterms:modified>
</cp:coreProperties>
</file>