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7381CE80-A8D1-466B-8504-C2F885ABE8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417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FB99101-1E6E-4915-93D8-284B8DB1277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77585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0F6F4F10-08E7-4966-918A-D8DE94324E1B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39FFFBBD-BC3B-4EBE-B280-B911DFB10C84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3589EA03-58C5-47E0-954B-0B437A76528F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0AEFA6A8-9487-467A-B1C4-4A0AA27B7679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9EF1AFFA-C305-4DB6-B95C-C39156973986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ED72A-C1A8-4256-9ADF-EE57834D3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5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B140B-DF35-4AC0-8690-3D41EAC82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2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D135B-93DB-4FC3-84C3-05F31CCFD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65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5C165-2D57-46CE-B4C6-26BEF45ED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84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1078E-4105-41E3-9BC3-7EAF29E3F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3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431E2-BED2-4ED4-BEB7-F09A706A8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56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27659-84CC-4CFC-83AD-E737B8B23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05C67-ED08-4FC7-A8A3-3B904AC2C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94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40F8B-3830-442D-818A-7BE376EDB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0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485E3-ED75-401B-B6D0-5374B75B3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55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C2D7A-FDF8-436C-BA8D-791428EC9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7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96E5BCCD-F71A-4EAD-8477-A5B0BC18C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3708400" cy="6842125"/>
            <a:chOff x="198" y="241"/>
            <a:chExt cx="2336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170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Answer Sheet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€25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€16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€3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TO2.0.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00" grpId="0"/>
      <p:bldP spid="7206" grpId="0"/>
      <p:bldP spid="7206" grpId="1"/>
      <p:bldP spid="7226" grpId="0"/>
      <p:bldP spid="7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184650" cy="461963"/>
            <a:chOff x="1097" y="2574"/>
            <a:chExt cx="2636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€3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€16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y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TO2.0.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184650" cy="461963"/>
            <a:chOff x="1097" y="2574"/>
            <a:chExt cx="2636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€3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€16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y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TO2.0.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y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88900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TO2.4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184650" cy="461963"/>
            <a:chOff x="1097" y="2574"/>
            <a:chExt cx="2636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€3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€16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y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Determine your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TO2.0.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y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813</TotalTime>
  <Words>300</Words>
  <Application>Microsoft Office PowerPoint</Application>
  <PresentationFormat>On-screen Show (4:3)</PresentationFormat>
  <Paragraphs>88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149</cp:revision>
  <cp:lastPrinted>2001-11-23T14:50:16Z</cp:lastPrinted>
  <dcterms:created xsi:type="dcterms:W3CDTF">2010-05-30T19:15:24Z</dcterms:created>
  <dcterms:modified xsi:type="dcterms:W3CDTF">2018-02-25T09:17:11Z</dcterms:modified>
</cp:coreProperties>
</file>