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3" r:id="rId2"/>
    <p:sldId id="280" r:id="rId3"/>
    <p:sldId id="265" r:id="rId4"/>
    <p:sldId id="266" r:id="rId5"/>
    <p:sldId id="267" r:id="rId6"/>
  </p:sldIdLst>
  <p:sldSz cx="6858000" cy="9144000" type="screen4x3"/>
  <p:notesSz cx="6794500" cy="9906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  <a:srgbClr val="003300"/>
    <a:srgbClr val="FF0000"/>
    <a:srgbClr val="9933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591" autoAdjust="0"/>
    <p:restoredTop sz="99761" autoAdjust="0"/>
  </p:normalViewPr>
  <p:slideViewPr>
    <p:cSldViewPr snapToGrid="0">
      <p:cViewPr>
        <p:scale>
          <a:sx n="50" d="100"/>
          <a:sy n="50" d="100"/>
        </p:scale>
        <p:origin x="-2021" y="-389"/>
      </p:cViewPr>
      <p:guideLst>
        <p:guide orient="horz" pos="2888"/>
        <p:guide pos="1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3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070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1070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fld id="{3AC06702-DDBB-46A0-BCF1-1221B338B55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58581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742950"/>
            <a:ext cx="2786062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05350"/>
            <a:ext cx="543560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Click to edit Master text styles</a:t>
            </a:r>
          </a:p>
          <a:p>
            <a:pPr lvl="1"/>
            <a:r>
              <a:rPr lang="nl-NL" noProof="0" smtClean="0"/>
              <a:t>Second level</a:t>
            </a:r>
          </a:p>
          <a:p>
            <a:pPr lvl="2"/>
            <a:r>
              <a:rPr lang="nl-NL" noProof="0" smtClean="0"/>
              <a:t>Third level</a:t>
            </a:r>
          </a:p>
          <a:p>
            <a:pPr lvl="3"/>
            <a:r>
              <a:rPr lang="nl-NL" noProof="0" smtClean="0"/>
              <a:t>Fourth level</a:t>
            </a:r>
          </a:p>
          <a:p>
            <a:pPr lvl="4"/>
            <a:r>
              <a:rPr lang="nl-NL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2A535B62-8C39-4387-B94F-7AD4733E7B0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96115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BFB0DC3F-38D1-430F-8DA5-C66499CFB27A}" type="slidenum">
              <a:rPr lang="nl-NL" altLang="nl-NL" smtClean="0">
                <a:latin typeface="Times New Roman" pitchFamily="18" charset="0"/>
              </a:rPr>
              <a:pPr/>
              <a:t>1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 txBox="1">
            <a:spLocks noGrp="1" noChangeArrowheads="1"/>
          </p:cNvSpPr>
          <p:nvPr/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r"/>
            <a:fld id="{ED7E2CD3-2148-48A6-98D6-8EBC18B96C38}" type="slidenum">
              <a:rPr lang="nl-NL" altLang="nl-NL" sz="1200">
                <a:latin typeface="Times New Roman" pitchFamily="18" charset="0"/>
              </a:rPr>
              <a:pPr algn="r"/>
              <a:t>2</a:t>
            </a:fld>
            <a:endParaRPr lang="nl-NL" altLang="nl-NL" sz="120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7840DAB4-A855-417F-AB91-162A08BDFF5F}" type="slidenum">
              <a:rPr lang="nl-NL" altLang="nl-NL" smtClean="0">
                <a:latin typeface="Times New Roman" pitchFamily="18" charset="0"/>
              </a:rPr>
              <a:pPr/>
              <a:t>3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D8669FDD-B806-4C86-8CE9-795FF450C0ED}" type="slidenum">
              <a:rPr lang="nl-NL" altLang="nl-NL" smtClean="0">
                <a:latin typeface="Times New Roman" pitchFamily="18" charset="0"/>
              </a:rPr>
              <a:pPr/>
              <a:t>4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C83020DC-26A5-4E80-96C7-6DFA576A49BA}" type="slidenum">
              <a:rPr lang="nl-NL" altLang="nl-NL" smtClean="0">
                <a:latin typeface="Times New Roman" pitchFamily="18" charset="0"/>
              </a:rPr>
              <a:pPr/>
              <a:t>5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1005A7-0913-47A0-95F3-3818F1FF40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7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E728CC-8998-4F66-871D-C76B44AE59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010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4886325" y="812800"/>
            <a:ext cx="1457325" cy="73152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514350" y="812800"/>
            <a:ext cx="4219575" cy="73152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61C51C-CD83-47DA-8526-AD6CBD2ADE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181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A8B27A-D188-485F-A7D8-878AE9D910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021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20A34C-7947-4849-A86E-FFC3395F77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287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51435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50520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3E9FC-1691-4B01-997E-B8A802C667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317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C4909C-27A6-4FE9-B5C3-8B929BAD65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883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F957EC-6F2F-493F-A4B4-5AB79FADF1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238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06BDF9-F650-4F7B-A6D1-9D7412D4A0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84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3E2752-70E5-481D-9C3F-E306B69B28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657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 smtClean="0"/>
              <a:t>Klik op het pictogram als u een afbeelding wilt toevoegen</a:t>
            </a:r>
            <a:endParaRPr lang="en-US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A7375-0C72-4830-9EC0-D0236DC54B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189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12800"/>
            <a:ext cx="58293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de stijl te bewerken</a:t>
            </a:r>
            <a:endParaRPr lang="en-US" altLang="nl-NL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641600"/>
            <a:ext cx="58293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de modelstijlen te bewerken</a:t>
            </a:r>
          </a:p>
          <a:p>
            <a:pPr lvl="1"/>
            <a:r>
              <a:rPr lang="nl-NL" altLang="nl-NL" smtClean="0"/>
              <a:t>Tweede niveau</a:t>
            </a:r>
          </a:p>
          <a:p>
            <a:pPr lvl="2"/>
            <a:r>
              <a:rPr lang="nl-NL" altLang="nl-NL" smtClean="0"/>
              <a:t>Derde niveau</a:t>
            </a:r>
          </a:p>
          <a:p>
            <a:pPr lvl="3"/>
            <a:r>
              <a:rPr lang="nl-NL" altLang="nl-NL" smtClean="0"/>
              <a:t>Vierde niveau</a:t>
            </a:r>
          </a:p>
          <a:p>
            <a:pPr lvl="4"/>
            <a:r>
              <a:rPr lang="nl-NL" altLang="nl-NL" smtClean="0"/>
              <a:t>Vijfde niveau</a:t>
            </a:r>
            <a:endParaRPr lang="en-US" altLang="nl-NL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fld id="{971639CC-DE3A-4578-859D-ECFA96B97C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1027"/>
          <p:cNvSpPr txBox="1">
            <a:spLocks noChangeArrowheads="1"/>
          </p:cNvSpPr>
          <p:nvPr/>
        </p:nvSpPr>
        <p:spPr bwMode="auto">
          <a:xfrm>
            <a:off x="5889625" y="-14288"/>
            <a:ext cx="889000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TO1.0</a:t>
            </a:r>
          </a:p>
        </p:txBody>
      </p:sp>
      <p:sp>
        <p:nvSpPr>
          <p:cNvPr id="8197" name="Text Box 1029"/>
          <p:cNvSpPr txBox="1">
            <a:spLocks noChangeArrowheads="1"/>
          </p:cNvSpPr>
          <p:nvPr/>
        </p:nvSpPr>
        <p:spPr bwMode="auto">
          <a:xfrm>
            <a:off x="28575" y="-46038"/>
            <a:ext cx="2216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>
                <a:latin typeface="Arial" charset="0"/>
              </a:rPr>
              <a:t>Participant name ... </a:t>
            </a:r>
          </a:p>
        </p:txBody>
      </p:sp>
      <p:grpSp>
        <p:nvGrpSpPr>
          <p:cNvPr id="2" name="Group 1039"/>
          <p:cNvGrpSpPr>
            <a:grpSpLocks/>
          </p:cNvGrpSpPr>
          <p:nvPr/>
        </p:nvGrpSpPr>
        <p:grpSpPr bwMode="auto">
          <a:xfrm>
            <a:off x="314325" y="382588"/>
            <a:ext cx="5330825" cy="6842125"/>
            <a:chOff x="198" y="241"/>
            <a:chExt cx="3358" cy="4310"/>
          </a:xfrm>
        </p:grpSpPr>
        <p:sp>
          <p:nvSpPr>
            <p:cNvPr id="23556" name="Text Box 1026"/>
            <p:cNvSpPr txBox="1">
              <a:spLocks noChangeArrowheads="1"/>
            </p:cNvSpPr>
            <p:nvPr/>
          </p:nvSpPr>
          <p:spPr bwMode="auto">
            <a:xfrm>
              <a:off x="826" y="241"/>
              <a:ext cx="2730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Instructions for Choice </a:t>
              </a:r>
            </a:p>
            <a:p>
              <a:r>
                <a:rPr lang="en-US" altLang="nl-NL" sz="3200">
                  <a:latin typeface="Arial" charset="0"/>
                </a:rPr>
                <a:t>       from Envelope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23557" name="Text Box 1030"/>
            <p:cNvSpPr txBox="1">
              <a:spLocks noChangeArrowheads="1"/>
            </p:cNvSpPr>
            <p:nvPr/>
          </p:nvSpPr>
          <p:spPr bwMode="auto">
            <a:xfrm>
              <a:off x="198" y="1141"/>
              <a:ext cx="7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First value</a:t>
              </a:r>
            </a:p>
          </p:txBody>
        </p:sp>
        <p:sp>
          <p:nvSpPr>
            <p:cNvPr id="23558" name="Text Box 1031"/>
            <p:cNvSpPr txBox="1">
              <a:spLocks noChangeArrowheads="1"/>
            </p:cNvSpPr>
            <p:nvPr/>
          </p:nvSpPr>
          <p:spPr bwMode="auto">
            <a:xfrm>
              <a:off x="210" y="2185"/>
              <a:ext cx="9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Second value</a:t>
              </a:r>
            </a:p>
          </p:txBody>
        </p:sp>
        <p:sp>
          <p:nvSpPr>
            <p:cNvPr id="23559" name="Text Box 1032"/>
            <p:cNvSpPr txBox="1">
              <a:spLocks noChangeArrowheads="1"/>
            </p:cNvSpPr>
            <p:nvPr/>
          </p:nvSpPr>
          <p:spPr bwMode="auto">
            <a:xfrm>
              <a:off x="210" y="3229"/>
              <a:ext cx="8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Third value</a:t>
              </a:r>
            </a:p>
          </p:txBody>
        </p:sp>
        <p:sp>
          <p:nvSpPr>
            <p:cNvPr id="23560" name="Text Box 1033"/>
            <p:cNvSpPr txBox="1">
              <a:spLocks noChangeArrowheads="1"/>
            </p:cNvSpPr>
            <p:nvPr/>
          </p:nvSpPr>
          <p:spPr bwMode="auto">
            <a:xfrm>
              <a:off x="198" y="4309"/>
              <a:ext cx="9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Fourth value</a:t>
              </a:r>
            </a:p>
          </p:txBody>
        </p:sp>
        <p:sp>
          <p:nvSpPr>
            <p:cNvPr id="23561" name="Text Box 1034"/>
            <p:cNvSpPr txBox="1">
              <a:spLocks noChangeArrowheads="1"/>
            </p:cNvSpPr>
            <p:nvPr/>
          </p:nvSpPr>
          <p:spPr bwMode="auto">
            <a:xfrm>
              <a:off x="1254" y="1095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1</a:t>
              </a:r>
              <a:r>
                <a:rPr lang="en-US" altLang="nl-NL" sz="2400">
                  <a:latin typeface="Arial" charset="0"/>
                </a:rPr>
                <a:t>  =  </a:t>
              </a:r>
              <a:r>
                <a:rPr lang="en-AU" altLang="nl-NL" sz="2400">
                  <a:latin typeface="Arial" charset="0"/>
                  <a:cs typeface="Times New Roman" pitchFamily="18" charset="0"/>
                </a:rPr>
                <a:t>€</a:t>
              </a:r>
              <a:r>
                <a:rPr lang="en-US" altLang="nl-NL" sz="2400">
                  <a:latin typeface="Arial" charset="0"/>
                </a:rPr>
                <a:t>. ...</a:t>
              </a:r>
            </a:p>
          </p:txBody>
        </p:sp>
        <p:sp>
          <p:nvSpPr>
            <p:cNvPr id="23562" name="Text Box 1035"/>
            <p:cNvSpPr txBox="1">
              <a:spLocks noChangeArrowheads="1"/>
            </p:cNvSpPr>
            <p:nvPr/>
          </p:nvSpPr>
          <p:spPr bwMode="auto">
            <a:xfrm>
              <a:off x="1254" y="2139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2</a:t>
              </a:r>
              <a:r>
                <a:rPr lang="en-US" altLang="nl-NL" sz="2400">
                  <a:latin typeface="Arial" charset="0"/>
                </a:rPr>
                <a:t>  =  €. ...</a:t>
              </a:r>
            </a:p>
          </p:txBody>
        </p:sp>
        <p:sp>
          <p:nvSpPr>
            <p:cNvPr id="23563" name="Text Box 1036"/>
            <p:cNvSpPr txBox="1">
              <a:spLocks noChangeArrowheads="1"/>
            </p:cNvSpPr>
            <p:nvPr/>
          </p:nvSpPr>
          <p:spPr bwMode="auto">
            <a:xfrm>
              <a:off x="1254" y="3183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3</a:t>
              </a:r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</a:t>
              </a:r>
              <a:r>
                <a:rPr lang="en-US" altLang="nl-NL" sz="2400">
                  <a:latin typeface="Arial" charset="0"/>
                </a:rPr>
                <a:t> =  €. ...</a:t>
              </a:r>
            </a:p>
          </p:txBody>
        </p:sp>
        <p:sp>
          <p:nvSpPr>
            <p:cNvPr id="23564" name="Text Box 1037"/>
            <p:cNvSpPr txBox="1">
              <a:spLocks noChangeArrowheads="1"/>
            </p:cNvSpPr>
            <p:nvPr/>
          </p:nvSpPr>
          <p:spPr bwMode="auto">
            <a:xfrm>
              <a:off x="1254" y="4263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4</a:t>
              </a:r>
              <a:r>
                <a:rPr lang="en-US" altLang="nl-NL" sz="2400">
                  <a:latin typeface="Arial" charset="0"/>
                </a:rPr>
                <a:t>  =  €. ...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9" name="Text Box 31"/>
          <p:cNvSpPr txBox="1">
            <a:spLocks noChangeArrowheads="1"/>
          </p:cNvSpPr>
          <p:nvPr/>
        </p:nvSpPr>
        <p:spPr bwMode="auto">
          <a:xfrm>
            <a:off x="5410200" y="2139950"/>
            <a:ext cx="693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latin typeface="Arial" charset="0"/>
              </a:rPr>
              <a:t>€18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1063625" y="204788"/>
            <a:ext cx="4625975" cy="862012"/>
            <a:chOff x="1152" y="33"/>
            <a:chExt cx="2914" cy="543"/>
          </a:xfrm>
        </p:grpSpPr>
        <p:sp>
          <p:nvSpPr>
            <p:cNvPr id="59396" name="Text Box 28"/>
            <p:cNvSpPr txBox="1">
              <a:spLocks noChangeArrowheads="1"/>
            </p:cNvSpPr>
            <p:nvPr/>
          </p:nvSpPr>
          <p:spPr bwMode="auto">
            <a:xfrm>
              <a:off x="1152" y="33"/>
              <a:ext cx="291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first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59397" name="Text Box 29"/>
            <p:cNvSpPr txBox="1">
              <a:spLocks noChangeArrowheads="1"/>
            </p:cNvSpPr>
            <p:nvPr/>
          </p:nvSpPr>
          <p:spPr bwMode="auto">
            <a:xfrm>
              <a:off x="2213" y="288"/>
              <a:ext cx="6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1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59398" name="Text Box 37"/>
          <p:cNvSpPr txBox="1">
            <a:spLocks noChangeArrowheads="1"/>
          </p:cNvSpPr>
          <p:nvPr/>
        </p:nvSpPr>
        <p:spPr bwMode="auto">
          <a:xfrm>
            <a:off x="5886450" y="-42863"/>
            <a:ext cx="889000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TO1.1</a:t>
            </a:r>
          </a:p>
        </p:txBody>
      </p:sp>
      <p:sp>
        <p:nvSpPr>
          <p:cNvPr id="7208" name="Text Box 40"/>
          <p:cNvSpPr txBox="1">
            <a:spLocks noChangeArrowheads="1"/>
          </p:cNvSpPr>
          <p:nvPr/>
        </p:nvSpPr>
        <p:spPr bwMode="auto">
          <a:xfrm>
            <a:off x="5403850" y="3881438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latin typeface="Arial" charset="0"/>
              </a:rPr>
              <a:t>€9</a:t>
            </a:r>
          </a:p>
        </p:txBody>
      </p:sp>
      <p:grpSp>
        <p:nvGrpSpPr>
          <p:cNvPr id="3" name="Group 56"/>
          <p:cNvGrpSpPr>
            <a:grpSpLocks/>
          </p:cNvGrpSpPr>
          <p:nvPr/>
        </p:nvGrpSpPr>
        <p:grpSpPr bwMode="auto">
          <a:xfrm>
            <a:off x="4645025" y="2085975"/>
            <a:ext cx="503238" cy="2300288"/>
            <a:chOff x="2926" y="1422"/>
            <a:chExt cx="317" cy="1449"/>
          </a:xfrm>
        </p:grpSpPr>
        <p:sp>
          <p:nvSpPr>
            <p:cNvPr id="59401" name="Text Box 39"/>
            <p:cNvSpPr txBox="1">
              <a:spLocks noChangeArrowheads="1"/>
            </p:cNvSpPr>
            <p:nvPr/>
          </p:nvSpPr>
          <p:spPr bwMode="auto">
            <a:xfrm>
              <a:off x="2926" y="2640"/>
              <a:ext cx="27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⅓ </a:t>
              </a:r>
            </a:p>
          </p:txBody>
        </p:sp>
        <p:sp>
          <p:nvSpPr>
            <p:cNvPr id="59402" name="Text Box 41"/>
            <p:cNvSpPr txBox="1">
              <a:spLocks noChangeArrowheads="1"/>
            </p:cNvSpPr>
            <p:nvPr/>
          </p:nvSpPr>
          <p:spPr bwMode="auto">
            <a:xfrm>
              <a:off x="2927" y="1422"/>
              <a:ext cx="3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⅔  </a:t>
              </a:r>
            </a:p>
          </p:txBody>
        </p:sp>
      </p:grpSp>
      <p:grpSp>
        <p:nvGrpSpPr>
          <p:cNvPr id="4" name="Group 51"/>
          <p:cNvGrpSpPr>
            <a:grpSpLocks/>
          </p:cNvGrpSpPr>
          <p:nvPr/>
        </p:nvGrpSpPr>
        <p:grpSpPr bwMode="auto">
          <a:xfrm>
            <a:off x="3970338" y="2386013"/>
            <a:ext cx="1466850" cy="1709737"/>
            <a:chOff x="2501" y="1611"/>
            <a:chExt cx="924" cy="1077"/>
          </a:xfrm>
        </p:grpSpPr>
        <p:sp>
          <p:nvSpPr>
            <p:cNvPr id="59404" name="Freeform 42"/>
            <p:cNvSpPr>
              <a:spLocks/>
            </p:cNvSpPr>
            <p:nvPr/>
          </p:nvSpPr>
          <p:spPr bwMode="auto">
            <a:xfrm>
              <a:off x="2585" y="1611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05" name="Freeform 43"/>
            <p:cNvSpPr>
              <a:spLocks/>
            </p:cNvSpPr>
            <p:nvPr/>
          </p:nvSpPr>
          <p:spPr bwMode="auto">
            <a:xfrm flipV="1">
              <a:off x="2585" y="2151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06" name="Oval 44"/>
            <p:cNvSpPr>
              <a:spLocks noChangeArrowheads="1"/>
            </p:cNvSpPr>
            <p:nvPr/>
          </p:nvSpPr>
          <p:spPr bwMode="auto">
            <a:xfrm>
              <a:off x="2501" y="2038"/>
              <a:ext cx="227" cy="22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</p:grpSp>
      <p:grpSp>
        <p:nvGrpSpPr>
          <p:cNvPr id="59426" name="Group 34"/>
          <p:cNvGrpSpPr>
            <a:grpSpLocks/>
          </p:cNvGrpSpPr>
          <p:nvPr/>
        </p:nvGrpSpPr>
        <p:grpSpPr bwMode="auto">
          <a:xfrm>
            <a:off x="254000" y="1516063"/>
            <a:ext cx="2125663" cy="2874962"/>
            <a:chOff x="160" y="955"/>
            <a:chExt cx="1339" cy="1811"/>
          </a:xfrm>
        </p:grpSpPr>
        <p:sp>
          <p:nvSpPr>
            <p:cNvPr id="59408" name="Text Box 30"/>
            <p:cNvSpPr txBox="1">
              <a:spLocks noChangeArrowheads="1"/>
            </p:cNvSpPr>
            <p:nvPr/>
          </p:nvSpPr>
          <p:spPr bwMode="auto">
            <a:xfrm>
              <a:off x="585" y="2535"/>
              <a:ext cx="27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⅓ </a:t>
              </a:r>
            </a:p>
          </p:txBody>
        </p:sp>
        <p:sp>
          <p:nvSpPr>
            <p:cNvPr id="59409" name="Text Box 33"/>
            <p:cNvSpPr txBox="1">
              <a:spLocks noChangeArrowheads="1"/>
            </p:cNvSpPr>
            <p:nvPr/>
          </p:nvSpPr>
          <p:spPr bwMode="auto">
            <a:xfrm>
              <a:off x="586" y="1311"/>
              <a:ext cx="27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⅔ </a:t>
              </a:r>
            </a:p>
          </p:txBody>
        </p:sp>
        <p:sp>
          <p:nvSpPr>
            <p:cNvPr id="59410" name="Freeform 34"/>
            <p:cNvSpPr>
              <a:spLocks/>
            </p:cNvSpPr>
            <p:nvPr/>
          </p:nvSpPr>
          <p:spPr bwMode="auto">
            <a:xfrm>
              <a:off x="244" y="1500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11" name="Freeform 35"/>
            <p:cNvSpPr>
              <a:spLocks/>
            </p:cNvSpPr>
            <p:nvPr/>
          </p:nvSpPr>
          <p:spPr bwMode="auto">
            <a:xfrm flipV="1">
              <a:off x="244" y="2046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12" name="Oval 36"/>
            <p:cNvSpPr>
              <a:spLocks noChangeArrowheads="1"/>
            </p:cNvSpPr>
            <p:nvPr/>
          </p:nvSpPr>
          <p:spPr bwMode="auto">
            <a:xfrm>
              <a:off x="160" y="1933"/>
              <a:ext cx="227" cy="22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13" name="Text Box 46"/>
            <p:cNvSpPr txBox="1">
              <a:spLocks noChangeArrowheads="1"/>
            </p:cNvSpPr>
            <p:nvPr/>
          </p:nvSpPr>
          <p:spPr bwMode="auto">
            <a:xfrm>
              <a:off x="460" y="955"/>
              <a:ext cx="103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000" u="sng">
                  <a:solidFill>
                    <a:schemeClr val="accent2"/>
                  </a:solidFill>
                  <a:latin typeface="Arial" charset="0"/>
                </a:rPr>
                <a:t>Left prospect</a:t>
              </a:r>
              <a:endParaRPr lang="en-US" altLang="nl-NL" sz="2400" u="sng">
                <a:solidFill>
                  <a:schemeClr val="accent2"/>
                </a:solidFill>
                <a:latin typeface="Arial" charset="0"/>
              </a:endParaRPr>
            </a:p>
          </p:txBody>
        </p:sp>
      </p:grpSp>
      <p:sp>
        <p:nvSpPr>
          <p:cNvPr id="7215" name="Text Box 47"/>
          <p:cNvSpPr txBox="1">
            <a:spLocks noChangeArrowheads="1"/>
          </p:cNvSpPr>
          <p:nvPr/>
        </p:nvSpPr>
        <p:spPr bwMode="auto">
          <a:xfrm>
            <a:off x="4152900" y="1563688"/>
            <a:ext cx="1820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 u="sng">
                <a:solidFill>
                  <a:schemeClr val="accent2"/>
                </a:solidFill>
                <a:latin typeface="Arial" charset="0"/>
              </a:rPr>
              <a:t>Right prospect</a:t>
            </a:r>
            <a:endParaRPr lang="en-US" altLang="nl-NL" sz="2400" u="sng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7216" name="Line 48"/>
          <p:cNvSpPr>
            <a:spLocks noChangeShapeType="1"/>
          </p:cNvSpPr>
          <p:nvPr/>
        </p:nvSpPr>
        <p:spPr bwMode="auto">
          <a:xfrm>
            <a:off x="3454400" y="1428750"/>
            <a:ext cx="0" cy="335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7217" name="Text Box 49"/>
          <p:cNvSpPr txBox="1">
            <a:spLocks noChangeArrowheads="1"/>
          </p:cNvSpPr>
          <p:nvPr/>
        </p:nvSpPr>
        <p:spPr bwMode="auto">
          <a:xfrm>
            <a:off x="252413" y="5054600"/>
            <a:ext cx="5654675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nl-NL" sz="1600">
                <a:latin typeface="Arial" charset="0"/>
              </a:rPr>
              <a:t>Your envelope may contain two prospects of the above form.</a:t>
            </a:r>
          </a:p>
        </p:txBody>
      </p:sp>
      <p:sp>
        <p:nvSpPr>
          <p:cNvPr id="7200" name="Text Box 32"/>
          <p:cNvSpPr txBox="1">
            <a:spLocks noChangeArrowheads="1"/>
          </p:cNvSpPr>
          <p:nvPr/>
        </p:nvSpPr>
        <p:spPr bwMode="auto">
          <a:xfrm>
            <a:off x="1697038" y="3876675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latin typeface="Arial" charset="0"/>
              </a:rPr>
              <a:t>€0</a:t>
            </a:r>
          </a:p>
        </p:txBody>
      </p:sp>
      <p:sp>
        <p:nvSpPr>
          <p:cNvPr id="7206" name="Text Box 38"/>
          <p:cNvSpPr txBox="1">
            <a:spLocks noChangeArrowheads="1"/>
          </p:cNvSpPr>
          <p:nvPr/>
        </p:nvSpPr>
        <p:spPr bwMode="auto">
          <a:xfrm>
            <a:off x="1712913" y="2144713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endParaRPr lang="en-US" altLang="nl-NL" sz="2400">
              <a:latin typeface="Arial" charset="0"/>
            </a:endParaRPr>
          </a:p>
        </p:txBody>
      </p:sp>
      <p:sp>
        <p:nvSpPr>
          <p:cNvPr id="7218" name="Text Box 50"/>
          <p:cNvSpPr txBox="1">
            <a:spLocks noChangeArrowheads="1"/>
          </p:cNvSpPr>
          <p:nvPr/>
        </p:nvSpPr>
        <p:spPr bwMode="auto">
          <a:xfrm>
            <a:off x="306388" y="5565775"/>
            <a:ext cx="6251575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nl-NL" sz="1600">
                <a:latin typeface="Arial" charset="0"/>
              </a:rPr>
              <a:t>For each nr.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1600">
                <a:latin typeface="Arial" charset="0"/>
              </a:rPr>
              <a:t>, instruct which prospect you want to be taken from the envelope if its content is as above.</a:t>
            </a:r>
          </a:p>
        </p:txBody>
      </p:sp>
      <p:sp>
        <p:nvSpPr>
          <p:cNvPr id="7226" name="Text Box 58"/>
          <p:cNvSpPr txBox="1">
            <a:spLocks noChangeArrowheads="1"/>
          </p:cNvSpPr>
          <p:nvPr/>
        </p:nvSpPr>
        <p:spPr bwMode="auto">
          <a:xfrm>
            <a:off x="2605088" y="7827963"/>
            <a:ext cx="142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000" baseline="30000">
                <a:solidFill>
                  <a:srgbClr val="FF0000"/>
                </a:solidFill>
                <a:latin typeface="Arial" charset="0"/>
              </a:rPr>
              <a:t>1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  <p:sp>
        <p:nvSpPr>
          <p:cNvPr id="7227" name="Text Box 59"/>
          <p:cNvSpPr txBox="1">
            <a:spLocks noChangeArrowheads="1"/>
          </p:cNvSpPr>
          <p:nvPr/>
        </p:nvSpPr>
        <p:spPr bwMode="auto">
          <a:xfrm>
            <a:off x="625475" y="6335713"/>
            <a:ext cx="5900738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For small values of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1600">
                <a:latin typeface="Arial" charset="0"/>
              </a:rPr>
              <a:t> you prefer the right prospect.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For large values of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1600">
                <a:latin typeface="Arial" charset="0"/>
              </a:rPr>
              <a:t> you prefer the left prospect.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For some value of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1600">
                <a:latin typeface="Arial" charset="0"/>
              </a:rPr>
              <a:t>, which we call </a:t>
            </a:r>
            <a:r>
              <a:rPr lang="en-US" altLang="nl-NL" sz="20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000" baseline="30000">
                <a:solidFill>
                  <a:srgbClr val="FF0000"/>
                </a:solidFill>
                <a:latin typeface="Arial" charset="0"/>
              </a:rPr>
              <a:t>1</a:t>
            </a:r>
            <a:r>
              <a:rPr lang="en-US" altLang="nl-NL" sz="1600">
                <a:latin typeface="Arial" charset="0"/>
              </a:rPr>
              <a:t>, your preference   </a:t>
            </a:r>
            <a:br>
              <a:rPr lang="en-US" altLang="nl-NL" sz="1600">
                <a:latin typeface="Arial" charset="0"/>
              </a:rPr>
            </a:br>
            <a:r>
              <a:rPr lang="en-US" altLang="nl-NL" sz="1600">
                <a:latin typeface="Arial" charset="0"/>
              </a:rPr>
              <a:t>    switches.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Fill this switching value in below, and then on page TO1.0.</a:t>
            </a:r>
            <a:endParaRPr lang="en-US" altLang="nl-NL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9" grpId="0"/>
      <p:bldP spid="7208" grpId="0"/>
      <p:bldP spid="7215" grpId="0"/>
      <p:bldP spid="7216" grpId="0" animBg="1"/>
      <p:bldP spid="7217" grpId="0"/>
      <p:bldP spid="7200" grpId="0"/>
      <p:bldP spid="7206" grpId="0"/>
      <p:bldP spid="7206" grpId="1"/>
      <p:bldP spid="7218" grpId="0"/>
      <p:bldP spid="7226" grpId="0"/>
      <p:bldP spid="722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5" name="Text Box 39"/>
          <p:cNvSpPr txBox="1">
            <a:spLocks noChangeArrowheads="1"/>
          </p:cNvSpPr>
          <p:nvPr/>
        </p:nvSpPr>
        <p:spPr bwMode="auto">
          <a:xfrm>
            <a:off x="1757363" y="2185988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endParaRPr lang="en-US" altLang="nl-NL" sz="2400">
              <a:latin typeface="Arial" charset="0"/>
            </a:endParaRP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747713" y="128588"/>
            <a:ext cx="5280025" cy="862012"/>
            <a:chOff x="1152" y="33"/>
            <a:chExt cx="3326" cy="543"/>
          </a:xfrm>
        </p:grpSpPr>
        <p:sp>
          <p:nvSpPr>
            <p:cNvPr id="27676" name="Text Box 29"/>
            <p:cNvSpPr txBox="1">
              <a:spLocks noChangeArrowheads="1"/>
            </p:cNvSpPr>
            <p:nvPr/>
          </p:nvSpPr>
          <p:spPr bwMode="auto">
            <a:xfrm>
              <a:off x="1152" y="33"/>
              <a:ext cx="332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second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27677" name="Text Box 30"/>
            <p:cNvSpPr txBox="1">
              <a:spLocks noChangeArrowheads="1"/>
            </p:cNvSpPr>
            <p:nvPr/>
          </p:nvSpPr>
          <p:spPr bwMode="auto">
            <a:xfrm>
              <a:off x="2213" y="288"/>
              <a:ext cx="7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  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2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27652" name="Text Box 38"/>
          <p:cNvSpPr txBox="1">
            <a:spLocks noChangeArrowheads="1"/>
          </p:cNvSpPr>
          <p:nvPr/>
        </p:nvSpPr>
        <p:spPr bwMode="auto">
          <a:xfrm>
            <a:off x="5919788" y="-17463"/>
            <a:ext cx="889000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TO1.2</a:t>
            </a:r>
          </a:p>
        </p:txBody>
      </p:sp>
      <p:grpSp>
        <p:nvGrpSpPr>
          <p:cNvPr id="3" name="Group 65"/>
          <p:cNvGrpSpPr>
            <a:grpSpLocks/>
          </p:cNvGrpSpPr>
          <p:nvPr/>
        </p:nvGrpSpPr>
        <p:grpSpPr bwMode="auto">
          <a:xfrm>
            <a:off x="1741488" y="3943350"/>
            <a:ext cx="4014787" cy="461963"/>
            <a:chOff x="1097" y="2574"/>
            <a:chExt cx="2529" cy="291"/>
          </a:xfrm>
        </p:grpSpPr>
        <p:sp>
          <p:nvSpPr>
            <p:cNvPr id="27674" name="Text Box 33"/>
            <p:cNvSpPr txBox="1">
              <a:spLocks noChangeArrowheads="1"/>
            </p:cNvSpPr>
            <p:nvPr/>
          </p:nvSpPr>
          <p:spPr bwMode="auto">
            <a:xfrm>
              <a:off x="1097" y="2574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€0</a:t>
              </a:r>
            </a:p>
          </p:txBody>
        </p:sp>
        <p:sp>
          <p:nvSpPr>
            <p:cNvPr id="27675" name="Text Box 41"/>
            <p:cNvSpPr txBox="1">
              <a:spLocks noChangeArrowheads="1"/>
            </p:cNvSpPr>
            <p:nvPr/>
          </p:nvSpPr>
          <p:spPr bwMode="auto">
            <a:xfrm>
              <a:off x="3296" y="2577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€9</a:t>
              </a:r>
            </a:p>
          </p:txBody>
        </p:sp>
      </p:grpSp>
      <p:grpSp>
        <p:nvGrpSpPr>
          <p:cNvPr id="4" name="Group 64"/>
          <p:cNvGrpSpPr>
            <a:grpSpLocks/>
          </p:cNvGrpSpPr>
          <p:nvPr/>
        </p:nvGrpSpPr>
        <p:grpSpPr bwMode="auto">
          <a:xfrm>
            <a:off x="298450" y="1914525"/>
            <a:ext cx="4967288" cy="2819400"/>
            <a:chOff x="188" y="1296"/>
            <a:chExt cx="3129" cy="1776"/>
          </a:xfrm>
        </p:grpSpPr>
        <p:grpSp>
          <p:nvGrpSpPr>
            <p:cNvPr id="27661" name="Group 63"/>
            <p:cNvGrpSpPr>
              <a:grpSpLocks/>
            </p:cNvGrpSpPr>
            <p:nvPr/>
          </p:nvGrpSpPr>
          <p:grpSpPr bwMode="auto">
            <a:xfrm>
              <a:off x="188" y="1443"/>
              <a:ext cx="924" cy="1471"/>
              <a:chOff x="188" y="1443"/>
              <a:chExt cx="924" cy="1471"/>
            </a:xfrm>
          </p:grpSpPr>
          <p:sp>
            <p:nvSpPr>
              <p:cNvPr id="27669" name="Text Box 31"/>
              <p:cNvSpPr txBox="1">
                <a:spLocks noChangeArrowheads="1"/>
              </p:cNvSpPr>
              <p:nvPr/>
            </p:nvSpPr>
            <p:spPr bwMode="auto">
              <a:xfrm>
                <a:off x="613" y="2683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⅓ </a:t>
                </a:r>
              </a:p>
            </p:txBody>
          </p:sp>
          <p:sp>
            <p:nvSpPr>
              <p:cNvPr id="27670" name="Text Box 34"/>
              <p:cNvSpPr txBox="1">
                <a:spLocks noChangeArrowheads="1"/>
              </p:cNvSpPr>
              <p:nvPr/>
            </p:nvSpPr>
            <p:spPr bwMode="auto">
              <a:xfrm>
                <a:off x="614" y="1443"/>
                <a:ext cx="31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⅔  </a:t>
                </a:r>
              </a:p>
            </p:txBody>
          </p:sp>
          <p:sp>
            <p:nvSpPr>
              <p:cNvPr id="27671" name="Freeform 35"/>
              <p:cNvSpPr>
                <a:spLocks/>
              </p:cNvSpPr>
              <p:nvPr/>
            </p:nvSpPr>
            <p:spPr bwMode="auto">
              <a:xfrm>
                <a:off x="272" y="1632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7672" name="Freeform 36"/>
              <p:cNvSpPr>
                <a:spLocks/>
              </p:cNvSpPr>
              <p:nvPr/>
            </p:nvSpPr>
            <p:spPr bwMode="auto">
              <a:xfrm flipV="1">
                <a:off x="272" y="2178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7673" name="Oval 37"/>
              <p:cNvSpPr>
                <a:spLocks noChangeArrowheads="1"/>
              </p:cNvSpPr>
              <p:nvPr/>
            </p:nvSpPr>
            <p:spPr bwMode="auto">
              <a:xfrm>
                <a:off x="188" y="2065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grpSp>
          <p:nvGrpSpPr>
            <p:cNvPr id="27662" name="Group 62"/>
            <p:cNvGrpSpPr>
              <a:grpSpLocks/>
            </p:cNvGrpSpPr>
            <p:nvPr/>
          </p:nvGrpSpPr>
          <p:grpSpPr bwMode="auto">
            <a:xfrm>
              <a:off x="2393" y="1446"/>
              <a:ext cx="924" cy="1465"/>
              <a:chOff x="2393" y="1446"/>
              <a:chExt cx="924" cy="1465"/>
            </a:xfrm>
          </p:grpSpPr>
          <p:sp>
            <p:nvSpPr>
              <p:cNvPr id="27664" name="Text Box 40"/>
              <p:cNvSpPr txBox="1">
                <a:spLocks noChangeArrowheads="1"/>
              </p:cNvSpPr>
              <p:nvPr/>
            </p:nvSpPr>
            <p:spPr bwMode="auto">
              <a:xfrm>
                <a:off x="2818" y="2680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⅓ </a:t>
                </a:r>
              </a:p>
            </p:txBody>
          </p:sp>
          <p:sp>
            <p:nvSpPr>
              <p:cNvPr id="27665" name="Text Box 42"/>
              <p:cNvSpPr txBox="1">
                <a:spLocks noChangeArrowheads="1"/>
              </p:cNvSpPr>
              <p:nvPr/>
            </p:nvSpPr>
            <p:spPr bwMode="auto">
              <a:xfrm>
                <a:off x="2819" y="1446"/>
                <a:ext cx="31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⅔  </a:t>
                </a:r>
              </a:p>
            </p:txBody>
          </p:sp>
          <p:sp>
            <p:nvSpPr>
              <p:cNvPr id="27666" name="Freeform 43"/>
              <p:cNvSpPr>
                <a:spLocks/>
              </p:cNvSpPr>
              <p:nvPr/>
            </p:nvSpPr>
            <p:spPr bwMode="auto">
              <a:xfrm>
                <a:off x="2477" y="163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7667" name="Freeform 44"/>
              <p:cNvSpPr>
                <a:spLocks/>
              </p:cNvSpPr>
              <p:nvPr/>
            </p:nvSpPr>
            <p:spPr bwMode="auto">
              <a:xfrm flipV="1">
                <a:off x="2477" y="217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7668" name="Oval 45"/>
              <p:cNvSpPr>
                <a:spLocks noChangeArrowheads="1"/>
              </p:cNvSpPr>
              <p:nvPr/>
            </p:nvSpPr>
            <p:spPr bwMode="auto">
              <a:xfrm>
                <a:off x="2393" y="2062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sp>
          <p:nvSpPr>
            <p:cNvPr id="27663" name="Line 49"/>
            <p:cNvSpPr>
              <a:spLocks noChangeShapeType="1"/>
            </p:cNvSpPr>
            <p:nvPr/>
          </p:nvSpPr>
          <p:spPr bwMode="auto">
            <a:xfrm>
              <a:off x="2140" y="1296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</p:grpSp>
      <p:grpSp>
        <p:nvGrpSpPr>
          <p:cNvPr id="8" name="Group 66"/>
          <p:cNvGrpSpPr>
            <a:grpSpLocks/>
          </p:cNvGrpSpPr>
          <p:nvPr/>
        </p:nvGrpSpPr>
        <p:grpSpPr bwMode="auto">
          <a:xfrm>
            <a:off x="4565650" y="1011238"/>
            <a:ext cx="2178050" cy="1550987"/>
            <a:chOff x="2876" y="727"/>
            <a:chExt cx="1372" cy="977"/>
          </a:xfrm>
        </p:grpSpPr>
        <p:sp>
          <p:nvSpPr>
            <p:cNvPr id="27658" name="Text Box 32"/>
            <p:cNvSpPr txBox="1">
              <a:spLocks noChangeArrowheads="1"/>
            </p:cNvSpPr>
            <p:nvPr/>
          </p:nvSpPr>
          <p:spPr bwMode="auto">
            <a:xfrm>
              <a:off x="3332" y="1416"/>
              <a:ext cx="2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...</a:t>
              </a:r>
            </a:p>
          </p:txBody>
        </p:sp>
        <p:sp>
          <p:nvSpPr>
            <p:cNvPr id="27659" name="Text Box 50"/>
            <p:cNvSpPr txBox="1">
              <a:spLocks noChangeArrowheads="1"/>
            </p:cNvSpPr>
            <p:nvPr/>
          </p:nvSpPr>
          <p:spPr bwMode="auto">
            <a:xfrm>
              <a:off x="2876" y="727"/>
              <a:ext cx="137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>
                <a:lnSpc>
                  <a:spcPct val="7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First substitute your</a:t>
              </a:r>
            </a:p>
            <a:p>
              <a:pPr>
                <a:lnSpc>
                  <a:spcPct val="8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value x</a:t>
              </a:r>
              <a:r>
                <a:rPr lang="en-US" altLang="nl-NL" baseline="30000">
                  <a:solidFill>
                    <a:schemeClr val="accent2"/>
                  </a:solidFill>
                  <a:latin typeface="Arial" charset="0"/>
                </a:rPr>
                <a:t>1</a:t>
              </a: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 here.</a:t>
              </a:r>
              <a:endParaRPr lang="en-US" altLang="nl-NL" sz="2000">
                <a:solidFill>
                  <a:schemeClr val="accent2"/>
                </a:solidFill>
                <a:latin typeface="Arial" charset="0"/>
              </a:endParaRPr>
            </a:p>
          </p:txBody>
        </p:sp>
        <p:cxnSp>
          <p:nvCxnSpPr>
            <p:cNvPr id="27660" name="AutoShape 59"/>
            <p:cNvCxnSpPr>
              <a:cxnSpLocks noChangeShapeType="1"/>
            </p:cNvCxnSpPr>
            <p:nvPr/>
          </p:nvCxnSpPr>
          <p:spPr bwMode="auto">
            <a:xfrm rot="-5400000">
              <a:off x="3404" y="1088"/>
              <a:ext cx="384" cy="288"/>
            </a:xfrm>
            <a:prstGeom prst="curvedConnector3">
              <a:avLst>
                <a:gd name="adj1" fmla="val 50000"/>
              </a:avLst>
            </a:prstGeom>
            <a:noFill/>
            <a:ln w="19050" cap="rnd">
              <a:solidFill>
                <a:schemeClr val="accent2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166" name="Text Box 70"/>
          <p:cNvSpPr txBox="1">
            <a:spLocks noChangeArrowheads="1"/>
          </p:cNvSpPr>
          <p:nvPr/>
        </p:nvSpPr>
        <p:spPr bwMode="auto">
          <a:xfrm>
            <a:off x="654050" y="5410200"/>
            <a:ext cx="53784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You have substituted your value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1</a:t>
            </a:r>
            <a:r>
              <a:rPr lang="en-US" altLang="nl-NL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To indicate your instructions, determine your</a:t>
            </a:r>
            <a:br>
              <a:rPr lang="en-US" altLang="nl-NL">
                <a:latin typeface="Arial" charset="0"/>
              </a:rPr>
            </a:br>
            <a:r>
              <a:rPr lang="en-US" altLang="nl-NL">
                <a:latin typeface="Arial" charset="0"/>
              </a:rPr>
              <a:t>    switching value of 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>
                <a:latin typeface="Arial" charset="0"/>
              </a:rPr>
              <a:t> again. 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We call it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2 </a:t>
            </a:r>
            <a:r>
              <a:rPr lang="en-US" altLang="nl-NL">
                <a:latin typeface="Arial" charset="0"/>
              </a:rPr>
              <a:t>(obviously,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2</a:t>
            </a:r>
            <a:r>
              <a:rPr lang="en-US" altLang="nl-NL" sz="2400">
                <a:latin typeface="Arial" charset="0"/>
              </a:rPr>
              <a:t> &gt;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1</a:t>
            </a:r>
            <a:r>
              <a:rPr lang="en-US" altLang="nl-NL">
                <a:latin typeface="Arial" charset="0"/>
              </a:rPr>
              <a:t>).</a:t>
            </a:r>
            <a:endParaRPr lang="en-US" altLang="nl-NL" sz="2400" baseline="30000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Fill it in below and on page TO1.0. </a:t>
            </a:r>
          </a:p>
        </p:txBody>
      </p:sp>
      <p:sp>
        <p:nvSpPr>
          <p:cNvPr id="4170" name="Text Box 74"/>
          <p:cNvSpPr txBox="1">
            <a:spLocks noChangeArrowheads="1"/>
          </p:cNvSpPr>
          <p:nvPr/>
        </p:nvSpPr>
        <p:spPr bwMode="auto">
          <a:xfrm>
            <a:off x="2605088" y="7827963"/>
            <a:ext cx="1468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2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35" grpId="0"/>
      <p:bldP spid="4166" grpId="0" uiExpand="1" build="p"/>
      <p:bldP spid="41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1757363" y="2185988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endParaRPr lang="en-US" altLang="nl-NL" sz="2400">
              <a:latin typeface="Arial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847725" y="128588"/>
            <a:ext cx="4760913" cy="862012"/>
            <a:chOff x="1152" y="33"/>
            <a:chExt cx="2999" cy="543"/>
          </a:xfrm>
        </p:grpSpPr>
        <p:sp>
          <p:nvSpPr>
            <p:cNvPr id="29723" name="Text Box 6"/>
            <p:cNvSpPr txBox="1">
              <a:spLocks noChangeArrowheads="1"/>
            </p:cNvSpPr>
            <p:nvPr/>
          </p:nvSpPr>
          <p:spPr bwMode="auto">
            <a:xfrm>
              <a:off x="1152" y="33"/>
              <a:ext cx="299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third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29724" name="Text Box 7"/>
            <p:cNvSpPr txBox="1">
              <a:spLocks noChangeArrowheads="1"/>
            </p:cNvSpPr>
            <p:nvPr/>
          </p:nvSpPr>
          <p:spPr bwMode="auto">
            <a:xfrm>
              <a:off x="2213" y="288"/>
              <a:ext cx="7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  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3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29699" name="Text Box 8"/>
          <p:cNvSpPr txBox="1">
            <a:spLocks noChangeArrowheads="1"/>
          </p:cNvSpPr>
          <p:nvPr/>
        </p:nvSpPr>
        <p:spPr bwMode="auto">
          <a:xfrm>
            <a:off x="5891213" y="-12700"/>
            <a:ext cx="889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TO1.3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741488" y="3943350"/>
            <a:ext cx="4014787" cy="461963"/>
            <a:chOff x="1097" y="2574"/>
            <a:chExt cx="2529" cy="291"/>
          </a:xfrm>
        </p:grpSpPr>
        <p:sp>
          <p:nvSpPr>
            <p:cNvPr id="29721" name="Text Box 10"/>
            <p:cNvSpPr txBox="1">
              <a:spLocks noChangeArrowheads="1"/>
            </p:cNvSpPr>
            <p:nvPr/>
          </p:nvSpPr>
          <p:spPr bwMode="auto">
            <a:xfrm>
              <a:off x="1097" y="2574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€0</a:t>
              </a:r>
            </a:p>
          </p:txBody>
        </p:sp>
        <p:sp>
          <p:nvSpPr>
            <p:cNvPr id="29722" name="Text Box 11"/>
            <p:cNvSpPr txBox="1">
              <a:spLocks noChangeArrowheads="1"/>
            </p:cNvSpPr>
            <p:nvPr/>
          </p:nvSpPr>
          <p:spPr bwMode="auto">
            <a:xfrm>
              <a:off x="3296" y="2577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€9</a:t>
              </a: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298450" y="1914525"/>
            <a:ext cx="4967288" cy="2819400"/>
            <a:chOff x="188" y="1296"/>
            <a:chExt cx="3129" cy="1776"/>
          </a:xfrm>
        </p:grpSpPr>
        <p:grpSp>
          <p:nvGrpSpPr>
            <p:cNvPr id="29708" name="Group 13"/>
            <p:cNvGrpSpPr>
              <a:grpSpLocks/>
            </p:cNvGrpSpPr>
            <p:nvPr/>
          </p:nvGrpSpPr>
          <p:grpSpPr bwMode="auto">
            <a:xfrm>
              <a:off x="188" y="1443"/>
              <a:ext cx="924" cy="1471"/>
              <a:chOff x="188" y="1443"/>
              <a:chExt cx="924" cy="1471"/>
            </a:xfrm>
          </p:grpSpPr>
          <p:sp>
            <p:nvSpPr>
              <p:cNvPr id="29716" name="Text Box 14"/>
              <p:cNvSpPr txBox="1">
                <a:spLocks noChangeArrowheads="1"/>
              </p:cNvSpPr>
              <p:nvPr/>
            </p:nvSpPr>
            <p:spPr bwMode="auto">
              <a:xfrm>
                <a:off x="613" y="2683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⅓ </a:t>
                </a:r>
              </a:p>
            </p:txBody>
          </p:sp>
          <p:sp>
            <p:nvSpPr>
              <p:cNvPr id="29717" name="Text Box 15"/>
              <p:cNvSpPr txBox="1">
                <a:spLocks noChangeArrowheads="1"/>
              </p:cNvSpPr>
              <p:nvPr/>
            </p:nvSpPr>
            <p:spPr bwMode="auto">
              <a:xfrm>
                <a:off x="614" y="1443"/>
                <a:ext cx="31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⅔  </a:t>
                </a:r>
              </a:p>
            </p:txBody>
          </p:sp>
          <p:sp>
            <p:nvSpPr>
              <p:cNvPr id="29718" name="Freeform 16"/>
              <p:cNvSpPr>
                <a:spLocks/>
              </p:cNvSpPr>
              <p:nvPr/>
            </p:nvSpPr>
            <p:spPr bwMode="auto">
              <a:xfrm>
                <a:off x="272" y="1632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9719" name="Freeform 17"/>
              <p:cNvSpPr>
                <a:spLocks/>
              </p:cNvSpPr>
              <p:nvPr/>
            </p:nvSpPr>
            <p:spPr bwMode="auto">
              <a:xfrm flipV="1">
                <a:off x="272" y="2178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9720" name="Oval 18"/>
              <p:cNvSpPr>
                <a:spLocks noChangeArrowheads="1"/>
              </p:cNvSpPr>
              <p:nvPr/>
            </p:nvSpPr>
            <p:spPr bwMode="auto">
              <a:xfrm>
                <a:off x="188" y="2065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grpSp>
          <p:nvGrpSpPr>
            <p:cNvPr id="29709" name="Group 19"/>
            <p:cNvGrpSpPr>
              <a:grpSpLocks/>
            </p:cNvGrpSpPr>
            <p:nvPr/>
          </p:nvGrpSpPr>
          <p:grpSpPr bwMode="auto">
            <a:xfrm>
              <a:off x="2393" y="1446"/>
              <a:ext cx="924" cy="1465"/>
              <a:chOff x="2393" y="1446"/>
              <a:chExt cx="924" cy="1465"/>
            </a:xfrm>
          </p:grpSpPr>
          <p:sp>
            <p:nvSpPr>
              <p:cNvPr id="29711" name="Text Box 20"/>
              <p:cNvSpPr txBox="1">
                <a:spLocks noChangeArrowheads="1"/>
              </p:cNvSpPr>
              <p:nvPr/>
            </p:nvSpPr>
            <p:spPr bwMode="auto">
              <a:xfrm>
                <a:off x="2818" y="2680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⅓ </a:t>
                </a:r>
              </a:p>
            </p:txBody>
          </p:sp>
          <p:sp>
            <p:nvSpPr>
              <p:cNvPr id="29712" name="Text Box 21"/>
              <p:cNvSpPr txBox="1">
                <a:spLocks noChangeArrowheads="1"/>
              </p:cNvSpPr>
              <p:nvPr/>
            </p:nvSpPr>
            <p:spPr bwMode="auto">
              <a:xfrm>
                <a:off x="2819" y="1446"/>
                <a:ext cx="31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⅔  </a:t>
                </a:r>
              </a:p>
            </p:txBody>
          </p:sp>
          <p:sp>
            <p:nvSpPr>
              <p:cNvPr id="29713" name="Freeform 22"/>
              <p:cNvSpPr>
                <a:spLocks/>
              </p:cNvSpPr>
              <p:nvPr/>
            </p:nvSpPr>
            <p:spPr bwMode="auto">
              <a:xfrm>
                <a:off x="2477" y="163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9714" name="Freeform 23"/>
              <p:cNvSpPr>
                <a:spLocks/>
              </p:cNvSpPr>
              <p:nvPr/>
            </p:nvSpPr>
            <p:spPr bwMode="auto">
              <a:xfrm flipV="1">
                <a:off x="2477" y="217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9715" name="Oval 24"/>
              <p:cNvSpPr>
                <a:spLocks noChangeArrowheads="1"/>
              </p:cNvSpPr>
              <p:nvPr/>
            </p:nvSpPr>
            <p:spPr bwMode="auto">
              <a:xfrm>
                <a:off x="2393" y="2062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sp>
          <p:nvSpPr>
            <p:cNvPr id="29710" name="Line 25"/>
            <p:cNvSpPr>
              <a:spLocks noChangeShapeType="1"/>
            </p:cNvSpPr>
            <p:nvPr/>
          </p:nvSpPr>
          <p:spPr bwMode="auto">
            <a:xfrm>
              <a:off x="2140" y="1296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</p:grpSp>
      <p:grpSp>
        <p:nvGrpSpPr>
          <p:cNvPr id="7" name="Group 26"/>
          <p:cNvGrpSpPr>
            <a:grpSpLocks/>
          </p:cNvGrpSpPr>
          <p:nvPr/>
        </p:nvGrpSpPr>
        <p:grpSpPr bwMode="auto">
          <a:xfrm>
            <a:off x="4565650" y="1011238"/>
            <a:ext cx="2178050" cy="1550987"/>
            <a:chOff x="2876" y="727"/>
            <a:chExt cx="1372" cy="977"/>
          </a:xfrm>
        </p:grpSpPr>
        <p:sp>
          <p:nvSpPr>
            <p:cNvPr id="29705" name="Text Box 27"/>
            <p:cNvSpPr txBox="1">
              <a:spLocks noChangeArrowheads="1"/>
            </p:cNvSpPr>
            <p:nvPr/>
          </p:nvSpPr>
          <p:spPr bwMode="auto">
            <a:xfrm>
              <a:off x="3332" y="1416"/>
              <a:ext cx="2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...</a:t>
              </a:r>
            </a:p>
          </p:txBody>
        </p:sp>
        <p:sp>
          <p:nvSpPr>
            <p:cNvPr id="29706" name="Text Box 28"/>
            <p:cNvSpPr txBox="1">
              <a:spLocks noChangeArrowheads="1"/>
            </p:cNvSpPr>
            <p:nvPr/>
          </p:nvSpPr>
          <p:spPr bwMode="auto">
            <a:xfrm>
              <a:off x="2876" y="727"/>
              <a:ext cx="137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>
                <a:lnSpc>
                  <a:spcPct val="7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First substitute your</a:t>
              </a:r>
            </a:p>
            <a:p>
              <a:pPr>
                <a:lnSpc>
                  <a:spcPct val="8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value x</a:t>
              </a:r>
              <a:r>
                <a:rPr lang="en-US" altLang="nl-NL" baseline="30000">
                  <a:solidFill>
                    <a:schemeClr val="accent2"/>
                  </a:solidFill>
                  <a:latin typeface="Arial" charset="0"/>
                </a:rPr>
                <a:t>2</a:t>
              </a: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 here.</a:t>
              </a:r>
              <a:endParaRPr lang="en-US" altLang="nl-NL" sz="2000">
                <a:solidFill>
                  <a:schemeClr val="accent2"/>
                </a:solidFill>
                <a:latin typeface="Arial" charset="0"/>
              </a:endParaRPr>
            </a:p>
          </p:txBody>
        </p:sp>
        <p:cxnSp>
          <p:nvCxnSpPr>
            <p:cNvPr id="29707" name="AutoShape 29"/>
            <p:cNvCxnSpPr>
              <a:cxnSpLocks noChangeShapeType="1"/>
            </p:cNvCxnSpPr>
            <p:nvPr/>
          </p:nvCxnSpPr>
          <p:spPr bwMode="auto">
            <a:xfrm rot="-5400000">
              <a:off x="3404" y="1088"/>
              <a:ext cx="384" cy="288"/>
            </a:xfrm>
            <a:prstGeom prst="curvedConnector3">
              <a:avLst>
                <a:gd name="adj1" fmla="val 50000"/>
              </a:avLst>
            </a:prstGeom>
            <a:noFill/>
            <a:ln w="19050" cap="rnd">
              <a:solidFill>
                <a:schemeClr val="accent2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0752" name="Text Box 32"/>
          <p:cNvSpPr txBox="1">
            <a:spLocks noChangeArrowheads="1"/>
          </p:cNvSpPr>
          <p:nvPr/>
        </p:nvSpPr>
        <p:spPr bwMode="auto">
          <a:xfrm>
            <a:off x="654050" y="5410200"/>
            <a:ext cx="53784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You have substituted your value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2</a:t>
            </a:r>
            <a:r>
              <a:rPr lang="en-US" altLang="nl-NL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Indicate your instructions by determining your</a:t>
            </a:r>
            <a:br>
              <a:rPr lang="en-US" altLang="nl-NL">
                <a:latin typeface="Arial" charset="0"/>
              </a:rPr>
            </a:br>
            <a:r>
              <a:rPr lang="en-US" altLang="nl-NL">
                <a:latin typeface="Arial" charset="0"/>
              </a:rPr>
              <a:t>    switching value of 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>
                <a:latin typeface="Arial" charset="0"/>
              </a:rPr>
              <a:t> again. 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We call it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3 </a:t>
            </a:r>
            <a:r>
              <a:rPr lang="en-US" altLang="nl-NL">
                <a:latin typeface="Arial" charset="0"/>
              </a:rPr>
              <a:t>(obviously,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3</a:t>
            </a:r>
            <a:r>
              <a:rPr lang="en-US" altLang="nl-NL" sz="2400">
                <a:latin typeface="Arial" charset="0"/>
              </a:rPr>
              <a:t> &gt;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2</a:t>
            </a:r>
            <a:r>
              <a:rPr lang="en-US" altLang="nl-NL">
                <a:latin typeface="Arial" charset="0"/>
              </a:rPr>
              <a:t>).</a:t>
            </a:r>
            <a:endParaRPr lang="en-US" altLang="nl-NL" sz="2400" baseline="30000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Fill it in below and on page TO1.0. </a:t>
            </a:r>
          </a:p>
        </p:txBody>
      </p:sp>
      <p:sp>
        <p:nvSpPr>
          <p:cNvPr id="30754" name="Text Box 34"/>
          <p:cNvSpPr txBox="1">
            <a:spLocks noChangeArrowheads="1"/>
          </p:cNvSpPr>
          <p:nvPr/>
        </p:nvSpPr>
        <p:spPr bwMode="auto">
          <a:xfrm>
            <a:off x="2605088" y="7827963"/>
            <a:ext cx="1468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3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/>
      <p:bldP spid="30752" grpId="0" build="p"/>
      <p:bldP spid="3075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757363" y="2185988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endParaRPr lang="en-US" altLang="nl-NL" sz="2400">
              <a:latin typeface="Arial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847725" y="128588"/>
            <a:ext cx="5008563" cy="862012"/>
            <a:chOff x="1152" y="33"/>
            <a:chExt cx="3155" cy="543"/>
          </a:xfrm>
        </p:grpSpPr>
        <p:sp>
          <p:nvSpPr>
            <p:cNvPr id="31771" name="Text Box 4"/>
            <p:cNvSpPr txBox="1">
              <a:spLocks noChangeArrowheads="1"/>
            </p:cNvSpPr>
            <p:nvPr/>
          </p:nvSpPr>
          <p:spPr bwMode="auto">
            <a:xfrm>
              <a:off x="1152" y="33"/>
              <a:ext cx="3155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fourth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31772" name="Text Box 5"/>
            <p:cNvSpPr txBox="1">
              <a:spLocks noChangeArrowheads="1"/>
            </p:cNvSpPr>
            <p:nvPr/>
          </p:nvSpPr>
          <p:spPr bwMode="auto">
            <a:xfrm>
              <a:off x="2213" y="288"/>
              <a:ext cx="7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  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4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31747" name="Text Box 6"/>
          <p:cNvSpPr txBox="1">
            <a:spLocks noChangeArrowheads="1"/>
          </p:cNvSpPr>
          <p:nvPr/>
        </p:nvSpPr>
        <p:spPr bwMode="auto">
          <a:xfrm>
            <a:off x="5919788" y="-17463"/>
            <a:ext cx="889000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TO1.4</a:t>
            </a:r>
          </a:p>
        </p:txBody>
      </p: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1741488" y="3943350"/>
            <a:ext cx="4014787" cy="461963"/>
            <a:chOff x="1097" y="2574"/>
            <a:chExt cx="2529" cy="291"/>
          </a:xfrm>
        </p:grpSpPr>
        <p:sp>
          <p:nvSpPr>
            <p:cNvPr id="31769" name="Text Box 8"/>
            <p:cNvSpPr txBox="1">
              <a:spLocks noChangeArrowheads="1"/>
            </p:cNvSpPr>
            <p:nvPr/>
          </p:nvSpPr>
          <p:spPr bwMode="auto">
            <a:xfrm>
              <a:off x="1097" y="2574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€0</a:t>
              </a:r>
            </a:p>
          </p:txBody>
        </p:sp>
        <p:sp>
          <p:nvSpPr>
            <p:cNvPr id="31770" name="Text Box 9"/>
            <p:cNvSpPr txBox="1">
              <a:spLocks noChangeArrowheads="1"/>
            </p:cNvSpPr>
            <p:nvPr/>
          </p:nvSpPr>
          <p:spPr bwMode="auto">
            <a:xfrm>
              <a:off x="3296" y="2577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€9</a:t>
              </a:r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298450" y="1914525"/>
            <a:ext cx="4967288" cy="2819400"/>
            <a:chOff x="188" y="1296"/>
            <a:chExt cx="3129" cy="1776"/>
          </a:xfrm>
        </p:grpSpPr>
        <p:grpSp>
          <p:nvGrpSpPr>
            <p:cNvPr id="31756" name="Group 11"/>
            <p:cNvGrpSpPr>
              <a:grpSpLocks/>
            </p:cNvGrpSpPr>
            <p:nvPr/>
          </p:nvGrpSpPr>
          <p:grpSpPr bwMode="auto">
            <a:xfrm>
              <a:off x="188" y="1443"/>
              <a:ext cx="924" cy="1471"/>
              <a:chOff x="188" y="1443"/>
              <a:chExt cx="924" cy="1471"/>
            </a:xfrm>
          </p:grpSpPr>
          <p:sp>
            <p:nvSpPr>
              <p:cNvPr id="31764" name="Text Box 12"/>
              <p:cNvSpPr txBox="1">
                <a:spLocks noChangeArrowheads="1"/>
              </p:cNvSpPr>
              <p:nvPr/>
            </p:nvSpPr>
            <p:spPr bwMode="auto">
              <a:xfrm>
                <a:off x="613" y="2683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⅓ </a:t>
                </a:r>
              </a:p>
            </p:txBody>
          </p:sp>
          <p:sp>
            <p:nvSpPr>
              <p:cNvPr id="31765" name="Text Box 13"/>
              <p:cNvSpPr txBox="1">
                <a:spLocks noChangeArrowheads="1"/>
              </p:cNvSpPr>
              <p:nvPr/>
            </p:nvSpPr>
            <p:spPr bwMode="auto">
              <a:xfrm>
                <a:off x="614" y="1443"/>
                <a:ext cx="31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⅔  </a:t>
                </a:r>
              </a:p>
            </p:txBody>
          </p:sp>
          <p:sp>
            <p:nvSpPr>
              <p:cNvPr id="31766" name="Freeform 14"/>
              <p:cNvSpPr>
                <a:spLocks/>
              </p:cNvSpPr>
              <p:nvPr/>
            </p:nvSpPr>
            <p:spPr bwMode="auto">
              <a:xfrm>
                <a:off x="272" y="1632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1767" name="Freeform 15"/>
              <p:cNvSpPr>
                <a:spLocks/>
              </p:cNvSpPr>
              <p:nvPr/>
            </p:nvSpPr>
            <p:spPr bwMode="auto">
              <a:xfrm flipV="1">
                <a:off x="272" y="2178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1768" name="Oval 16"/>
              <p:cNvSpPr>
                <a:spLocks noChangeArrowheads="1"/>
              </p:cNvSpPr>
              <p:nvPr/>
            </p:nvSpPr>
            <p:spPr bwMode="auto">
              <a:xfrm>
                <a:off x="188" y="2065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grpSp>
          <p:nvGrpSpPr>
            <p:cNvPr id="31757" name="Group 17"/>
            <p:cNvGrpSpPr>
              <a:grpSpLocks/>
            </p:cNvGrpSpPr>
            <p:nvPr/>
          </p:nvGrpSpPr>
          <p:grpSpPr bwMode="auto">
            <a:xfrm>
              <a:off x="2393" y="1446"/>
              <a:ext cx="924" cy="1465"/>
              <a:chOff x="2393" y="1446"/>
              <a:chExt cx="924" cy="1465"/>
            </a:xfrm>
          </p:grpSpPr>
          <p:sp>
            <p:nvSpPr>
              <p:cNvPr id="31759" name="Text Box 18"/>
              <p:cNvSpPr txBox="1">
                <a:spLocks noChangeArrowheads="1"/>
              </p:cNvSpPr>
              <p:nvPr/>
            </p:nvSpPr>
            <p:spPr bwMode="auto">
              <a:xfrm>
                <a:off x="2818" y="2680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⅓ </a:t>
                </a:r>
              </a:p>
            </p:txBody>
          </p:sp>
          <p:sp>
            <p:nvSpPr>
              <p:cNvPr id="31760" name="Text Box 19"/>
              <p:cNvSpPr txBox="1">
                <a:spLocks noChangeArrowheads="1"/>
              </p:cNvSpPr>
              <p:nvPr/>
            </p:nvSpPr>
            <p:spPr bwMode="auto">
              <a:xfrm>
                <a:off x="2819" y="1446"/>
                <a:ext cx="31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⅔  </a:t>
                </a:r>
              </a:p>
            </p:txBody>
          </p:sp>
          <p:sp>
            <p:nvSpPr>
              <p:cNvPr id="31761" name="Freeform 20"/>
              <p:cNvSpPr>
                <a:spLocks/>
              </p:cNvSpPr>
              <p:nvPr/>
            </p:nvSpPr>
            <p:spPr bwMode="auto">
              <a:xfrm>
                <a:off x="2477" y="163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1762" name="Freeform 21"/>
              <p:cNvSpPr>
                <a:spLocks/>
              </p:cNvSpPr>
              <p:nvPr/>
            </p:nvSpPr>
            <p:spPr bwMode="auto">
              <a:xfrm flipV="1">
                <a:off x="2477" y="217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1763" name="Oval 22"/>
              <p:cNvSpPr>
                <a:spLocks noChangeArrowheads="1"/>
              </p:cNvSpPr>
              <p:nvPr/>
            </p:nvSpPr>
            <p:spPr bwMode="auto">
              <a:xfrm>
                <a:off x="2393" y="2062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sp>
          <p:nvSpPr>
            <p:cNvPr id="31758" name="Line 23"/>
            <p:cNvSpPr>
              <a:spLocks noChangeShapeType="1"/>
            </p:cNvSpPr>
            <p:nvPr/>
          </p:nvSpPr>
          <p:spPr bwMode="auto">
            <a:xfrm>
              <a:off x="2140" y="1296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</p:grpSp>
      <p:grpSp>
        <p:nvGrpSpPr>
          <p:cNvPr id="7" name="Group 24"/>
          <p:cNvGrpSpPr>
            <a:grpSpLocks/>
          </p:cNvGrpSpPr>
          <p:nvPr/>
        </p:nvGrpSpPr>
        <p:grpSpPr bwMode="auto">
          <a:xfrm>
            <a:off x="4565650" y="1011238"/>
            <a:ext cx="2178050" cy="1550987"/>
            <a:chOff x="2876" y="727"/>
            <a:chExt cx="1372" cy="977"/>
          </a:xfrm>
        </p:grpSpPr>
        <p:sp>
          <p:nvSpPr>
            <p:cNvPr id="31753" name="Text Box 25"/>
            <p:cNvSpPr txBox="1">
              <a:spLocks noChangeArrowheads="1"/>
            </p:cNvSpPr>
            <p:nvPr/>
          </p:nvSpPr>
          <p:spPr bwMode="auto">
            <a:xfrm>
              <a:off x="3332" y="1416"/>
              <a:ext cx="2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...</a:t>
              </a:r>
            </a:p>
          </p:txBody>
        </p:sp>
        <p:sp>
          <p:nvSpPr>
            <p:cNvPr id="31754" name="Text Box 26"/>
            <p:cNvSpPr txBox="1">
              <a:spLocks noChangeArrowheads="1"/>
            </p:cNvSpPr>
            <p:nvPr/>
          </p:nvSpPr>
          <p:spPr bwMode="auto">
            <a:xfrm>
              <a:off x="2876" y="727"/>
              <a:ext cx="137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>
                <a:lnSpc>
                  <a:spcPct val="7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First substitute your</a:t>
              </a:r>
            </a:p>
            <a:p>
              <a:pPr>
                <a:lnSpc>
                  <a:spcPct val="8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value x</a:t>
              </a:r>
              <a:r>
                <a:rPr lang="en-US" altLang="nl-NL" baseline="30000">
                  <a:solidFill>
                    <a:schemeClr val="accent2"/>
                  </a:solidFill>
                  <a:latin typeface="Arial" charset="0"/>
                </a:rPr>
                <a:t>3</a:t>
              </a: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 here.</a:t>
              </a:r>
              <a:endParaRPr lang="en-US" altLang="nl-NL" sz="2000">
                <a:solidFill>
                  <a:schemeClr val="accent2"/>
                </a:solidFill>
                <a:latin typeface="Arial" charset="0"/>
              </a:endParaRPr>
            </a:p>
          </p:txBody>
        </p:sp>
        <p:cxnSp>
          <p:nvCxnSpPr>
            <p:cNvPr id="31755" name="AutoShape 27"/>
            <p:cNvCxnSpPr>
              <a:cxnSpLocks noChangeShapeType="1"/>
            </p:cNvCxnSpPr>
            <p:nvPr/>
          </p:nvCxnSpPr>
          <p:spPr bwMode="auto">
            <a:xfrm rot="-5400000">
              <a:off x="3404" y="1088"/>
              <a:ext cx="384" cy="288"/>
            </a:xfrm>
            <a:prstGeom prst="curvedConnector3">
              <a:avLst>
                <a:gd name="adj1" fmla="val 50000"/>
              </a:avLst>
            </a:prstGeom>
            <a:noFill/>
            <a:ln w="19050" cap="rnd">
              <a:solidFill>
                <a:schemeClr val="accent2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2797" name="Text Box 29"/>
          <p:cNvSpPr txBox="1">
            <a:spLocks noChangeArrowheads="1"/>
          </p:cNvSpPr>
          <p:nvPr/>
        </p:nvSpPr>
        <p:spPr bwMode="auto">
          <a:xfrm>
            <a:off x="654050" y="5410200"/>
            <a:ext cx="53784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You have substituted your value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3</a:t>
            </a:r>
            <a:r>
              <a:rPr lang="en-US" altLang="nl-NL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Indicate your instructions by determining your</a:t>
            </a:r>
            <a:br>
              <a:rPr lang="en-US" altLang="nl-NL">
                <a:latin typeface="Arial" charset="0"/>
              </a:rPr>
            </a:br>
            <a:r>
              <a:rPr lang="en-US" altLang="nl-NL">
                <a:latin typeface="Arial" charset="0"/>
              </a:rPr>
              <a:t>    switching value of 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>
                <a:latin typeface="Arial" charset="0"/>
              </a:rPr>
              <a:t> again. 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We call it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4 </a:t>
            </a:r>
            <a:r>
              <a:rPr lang="en-US" altLang="nl-NL">
                <a:latin typeface="Arial" charset="0"/>
              </a:rPr>
              <a:t>(obviously,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4</a:t>
            </a:r>
            <a:r>
              <a:rPr lang="en-US" altLang="nl-NL" sz="2400">
                <a:latin typeface="Arial" charset="0"/>
              </a:rPr>
              <a:t> &gt;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3</a:t>
            </a:r>
            <a:r>
              <a:rPr lang="en-US" altLang="nl-NL">
                <a:latin typeface="Arial" charset="0"/>
              </a:rPr>
              <a:t>).</a:t>
            </a:r>
            <a:endParaRPr lang="en-US" altLang="nl-NL" sz="2400" baseline="30000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Fill it in below and on page TO1.0. </a:t>
            </a:r>
          </a:p>
        </p:txBody>
      </p:sp>
      <p:sp>
        <p:nvSpPr>
          <p:cNvPr id="32798" name="Text Box 30"/>
          <p:cNvSpPr txBox="1">
            <a:spLocks noChangeArrowheads="1"/>
          </p:cNvSpPr>
          <p:nvPr/>
        </p:nvSpPr>
        <p:spPr bwMode="auto">
          <a:xfrm>
            <a:off x="2605088" y="7827963"/>
            <a:ext cx="1468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4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97" grpId="0" build="p"/>
      <p:bldP spid="32798" grpId="0"/>
    </p:bldLst>
  </p:timing>
</p:sld>
</file>

<file path=ppt/theme/theme1.xml><?xml version="1.0" encoding="utf-8"?>
<a:theme xmlns:a="http://schemas.openxmlformats.org/drawingml/2006/main" name="REAL_slides30May2010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REAL_slides30May2010</Template>
  <TotalTime>807</TotalTime>
  <Words>268</Words>
  <Application>Microsoft Office PowerPoint</Application>
  <PresentationFormat>On-screen Show (4:3)</PresentationFormat>
  <Paragraphs>91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Courier New</vt:lpstr>
      <vt:lpstr>Times New Roman</vt:lpstr>
      <vt:lpstr>REAL_slides30May2010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Dennie</dc:creator>
  <cp:lastModifiedBy>Wakker</cp:lastModifiedBy>
  <cp:revision>146</cp:revision>
  <cp:lastPrinted>2001-11-23T14:50:16Z</cp:lastPrinted>
  <dcterms:created xsi:type="dcterms:W3CDTF">2010-05-30T19:15:24Z</dcterms:created>
  <dcterms:modified xsi:type="dcterms:W3CDTF">2018-02-25T09:16:44Z</dcterms:modified>
</cp:coreProperties>
</file>