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263" r:id="rId2"/>
    <p:sldId id="280" r:id="rId3"/>
    <p:sldId id="265" r:id="rId4"/>
    <p:sldId id="266" r:id="rId5"/>
    <p:sldId id="267" r:id="rId6"/>
  </p:sldIdLst>
  <p:sldSz cx="6858000" cy="9144000" type="screen4x3"/>
  <p:notesSz cx="6794500" cy="9906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006600"/>
    <a:srgbClr val="003300"/>
    <a:srgbClr val="FF0000"/>
    <a:srgbClr val="993300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15591" autoAdjust="0"/>
    <p:restoredTop sz="99761" autoAdjust="0"/>
  </p:normalViewPr>
  <p:slideViewPr>
    <p:cSldViewPr snapToGrid="0">
      <p:cViewPr>
        <p:scale>
          <a:sx n="50" d="100"/>
          <a:sy n="50" d="100"/>
        </p:scale>
        <p:origin x="-2021" y="-389"/>
      </p:cViewPr>
      <p:guideLst>
        <p:guide orient="horz" pos="2888"/>
        <p:guide pos="1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481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Courier New" pitchFamily="49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4339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9688" y="0"/>
            <a:ext cx="2944812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Courier New" pitchFamily="49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4340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10700"/>
            <a:ext cx="294481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Courier New" pitchFamily="49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4341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9688" y="9410700"/>
            <a:ext cx="2944812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Courier New" pitchFamily="49" charset="0"/>
              </a:defRPr>
            </a:lvl1pPr>
          </a:lstStyle>
          <a:p>
            <a:pPr>
              <a:defRPr/>
            </a:pPr>
            <a:fld id="{787C5B0C-D69D-4CCA-8A70-02528C4134A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3413540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481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8100" y="0"/>
            <a:ext cx="294481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33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005013" y="742950"/>
            <a:ext cx="2786062" cy="37147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05350"/>
            <a:ext cx="5435600" cy="445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noProof="0" smtClean="0"/>
              <a:t>Click to edit Master text styles</a:t>
            </a:r>
          </a:p>
          <a:p>
            <a:pPr lvl="1"/>
            <a:r>
              <a:rPr lang="nl-NL" noProof="0" smtClean="0"/>
              <a:t>Second level</a:t>
            </a:r>
          </a:p>
          <a:p>
            <a:pPr lvl="2"/>
            <a:r>
              <a:rPr lang="nl-NL" noProof="0" smtClean="0"/>
              <a:t>Third level</a:t>
            </a:r>
          </a:p>
          <a:p>
            <a:pPr lvl="3"/>
            <a:r>
              <a:rPr lang="nl-NL" noProof="0" smtClean="0"/>
              <a:t>Fourth level</a:t>
            </a:r>
          </a:p>
          <a:p>
            <a:pPr lvl="4"/>
            <a:r>
              <a:rPr lang="nl-NL" noProof="0" smtClean="0"/>
              <a:t>Fifth level</a:t>
            </a:r>
          </a:p>
        </p:txBody>
      </p:sp>
      <p:sp>
        <p:nvSpPr>
          <p:cNvPr id="1843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09113"/>
            <a:ext cx="294481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843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8100" y="9409113"/>
            <a:ext cx="294481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A49DD0FB-C70F-4825-A54C-DC1ED095BC6D}" type="slidenum">
              <a:rPr lang="nl-NL"/>
              <a:pPr>
                <a:defRPr/>
              </a:pPr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1050307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fld id="{43229532-E3C6-4887-A3EC-316C8D6FE98B}" type="slidenum">
              <a:rPr lang="nl-NL" altLang="nl-NL" smtClean="0">
                <a:latin typeface="Times New Roman" pitchFamily="18" charset="0"/>
              </a:rPr>
              <a:pPr/>
              <a:t>1</a:t>
            </a:fld>
            <a:endParaRPr lang="nl-NL" altLang="nl-NL" smtClean="0">
              <a:latin typeface="Times New Roman" pitchFamily="18" charset="0"/>
            </a:endParaRPr>
          </a:p>
        </p:txBody>
      </p:sp>
      <p:sp>
        <p:nvSpPr>
          <p:cNvPr id="245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nl-NL" altLang="nl-NL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7"/>
          <p:cNvSpPr txBox="1">
            <a:spLocks noGrp="1" noChangeArrowheads="1"/>
          </p:cNvSpPr>
          <p:nvPr/>
        </p:nvSpPr>
        <p:spPr bwMode="auto">
          <a:xfrm>
            <a:off x="3848100" y="9409113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r"/>
            <a:fld id="{E81B8943-40DB-43CF-BF91-9AC84921FCDB}" type="slidenum">
              <a:rPr lang="nl-NL" altLang="nl-NL" sz="1200">
                <a:latin typeface="Times New Roman" pitchFamily="18" charset="0"/>
              </a:rPr>
              <a:pPr algn="r"/>
              <a:t>2</a:t>
            </a:fld>
            <a:endParaRPr lang="nl-NL" altLang="nl-NL" sz="1200">
              <a:latin typeface="Times New Roman" pitchFamily="18" charset="0"/>
            </a:endParaRPr>
          </a:p>
        </p:txBody>
      </p:sp>
      <p:sp>
        <p:nvSpPr>
          <p:cNvPr id="604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4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nl-NL" altLang="nl-NL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fld id="{D29FBA55-8707-4411-92A5-EB7ED4920F06}" type="slidenum">
              <a:rPr lang="nl-NL" altLang="nl-NL" smtClean="0">
                <a:latin typeface="Times New Roman" pitchFamily="18" charset="0"/>
              </a:rPr>
              <a:pPr/>
              <a:t>3</a:t>
            </a:fld>
            <a:endParaRPr lang="nl-NL" altLang="nl-NL" smtClean="0">
              <a:latin typeface="Times New Roman" pitchFamily="18" charset="0"/>
            </a:endParaRPr>
          </a:p>
        </p:txBody>
      </p:sp>
      <p:sp>
        <p:nvSpPr>
          <p:cNvPr id="286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nl-NL" altLang="nl-NL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fld id="{E08737E5-36D7-4582-9209-36EE7795C9BD}" type="slidenum">
              <a:rPr lang="nl-NL" altLang="nl-NL" smtClean="0">
                <a:latin typeface="Times New Roman" pitchFamily="18" charset="0"/>
              </a:rPr>
              <a:pPr/>
              <a:t>4</a:t>
            </a:fld>
            <a:endParaRPr lang="nl-NL" altLang="nl-NL" smtClean="0">
              <a:latin typeface="Times New Roman" pitchFamily="18" charset="0"/>
            </a:endParaRPr>
          </a:p>
        </p:txBody>
      </p:sp>
      <p:sp>
        <p:nvSpPr>
          <p:cNvPr id="307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nl-NL" altLang="nl-NL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fld id="{ABC2BA3D-D481-4832-A7AC-A9660A4A9F10}" type="slidenum">
              <a:rPr lang="nl-NL" altLang="nl-NL" smtClean="0">
                <a:latin typeface="Times New Roman" pitchFamily="18" charset="0"/>
              </a:rPr>
              <a:pPr/>
              <a:t>5</a:t>
            </a:fld>
            <a:endParaRPr lang="nl-NL" altLang="nl-NL" smtClean="0">
              <a:latin typeface="Times New Roman" pitchFamily="18" charset="0"/>
            </a:endParaRPr>
          </a:p>
        </p:txBody>
      </p:sp>
      <p:sp>
        <p:nvSpPr>
          <p:cNvPr id="327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nl-NL" altLang="nl-NL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514350" y="2840038"/>
            <a:ext cx="5829300" cy="1960562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nl-NL" smtClean="0"/>
              <a:t>Klik om het opmaakprofiel van de modelondertitel te bewerken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07F1BF-D86A-4186-9973-B0DC2484F3C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45741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43445B-0D69-45FB-903F-B0E1ED63684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018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4886325" y="812800"/>
            <a:ext cx="1457325" cy="7315200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514350" y="812800"/>
            <a:ext cx="4219575" cy="7315200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18E51C-86AA-4D2D-A141-6E8A22F579D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1476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1AEB1A-BB49-46A1-805C-30062FDBF81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16170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41338" y="5875338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541338" y="3875088"/>
            <a:ext cx="5829300" cy="200025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C92BA2-A9B2-46B3-9CCF-FEAE4F6993F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07395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514350" y="2641600"/>
            <a:ext cx="2838450" cy="5486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3505200" y="2641600"/>
            <a:ext cx="2838450" cy="5486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B1CDBF-F51F-402E-B327-2FD244F8A4D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01442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42900" y="366713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342900" y="2046288"/>
            <a:ext cx="3030538" cy="8540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342900" y="2900363"/>
            <a:ext cx="3030538" cy="52673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3484563" y="2046288"/>
            <a:ext cx="3030537" cy="8540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3484563" y="2900363"/>
            <a:ext cx="3030537" cy="52673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FEFEDD-C945-40FC-BAA4-CFB2269E710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03725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231C24-6169-4FF0-BA3A-D90BC768AA9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99459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3BABE3-E2A6-4046-8E6C-2D05DE82111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54508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42900" y="363538"/>
            <a:ext cx="2255838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2681288" y="363538"/>
            <a:ext cx="3833812" cy="780415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342900" y="1912938"/>
            <a:ext cx="2255838" cy="62547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B1DDA9-90C0-47E1-8DC1-9F9A37C1134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54860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344613" y="6400800"/>
            <a:ext cx="4114800" cy="7556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344613" y="81756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nl-NL" noProof="0" smtClean="0"/>
              <a:t>Klik op het pictogram als u een afbeelding wilt toevoegen</a:t>
            </a:r>
            <a:endParaRPr lang="en-US" noProof="0" smtClean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344613" y="7156450"/>
            <a:ext cx="4114800" cy="10731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0096C0-AE54-4D2C-8F19-E3136F6CD02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94174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14350" y="812800"/>
            <a:ext cx="5829300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 smtClean="0"/>
              <a:t>Klik om de stijl te bewerken</a:t>
            </a:r>
            <a:endParaRPr lang="en-US" altLang="nl-NL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14350" y="2641600"/>
            <a:ext cx="5829300" cy="548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 smtClean="0"/>
              <a:t>Klik om de modelstijlen te bewerken</a:t>
            </a:r>
          </a:p>
          <a:p>
            <a:pPr lvl="1"/>
            <a:r>
              <a:rPr lang="nl-NL" altLang="nl-NL" smtClean="0"/>
              <a:t>Tweede niveau</a:t>
            </a:r>
          </a:p>
          <a:p>
            <a:pPr lvl="2"/>
            <a:r>
              <a:rPr lang="nl-NL" altLang="nl-NL" smtClean="0"/>
              <a:t>Derde niveau</a:t>
            </a:r>
          </a:p>
          <a:p>
            <a:pPr lvl="3"/>
            <a:r>
              <a:rPr lang="nl-NL" altLang="nl-NL" smtClean="0"/>
              <a:t>Vierde niveau</a:t>
            </a:r>
          </a:p>
          <a:p>
            <a:pPr lvl="4"/>
            <a:r>
              <a:rPr lang="nl-NL" altLang="nl-NL" smtClean="0"/>
              <a:t>Vijfde niveau</a:t>
            </a:r>
            <a:endParaRPr lang="en-US" altLang="nl-NL" smtClean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514350" y="8331200"/>
            <a:ext cx="142875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4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343150" y="8331200"/>
            <a:ext cx="21717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0" hangingPunct="0">
              <a:defRPr sz="14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914900" y="8331200"/>
            <a:ext cx="142875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400">
                <a:latin typeface="+mn-lt"/>
              </a:defRPr>
            </a:lvl1pPr>
          </a:lstStyle>
          <a:p>
            <a:pPr>
              <a:defRPr/>
            </a:pPr>
            <a:fld id="{6F1D9D20-AB29-41E5-A244-749034CD86B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Text Box 1027"/>
          <p:cNvSpPr txBox="1">
            <a:spLocks noChangeArrowheads="1"/>
          </p:cNvSpPr>
          <p:nvPr/>
        </p:nvSpPr>
        <p:spPr bwMode="auto">
          <a:xfrm>
            <a:off x="5889625" y="-14288"/>
            <a:ext cx="889000" cy="3968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altLang="nl-NL" sz="2000">
                <a:latin typeface="Arial" charset="0"/>
              </a:rPr>
              <a:t>TO1.0</a:t>
            </a:r>
          </a:p>
        </p:txBody>
      </p:sp>
      <p:sp>
        <p:nvSpPr>
          <p:cNvPr id="8197" name="Text Box 1029"/>
          <p:cNvSpPr txBox="1">
            <a:spLocks noChangeArrowheads="1"/>
          </p:cNvSpPr>
          <p:nvPr/>
        </p:nvSpPr>
        <p:spPr bwMode="auto">
          <a:xfrm>
            <a:off x="28575" y="-46038"/>
            <a:ext cx="22161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altLang="nl-NL">
                <a:latin typeface="Arial" charset="0"/>
              </a:rPr>
              <a:t>Participant name ... </a:t>
            </a:r>
          </a:p>
        </p:txBody>
      </p:sp>
      <p:grpSp>
        <p:nvGrpSpPr>
          <p:cNvPr id="2" name="Group 1039"/>
          <p:cNvGrpSpPr>
            <a:grpSpLocks/>
          </p:cNvGrpSpPr>
          <p:nvPr/>
        </p:nvGrpSpPr>
        <p:grpSpPr bwMode="auto">
          <a:xfrm>
            <a:off x="314325" y="382588"/>
            <a:ext cx="3708400" cy="6842125"/>
            <a:chOff x="198" y="241"/>
            <a:chExt cx="2336" cy="4310"/>
          </a:xfrm>
        </p:grpSpPr>
        <p:sp>
          <p:nvSpPr>
            <p:cNvPr id="23556" name="Text Box 1026"/>
            <p:cNvSpPr txBox="1">
              <a:spLocks noChangeArrowheads="1"/>
            </p:cNvSpPr>
            <p:nvPr/>
          </p:nvSpPr>
          <p:spPr bwMode="auto">
            <a:xfrm>
              <a:off x="826" y="241"/>
              <a:ext cx="1708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r>
                <a:rPr lang="en-US" altLang="nl-NL" sz="3200">
                  <a:latin typeface="Arial" charset="0"/>
                </a:rPr>
                <a:t>Answer Sheet</a:t>
              </a:r>
              <a:endParaRPr lang="en-US" altLang="nl-NL" sz="2400">
                <a:latin typeface="Arial" charset="0"/>
              </a:endParaRPr>
            </a:p>
          </p:txBody>
        </p:sp>
        <p:sp>
          <p:nvSpPr>
            <p:cNvPr id="23557" name="Text Box 1030"/>
            <p:cNvSpPr txBox="1">
              <a:spLocks noChangeArrowheads="1"/>
            </p:cNvSpPr>
            <p:nvPr/>
          </p:nvSpPr>
          <p:spPr bwMode="auto">
            <a:xfrm>
              <a:off x="198" y="1141"/>
              <a:ext cx="780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r>
                <a:rPr lang="en-US" altLang="nl-NL">
                  <a:latin typeface="Arial" charset="0"/>
                </a:rPr>
                <a:t>First value</a:t>
              </a:r>
            </a:p>
          </p:txBody>
        </p:sp>
        <p:sp>
          <p:nvSpPr>
            <p:cNvPr id="23558" name="Text Box 1031"/>
            <p:cNvSpPr txBox="1">
              <a:spLocks noChangeArrowheads="1"/>
            </p:cNvSpPr>
            <p:nvPr/>
          </p:nvSpPr>
          <p:spPr bwMode="auto">
            <a:xfrm>
              <a:off x="210" y="2185"/>
              <a:ext cx="98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r>
                <a:rPr lang="en-US" altLang="nl-NL">
                  <a:latin typeface="Arial" charset="0"/>
                </a:rPr>
                <a:t>Second value</a:t>
              </a:r>
            </a:p>
          </p:txBody>
        </p:sp>
        <p:sp>
          <p:nvSpPr>
            <p:cNvPr id="23559" name="Text Box 1032"/>
            <p:cNvSpPr txBox="1">
              <a:spLocks noChangeArrowheads="1"/>
            </p:cNvSpPr>
            <p:nvPr/>
          </p:nvSpPr>
          <p:spPr bwMode="auto">
            <a:xfrm>
              <a:off x="210" y="3229"/>
              <a:ext cx="82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r>
                <a:rPr lang="en-US" altLang="nl-NL">
                  <a:latin typeface="Arial" charset="0"/>
                </a:rPr>
                <a:t>Third value</a:t>
              </a:r>
            </a:p>
          </p:txBody>
        </p:sp>
        <p:sp>
          <p:nvSpPr>
            <p:cNvPr id="23560" name="Text Box 1033"/>
            <p:cNvSpPr txBox="1">
              <a:spLocks noChangeArrowheads="1"/>
            </p:cNvSpPr>
            <p:nvPr/>
          </p:nvSpPr>
          <p:spPr bwMode="auto">
            <a:xfrm>
              <a:off x="198" y="4309"/>
              <a:ext cx="916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r>
                <a:rPr lang="en-US" altLang="nl-NL">
                  <a:latin typeface="Arial" charset="0"/>
                </a:rPr>
                <a:t>Fourth value</a:t>
              </a:r>
            </a:p>
          </p:txBody>
        </p:sp>
        <p:sp>
          <p:nvSpPr>
            <p:cNvPr id="23561" name="Text Box 1034"/>
            <p:cNvSpPr txBox="1">
              <a:spLocks noChangeArrowheads="1"/>
            </p:cNvSpPr>
            <p:nvPr/>
          </p:nvSpPr>
          <p:spPr bwMode="auto">
            <a:xfrm>
              <a:off x="1254" y="1095"/>
              <a:ext cx="979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r>
                <a:rPr lang="en-US" altLang="nl-NL" sz="2400">
                  <a:solidFill>
                    <a:srgbClr val="FF3300"/>
                  </a:solidFill>
                  <a:latin typeface="Arial" charset="0"/>
                </a:rPr>
                <a:t>x</a:t>
              </a:r>
              <a:r>
                <a:rPr lang="en-US" altLang="nl-NL" sz="2400" baseline="30000">
                  <a:solidFill>
                    <a:srgbClr val="FF3300"/>
                  </a:solidFill>
                  <a:latin typeface="Arial" charset="0"/>
                </a:rPr>
                <a:t>1</a:t>
              </a:r>
              <a:r>
                <a:rPr lang="en-US" altLang="nl-NL" sz="2400">
                  <a:latin typeface="Arial" charset="0"/>
                </a:rPr>
                <a:t>  =  </a:t>
              </a:r>
              <a:r>
                <a:rPr lang="en-AU" altLang="nl-NL" sz="2400">
                  <a:latin typeface="Arial" charset="0"/>
                  <a:cs typeface="Times New Roman" pitchFamily="18" charset="0"/>
                </a:rPr>
                <a:t>€</a:t>
              </a:r>
              <a:r>
                <a:rPr lang="en-US" altLang="nl-NL" sz="2400">
                  <a:latin typeface="Arial" charset="0"/>
                </a:rPr>
                <a:t>. ...</a:t>
              </a:r>
            </a:p>
          </p:txBody>
        </p:sp>
        <p:sp>
          <p:nvSpPr>
            <p:cNvPr id="23562" name="Text Box 1035"/>
            <p:cNvSpPr txBox="1">
              <a:spLocks noChangeArrowheads="1"/>
            </p:cNvSpPr>
            <p:nvPr/>
          </p:nvSpPr>
          <p:spPr bwMode="auto">
            <a:xfrm>
              <a:off x="1254" y="2139"/>
              <a:ext cx="979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r>
                <a:rPr lang="en-US" altLang="nl-NL" sz="2400">
                  <a:solidFill>
                    <a:srgbClr val="FF3300"/>
                  </a:solidFill>
                  <a:latin typeface="Arial" charset="0"/>
                </a:rPr>
                <a:t>x</a:t>
              </a:r>
              <a:r>
                <a:rPr lang="en-US" altLang="nl-NL" sz="2400" baseline="30000">
                  <a:solidFill>
                    <a:srgbClr val="FF3300"/>
                  </a:solidFill>
                  <a:latin typeface="Arial" charset="0"/>
                </a:rPr>
                <a:t>2</a:t>
              </a:r>
              <a:r>
                <a:rPr lang="en-US" altLang="nl-NL" sz="2400">
                  <a:latin typeface="Arial" charset="0"/>
                </a:rPr>
                <a:t>  =  €. ...</a:t>
              </a:r>
            </a:p>
          </p:txBody>
        </p:sp>
        <p:sp>
          <p:nvSpPr>
            <p:cNvPr id="23563" name="Text Box 1036"/>
            <p:cNvSpPr txBox="1">
              <a:spLocks noChangeArrowheads="1"/>
            </p:cNvSpPr>
            <p:nvPr/>
          </p:nvSpPr>
          <p:spPr bwMode="auto">
            <a:xfrm>
              <a:off x="1254" y="3183"/>
              <a:ext cx="979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r>
                <a:rPr lang="en-US" altLang="nl-NL" sz="2400">
                  <a:solidFill>
                    <a:srgbClr val="FF3300"/>
                  </a:solidFill>
                  <a:latin typeface="Arial" charset="0"/>
                </a:rPr>
                <a:t>x</a:t>
              </a:r>
              <a:r>
                <a:rPr lang="en-US" altLang="nl-NL" sz="2400" baseline="30000">
                  <a:solidFill>
                    <a:srgbClr val="FF3300"/>
                  </a:solidFill>
                  <a:latin typeface="Arial" charset="0"/>
                </a:rPr>
                <a:t>3</a:t>
              </a:r>
              <a:r>
                <a:rPr lang="en-US" altLang="nl-NL" sz="2400">
                  <a:solidFill>
                    <a:srgbClr val="FF3300"/>
                  </a:solidFill>
                  <a:latin typeface="Arial" charset="0"/>
                </a:rPr>
                <a:t> </a:t>
              </a:r>
              <a:r>
                <a:rPr lang="en-US" altLang="nl-NL" sz="2400">
                  <a:latin typeface="Arial" charset="0"/>
                </a:rPr>
                <a:t> =  €. ...</a:t>
              </a:r>
            </a:p>
          </p:txBody>
        </p:sp>
        <p:sp>
          <p:nvSpPr>
            <p:cNvPr id="23564" name="Text Box 1037"/>
            <p:cNvSpPr txBox="1">
              <a:spLocks noChangeArrowheads="1"/>
            </p:cNvSpPr>
            <p:nvPr/>
          </p:nvSpPr>
          <p:spPr bwMode="auto">
            <a:xfrm>
              <a:off x="1254" y="4263"/>
              <a:ext cx="979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r>
                <a:rPr lang="en-US" altLang="nl-NL" sz="2400">
                  <a:solidFill>
                    <a:srgbClr val="FF3300"/>
                  </a:solidFill>
                  <a:latin typeface="Arial" charset="0"/>
                </a:rPr>
                <a:t>x</a:t>
              </a:r>
              <a:r>
                <a:rPr lang="en-US" altLang="nl-NL" sz="2400" baseline="30000">
                  <a:solidFill>
                    <a:srgbClr val="FF3300"/>
                  </a:solidFill>
                  <a:latin typeface="Arial" charset="0"/>
                </a:rPr>
                <a:t>4</a:t>
              </a:r>
              <a:r>
                <a:rPr lang="en-US" altLang="nl-NL" sz="2400">
                  <a:latin typeface="Arial" charset="0"/>
                </a:rPr>
                <a:t>  =  €. ...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99" name="Text Box 31"/>
          <p:cNvSpPr txBox="1">
            <a:spLocks noChangeArrowheads="1"/>
          </p:cNvSpPr>
          <p:nvPr/>
        </p:nvSpPr>
        <p:spPr bwMode="auto">
          <a:xfrm>
            <a:off x="5410200" y="2139950"/>
            <a:ext cx="6937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altLang="nl-NL" sz="2400">
                <a:latin typeface="Arial" charset="0"/>
              </a:rPr>
              <a:t>€18</a:t>
            </a:r>
          </a:p>
        </p:txBody>
      </p:sp>
      <p:grpSp>
        <p:nvGrpSpPr>
          <p:cNvPr id="2" name="Group 27"/>
          <p:cNvGrpSpPr>
            <a:grpSpLocks/>
          </p:cNvGrpSpPr>
          <p:nvPr/>
        </p:nvGrpSpPr>
        <p:grpSpPr bwMode="auto">
          <a:xfrm>
            <a:off x="1063625" y="204788"/>
            <a:ext cx="4625975" cy="862012"/>
            <a:chOff x="1152" y="33"/>
            <a:chExt cx="2914" cy="543"/>
          </a:xfrm>
        </p:grpSpPr>
        <p:sp>
          <p:nvSpPr>
            <p:cNvPr id="59396" name="Text Box 28"/>
            <p:cNvSpPr txBox="1">
              <a:spLocks noChangeArrowheads="1"/>
            </p:cNvSpPr>
            <p:nvPr/>
          </p:nvSpPr>
          <p:spPr bwMode="auto">
            <a:xfrm>
              <a:off x="1152" y="33"/>
              <a:ext cx="2914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r>
                <a:rPr lang="en-US" altLang="nl-NL" sz="3200">
                  <a:latin typeface="Arial" charset="0"/>
                </a:rPr>
                <a:t>Determining first number</a:t>
              </a:r>
              <a:endParaRPr lang="en-US" altLang="nl-NL" sz="2400">
                <a:latin typeface="Arial" charset="0"/>
              </a:endParaRPr>
            </a:p>
          </p:txBody>
        </p:sp>
        <p:sp>
          <p:nvSpPr>
            <p:cNvPr id="59397" name="Text Box 29"/>
            <p:cNvSpPr txBox="1">
              <a:spLocks noChangeArrowheads="1"/>
            </p:cNvSpPr>
            <p:nvPr/>
          </p:nvSpPr>
          <p:spPr bwMode="auto">
            <a:xfrm>
              <a:off x="2213" y="288"/>
              <a:ext cx="601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r>
                <a:rPr lang="en-US" altLang="nl-NL" sz="2400">
                  <a:solidFill>
                    <a:srgbClr val="FF3300"/>
                  </a:solidFill>
                  <a:latin typeface="Arial" charset="0"/>
                </a:rPr>
                <a:t>      x</a:t>
              </a:r>
              <a:r>
                <a:rPr lang="en-US" altLang="nl-NL" sz="2400" baseline="30000">
                  <a:solidFill>
                    <a:srgbClr val="FF3300"/>
                  </a:solidFill>
                  <a:latin typeface="Arial" charset="0"/>
                </a:rPr>
                <a:t>1</a:t>
              </a:r>
              <a:endParaRPr lang="en-US" altLang="nl-NL" sz="2400">
                <a:latin typeface="Arial" charset="0"/>
              </a:endParaRPr>
            </a:p>
          </p:txBody>
        </p:sp>
      </p:grpSp>
      <p:sp>
        <p:nvSpPr>
          <p:cNvPr id="59398" name="Text Box 37"/>
          <p:cNvSpPr txBox="1">
            <a:spLocks noChangeArrowheads="1"/>
          </p:cNvSpPr>
          <p:nvPr/>
        </p:nvSpPr>
        <p:spPr bwMode="auto">
          <a:xfrm>
            <a:off x="5886450" y="-42863"/>
            <a:ext cx="889000" cy="3968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altLang="nl-NL" sz="2000">
                <a:latin typeface="Arial" charset="0"/>
              </a:rPr>
              <a:t>TO1.1</a:t>
            </a:r>
          </a:p>
        </p:txBody>
      </p:sp>
      <p:sp>
        <p:nvSpPr>
          <p:cNvPr id="7208" name="Text Box 40"/>
          <p:cNvSpPr txBox="1">
            <a:spLocks noChangeArrowheads="1"/>
          </p:cNvSpPr>
          <p:nvPr/>
        </p:nvSpPr>
        <p:spPr bwMode="auto">
          <a:xfrm>
            <a:off x="5403850" y="3881438"/>
            <a:ext cx="5238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altLang="nl-NL" sz="2400">
                <a:latin typeface="Arial" charset="0"/>
              </a:rPr>
              <a:t>€9</a:t>
            </a:r>
          </a:p>
        </p:txBody>
      </p:sp>
      <p:grpSp>
        <p:nvGrpSpPr>
          <p:cNvPr id="3" name="Group 56"/>
          <p:cNvGrpSpPr>
            <a:grpSpLocks/>
          </p:cNvGrpSpPr>
          <p:nvPr/>
        </p:nvGrpSpPr>
        <p:grpSpPr bwMode="auto">
          <a:xfrm>
            <a:off x="4645025" y="2085975"/>
            <a:ext cx="439738" cy="2300288"/>
            <a:chOff x="2926" y="1422"/>
            <a:chExt cx="277" cy="1449"/>
          </a:xfrm>
        </p:grpSpPr>
        <p:sp>
          <p:nvSpPr>
            <p:cNvPr id="59401" name="Text Box 39"/>
            <p:cNvSpPr txBox="1">
              <a:spLocks noChangeArrowheads="1"/>
            </p:cNvSpPr>
            <p:nvPr/>
          </p:nvSpPr>
          <p:spPr bwMode="auto">
            <a:xfrm>
              <a:off x="2926" y="2640"/>
              <a:ext cx="276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r>
                <a:rPr lang="en-US" altLang="nl-NL">
                  <a:latin typeface="Arial" charset="0"/>
                </a:rPr>
                <a:t>⅓ </a:t>
              </a:r>
            </a:p>
          </p:txBody>
        </p:sp>
        <p:sp>
          <p:nvSpPr>
            <p:cNvPr id="59402" name="Text Box 41"/>
            <p:cNvSpPr txBox="1">
              <a:spLocks noChangeArrowheads="1"/>
            </p:cNvSpPr>
            <p:nvPr/>
          </p:nvSpPr>
          <p:spPr bwMode="auto">
            <a:xfrm>
              <a:off x="2927" y="1422"/>
              <a:ext cx="276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r>
                <a:rPr lang="en-US" altLang="nl-NL">
                  <a:latin typeface="Arial" charset="0"/>
                </a:rPr>
                <a:t>⅔ </a:t>
              </a:r>
            </a:p>
          </p:txBody>
        </p:sp>
      </p:grpSp>
      <p:grpSp>
        <p:nvGrpSpPr>
          <p:cNvPr id="4" name="Group 51"/>
          <p:cNvGrpSpPr>
            <a:grpSpLocks/>
          </p:cNvGrpSpPr>
          <p:nvPr/>
        </p:nvGrpSpPr>
        <p:grpSpPr bwMode="auto">
          <a:xfrm>
            <a:off x="3970338" y="2386013"/>
            <a:ext cx="1466850" cy="1709737"/>
            <a:chOff x="2501" y="1611"/>
            <a:chExt cx="924" cy="1077"/>
          </a:xfrm>
        </p:grpSpPr>
        <p:sp>
          <p:nvSpPr>
            <p:cNvPr id="59404" name="Freeform 42"/>
            <p:cNvSpPr>
              <a:spLocks/>
            </p:cNvSpPr>
            <p:nvPr/>
          </p:nvSpPr>
          <p:spPr bwMode="auto">
            <a:xfrm>
              <a:off x="2585" y="1611"/>
              <a:ext cx="840" cy="537"/>
            </a:xfrm>
            <a:custGeom>
              <a:avLst/>
              <a:gdLst>
                <a:gd name="T0" fmla="*/ 0 w 576"/>
                <a:gd name="T1" fmla="*/ 2003 h 144"/>
                <a:gd name="T2" fmla="*/ 204 w 576"/>
                <a:gd name="T3" fmla="*/ 0 h 144"/>
                <a:gd name="T4" fmla="*/ 1225 w 576"/>
                <a:gd name="T5" fmla="*/ 0 h 144"/>
                <a:gd name="T6" fmla="*/ 0 60000 65536"/>
                <a:gd name="T7" fmla="*/ 0 60000 65536"/>
                <a:gd name="T8" fmla="*/ 0 60000 65536"/>
                <a:gd name="T9" fmla="*/ 0 w 576"/>
                <a:gd name="T10" fmla="*/ 0 h 144"/>
                <a:gd name="T11" fmla="*/ 576 w 576"/>
                <a:gd name="T12" fmla="*/ 144 h 14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576" h="144">
                  <a:moveTo>
                    <a:pt x="0" y="144"/>
                  </a:moveTo>
                  <a:lnTo>
                    <a:pt x="96" y="0"/>
                  </a:lnTo>
                  <a:lnTo>
                    <a:pt x="576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endParaRPr lang="nl-NL" altLang="nl-NL"/>
            </a:p>
          </p:txBody>
        </p:sp>
        <p:sp>
          <p:nvSpPr>
            <p:cNvPr id="59405" name="Freeform 43"/>
            <p:cNvSpPr>
              <a:spLocks/>
            </p:cNvSpPr>
            <p:nvPr/>
          </p:nvSpPr>
          <p:spPr bwMode="auto">
            <a:xfrm flipV="1">
              <a:off x="2585" y="2151"/>
              <a:ext cx="840" cy="537"/>
            </a:xfrm>
            <a:custGeom>
              <a:avLst/>
              <a:gdLst>
                <a:gd name="T0" fmla="*/ 0 w 576"/>
                <a:gd name="T1" fmla="*/ 2003 h 144"/>
                <a:gd name="T2" fmla="*/ 204 w 576"/>
                <a:gd name="T3" fmla="*/ 0 h 144"/>
                <a:gd name="T4" fmla="*/ 1225 w 576"/>
                <a:gd name="T5" fmla="*/ 0 h 144"/>
                <a:gd name="T6" fmla="*/ 0 60000 65536"/>
                <a:gd name="T7" fmla="*/ 0 60000 65536"/>
                <a:gd name="T8" fmla="*/ 0 60000 65536"/>
                <a:gd name="T9" fmla="*/ 0 w 576"/>
                <a:gd name="T10" fmla="*/ 0 h 144"/>
                <a:gd name="T11" fmla="*/ 576 w 576"/>
                <a:gd name="T12" fmla="*/ 144 h 14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576" h="144">
                  <a:moveTo>
                    <a:pt x="0" y="144"/>
                  </a:moveTo>
                  <a:lnTo>
                    <a:pt x="96" y="0"/>
                  </a:lnTo>
                  <a:lnTo>
                    <a:pt x="576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endParaRPr lang="nl-NL" altLang="nl-NL"/>
            </a:p>
          </p:txBody>
        </p:sp>
        <p:sp>
          <p:nvSpPr>
            <p:cNvPr id="59406" name="Oval 44"/>
            <p:cNvSpPr>
              <a:spLocks noChangeArrowheads="1"/>
            </p:cNvSpPr>
            <p:nvPr/>
          </p:nvSpPr>
          <p:spPr bwMode="auto">
            <a:xfrm>
              <a:off x="2501" y="2038"/>
              <a:ext cx="227" cy="227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endParaRPr lang="nl-NL" altLang="nl-NL"/>
            </a:p>
          </p:txBody>
        </p:sp>
      </p:grpSp>
      <p:grpSp>
        <p:nvGrpSpPr>
          <p:cNvPr id="59426" name="Group 34"/>
          <p:cNvGrpSpPr>
            <a:grpSpLocks/>
          </p:cNvGrpSpPr>
          <p:nvPr/>
        </p:nvGrpSpPr>
        <p:grpSpPr bwMode="auto">
          <a:xfrm>
            <a:off x="254000" y="1516063"/>
            <a:ext cx="2125663" cy="2874962"/>
            <a:chOff x="160" y="955"/>
            <a:chExt cx="1339" cy="1811"/>
          </a:xfrm>
        </p:grpSpPr>
        <p:sp>
          <p:nvSpPr>
            <p:cNvPr id="59408" name="Text Box 30"/>
            <p:cNvSpPr txBox="1">
              <a:spLocks noChangeArrowheads="1"/>
            </p:cNvSpPr>
            <p:nvPr/>
          </p:nvSpPr>
          <p:spPr bwMode="auto">
            <a:xfrm>
              <a:off x="585" y="2535"/>
              <a:ext cx="276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r>
                <a:rPr lang="en-US" altLang="nl-NL">
                  <a:latin typeface="Arial" charset="0"/>
                </a:rPr>
                <a:t>⅓ </a:t>
              </a:r>
            </a:p>
          </p:txBody>
        </p:sp>
        <p:sp>
          <p:nvSpPr>
            <p:cNvPr id="59409" name="Text Box 33"/>
            <p:cNvSpPr txBox="1">
              <a:spLocks noChangeArrowheads="1"/>
            </p:cNvSpPr>
            <p:nvPr/>
          </p:nvSpPr>
          <p:spPr bwMode="auto">
            <a:xfrm>
              <a:off x="586" y="1311"/>
              <a:ext cx="276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r>
                <a:rPr lang="en-US" altLang="nl-NL">
                  <a:latin typeface="Arial" charset="0"/>
                </a:rPr>
                <a:t>⅔ </a:t>
              </a:r>
            </a:p>
          </p:txBody>
        </p:sp>
        <p:sp>
          <p:nvSpPr>
            <p:cNvPr id="59410" name="Freeform 34"/>
            <p:cNvSpPr>
              <a:spLocks/>
            </p:cNvSpPr>
            <p:nvPr/>
          </p:nvSpPr>
          <p:spPr bwMode="auto">
            <a:xfrm>
              <a:off x="244" y="1500"/>
              <a:ext cx="840" cy="537"/>
            </a:xfrm>
            <a:custGeom>
              <a:avLst/>
              <a:gdLst>
                <a:gd name="T0" fmla="*/ 0 w 576"/>
                <a:gd name="T1" fmla="*/ 2003 h 144"/>
                <a:gd name="T2" fmla="*/ 204 w 576"/>
                <a:gd name="T3" fmla="*/ 0 h 144"/>
                <a:gd name="T4" fmla="*/ 1225 w 576"/>
                <a:gd name="T5" fmla="*/ 0 h 144"/>
                <a:gd name="T6" fmla="*/ 0 60000 65536"/>
                <a:gd name="T7" fmla="*/ 0 60000 65536"/>
                <a:gd name="T8" fmla="*/ 0 60000 65536"/>
                <a:gd name="T9" fmla="*/ 0 w 576"/>
                <a:gd name="T10" fmla="*/ 0 h 144"/>
                <a:gd name="T11" fmla="*/ 576 w 576"/>
                <a:gd name="T12" fmla="*/ 144 h 14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576" h="144">
                  <a:moveTo>
                    <a:pt x="0" y="144"/>
                  </a:moveTo>
                  <a:lnTo>
                    <a:pt x="96" y="0"/>
                  </a:lnTo>
                  <a:lnTo>
                    <a:pt x="576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endParaRPr lang="nl-NL" altLang="nl-NL"/>
            </a:p>
          </p:txBody>
        </p:sp>
        <p:sp>
          <p:nvSpPr>
            <p:cNvPr id="59411" name="Freeform 35"/>
            <p:cNvSpPr>
              <a:spLocks/>
            </p:cNvSpPr>
            <p:nvPr/>
          </p:nvSpPr>
          <p:spPr bwMode="auto">
            <a:xfrm flipV="1">
              <a:off x="244" y="2046"/>
              <a:ext cx="840" cy="537"/>
            </a:xfrm>
            <a:custGeom>
              <a:avLst/>
              <a:gdLst>
                <a:gd name="T0" fmla="*/ 0 w 576"/>
                <a:gd name="T1" fmla="*/ 2003 h 144"/>
                <a:gd name="T2" fmla="*/ 204 w 576"/>
                <a:gd name="T3" fmla="*/ 0 h 144"/>
                <a:gd name="T4" fmla="*/ 1225 w 576"/>
                <a:gd name="T5" fmla="*/ 0 h 144"/>
                <a:gd name="T6" fmla="*/ 0 60000 65536"/>
                <a:gd name="T7" fmla="*/ 0 60000 65536"/>
                <a:gd name="T8" fmla="*/ 0 60000 65536"/>
                <a:gd name="T9" fmla="*/ 0 w 576"/>
                <a:gd name="T10" fmla="*/ 0 h 144"/>
                <a:gd name="T11" fmla="*/ 576 w 576"/>
                <a:gd name="T12" fmla="*/ 144 h 14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576" h="144">
                  <a:moveTo>
                    <a:pt x="0" y="144"/>
                  </a:moveTo>
                  <a:lnTo>
                    <a:pt x="96" y="0"/>
                  </a:lnTo>
                  <a:lnTo>
                    <a:pt x="576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10800000"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endParaRPr lang="nl-NL" altLang="nl-NL"/>
            </a:p>
          </p:txBody>
        </p:sp>
        <p:sp>
          <p:nvSpPr>
            <p:cNvPr id="59412" name="Oval 36"/>
            <p:cNvSpPr>
              <a:spLocks noChangeArrowheads="1"/>
            </p:cNvSpPr>
            <p:nvPr/>
          </p:nvSpPr>
          <p:spPr bwMode="auto">
            <a:xfrm>
              <a:off x="160" y="1933"/>
              <a:ext cx="227" cy="227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endParaRPr lang="nl-NL" altLang="nl-NL"/>
            </a:p>
          </p:txBody>
        </p:sp>
        <p:sp>
          <p:nvSpPr>
            <p:cNvPr id="59413" name="Text Box 46"/>
            <p:cNvSpPr txBox="1">
              <a:spLocks noChangeArrowheads="1"/>
            </p:cNvSpPr>
            <p:nvPr/>
          </p:nvSpPr>
          <p:spPr bwMode="auto">
            <a:xfrm>
              <a:off x="460" y="955"/>
              <a:ext cx="1039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r>
                <a:rPr lang="en-US" altLang="nl-NL" sz="2000" u="sng">
                  <a:solidFill>
                    <a:schemeClr val="accent2"/>
                  </a:solidFill>
                  <a:latin typeface="Arial" charset="0"/>
                </a:rPr>
                <a:t>Left prospect</a:t>
              </a:r>
              <a:endParaRPr lang="en-US" altLang="nl-NL" sz="2400" u="sng">
                <a:solidFill>
                  <a:schemeClr val="accent2"/>
                </a:solidFill>
                <a:latin typeface="Arial" charset="0"/>
              </a:endParaRPr>
            </a:p>
          </p:txBody>
        </p:sp>
      </p:grpSp>
      <p:sp>
        <p:nvSpPr>
          <p:cNvPr id="7215" name="Text Box 47"/>
          <p:cNvSpPr txBox="1">
            <a:spLocks noChangeArrowheads="1"/>
          </p:cNvSpPr>
          <p:nvPr/>
        </p:nvSpPr>
        <p:spPr bwMode="auto">
          <a:xfrm>
            <a:off x="4152900" y="1563688"/>
            <a:ext cx="182086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altLang="nl-NL" sz="2000" u="sng">
                <a:solidFill>
                  <a:schemeClr val="accent2"/>
                </a:solidFill>
                <a:latin typeface="Arial" charset="0"/>
              </a:rPr>
              <a:t>Right prospect</a:t>
            </a:r>
            <a:endParaRPr lang="en-US" altLang="nl-NL" sz="2400" u="sng">
              <a:solidFill>
                <a:schemeClr val="accent2"/>
              </a:solidFill>
              <a:latin typeface="Arial" charset="0"/>
            </a:endParaRPr>
          </a:p>
        </p:txBody>
      </p:sp>
      <p:sp>
        <p:nvSpPr>
          <p:cNvPr id="7216" name="Line 48"/>
          <p:cNvSpPr>
            <a:spLocks noChangeShapeType="1"/>
          </p:cNvSpPr>
          <p:nvPr/>
        </p:nvSpPr>
        <p:spPr bwMode="auto">
          <a:xfrm>
            <a:off x="3454400" y="1428750"/>
            <a:ext cx="0" cy="3352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nl-NL"/>
          </a:p>
        </p:txBody>
      </p:sp>
      <p:sp>
        <p:nvSpPr>
          <p:cNvPr id="7200" name="Text Box 32"/>
          <p:cNvSpPr txBox="1">
            <a:spLocks noChangeArrowheads="1"/>
          </p:cNvSpPr>
          <p:nvPr/>
        </p:nvSpPr>
        <p:spPr bwMode="auto">
          <a:xfrm>
            <a:off x="1697038" y="3876675"/>
            <a:ext cx="5238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altLang="nl-NL" sz="2400">
                <a:latin typeface="Arial" charset="0"/>
              </a:rPr>
              <a:t>€0</a:t>
            </a:r>
          </a:p>
        </p:txBody>
      </p:sp>
      <p:sp>
        <p:nvSpPr>
          <p:cNvPr id="7206" name="Text Box 38"/>
          <p:cNvSpPr txBox="1">
            <a:spLocks noChangeArrowheads="1"/>
          </p:cNvSpPr>
          <p:nvPr/>
        </p:nvSpPr>
        <p:spPr bwMode="auto">
          <a:xfrm>
            <a:off x="1712913" y="2144713"/>
            <a:ext cx="5572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altLang="nl-NL" sz="2400" b="1">
                <a:latin typeface="Arial" charset="0"/>
              </a:rPr>
              <a:t>€</a:t>
            </a:r>
            <a:r>
              <a:rPr lang="en-US" altLang="nl-NL" sz="2400" b="1">
                <a:solidFill>
                  <a:srgbClr val="FF0000"/>
                </a:solidFill>
                <a:latin typeface="Arial" charset="0"/>
              </a:rPr>
              <a:t>X</a:t>
            </a:r>
            <a:endParaRPr lang="en-US" altLang="nl-NL" sz="2400">
              <a:latin typeface="Arial" charset="0"/>
            </a:endParaRPr>
          </a:p>
        </p:txBody>
      </p:sp>
      <p:sp>
        <p:nvSpPr>
          <p:cNvPr id="7226" name="Text Box 58"/>
          <p:cNvSpPr txBox="1">
            <a:spLocks noChangeArrowheads="1"/>
          </p:cNvSpPr>
          <p:nvPr/>
        </p:nvSpPr>
        <p:spPr bwMode="auto">
          <a:xfrm>
            <a:off x="2605088" y="7827963"/>
            <a:ext cx="1422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altLang="nl-NL" sz="2000">
                <a:solidFill>
                  <a:srgbClr val="FF0000"/>
                </a:solidFill>
                <a:latin typeface="Arial" charset="0"/>
              </a:rPr>
              <a:t>x</a:t>
            </a:r>
            <a:r>
              <a:rPr lang="en-US" altLang="nl-NL" sz="2000" baseline="30000">
                <a:solidFill>
                  <a:srgbClr val="FF0000"/>
                </a:solidFill>
                <a:latin typeface="Arial" charset="0"/>
              </a:rPr>
              <a:t>1</a:t>
            </a:r>
            <a:r>
              <a:rPr lang="en-US" altLang="nl-NL" sz="2400">
                <a:latin typeface="Arial" charset="0"/>
              </a:rPr>
              <a:t>   =    ...</a:t>
            </a:r>
          </a:p>
        </p:txBody>
      </p:sp>
      <p:sp>
        <p:nvSpPr>
          <p:cNvPr id="7227" name="Text Box 59"/>
          <p:cNvSpPr txBox="1">
            <a:spLocks noChangeArrowheads="1"/>
          </p:cNvSpPr>
          <p:nvPr/>
        </p:nvSpPr>
        <p:spPr bwMode="auto">
          <a:xfrm>
            <a:off x="625475" y="6335713"/>
            <a:ext cx="5900738" cy="1631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>
              <a:lnSpc>
                <a:spcPct val="120000"/>
              </a:lnSpc>
              <a:buFont typeface="Arial" charset="0"/>
              <a:buChar char="-"/>
            </a:pPr>
            <a:r>
              <a:rPr lang="en-US" altLang="nl-NL" sz="1600">
                <a:latin typeface="Arial" charset="0"/>
              </a:rPr>
              <a:t>   For small values of </a:t>
            </a:r>
            <a:r>
              <a:rPr lang="en-US" altLang="nl-NL" sz="1600" b="1">
                <a:solidFill>
                  <a:srgbClr val="FF0000"/>
                </a:solidFill>
                <a:latin typeface="Arial" charset="0"/>
              </a:rPr>
              <a:t>X</a:t>
            </a:r>
            <a:r>
              <a:rPr lang="en-US" altLang="nl-NL" sz="1600">
                <a:latin typeface="Arial" charset="0"/>
              </a:rPr>
              <a:t> you prefer the right prospect.</a:t>
            </a:r>
          </a:p>
          <a:p>
            <a:pPr>
              <a:lnSpc>
                <a:spcPct val="120000"/>
              </a:lnSpc>
              <a:buFont typeface="Arial" charset="0"/>
              <a:buChar char="-"/>
            </a:pPr>
            <a:r>
              <a:rPr lang="en-US" altLang="nl-NL" sz="1600">
                <a:latin typeface="Arial" charset="0"/>
              </a:rPr>
              <a:t>   For large values of </a:t>
            </a:r>
            <a:r>
              <a:rPr lang="en-US" altLang="nl-NL" sz="1600" b="1">
                <a:solidFill>
                  <a:srgbClr val="FF0000"/>
                </a:solidFill>
                <a:latin typeface="Arial" charset="0"/>
              </a:rPr>
              <a:t>X</a:t>
            </a:r>
            <a:r>
              <a:rPr lang="en-US" altLang="nl-NL" sz="1600">
                <a:latin typeface="Arial" charset="0"/>
              </a:rPr>
              <a:t> you prefer the left prospect.</a:t>
            </a:r>
          </a:p>
          <a:p>
            <a:pPr>
              <a:lnSpc>
                <a:spcPct val="120000"/>
              </a:lnSpc>
              <a:buFont typeface="Arial" charset="0"/>
              <a:buChar char="-"/>
            </a:pPr>
            <a:r>
              <a:rPr lang="en-US" altLang="nl-NL" sz="1600">
                <a:latin typeface="Arial" charset="0"/>
              </a:rPr>
              <a:t>   For some value of </a:t>
            </a:r>
            <a:r>
              <a:rPr lang="en-US" altLang="nl-NL" sz="1600" b="1">
                <a:solidFill>
                  <a:srgbClr val="FF0000"/>
                </a:solidFill>
                <a:latin typeface="Arial" charset="0"/>
              </a:rPr>
              <a:t>X</a:t>
            </a:r>
            <a:r>
              <a:rPr lang="en-US" altLang="nl-NL" sz="1600">
                <a:latin typeface="Arial" charset="0"/>
              </a:rPr>
              <a:t>, which we call </a:t>
            </a:r>
            <a:r>
              <a:rPr lang="en-US" altLang="nl-NL" sz="2000">
                <a:solidFill>
                  <a:srgbClr val="FF0000"/>
                </a:solidFill>
                <a:latin typeface="Arial" charset="0"/>
              </a:rPr>
              <a:t>x</a:t>
            </a:r>
            <a:r>
              <a:rPr lang="en-US" altLang="nl-NL" sz="2000" baseline="30000">
                <a:solidFill>
                  <a:srgbClr val="FF0000"/>
                </a:solidFill>
                <a:latin typeface="Arial" charset="0"/>
              </a:rPr>
              <a:t>1</a:t>
            </a:r>
            <a:r>
              <a:rPr lang="en-US" altLang="nl-NL" sz="1600">
                <a:latin typeface="Arial" charset="0"/>
              </a:rPr>
              <a:t>, your preference   </a:t>
            </a:r>
            <a:br>
              <a:rPr lang="en-US" altLang="nl-NL" sz="1600">
                <a:latin typeface="Arial" charset="0"/>
              </a:rPr>
            </a:br>
            <a:r>
              <a:rPr lang="en-US" altLang="nl-NL" sz="1600">
                <a:latin typeface="Arial" charset="0"/>
              </a:rPr>
              <a:t>    switches.</a:t>
            </a:r>
          </a:p>
          <a:p>
            <a:pPr>
              <a:lnSpc>
                <a:spcPct val="120000"/>
              </a:lnSpc>
              <a:buFont typeface="Arial" charset="0"/>
              <a:buChar char="-"/>
            </a:pPr>
            <a:r>
              <a:rPr lang="en-US" altLang="nl-NL" sz="1600">
                <a:latin typeface="Arial" charset="0"/>
              </a:rPr>
              <a:t>   Fill this switching value in below, and then on page TO1.0.</a:t>
            </a:r>
            <a:endParaRPr lang="en-US" altLang="nl-NL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99" grpId="0"/>
      <p:bldP spid="7208" grpId="0"/>
      <p:bldP spid="7215" grpId="0"/>
      <p:bldP spid="7216" grpId="0" animBg="1"/>
      <p:bldP spid="7200" grpId="0"/>
      <p:bldP spid="7206" grpId="0"/>
      <p:bldP spid="7206" grpId="1"/>
      <p:bldP spid="7226" grpId="0"/>
      <p:bldP spid="7227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35" name="Text Box 39"/>
          <p:cNvSpPr txBox="1">
            <a:spLocks noChangeArrowheads="1"/>
          </p:cNvSpPr>
          <p:nvPr/>
        </p:nvSpPr>
        <p:spPr bwMode="auto">
          <a:xfrm>
            <a:off x="1757363" y="2185988"/>
            <a:ext cx="5572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altLang="nl-NL" sz="2400" b="1">
                <a:latin typeface="Arial" charset="0"/>
              </a:rPr>
              <a:t>€</a:t>
            </a:r>
            <a:r>
              <a:rPr lang="en-US" altLang="nl-NL" sz="2400" b="1">
                <a:solidFill>
                  <a:srgbClr val="FF0000"/>
                </a:solidFill>
                <a:latin typeface="Arial" charset="0"/>
              </a:rPr>
              <a:t>X</a:t>
            </a:r>
            <a:endParaRPr lang="en-US" altLang="nl-NL" sz="2400">
              <a:latin typeface="Arial" charset="0"/>
            </a:endParaRPr>
          </a:p>
        </p:txBody>
      </p:sp>
      <p:grpSp>
        <p:nvGrpSpPr>
          <p:cNvPr id="2" name="Group 28"/>
          <p:cNvGrpSpPr>
            <a:grpSpLocks/>
          </p:cNvGrpSpPr>
          <p:nvPr/>
        </p:nvGrpSpPr>
        <p:grpSpPr bwMode="auto">
          <a:xfrm>
            <a:off x="747713" y="128588"/>
            <a:ext cx="5280025" cy="862012"/>
            <a:chOff x="1152" y="33"/>
            <a:chExt cx="3326" cy="543"/>
          </a:xfrm>
        </p:grpSpPr>
        <p:sp>
          <p:nvSpPr>
            <p:cNvPr id="27676" name="Text Box 29"/>
            <p:cNvSpPr txBox="1">
              <a:spLocks noChangeArrowheads="1"/>
            </p:cNvSpPr>
            <p:nvPr/>
          </p:nvSpPr>
          <p:spPr bwMode="auto">
            <a:xfrm>
              <a:off x="1152" y="33"/>
              <a:ext cx="3326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r>
                <a:rPr lang="en-US" altLang="nl-NL" sz="3200">
                  <a:latin typeface="Arial" charset="0"/>
                </a:rPr>
                <a:t>Determining second number</a:t>
              </a:r>
              <a:endParaRPr lang="en-US" altLang="nl-NL" sz="2400">
                <a:latin typeface="Arial" charset="0"/>
              </a:endParaRPr>
            </a:p>
          </p:txBody>
        </p:sp>
        <p:sp>
          <p:nvSpPr>
            <p:cNvPr id="27677" name="Text Box 30"/>
            <p:cNvSpPr txBox="1">
              <a:spLocks noChangeArrowheads="1"/>
            </p:cNvSpPr>
            <p:nvPr/>
          </p:nvSpPr>
          <p:spPr bwMode="auto">
            <a:xfrm>
              <a:off x="2213" y="288"/>
              <a:ext cx="707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r>
                <a:rPr lang="en-US" altLang="nl-NL" sz="2400">
                  <a:solidFill>
                    <a:srgbClr val="FF3300"/>
                  </a:solidFill>
                  <a:latin typeface="Arial" charset="0"/>
                </a:rPr>
                <a:t>        x</a:t>
              </a:r>
              <a:r>
                <a:rPr lang="en-US" altLang="nl-NL" sz="2400" baseline="30000">
                  <a:solidFill>
                    <a:srgbClr val="FF3300"/>
                  </a:solidFill>
                  <a:latin typeface="Arial" charset="0"/>
                </a:rPr>
                <a:t>2</a:t>
              </a:r>
              <a:endParaRPr lang="en-US" altLang="nl-NL" sz="2400">
                <a:latin typeface="Arial" charset="0"/>
              </a:endParaRPr>
            </a:p>
          </p:txBody>
        </p:sp>
      </p:grpSp>
      <p:sp>
        <p:nvSpPr>
          <p:cNvPr id="27652" name="Text Box 38"/>
          <p:cNvSpPr txBox="1">
            <a:spLocks noChangeArrowheads="1"/>
          </p:cNvSpPr>
          <p:nvPr/>
        </p:nvSpPr>
        <p:spPr bwMode="auto">
          <a:xfrm>
            <a:off x="5919788" y="-17463"/>
            <a:ext cx="889000" cy="3968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altLang="nl-NL" sz="2000">
                <a:latin typeface="Arial" charset="0"/>
              </a:rPr>
              <a:t>TO1.2</a:t>
            </a:r>
          </a:p>
        </p:txBody>
      </p:sp>
      <p:grpSp>
        <p:nvGrpSpPr>
          <p:cNvPr id="3" name="Group 65"/>
          <p:cNvGrpSpPr>
            <a:grpSpLocks/>
          </p:cNvGrpSpPr>
          <p:nvPr/>
        </p:nvGrpSpPr>
        <p:grpSpPr bwMode="auto">
          <a:xfrm>
            <a:off x="1741488" y="3943350"/>
            <a:ext cx="4014787" cy="461963"/>
            <a:chOff x="1097" y="2574"/>
            <a:chExt cx="2529" cy="291"/>
          </a:xfrm>
        </p:grpSpPr>
        <p:sp>
          <p:nvSpPr>
            <p:cNvPr id="27674" name="Text Box 33"/>
            <p:cNvSpPr txBox="1">
              <a:spLocks noChangeArrowheads="1"/>
            </p:cNvSpPr>
            <p:nvPr/>
          </p:nvSpPr>
          <p:spPr bwMode="auto">
            <a:xfrm>
              <a:off x="1097" y="2574"/>
              <a:ext cx="33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r>
                <a:rPr lang="en-US" altLang="nl-NL" sz="2400">
                  <a:latin typeface="Arial" charset="0"/>
                </a:rPr>
                <a:t>€0</a:t>
              </a:r>
            </a:p>
          </p:txBody>
        </p:sp>
        <p:sp>
          <p:nvSpPr>
            <p:cNvPr id="27675" name="Text Box 41"/>
            <p:cNvSpPr txBox="1">
              <a:spLocks noChangeArrowheads="1"/>
            </p:cNvSpPr>
            <p:nvPr/>
          </p:nvSpPr>
          <p:spPr bwMode="auto">
            <a:xfrm>
              <a:off x="3296" y="2577"/>
              <a:ext cx="33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r>
                <a:rPr lang="en-US" altLang="nl-NL" sz="2400">
                  <a:latin typeface="Arial" charset="0"/>
                </a:rPr>
                <a:t>€9</a:t>
              </a:r>
            </a:p>
          </p:txBody>
        </p:sp>
      </p:grpSp>
      <p:grpSp>
        <p:nvGrpSpPr>
          <p:cNvPr id="4" name="Group 64"/>
          <p:cNvGrpSpPr>
            <a:grpSpLocks/>
          </p:cNvGrpSpPr>
          <p:nvPr/>
        </p:nvGrpSpPr>
        <p:grpSpPr bwMode="auto">
          <a:xfrm>
            <a:off x="298450" y="1914525"/>
            <a:ext cx="4967288" cy="2819400"/>
            <a:chOff x="188" y="1296"/>
            <a:chExt cx="3129" cy="1776"/>
          </a:xfrm>
        </p:grpSpPr>
        <p:grpSp>
          <p:nvGrpSpPr>
            <p:cNvPr id="27661" name="Group 63"/>
            <p:cNvGrpSpPr>
              <a:grpSpLocks/>
            </p:cNvGrpSpPr>
            <p:nvPr/>
          </p:nvGrpSpPr>
          <p:grpSpPr bwMode="auto">
            <a:xfrm>
              <a:off x="188" y="1443"/>
              <a:ext cx="924" cy="1471"/>
              <a:chOff x="188" y="1443"/>
              <a:chExt cx="924" cy="1471"/>
            </a:xfrm>
          </p:grpSpPr>
          <p:sp>
            <p:nvSpPr>
              <p:cNvPr id="27669" name="Text Box 31"/>
              <p:cNvSpPr txBox="1">
                <a:spLocks noChangeArrowheads="1"/>
              </p:cNvSpPr>
              <p:nvPr/>
            </p:nvSpPr>
            <p:spPr bwMode="auto">
              <a:xfrm>
                <a:off x="613" y="2683"/>
                <a:ext cx="276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9pPr>
              </a:lstStyle>
              <a:p>
                <a:r>
                  <a:rPr lang="en-US" altLang="nl-NL">
                    <a:latin typeface="Arial" charset="0"/>
                  </a:rPr>
                  <a:t>⅓ </a:t>
                </a:r>
              </a:p>
            </p:txBody>
          </p:sp>
          <p:sp>
            <p:nvSpPr>
              <p:cNvPr id="27670" name="Text Box 34"/>
              <p:cNvSpPr txBox="1">
                <a:spLocks noChangeArrowheads="1"/>
              </p:cNvSpPr>
              <p:nvPr/>
            </p:nvSpPr>
            <p:spPr bwMode="auto">
              <a:xfrm>
                <a:off x="614" y="1443"/>
                <a:ext cx="276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9pPr>
              </a:lstStyle>
              <a:p>
                <a:r>
                  <a:rPr lang="en-US" altLang="nl-NL">
                    <a:latin typeface="Arial" charset="0"/>
                  </a:rPr>
                  <a:t>⅔ </a:t>
                </a:r>
              </a:p>
            </p:txBody>
          </p:sp>
          <p:sp>
            <p:nvSpPr>
              <p:cNvPr id="27671" name="Freeform 35"/>
              <p:cNvSpPr>
                <a:spLocks/>
              </p:cNvSpPr>
              <p:nvPr/>
            </p:nvSpPr>
            <p:spPr bwMode="auto">
              <a:xfrm>
                <a:off x="272" y="1632"/>
                <a:ext cx="840" cy="537"/>
              </a:xfrm>
              <a:custGeom>
                <a:avLst/>
                <a:gdLst>
                  <a:gd name="T0" fmla="*/ 0 w 576"/>
                  <a:gd name="T1" fmla="*/ 2003 h 144"/>
                  <a:gd name="T2" fmla="*/ 204 w 576"/>
                  <a:gd name="T3" fmla="*/ 0 h 144"/>
                  <a:gd name="T4" fmla="*/ 1225 w 576"/>
                  <a:gd name="T5" fmla="*/ 0 h 144"/>
                  <a:gd name="T6" fmla="*/ 0 60000 65536"/>
                  <a:gd name="T7" fmla="*/ 0 60000 65536"/>
                  <a:gd name="T8" fmla="*/ 0 60000 65536"/>
                  <a:gd name="T9" fmla="*/ 0 w 576"/>
                  <a:gd name="T10" fmla="*/ 0 h 144"/>
                  <a:gd name="T11" fmla="*/ 576 w 576"/>
                  <a:gd name="T12" fmla="*/ 144 h 14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576" h="144">
                    <a:moveTo>
                      <a:pt x="0" y="144"/>
                    </a:moveTo>
                    <a:lnTo>
                      <a:pt x="96" y="0"/>
                    </a:lnTo>
                    <a:lnTo>
                      <a:pt x="576" y="0"/>
                    </a:ln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9pPr>
              </a:lstStyle>
              <a:p>
                <a:endParaRPr lang="nl-NL" altLang="nl-NL"/>
              </a:p>
            </p:txBody>
          </p:sp>
          <p:sp>
            <p:nvSpPr>
              <p:cNvPr id="27672" name="Freeform 36"/>
              <p:cNvSpPr>
                <a:spLocks/>
              </p:cNvSpPr>
              <p:nvPr/>
            </p:nvSpPr>
            <p:spPr bwMode="auto">
              <a:xfrm flipV="1">
                <a:off x="272" y="2178"/>
                <a:ext cx="840" cy="537"/>
              </a:xfrm>
              <a:custGeom>
                <a:avLst/>
                <a:gdLst>
                  <a:gd name="T0" fmla="*/ 0 w 576"/>
                  <a:gd name="T1" fmla="*/ 2003 h 144"/>
                  <a:gd name="T2" fmla="*/ 204 w 576"/>
                  <a:gd name="T3" fmla="*/ 0 h 144"/>
                  <a:gd name="T4" fmla="*/ 1225 w 576"/>
                  <a:gd name="T5" fmla="*/ 0 h 144"/>
                  <a:gd name="T6" fmla="*/ 0 60000 65536"/>
                  <a:gd name="T7" fmla="*/ 0 60000 65536"/>
                  <a:gd name="T8" fmla="*/ 0 60000 65536"/>
                  <a:gd name="T9" fmla="*/ 0 w 576"/>
                  <a:gd name="T10" fmla="*/ 0 h 144"/>
                  <a:gd name="T11" fmla="*/ 576 w 576"/>
                  <a:gd name="T12" fmla="*/ 144 h 14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576" h="144">
                    <a:moveTo>
                      <a:pt x="0" y="144"/>
                    </a:moveTo>
                    <a:lnTo>
                      <a:pt x="96" y="0"/>
                    </a:lnTo>
                    <a:lnTo>
                      <a:pt x="576" y="0"/>
                    </a:ln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9pPr>
              </a:lstStyle>
              <a:p>
                <a:endParaRPr lang="nl-NL" altLang="nl-NL"/>
              </a:p>
            </p:txBody>
          </p:sp>
          <p:sp>
            <p:nvSpPr>
              <p:cNvPr id="27673" name="Oval 37"/>
              <p:cNvSpPr>
                <a:spLocks noChangeArrowheads="1"/>
              </p:cNvSpPr>
              <p:nvPr/>
            </p:nvSpPr>
            <p:spPr bwMode="auto">
              <a:xfrm>
                <a:off x="188" y="2065"/>
                <a:ext cx="227" cy="227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9pPr>
              </a:lstStyle>
              <a:p>
                <a:endParaRPr lang="nl-NL" altLang="nl-NL"/>
              </a:p>
            </p:txBody>
          </p:sp>
        </p:grpSp>
        <p:grpSp>
          <p:nvGrpSpPr>
            <p:cNvPr id="27662" name="Group 62"/>
            <p:cNvGrpSpPr>
              <a:grpSpLocks/>
            </p:cNvGrpSpPr>
            <p:nvPr/>
          </p:nvGrpSpPr>
          <p:grpSpPr bwMode="auto">
            <a:xfrm>
              <a:off x="2393" y="1446"/>
              <a:ext cx="924" cy="1465"/>
              <a:chOff x="2393" y="1446"/>
              <a:chExt cx="924" cy="1465"/>
            </a:xfrm>
          </p:grpSpPr>
          <p:sp>
            <p:nvSpPr>
              <p:cNvPr id="27664" name="Text Box 40"/>
              <p:cNvSpPr txBox="1">
                <a:spLocks noChangeArrowheads="1"/>
              </p:cNvSpPr>
              <p:nvPr/>
            </p:nvSpPr>
            <p:spPr bwMode="auto">
              <a:xfrm>
                <a:off x="2818" y="2680"/>
                <a:ext cx="276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9pPr>
              </a:lstStyle>
              <a:p>
                <a:r>
                  <a:rPr lang="en-US" altLang="nl-NL">
                    <a:latin typeface="Arial" charset="0"/>
                  </a:rPr>
                  <a:t>⅓ </a:t>
                </a:r>
              </a:p>
            </p:txBody>
          </p:sp>
          <p:sp>
            <p:nvSpPr>
              <p:cNvPr id="27665" name="Text Box 42"/>
              <p:cNvSpPr txBox="1">
                <a:spLocks noChangeArrowheads="1"/>
              </p:cNvSpPr>
              <p:nvPr/>
            </p:nvSpPr>
            <p:spPr bwMode="auto">
              <a:xfrm>
                <a:off x="2819" y="1446"/>
                <a:ext cx="276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9pPr>
              </a:lstStyle>
              <a:p>
                <a:r>
                  <a:rPr lang="en-US" altLang="nl-NL">
                    <a:latin typeface="Arial" charset="0"/>
                  </a:rPr>
                  <a:t>⅔ </a:t>
                </a:r>
              </a:p>
            </p:txBody>
          </p:sp>
          <p:sp>
            <p:nvSpPr>
              <p:cNvPr id="27666" name="Freeform 43"/>
              <p:cNvSpPr>
                <a:spLocks/>
              </p:cNvSpPr>
              <p:nvPr/>
            </p:nvSpPr>
            <p:spPr bwMode="auto">
              <a:xfrm>
                <a:off x="2477" y="1635"/>
                <a:ext cx="840" cy="537"/>
              </a:xfrm>
              <a:custGeom>
                <a:avLst/>
                <a:gdLst>
                  <a:gd name="T0" fmla="*/ 0 w 576"/>
                  <a:gd name="T1" fmla="*/ 2003 h 144"/>
                  <a:gd name="T2" fmla="*/ 204 w 576"/>
                  <a:gd name="T3" fmla="*/ 0 h 144"/>
                  <a:gd name="T4" fmla="*/ 1225 w 576"/>
                  <a:gd name="T5" fmla="*/ 0 h 144"/>
                  <a:gd name="T6" fmla="*/ 0 60000 65536"/>
                  <a:gd name="T7" fmla="*/ 0 60000 65536"/>
                  <a:gd name="T8" fmla="*/ 0 60000 65536"/>
                  <a:gd name="T9" fmla="*/ 0 w 576"/>
                  <a:gd name="T10" fmla="*/ 0 h 144"/>
                  <a:gd name="T11" fmla="*/ 576 w 576"/>
                  <a:gd name="T12" fmla="*/ 144 h 14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576" h="144">
                    <a:moveTo>
                      <a:pt x="0" y="144"/>
                    </a:moveTo>
                    <a:lnTo>
                      <a:pt x="96" y="0"/>
                    </a:lnTo>
                    <a:lnTo>
                      <a:pt x="576" y="0"/>
                    </a:ln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9pPr>
              </a:lstStyle>
              <a:p>
                <a:endParaRPr lang="nl-NL" altLang="nl-NL"/>
              </a:p>
            </p:txBody>
          </p:sp>
          <p:sp>
            <p:nvSpPr>
              <p:cNvPr id="27667" name="Freeform 44"/>
              <p:cNvSpPr>
                <a:spLocks/>
              </p:cNvSpPr>
              <p:nvPr/>
            </p:nvSpPr>
            <p:spPr bwMode="auto">
              <a:xfrm flipV="1">
                <a:off x="2477" y="2175"/>
                <a:ext cx="840" cy="537"/>
              </a:xfrm>
              <a:custGeom>
                <a:avLst/>
                <a:gdLst>
                  <a:gd name="T0" fmla="*/ 0 w 576"/>
                  <a:gd name="T1" fmla="*/ 2003 h 144"/>
                  <a:gd name="T2" fmla="*/ 204 w 576"/>
                  <a:gd name="T3" fmla="*/ 0 h 144"/>
                  <a:gd name="T4" fmla="*/ 1225 w 576"/>
                  <a:gd name="T5" fmla="*/ 0 h 144"/>
                  <a:gd name="T6" fmla="*/ 0 60000 65536"/>
                  <a:gd name="T7" fmla="*/ 0 60000 65536"/>
                  <a:gd name="T8" fmla="*/ 0 60000 65536"/>
                  <a:gd name="T9" fmla="*/ 0 w 576"/>
                  <a:gd name="T10" fmla="*/ 0 h 144"/>
                  <a:gd name="T11" fmla="*/ 576 w 576"/>
                  <a:gd name="T12" fmla="*/ 144 h 14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576" h="144">
                    <a:moveTo>
                      <a:pt x="0" y="144"/>
                    </a:moveTo>
                    <a:lnTo>
                      <a:pt x="96" y="0"/>
                    </a:lnTo>
                    <a:lnTo>
                      <a:pt x="576" y="0"/>
                    </a:ln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9pPr>
              </a:lstStyle>
              <a:p>
                <a:endParaRPr lang="nl-NL" altLang="nl-NL"/>
              </a:p>
            </p:txBody>
          </p:sp>
          <p:sp>
            <p:nvSpPr>
              <p:cNvPr id="27668" name="Oval 45"/>
              <p:cNvSpPr>
                <a:spLocks noChangeArrowheads="1"/>
              </p:cNvSpPr>
              <p:nvPr/>
            </p:nvSpPr>
            <p:spPr bwMode="auto">
              <a:xfrm>
                <a:off x="2393" y="2062"/>
                <a:ext cx="227" cy="227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9pPr>
              </a:lstStyle>
              <a:p>
                <a:endParaRPr lang="nl-NL" altLang="nl-NL"/>
              </a:p>
            </p:txBody>
          </p:sp>
        </p:grpSp>
        <p:sp>
          <p:nvSpPr>
            <p:cNvPr id="27663" name="Line 49"/>
            <p:cNvSpPr>
              <a:spLocks noChangeShapeType="1"/>
            </p:cNvSpPr>
            <p:nvPr/>
          </p:nvSpPr>
          <p:spPr bwMode="auto">
            <a:xfrm>
              <a:off x="2140" y="1296"/>
              <a:ext cx="0" cy="177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nl-NL"/>
            </a:p>
          </p:txBody>
        </p:sp>
      </p:grpSp>
      <p:grpSp>
        <p:nvGrpSpPr>
          <p:cNvPr id="8" name="Group 66"/>
          <p:cNvGrpSpPr>
            <a:grpSpLocks/>
          </p:cNvGrpSpPr>
          <p:nvPr/>
        </p:nvGrpSpPr>
        <p:grpSpPr bwMode="auto">
          <a:xfrm>
            <a:off x="4565650" y="1011238"/>
            <a:ext cx="2178050" cy="1550987"/>
            <a:chOff x="2876" y="727"/>
            <a:chExt cx="1372" cy="977"/>
          </a:xfrm>
        </p:grpSpPr>
        <p:sp>
          <p:nvSpPr>
            <p:cNvPr id="27658" name="Text Box 32"/>
            <p:cNvSpPr txBox="1">
              <a:spLocks noChangeArrowheads="1"/>
            </p:cNvSpPr>
            <p:nvPr/>
          </p:nvSpPr>
          <p:spPr bwMode="auto">
            <a:xfrm>
              <a:off x="3332" y="1416"/>
              <a:ext cx="275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r>
                <a:rPr lang="en-US" altLang="nl-NL" sz="2400">
                  <a:latin typeface="Arial" charset="0"/>
                </a:rPr>
                <a:t>...</a:t>
              </a:r>
            </a:p>
          </p:txBody>
        </p:sp>
        <p:sp>
          <p:nvSpPr>
            <p:cNvPr id="27659" name="Text Box 50"/>
            <p:cNvSpPr txBox="1">
              <a:spLocks noChangeArrowheads="1"/>
            </p:cNvSpPr>
            <p:nvPr/>
          </p:nvSpPr>
          <p:spPr bwMode="auto">
            <a:xfrm>
              <a:off x="2876" y="727"/>
              <a:ext cx="1372" cy="31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pPr>
                <a:lnSpc>
                  <a:spcPct val="70000"/>
                </a:lnSpc>
              </a:pPr>
              <a:r>
                <a:rPr lang="en-US" altLang="nl-NL">
                  <a:solidFill>
                    <a:schemeClr val="accent2"/>
                  </a:solidFill>
                  <a:latin typeface="Arial" charset="0"/>
                </a:rPr>
                <a:t>First substitute your</a:t>
              </a:r>
            </a:p>
            <a:p>
              <a:pPr>
                <a:lnSpc>
                  <a:spcPct val="80000"/>
                </a:lnSpc>
              </a:pPr>
              <a:r>
                <a:rPr lang="en-US" altLang="nl-NL">
                  <a:solidFill>
                    <a:schemeClr val="accent2"/>
                  </a:solidFill>
                  <a:latin typeface="Arial" charset="0"/>
                </a:rPr>
                <a:t>value x</a:t>
              </a:r>
              <a:r>
                <a:rPr lang="en-US" altLang="nl-NL" baseline="30000">
                  <a:solidFill>
                    <a:schemeClr val="accent2"/>
                  </a:solidFill>
                  <a:latin typeface="Arial" charset="0"/>
                </a:rPr>
                <a:t>1</a:t>
              </a:r>
              <a:r>
                <a:rPr lang="en-US" altLang="nl-NL">
                  <a:solidFill>
                    <a:schemeClr val="accent2"/>
                  </a:solidFill>
                  <a:latin typeface="Arial" charset="0"/>
                </a:rPr>
                <a:t> here.</a:t>
              </a:r>
              <a:endParaRPr lang="en-US" altLang="nl-NL" sz="2000">
                <a:solidFill>
                  <a:schemeClr val="accent2"/>
                </a:solidFill>
                <a:latin typeface="Arial" charset="0"/>
              </a:endParaRPr>
            </a:p>
          </p:txBody>
        </p:sp>
        <p:cxnSp>
          <p:nvCxnSpPr>
            <p:cNvPr id="27660" name="AutoShape 59"/>
            <p:cNvCxnSpPr>
              <a:cxnSpLocks noChangeShapeType="1"/>
            </p:cNvCxnSpPr>
            <p:nvPr/>
          </p:nvCxnSpPr>
          <p:spPr bwMode="auto">
            <a:xfrm rot="-5400000">
              <a:off x="3404" y="1088"/>
              <a:ext cx="384" cy="288"/>
            </a:xfrm>
            <a:prstGeom prst="curvedConnector3">
              <a:avLst>
                <a:gd name="adj1" fmla="val 50000"/>
              </a:avLst>
            </a:prstGeom>
            <a:noFill/>
            <a:ln w="19050" cap="rnd">
              <a:solidFill>
                <a:schemeClr val="accent2"/>
              </a:solidFill>
              <a:prstDash val="sysDot"/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sp>
        <p:nvSpPr>
          <p:cNvPr id="4166" name="Text Box 70"/>
          <p:cNvSpPr txBox="1">
            <a:spLocks noChangeArrowheads="1"/>
          </p:cNvSpPr>
          <p:nvPr/>
        </p:nvSpPr>
        <p:spPr bwMode="auto">
          <a:xfrm>
            <a:off x="654050" y="5410200"/>
            <a:ext cx="5378450" cy="173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>
              <a:lnSpc>
                <a:spcPct val="120000"/>
              </a:lnSpc>
              <a:buFont typeface="Arial" charset="0"/>
              <a:buChar char="-"/>
            </a:pPr>
            <a:r>
              <a:rPr lang="en-US" altLang="nl-NL">
                <a:latin typeface="Arial" charset="0"/>
              </a:rPr>
              <a:t>   You have substituted your value </a:t>
            </a:r>
            <a:r>
              <a:rPr lang="en-US" altLang="nl-NL" sz="2400">
                <a:solidFill>
                  <a:schemeClr val="accent2"/>
                </a:solidFill>
                <a:latin typeface="Arial" charset="0"/>
              </a:rPr>
              <a:t>x</a:t>
            </a:r>
            <a:r>
              <a:rPr lang="en-US" altLang="nl-NL" sz="2400" baseline="30000">
                <a:solidFill>
                  <a:schemeClr val="accent2"/>
                </a:solidFill>
                <a:latin typeface="Arial" charset="0"/>
              </a:rPr>
              <a:t>1</a:t>
            </a:r>
            <a:r>
              <a:rPr lang="en-US" altLang="nl-NL">
                <a:latin typeface="Arial" charset="0"/>
              </a:rPr>
              <a:t>.</a:t>
            </a:r>
          </a:p>
          <a:p>
            <a:pPr>
              <a:lnSpc>
                <a:spcPct val="120000"/>
              </a:lnSpc>
              <a:buFont typeface="Arial" charset="0"/>
              <a:buChar char="-"/>
            </a:pPr>
            <a:r>
              <a:rPr lang="en-US" altLang="nl-NL">
                <a:latin typeface="Arial" charset="0"/>
              </a:rPr>
              <a:t>   Determine your switching value of </a:t>
            </a:r>
            <a:r>
              <a:rPr lang="en-US" altLang="nl-NL" sz="2400" b="1">
                <a:solidFill>
                  <a:srgbClr val="FF0000"/>
                </a:solidFill>
                <a:latin typeface="Arial" charset="0"/>
              </a:rPr>
              <a:t>X</a:t>
            </a:r>
            <a:r>
              <a:rPr lang="en-US" altLang="nl-NL">
                <a:latin typeface="Arial" charset="0"/>
              </a:rPr>
              <a:t> again. </a:t>
            </a:r>
          </a:p>
          <a:p>
            <a:pPr>
              <a:lnSpc>
                <a:spcPct val="120000"/>
              </a:lnSpc>
              <a:buFont typeface="Arial" charset="0"/>
              <a:buChar char="-"/>
            </a:pPr>
            <a:r>
              <a:rPr lang="en-US" altLang="nl-NL">
                <a:latin typeface="Arial" charset="0"/>
              </a:rPr>
              <a:t>   We call it </a:t>
            </a:r>
            <a:r>
              <a:rPr lang="en-US" altLang="nl-NL" sz="2400">
                <a:solidFill>
                  <a:srgbClr val="FF0000"/>
                </a:solidFill>
                <a:latin typeface="Arial" charset="0"/>
              </a:rPr>
              <a:t>x</a:t>
            </a:r>
            <a:r>
              <a:rPr lang="en-US" altLang="nl-NL" sz="2400" baseline="30000">
                <a:solidFill>
                  <a:srgbClr val="FF0000"/>
                </a:solidFill>
                <a:latin typeface="Arial" charset="0"/>
              </a:rPr>
              <a:t>2 </a:t>
            </a:r>
            <a:r>
              <a:rPr lang="en-US" altLang="nl-NL">
                <a:latin typeface="Arial" charset="0"/>
              </a:rPr>
              <a:t>(obviously, </a:t>
            </a:r>
            <a:r>
              <a:rPr lang="en-US" altLang="nl-NL" sz="2400">
                <a:solidFill>
                  <a:srgbClr val="FF0000"/>
                </a:solidFill>
                <a:latin typeface="Arial" charset="0"/>
              </a:rPr>
              <a:t>x</a:t>
            </a:r>
            <a:r>
              <a:rPr lang="en-US" altLang="nl-NL" sz="2400" baseline="30000">
                <a:solidFill>
                  <a:srgbClr val="FF0000"/>
                </a:solidFill>
                <a:latin typeface="Arial" charset="0"/>
              </a:rPr>
              <a:t>2</a:t>
            </a:r>
            <a:r>
              <a:rPr lang="en-US" altLang="nl-NL" sz="2400">
                <a:latin typeface="Arial" charset="0"/>
              </a:rPr>
              <a:t> &gt; </a:t>
            </a:r>
            <a:r>
              <a:rPr lang="en-US" altLang="nl-NL" sz="2400">
                <a:solidFill>
                  <a:schemeClr val="accent2"/>
                </a:solidFill>
                <a:latin typeface="Arial" charset="0"/>
              </a:rPr>
              <a:t>x</a:t>
            </a:r>
            <a:r>
              <a:rPr lang="en-US" altLang="nl-NL" sz="2400" baseline="30000">
                <a:solidFill>
                  <a:schemeClr val="accent2"/>
                </a:solidFill>
                <a:latin typeface="Arial" charset="0"/>
              </a:rPr>
              <a:t>1</a:t>
            </a:r>
            <a:r>
              <a:rPr lang="en-US" altLang="nl-NL">
                <a:latin typeface="Arial" charset="0"/>
              </a:rPr>
              <a:t>).</a:t>
            </a:r>
            <a:endParaRPr lang="en-US" altLang="nl-NL" sz="2400" baseline="30000">
              <a:solidFill>
                <a:srgbClr val="FF0000"/>
              </a:solidFill>
              <a:latin typeface="Arial" charset="0"/>
            </a:endParaRPr>
          </a:p>
          <a:p>
            <a:pPr>
              <a:lnSpc>
                <a:spcPct val="120000"/>
              </a:lnSpc>
              <a:buFont typeface="Arial" charset="0"/>
              <a:buChar char="-"/>
            </a:pPr>
            <a:r>
              <a:rPr lang="en-US" altLang="nl-NL">
                <a:latin typeface="Arial" charset="0"/>
              </a:rPr>
              <a:t>   Fill it in below and on page TO1.0. </a:t>
            </a:r>
          </a:p>
        </p:txBody>
      </p:sp>
      <p:sp>
        <p:nvSpPr>
          <p:cNvPr id="4170" name="Text Box 74"/>
          <p:cNvSpPr txBox="1">
            <a:spLocks noChangeArrowheads="1"/>
          </p:cNvSpPr>
          <p:nvPr/>
        </p:nvSpPr>
        <p:spPr bwMode="auto">
          <a:xfrm>
            <a:off x="2605088" y="7827963"/>
            <a:ext cx="146843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altLang="nl-NL" sz="2400">
                <a:solidFill>
                  <a:srgbClr val="FF0000"/>
                </a:solidFill>
                <a:latin typeface="Arial" charset="0"/>
              </a:rPr>
              <a:t>x</a:t>
            </a:r>
            <a:r>
              <a:rPr lang="en-US" altLang="nl-NL" sz="2400" baseline="30000">
                <a:solidFill>
                  <a:srgbClr val="FF0000"/>
                </a:solidFill>
                <a:latin typeface="Arial" charset="0"/>
              </a:rPr>
              <a:t>2</a:t>
            </a:r>
            <a:r>
              <a:rPr lang="en-US" altLang="nl-NL" sz="2400">
                <a:latin typeface="Arial" charset="0"/>
              </a:rPr>
              <a:t>   =    ...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35" grpId="0"/>
      <p:bldP spid="4166" grpId="0" uiExpand="1" build="p"/>
      <p:bldP spid="417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4" name="Text Box 4"/>
          <p:cNvSpPr txBox="1">
            <a:spLocks noChangeArrowheads="1"/>
          </p:cNvSpPr>
          <p:nvPr/>
        </p:nvSpPr>
        <p:spPr bwMode="auto">
          <a:xfrm>
            <a:off x="1757363" y="2185988"/>
            <a:ext cx="5572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altLang="nl-NL" sz="2400" b="1">
                <a:latin typeface="Arial" charset="0"/>
              </a:rPr>
              <a:t>€</a:t>
            </a:r>
            <a:r>
              <a:rPr lang="en-US" altLang="nl-NL" sz="2400" b="1">
                <a:solidFill>
                  <a:srgbClr val="FF0000"/>
                </a:solidFill>
                <a:latin typeface="Arial" charset="0"/>
              </a:rPr>
              <a:t>X</a:t>
            </a:r>
            <a:endParaRPr lang="en-US" altLang="nl-NL" sz="2400">
              <a:latin typeface="Arial" charset="0"/>
            </a:endParaRPr>
          </a:p>
        </p:txBody>
      </p:sp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847725" y="128588"/>
            <a:ext cx="4760913" cy="862012"/>
            <a:chOff x="1152" y="33"/>
            <a:chExt cx="2999" cy="543"/>
          </a:xfrm>
        </p:grpSpPr>
        <p:sp>
          <p:nvSpPr>
            <p:cNvPr id="29723" name="Text Box 6"/>
            <p:cNvSpPr txBox="1">
              <a:spLocks noChangeArrowheads="1"/>
            </p:cNvSpPr>
            <p:nvPr/>
          </p:nvSpPr>
          <p:spPr bwMode="auto">
            <a:xfrm>
              <a:off x="1152" y="33"/>
              <a:ext cx="2999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r>
                <a:rPr lang="en-US" altLang="nl-NL" sz="3200">
                  <a:latin typeface="Arial" charset="0"/>
                </a:rPr>
                <a:t>Determining third number</a:t>
              </a:r>
              <a:endParaRPr lang="en-US" altLang="nl-NL" sz="2400">
                <a:latin typeface="Arial" charset="0"/>
              </a:endParaRPr>
            </a:p>
          </p:txBody>
        </p:sp>
        <p:sp>
          <p:nvSpPr>
            <p:cNvPr id="29724" name="Text Box 7"/>
            <p:cNvSpPr txBox="1">
              <a:spLocks noChangeArrowheads="1"/>
            </p:cNvSpPr>
            <p:nvPr/>
          </p:nvSpPr>
          <p:spPr bwMode="auto">
            <a:xfrm>
              <a:off x="2213" y="288"/>
              <a:ext cx="707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r>
                <a:rPr lang="en-US" altLang="nl-NL" sz="2400">
                  <a:solidFill>
                    <a:srgbClr val="FF3300"/>
                  </a:solidFill>
                  <a:latin typeface="Arial" charset="0"/>
                </a:rPr>
                <a:t>        x</a:t>
              </a:r>
              <a:r>
                <a:rPr lang="en-US" altLang="nl-NL" sz="2400" baseline="30000">
                  <a:solidFill>
                    <a:srgbClr val="FF3300"/>
                  </a:solidFill>
                  <a:latin typeface="Arial" charset="0"/>
                </a:rPr>
                <a:t>3</a:t>
              </a:r>
              <a:endParaRPr lang="en-US" altLang="nl-NL" sz="2400">
                <a:latin typeface="Arial" charset="0"/>
              </a:endParaRPr>
            </a:p>
          </p:txBody>
        </p:sp>
      </p:grpSp>
      <p:sp>
        <p:nvSpPr>
          <p:cNvPr id="29699" name="Text Box 8"/>
          <p:cNvSpPr txBox="1">
            <a:spLocks noChangeArrowheads="1"/>
          </p:cNvSpPr>
          <p:nvPr/>
        </p:nvSpPr>
        <p:spPr bwMode="auto">
          <a:xfrm>
            <a:off x="5891213" y="-12700"/>
            <a:ext cx="8890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altLang="nl-NL" sz="2000">
                <a:latin typeface="Arial" charset="0"/>
              </a:rPr>
              <a:t>TO1.3</a:t>
            </a:r>
          </a:p>
        </p:txBody>
      </p:sp>
      <p:grpSp>
        <p:nvGrpSpPr>
          <p:cNvPr id="3" name="Group 9"/>
          <p:cNvGrpSpPr>
            <a:grpSpLocks/>
          </p:cNvGrpSpPr>
          <p:nvPr/>
        </p:nvGrpSpPr>
        <p:grpSpPr bwMode="auto">
          <a:xfrm>
            <a:off x="1741488" y="3943350"/>
            <a:ext cx="4014787" cy="461963"/>
            <a:chOff x="1097" y="2574"/>
            <a:chExt cx="2529" cy="291"/>
          </a:xfrm>
        </p:grpSpPr>
        <p:sp>
          <p:nvSpPr>
            <p:cNvPr id="29721" name="Text Box 10"/>
            <p:cNvSpPr txBox="1">
              <a:spLocks noChangeArrowheads="1"/>
            </p:cNvSpPr>
            <p:nvPr/>
          </p:nvSpPr>
          <p:spPr bwMode="auto">
            <a:xfrm>
              <a:off x="1097" y="2574"/>
              <a:ext cx="33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r>
                <a:rPr lang="en-US" altLang="nl-NL" sz="2400">
                  <a:latin typeface="Arial" charset="0"/>
                </a:rPr>
                <a:t>€0</a:t>
              </a:r>
            </a:p>
          </p:txBody>
        </p:sp>
        <p:sp>
          <p:nvSpPr>
            <p:cNvPr id="29722" name="Text Box 11"/>
            <p:cNvSpPr txBox="1">
              <a:spLocks noChangeArrowheads="1"/>
            </p:cNvSpPr>
            <p:nvPr/>
          </p:nvSpPr>
          <p:spPr bwMode="auto">
            <a:xfrm>
              <a:off x="3296" y="2577"/>
              <a:ext cx="33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r>
                <a:rPr lang="en-US" altLang="nl-NL" sz="2400">
                  <a:latin typeface="Arial" charset="0"/>
                </a:rPr>
                <a:t>€9</a:t>
              </a:r>
            </a:p>
          </p:txBody>
        </p:sp>
      </p:grpSp>
      <p:grpSp>
        <p:nvGrpSpPr>
          <p:cNvPr id="4" name="Group 12"/>
          <p:cNvGrpSpPr>
            <a:grpSpLocks/>
          </p:cNvGrpSpPr>
          <p:nvPr/>
        </p:nvGrpSpPr>
        <p:grpSpPr bwMode="auto">
          <a:xfrm>
            <a:off x="298450" y="1914525"/>
            <a:ext cx="4967288" cy="2819400"/>
            <a:chOff x="188" y="1296"/>
            <a:chExt cx="3129" cy="1776"/>
          </a:xfrm>
        </p:grpSpPr>
        <p:grpSp>
          <p:nvGrpSpPr>
            <p:cNvPr id="29708" name="Group 13"/>
            <p:cNvGrpSpPr>
              <a:grpSpLocks/>
            </p:cNvGrpSpPr>
            <p:nvPr/>
          </p:nvGrpSpPr>
          <p:grpSpPr bwMode="auto">
            <a:xfrm>
              <a:off x="188" y="1443"/>
              <a:ext cx="924" cy="1471"/>
              <a:chOff x="188" y="1443"/>
              <a:chExt cx="924" cy="1471"/>
            </a:xfrm>
          </p:grpSpPr>
          <p:sp>
            <p:nvSpPr>
              <p:cNvPr id="29716" name="Text Box 14"/>
              <p:cNvSpPr txBox="1">
                <a:spLocks noChangeArrowheads="1"/>
              </p:cNvSpPr>
              <p:nvPr/>
            </p:nvSpPr>
            <p:spPr bwMode="auto">
              <a:xfrm>
                <a:off x="613" y="2683"/>
                <a:ext cx="276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9pPr>
              </a:lstStyle>
              <a:p>
                <a:r>
                  <a:rPr lang="en-US" altLang="nl-NL">
                    <a:latin typeface="Arial" charset="0"/>
                  </a:rPr>
                  <a:t>⅓ </a:t>
                </a:r>
              </a:p>
            </p:txBody>
          </p:sp>
          <p:sp>
            <p:nvSpPr>
              <p:cNvPr id="29717" name="Text Box 15"/>
              <p:cNvSpPr txBox="1">
                <a:spLocks noChangeArrowheads="1"/>
              </p:cNvSpPr>
              <p:nvPr/>
            </p:nvSpPr>
            <p:spPr bwMode="auto">
              <a:xfrm>
                <a:off x="614" y="1443"/>
                <a:ext cx="276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9pPr>
              </a:lstStyle>
              <a:p>
                <a:r>
                  <a:rPr lang="en-US" altLang="nl-NL">
                    <a:latin typeface="Arial" charset="0"/>
                  </a:rPr>
                  <a:t>⅔ </a:t>
                </a:r>
              </a:p>
            </p:txBody>
          </p:sp>
          <p:sp>
            <p:nvSpPr>
              <p:cNvPr id="29718" name="Freeform 16"/>
              <p:cNvSpPr>
                <a:spLocks/>
              </p:cNvSpPr>
              <p:nvPr/>
            </p:nvSpPr>
            <p:spPr bwMode="auto">
              <a:xfrm>
                <a:off x="272" y="1632"/>
                <a:ext cx="840" cy="537"/>
              </a:xfrm>
              <a:custGeom>
                <a:avLst/>
                <a:gdLst>
                  <a:gd name="T0" fmla="*/ 0 w 576"/>
                  <a:gd name="T1" fmla="*/ 2003 h 144"/>
                  <a:gd name="T2" fmla="*/ 204 w 576"/>
                  <a:gd name="T3" fmla="*/ 0 h 144"/>
                  <a:gd name="T4" fmla="*/ 1225 w 576"/>
                  <a:gd name="T5" fmla="*/ 0 h 144"/>
                  <a:gd name="T6" fmla="*/ 0 60000 65536"/>
                  <a:gd name="T7" fmla="*/ 0 60000 65536"/>
                  <a:gd name="T8" fmla="*/ 0 60000 65536"/>
                  <a:gd name="T9" fmla="*/ 0 w 576"/>
                  <a:gd name="T10" fmla="*/ 0 h 144"/>
                  <a:gd name="T11" fmla="*/ 576 w 576"/>
                  <a:gd name="T12" fmla="*/ 144 h 14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576" h="144">
                    <a:moveTo>
                      <a:pt x="0" y="144"/>
                    </a:moveTo>
                    <a:lnTo>
                      <a:pt x="96" y="0"/>
                    </a:lnTo>
                    <a:lnTo>
                      <a:pt x="576" y="0"/>
                    </a:ln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9pPr>
              </a:lstStyle>
              <a:p>
                <a:endParaRPr lang="nl-NL" altLang="nl-NL"/>
              </a:p>
            </p:txBody>
          </p:sp>
          <p:sp>
            <p:nvSpPr>
              <p:cNvPr id="29719" name="Freeform 17"/>
              <p:cNvSpPr>
                <a:spLocks/>
              </p:cNvSpPr>
              <p:nvPr/>
            </p:nvSpPr>
            <p:spPr bwMode="auto">
              <a:xfrm flipV="1">
                <a:off x="272" y="2178"/>
                <a:ext cx="840" cy="537"/>
              </a:xfrm>
              <a:custGeom>
                <a:avLst/>
                <a:gdLst>
                  <a:gd name="T0" fmla="*/ 0 w 576"/>
                  <a:gd name="T1" fmla="*/ 2003 h 144"/>
                  <a:gd name="T2" fmla="*/ 204 w 576"/>
                  <a:gd name="T3" fmla="*/ 0 h 144"/>
                  <a:gd name="T4" fmla="*/ 1225 w 576"/>
                  <a:gd name="T5" fmla="*/ 0 h 144"/>
                  <a:gd name="T6" fmla="*/ 0 60000 65536"/>
                  <a:gd name="T7" fmla="*/ 0 60000 65536"/>
                  <a:gd name="T8" fmla="*/ 0 60000 65536"/>
                  <a:gd name="T9" fmla="*/ 0 w 576"/>
                  <a:gd name="T10" fmla="*/ 0 h 144"/>
                  <a:gd name="T11" fmla="*/ 576 w 576"/>
                  <a:gd name="T12" fmla="*/ 144 h 14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576" h="144">
                    <a:moveTo>
                      <a:pt x="0" y="144"/>
                    </a:moveTo>
                    <a:lnTo>
                      <a:pt x="96" y="0"/>
                    </a:lnTo>
                    <a:lnTo>
                      <a:pt x="576" y="0"/>
                    </a:ln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9pPr>
              </a:lstStyle>
              <a:p>
                <a:endParaRPr lang="nl-NL" altLang="nl-NL"/>
              </a:p>
            </p:txBody>
          </p:sp>
          <p:sp>
            <p:nvSpPr>
              <p:cNvPr id="29720" name="Oval 18"/>
              <p:cNvSpPr>
                <a:spLocks noChangeArrowheads="1"/>
              </p:cNvSpPr>
              <p:nvPr/>
            </p:nvSpPr>
            <p:spPr bwMode="auto">
              <a:xfrm>
                <a:off x="188" y="2065"/>
                <a:ext cx="227" cy="227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9pPr>
              </a:lstStyle>
              <a:p>
                <a:endParaRPr lang="nl-NL" altLang="nl-NL"/>
              </a:p>
            </p:txBody>
          </p:sp>
        </p:grpSp>
        <p:grpSp>
          <p:nvGrpSpPr>
            <p:cNvPr id="29709" name="Group 19"/>
            <p:cNvGrpSpPr>
              <a:grpSpLocks/>
            </p:cNvGrpSpPr>
            <p:nvPr/>
          </p:nvGrpSpPr>
          <p:grpSpPr bwMode="auto">
            <a:xfrm>
              <a:off x="2393" y="1446"/>
              <a:ext cx="924" cy="1465"/>
              <a:chOff x="2393" y="1446"/>
              <a:chExt cx="924" cy="1465"/>
            </a:xfrm>
          </p:grpSpPr>
          <p:sp>
            <p:nvSpPr>
              <p:cNvPr id="29711" name="Text Box 20"/>
              <p:cNvSpPr txBox="1">
                <a:spLocks noChangeArrowheads="1"/>
              </p:cNvSpPr>
              <p:nvPr/>
            </p:nvSpPr>
            <p:spPr bwMode="auto">
              <a:xfrm>
                <a:off x="2818" y="2680"/>
                <a:ext cx="276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9pPr>
              </a:lstStyle>
              <a:p>
                <a:r>
                  <a:rPr lang="en-US" altLang="nl-NL">
                    <a:latin typeface="Arial" charset="0"/>
                  </a:rPr>
                  <a:t>⅓ </a:t>
                </a:r>
              </a:p>
            </p:txBody>
          </p:sp>
          <p:sp>
            <p:nvSpPr>
              <p:cNvPr id="29712" name="Text Box 21"/>
              <p:cNvSpPr txBox="1">
                <a:spLocks noChangeArrowheads="1"/>
              </p:cNvSpPr>
              <p:nvPr/>
            </p:nvSpPr>
            <p:spPr bwMode="auto">
              <a:xfrm>
                <a:off x="2819" y="1446"/>
                <a:ext cx="276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9pPr>
              </a:lstStyle>
              <a:p>
                <a:r>
                  <a:rPr lang="en-US" altLang="nl-NL">
                    <a:latin typeface="Arial" charset="0"/>
                  </a:rPr>
                  <a:t>⅔ </a:t>
                </a:r>
              </a:p>
            </p:txBody>
          </p:sp>
          <p:sp>
            <p:nvSpPr>
              <p:cNvPr id="29713" name="Freeform 22"/>
              <p:cNvSpPr>
                <a:spLocks/>
              </p:cNvSpPr>
              <p:nvPr/>
            </p:nvSpPr>
            <p:spPr bwMode="auto">
              <a:xfrm>
                <a:off x="2477" y="1635"/>
                <a:ext cx="840" cy="537"/>
              </a:xfrm>
              <a:custGeom>
                <a:avLst/>
                <a:gdLst>
                  <a:gd name="T0" fmla="*/ 0 w 576"/>
                  <a:gd name="T1" fmla="*/ 2003 h 144"/>
                  <a:gd name="T2" fmla="*/ 204 w 576"/>
                  <a:gd name="T3" fmla="*/ 0 h 144"/>
                  <a:gd name="T4" fmla="*/ 1225 w 576"/>
                  <a:gd name="T5" fmla="*/ 0 h 144"/>
                  <a:gd name="T6" fmla="*/ 0 60000 65536"/>
                  <a:gd name="T7" fmla="*/ 0 60000 65536"/>
                  <a:gd name="T8" fmla="*/ 0 60000 65536"/>
                  <a:gd name="T9" fmla="*/ 0 w 576"/>
                  <a:gd name="T10" fmla="*/ 0 h 144"/>
                  <a:gd name="T11" fmla="*/ 576 w 576"/>
                  <a:gd name="T12" fmla="*/ 144 h 14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576" h="144">
                    <a:moveTo>
                      <a:pt x="0" y="144"/>
                    </a:moveTo>
                    <a:lnTo>
                      <a:pt x="96" y="0"/>
                    </a:lnTo>
                    <a:lnTo>
                      <a:pt x="576" y="0"/>
                    </a:ln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9pPr>
              </a:lstStyle>
              <a:p>
                <a:endParaRPr lang="nl-NL" altLang="nl-NL"/>
              </a:p>
            </p:txBody>
          </p:sp>
          <p:sp>
            <p:nvSpPr>
              <p:cNvPr id="29714" name="Freeform 23"/>
              <p:cNvSpPr>
                <a:spLocks/>
              </p:cNvSpPr>
              <p:nvPr/>
            </p:nvSpPr>
            <p:spPr bwMode="auto">
              <a:xfrm flipV="1">
                <a:off x="2477" y="2175"/>
                <a:ext cx="840" cy="537"/>
              </a:xfrm>
              <a:custGeom>
                <a:avLst/>
                <a:gdLst>
                  <a:gd name="T0" fmla="*/ 0 w 576"/>
                  <a:gd name="T1" fmla="*/ 2003 h 144"/>
                  <a:gd name="T2" fmla="*/ 204 w 576"/>
                  <a:gd name="T3" fmla="*/ 0 h 144"/>
                  <a:gd name="T4" fmla="*/ 1225 w 576"/>
                  <a:gd name="T5" fmla="*/ 0 h 144"/>
                  <a:gd name="T6" fmla="*/ 0 60000 65536"/>
                  <a:gd name="T7" fmla="*/ 0 60000 65536"/>
                  <a:gd name="T8" fmla="*/ 0 60000 65536"/>
                  <a:gd name="T9" fmla="*/ 0 w 576"/>
                  <a:gd name="T10" fmla="*/ 0 h 144"/>
                  <a:gd name="T11" fmla="*/ 576 w 576"/>
                  <a:gd name="T12" fmla="*/ 144 h 14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576" h="144">
                    <a:moveTo>
                      <a:pt x="0" y="144"/>
                    </a:moveTo>
                    <a:lnTo>
                      <a:pt x="96" y="0"/>
                    </a:lnTo>
                    <a:lnTo>
                      <a:pt x="576" y="0"/>
                    </a:ln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9pPr>
              </a:lstStyle>
              <a:p>
                <a:endParaRPr lang="nl-NL" altLang="nl-NL"/>
              </a:p>
            </p:txBody>
          </p:sp>
          <p:sp>
            <p:nvSpPr>
              <p:cNvPr id="29715" name="Oval 24"/>
              <p:cNvSpPr>
                <a:spLocks noChangeArrowheads="1"/>
              </p:cNvSpPr>
              <p:nvPr/>
            </p:nvSpPr>
            <p:spPr bwMode="auto">
              <a:xfrm>
                <a:off x="2393" y="2062"/>
                <a:ext cx="227" cy="227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9pPr>
              </a:lstStyle>
              <a:p>
                <a:endParaRPr lang="nl-NL" altLang="nl-NL"/>
              </a:p>
            </p:txBody>
          </p:sp>
        </p:grpSp>
        <p:sp>
          <p:nvSpPr>
            <p:cNvPr id="29710" name="Line 25"/>
            <p:cNvSpPr>
              <a:spLocks noChangeShapeType="1"/>
            </p:cNvSpPr>
            <p:nvPr/>
          </p:nvSpPr>
          <p:spPr bwMode="auto">
            <a:xfrm>
              <a:off x="2140" y="1296"/>
              <a:ext cx="0" cy="177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nl-NL"/>
            </a:p>
          </p:txBody>
        </p:sp>
      </p:grpSp>
      <p:grpSp>
        <p:nvGrpSpPr>
          <p:cNvPr id="7" name="Group 26"/>
          <p:cNvGrpSpPr>
            <a:grpSpLocks/>
          </p:cNvGrpSpPr>
          <p:nvPr/>
        </p:nvGrpSpPr>
        <p:grpSpPr bwMode="auto">
          <a:xfrm>
            <a:off x="4565650" y="1011238"/>
            <a:ext cx="2178050" cy="1550987"/>
            <a:chOff x="2876" y="727"/>
            <a:chExt cx="1372" cy="977"/>
          </a:xfrm>
        </p:grpSpPr>
        <p:sp>
          <p:nvSpPr>
            <p:cNvPr id="29705" name="Text Box 27"/>
            <p:cNvSpPr txBox="1">
              <a:spLocks noChangeArrowheads="1"/>
            </p:cNvSpPr>
            <p:nvPr/>
          </p:nvSpPr>
          <p:spPr bwMode="auto">
            <a:xfrm>
              <a:off x="3332" y="1416"/>
              <a:ext cx="275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r>
                <a:rPr lang="en-US" altLang="nl-NL" sz="2400">
                  <a:latin typeface="Arial" charset="0"/>
                </a:rPr>
                <a:t>...</a:t>
              </a:r>
            </a:p>
          </p:txBody>
        </p:sp>
        <p:sp>
          <p:nvSpPr>
            <p:cNvPr id="29706" name="Text Box 28"/>
            <p:cNvSpPr txBox="1">
              <a:spLocks noChangeArrowheads="1"/>
            </p:cNvSpPr>
            <p:nvPr/>
          </p:nvSpPr>
          <p:spPr bwMode="auto">
            <a:xfrm>
              <a:off x="2876" y="727"/>
              <a:ext cx="1372" cy="31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pPr>
                <a:lnSpc>
                  <a:spcPct val="70000"/>
                </a:lnSpc>
              </a:pPr>
              <a:r>
                <a:rPr lang="en-US" altLang="nl-NL">
                  <a:solidFill>
                    <a:schemeClr val="accent2"/>
                  </a:solidFill>
                  <a:latin typeface="Arial" charset="0"/>
                </a:rPr>
                <a:t>First substitute your</a:t>
              </a:r>
            </a:p>
            <a:p>
              <a:pPr>
                <a:lnSpc>
                  <a:spcPct val="80000"/>
                </a:lnSpc>
              </a:pPr>
              <a:r>
                <a:rPr lang="en-US" altLang="nl-NL">
                  <a:solidFill>
                    <a:schemeClr val="accent2"/>
                  </a:solidFill>
                  <a:latin typeface="Arial" charset="0"/>
                </a:rPr>
                <a:t>value x</a:t>
              </a:r>
              <a:r>
                <a:rPr lang="en-US" altLang="nl-NL" baseline="30000">
                  <a:solidFill>
                    <a:schemeClr val="accent2"/>
                  </a:solidFill>
                  <a:latin typeface="Arial" charset="0"/>
                </a:rPr>
                <a:t>2</a:t>
              </a:r>
              <a:r>
                <a:rPr lang="en-US" altLang="nl-NL">
                  <a:solidFill>
                    <a:schemeClr val="accent2"/>
                  </a:solidFill>
                  <a:latin typeface="Arial" charset="0"/>
                </a:rPr>
                <a:t> here.</a:t>
              </a:r>
              <a:endParaRPr lang="en-US" altLang="nl-NL" sz="2000">
                <a:solidFill>
                  <a:schemeClr val="accent2"/>
                </a:solidFill>
                <a:latin typeface="Arial" charset="0"/>
              </a:endParaRPr>
            </a:p>
          </p:txBody>
        </p:sp>
        <p:cxnSp>
          <p:nvCxnSpPr>
            <p:cNvPr id="29707" name="AutoShape 29"/>
            <p:cNvCxnSpPr>
              <a:cxnSpLocks noChangeShapeType="1"/>
            </p:cNvCxnSpPr>
            <p:nvPr/>
          </p:nvCxnSpPr>
          <p:spPr bwMode="auto">
            <a:xfrm rot="-5400000">
              <a:off x="3404" y="1088"/>
              <a:ext cx="384" cy="288"/>
            </a:xfrm>
            <a:prstGeom prst="curvedConnector3">
              <a:avLst>
                <a:gd name="adj1" fmla="val 50000"/>
              </a:avLst>
            </a:prstGeom>
            <a:noFill/>
            <a:ln w="19050" cap="rnd">
              <a:solidFill>
                <a:schemeClr val="accent2"/>
              </a:solidFill>
              <a:prstDash val="sysDot"/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sp>
        <p:nvSpPr>
          <p:cNvPr id="30752" name="Text Box 32"/>
          <p:cNvSpPr txBox="1">
            <a:spLocks noChangeArrowheads="1"/>
          </p:cNvSpPr>
          <p:nvPr/>
        </p:nvSpPr>
        <p:spPr bwMode="auto">
          <a:xfrm>
            <a:off x="654050" y="5410200"/>
            <a:ext cx="5378450" cy="173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>
              <a:lnSpc>
                <a:spcPct val="120000"/>
              </a:lnSpc>
              <a:buFont typeface="Arial" charset="0"/>
              <a:buChar char="-"/>
            </a:pPr>
            <a:r>
              <a:rPr lang="en-US" altLang="nl-NL">
                <a:latin typeface="Arial" charset="0"/>
              </a:rPr>
              <a:t>   You have substituted your value </a:t>
            </a:r>
            <a:r>
              <a:rPr lang="en-US" altLang="nl-NL" sz="2400">
                <a:solidFill>
                  <a:schemeClr val="accent2"/>
                </a:solidFill>
                <a:latin typeface="Arial" charset="0"/>
              </a:rPr>
              <a:t>x</a:t>
            </a:r>
            <a:r>
              <a:rPr lang="en-US" altLang="nl-NL" sz="2400" baseline="30000">
                <a:solidFill>
                  <a:schemeClr val="accent2"/>
                </a:solidFill>
                <a:latin typeface="Arial" charset="0"/>
              </a:rPr>
              <a:t>2</a:t>
            </a:r>
            <a:r>
              <a:rPr lang="en-US" altLang="nl-NL">
                <a:latin typeface="Arial" charset="0"/>
              </a:rPr>
              <a:t>.</a:t>
            </a:r>
          </a:p>
          <a:p>
            <a:pPr>
              <a:lnSpc>
                <a:spcPct val="120000"/>
              </a:lnSpc>
              <a:buFont typeface="Arial" charset="0"/>
              <a:buChar char="-"/>
            </a:pPr>
            <a:r>
              <a:rPr lang="en-US" altLang="nl-NL">
                <a:latin typeface="Arial" charset="0"/>
              </a:rPr>
              <a:t>   Determine your switching value of </a:t>
            </a:r>
            <a:r>
              <a:rPr lang="en-US" altLang="nl-NL" sz="2400" b="1">
                <a:solidFill>
                  <a:srgbClr val="FF0000"/>
                </a:solidFill>
                <a:latin typeface="Arial" charset="0"/>
              </a:rPr>
              <a:t>X</a:t>
            </a:r>
            <a:r>
              <a:rPr lang="en-US" altLang="nl-NL">
                <a:latin typeface="Arial" charset="0"/>
              </a:rPr>
              <a:t> again. </a:t>
            </a:r>
          </a:p>
          <a:p>
            <a:pPr>
              <a:lnSpc>
                <a:spcPct val="120000"/>
              </a:lnSpc>
              <a:buFont typeface="Arial" charset="0"/>
              <a:buChar char="-"/>
            </a:pPr>
            <a:r>
              <a:rPr lang="en-US" altLang="nl-NL">
                <a:latin typeface="Arial" charset="0"/>
              </a:rPr>
              <a:t>   We call it </a:t>
            </a:r>
            <a:r>
              <a:rPr lang="en-US" altLang="nl-NL" sz="2400">
                <a:solidFill>
                  <a:srgbClr val="FF0000"/>
                </a:solidFill>
                <a:latin typeface="Arial" charset="0"/>
              </a:rPr>
              <a:t>x</a:t>
            </a:r>
            <a:r>
              <a:rPr lang="en-US" altLang="nl-NL" sz="2400" baseline="30000">
                <a:solidFill>
                  <a:srgbClr val="FF0000"/>
                </a:solidFill>
                <a:latin typeface="Arial" charset="0"/>
              </a:rPr>
              <a:t>3 </a:t>
            </a:r>
            <a:r>
              <a:rPr lang="en-US" altLang="nl-NL">
                <a:latin typeface="Arial" charset="0"/>
              </a:rPr>
              <a:t>(obviously, </a:t>
            </a:r>
            <a:r>
              <a:rPr lang="en-US" altLang="nl-NL" sz="2400">
                <a:solidFill>
                  <a:srgbClr val="FF0000"/>
                </a:solidFill>
                <a:latin typeface="Arial" charset="0"/>
              </a:rPr>
              <a:t>x</a:t>
            </a:r>
            <a:r>
              <a:rPr lang="en-US" altLang="nl-NL" sz="2400" baseline="30000">
                <a:solidFill>
                  <a:srgbClr val="FF0000"/>
                </a:solidFill>
                <a:latin typeface="Arial" charset="0"/>
              </a:rPr>
              <a:t>3</a:t>
            </a:r>
            <a:r>
              <a:rPr lang="en-US" altLang="nl-NL" sz="2400">
                <a:latin typeface="Arial" charset="0"/>
              </a:rPr>
              <a:t> &gt; </a:t>
            </a:r>
            <a:r>
              <a:rPr lang="en-US" altLang="nl-NL" sz="2400">
                <a:solidFill>
                  <a:schemeClr val="accent2"/>
                </a:solidFill>
                <a:latin typeface="Arial" charset="0"/>
              </a:rPr>
              <a:t>x</a:t>
            </a:r>
            <a:r>
              <a:rPr lang="en-US" altLang="nl-NL" sz="2400" baseline="30000">
                <a:solidFill>
                  <a:schemeClr val="accent2"/>
                </a:solidFill>
                <a:latin typeface="Arial" charset="0"/>
              </a:rPr>
              <a:t>2</a:t>
            </a:r>
            <a:r>
              <a:rPr lang="en-US" altLang="nl-NL">
                <a:latin typeface="Arial" charset="0"/>
              </a:rPr>
              <a:t>).</a:t>
            </a:r>
            <a:endParaRPr lang="en-US" altLang="nl-NL" sz="2400" baseline="30000">
              <a:solidFill>
                <a:srgbClr val="FF0000"/>
              </a:solidFill>
              <a:latin typeface="Arial" charset="0"/>
            </a:endParaRPr>
          </a:p>
          <a:p>
            <a:pPr>
              <a:lnSpc>
                <a:spcPct val="120000"/>
              </a:lnSpc>
              <a:buFont typeface="Arial" charset="0"/>
              <a:buChar char="-"/>
            </a:pPr>
            <a:r>
              <a:rPr lang="en-US" altLang="nl-NL">
                <a:latin typeface="Arial" charset="0"/>
              </a:rPr>
              <a:t>   Fill it in below and on page TO1.0. </a:t>
            </a:r>
          </a:p>
        </p:txBody>
      </p:sp>
      <p:sp>
        <p:nvSpPr>
          <p:cNvPr id="30754" name="Text Box 34"/>
          <p:cNvSpPr txBox="1">
            <a:spLocks noChangeArrowheads="1"/>
          </p:cNvSpPr>
          <p:nvPr/>
        </p:nvSpPr>
        <p:spPr bwMode="auto">
          <a:xfrm>
            <a:off x="2605088" y="7827963"/>
            <a:ext cx="146843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altLang="nl-NL" sz="2400">
                <a:solidFill>
                  <a:srgbClr val="FF0000"/>
                </a:solidFill>
                <a:latin typeface="Arial" charset="0"/>
              </a:rPr>
              <a:t>x</a:t>
            </a:r>
            <a:r>
              <a:rPr lang="en-US" altLang="nl-NL" sz="2400" baseline="30000">
                <a:solidFill>
                  <a:srgbClr val="FF0000"/>
                </a:solidFill>
                <a:latin typeface="Arial" charset="0"/>
              </a:rPr>
              <a:t>3</a:t>
            </a:r>
            <a:r>
              <a:rPr lang="en-US" altLang="nl-NL" sz="2400">
                <a:latin typeface="Arial" charset="0"/>
              </a:rPr>
              <a:t>   =    ...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4" grpId="0"/>
      <p:bldP spid="30752" grpId="0" build="p"/>
      <p:bldP spid="3075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ext Box 2"/>
          <p:cNvSpPr txBox="1">
            <a:spLocks noChangeArrowheads="1"/>
          </p:cNvSpPr>
          <p:nvPr/>
        </p:nvSpPr>
        <p:spPr bwMode="auto">
          <a:xfrm>
            <a:off x="1757363" y="2185988"/>
            <a:ext cx="5572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altLang="nl-NL" sz="2400" b="1">
                <a:latin typeface="Arial" charset="0"/>
              </a:rPr>
              <a:t>€</a:t>
            </a:r>
            <a:r>
              <a:rPr lang="en-US" altLang="nl-NL" sz="2400" b="1">
                <a:solidFill>
                  <a:srgbClr val="FF0000"/>
                </a:solidFill>
                <a:latin typeface="Arial" charset="0"/>
              </a:rPr>
              <a:t>X</a:t>
            </a:r>
            <a:endParaRPr lang="en-US" altLang="nl-NL" sz="2400">
              <a:latin typeface="Arial" charset="0"/>
            </a:endParaRPr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847725" y="128588"/>
            <a:ext cx="5008563" cy="862012"/>
            <a:chOff x="1152" y="33"/>
            <a:chExt cx="3155" cy="543"/>
          </a:xfrm>
        </p:grpSpPr>
        <p:sp>
          <p:nvSpPr>
            <p:cNvPr id="31771" name="Text Box 4"/>
            <p:cNvSpPr txBox="1">
              <a:spLocks noChangeArrowheads="1"/>
            </p:cNvSpPr>
            <p:nvPr/>
          </p:nvSpPr>
          <p:spPr bwMode="auto">
            <a:xfrm>
              <a:off x="1152" y="33"/>
              <a:ext cx="3155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r>
                <a:rPr lang="en-US" altLang="nl-NL" sz="3200">
                  <a:latin typeface="Arial" charset="0"/>
                </a:rPr>
                <a:t>Determining fourth number</a:t>
              </a:r>
              <a:endParaRPr lang="en-US" altLang="nl-NL" sz="2400">
                <a:latin typeface="Arial" charset="0"/>
              </a:endParaRPr>
            </a:p>
          </p:txBody>
        </p:sp>
        <p:sp>
          <p:nvSpPr>
            <p:cNvPr id="31772" name="Text Box 5"/>
            <p:cNvSpPr txBox="1">
              <a:spLocks noChangeArrowheads="1"/>
            </p:cNvSpPr>
            <p:nvPr/>
          </p:nvSpPr>
          <p:spPr bwMode="auto">
            <a:xfrm>
              <a:off x="2213" y="288"/>
              <a:ext cx="707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r>
                <a:rPr lang="en-US" altLang="nl-NL" sz="2400">
                  <a:solidFill>
                    <a:srgbClr val="FF3300"/>
                  </a:solidFill>
                  <a:latin typeface="Arial" charset="0"/>
                </a:rPr>
                <a:t>        x</a:t>
              </a:r>
              <a:r>
                <a:rPr lang="en-US" altLang="nl-NL" sz="2400" baseline="30000">
                  <a:solidFill>
                    <a:srgbClr val="FF3300"/>
                  </a:solidFill>
                  <a:latin typeface="Arial" charset="0"/>
                </a:rPr>
                <a:t>4</a:t>
              </a:r>
              <a:endParaRPr lang="en-US" altLang="nl-NL" sz="2400">
                <a:latin typeface="Arial" charset="0"/>
              </a:endParaRPr>
            </a:p>
          </p:txBody>
        </p:sp>
      </p:grpSp>
      <p:sp>
        <p:nvSpPr>
          <p:cNvPr id="31747" name="Text Box 6"/>
          <p:cNvSpPr txBox="1">
            <a:spLocks noChangeArrowheads="1"/>
          </p:cNvSpPr>
          <p:nvPr/>
        </p:nvSpPr>
        <p:spPr bwMode="auto">
          <a:xfrm>
            <a:off x="5919788" y="-17463"/>
            <a:ext cx="889000" cy="3968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altLang="nl-NL" sz="2000">
                <a:latin typeface="Arial" charset="0"/>
              </a:rPr>
              <a:t>TO1.4</a:t>
            </a:r>
          </a:p>
        </p:txBody>
      </p:sp>
      <p:grpSp>
        <p:nvGrpSpPr>
          <p:cNvPr id="3" name="Group 7"/>
          <p:cNvGrpSpPr>
            <a:grpSpLocks/>
          </p:cNvGrpSpPr>
          <p:nvPr/>
        </p:nvGrpSpPr>
        <p:grpSpPr bwMode="auto">
          <a:xfrm>
            <a:off x="1741488" y="3943350"/>
            <a:ext cx="4014787" cy="461963"/>
            <a:chOff x="1097" y="2574"/>
            <a:chExt cx="2529" cy="291"/>
          </a:xfrm>
        </p:grpSpPr>
        <p:sp>
          <p:nvSpPr>
            <p:cNvPr id="31769" name="Text Box 8"/>
            <p:cNvSpPr txBox="1">
              <a:spLocks noChangeArrowheads="1"/>
            </p:cNvSpPr>
            <p:nvPr/>
          </p:nvSpPr>
          <p:spPr bwMode="auto">
            <a:xfrm>
              <a:off x="1097" y="2574"/>
              <a:ext cx="33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r>
                <a:rPr lang="en-US" altLang="nl-NL" sz="2400">
                  <a:latin typeface="Arial" charset="0"/>
                </a:rPr>
                <a:t>€0</a:t>
              </a:r>
            </a:p>
          </p:txBody>
        </p:sp>
        <p:sp>
          <p:nvSpPr>
            <p:cNvPr id="31770" name="Text Box 9"/>
            <p:cNvSpPr txBox="1">
              <a:spLocks noChangeArrowheads="1"/>
            </p:cNvSpPr>
            <p:nvPr/>
          </p:nvSpPr>
          <p:spPr bwMode="auto">
            <a:xfrm>
              <a:off x="3296" y="2577"/>
              <a:ext cx="33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r>
                <a:rPr lang="en-US" altLang="nl-NL" sz="2400">
                  <a:latin typeface="Arial" charset="0"/>
                </a:rPr>
                <a:t>€9</a:t>
              </a:r>
            </a:p>
          </p:txBody>
        </p:sp>
      </p:grpSp>
      <p:grpSp>
        <p:nvGrpSpPr>
          <p:cNvPr id="4" name="Group 10"/>
          <p:cNvGrpSpPr>
            <a:grpSpLocks/>
          </p:cNvGrpSpPr>
          <p:nvPr/>
        </p:nvGrpSpPr>
        <p:grpSpPr bwMode="auto">
          <a:xfrm>
            <a:off x="298450" y="1914525"/>
            <a:ext cx="4967288" cy="2819400"/>
            <a:chOff x="188" y="1296"/>
            <a:chExt cx="3129" cy="1776"/>
          </a:xfrm>
        </p:grpSpPr>
        <p:grpSp>
          <p:nvGrpSpPr>
            <p:cNvPr id="31756" name="Group 11"/>
            <p:cNvGrpSpPr>
              <a:grpSpLocks/>
            </p:cNvGrpSpPr>
            <p:nvPr/>
          </p:nvGrpSpPr>
          <p:grpSpPr bwMode="auto">
            <a:xfrm>
              <a:off x="188" y="1443"/>
              <a:ext cx="924" cy="1471"/>
              <a:chOff x="188" y="1443"/>
              <a:chExt cx="924" cy="1471"/>
            </a:xfrm>
          </p:grpSpPr>
          <p:sp>
            <p:nvSpPr>
              <p:cNvPr id="31764" name="Text Box 12"/>
              <p:cNvSpPr txBox="1">
                <a:spLocks noChangeArrowheads="1"/>
              </p:cNvSpPr>
              <p:nvPr/>
            </p:nvSpPr>
            <p:spPr bwMode="auto">
              <a:xfrm>
                <a:off x="613" y="2683"/>
                <a:ext cx="276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9pPr>
              </a:lstStyle>
              <a:p>
                <a:r>
                  <a:rPr lang="en-US" altLang="nl-NL">
                    <a:latin typeface="Arial" charset="0"/>
                  </a:rPr>
                  <a:t>⅓ </a:t>
                </a:r>
              </a:p>
            </p:txBody>
          </p:sp>
          <p:sp>
            <p:nvSpPr>
              <p:cNvPr id="31765" name="Text Box 13"/>
              <p:cNvSpPr txBox="1">
                <a:spLocks noChangeArrowheads="1"/>
              </p:cNvSpPr>
              <p:nvPr/>
            </p:nvSpPr>
            <p:spPr bwMode="auto">
              <a:xfrm>
                <a:off x="614" y="1443"/>
                <a:ext cx="276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9pPr>
              </a:lstStyle>
              <a:p>
                <a:r>
                  <a:rPr lang="en-US" altLang="nl-NL">
                    <a:latin typeface="Arial" charset="0"/>
                  </a:rPr>
                  <a:t>⅔ </a:t>
                </a:r>
              </a:p>
            </p:txBody>
          </p:sp>
          <p:sp>
            <p:nvSpPr>
              <p:cNvPr id="31766" name="Freeform 14"/>
              <p:cNvSpPr>
                <a:spLocks/>
              </p:cNvSpPr>
              <p:nvPr/>
            </p:nvSpPr>
            <p:spPr bwMode="auto">
              <a:xfrm>
                <a:off x="272" y="1632"/>
                <a:ext cx="840" cy="537"/>
              </a:xfrm>
              <a:custGeom>
                <a:avLst/>
                <a:gdLst>
                  <a:gd name="T0" fmla="*/ 0 w 576"/>
                  <a:gd name="T1" fmla="*/ 2003 h 144"/>
                  <a:gd name="T2" fmla="*/ 204 w 576"/>
                  <a:gd name="T3" fmla="*/ 0 h 144"/>
                  <a:gd name="T4" fmla="*/ 1225 w 576"/>
                  <a:gd name="T5" fmla="*/ 0 h 144"/>
                  <a:gd name="T6" fmla="*/ 0 60000 65536"/>
                  <a:gd name="T7" fmla="*/ 0 60000 65536"/>
                  <a:gd name="T8" fmla="*/ 0 60000 65536"/>
                  <a:gd name="T9" fmla="*/ 0 w 576"/>
                  <a:gd name="T10" fmla="*/ 0 h 144"/>
                  <a:gd name="T11" fmla="*/ 576 w 576"/>
                  <a:gd name="T12" fmla="*/ 144 h 14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576" h="144">
                    <a:moveTo>
                      <a:pt x="0" y="144"/>
                    </a:moveTo>
                    <a:lnTo>
                      <a:pt x="96" y="0"/>
                    </a:lnTo>
                    <a:lnTo>
                      <a:pt x="576" y="0"/>
                    </a:ln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9pPr>
              </a:lstStyle>
              <a:p>
                <a:endParaRPr lang="nl-NL" altLang="nl-NL"/>
              </a:p>
            </p:txBody>
          </p:sp>
          <p:sp>
            <p:nvSpPr>
              <p:cNvPr id="31767" name="Freeform 15"/>
              <p:cNvSpPr>
                <a:spLocks/>
              </p:cNvSpPr>
              <p:nvPr/>
            </p:nvSpPr>
            <p:spPr bwMode="auto">
              <a:xfrm flipV="1">
                <a:off x="272" y="2178"/>
                <a:ext cx="840" cy="537"/>
              </a:xfrm>
              <a:custGeom>
                <a:avLst/>
                <a:gdLst>
                  <a:gd name="T0" fmla="*/ 0 w 576"/>
                  <a:gd name="T1" fmla="*/ 2003 h 144"/>
                  <a:gd name="T2" fmla="*/ 204 w 576"/>
                  <a:gd name="T3" fmla="*/ 0 h 144"/>
                  <a:gd name="T4" fmla="*/ 1225 w 576"/>
                  <a:gd name="T5" fmla="*/ 0 h 144"/>
                  <a:gd name="T6" fmla="*/ 0 60000 65536"/>
                  <a:gd name="T7" fmla="*/ 0 60000 65536"/>
                  <a:gd name="T8" fmla="*/ 0 60000 65536"/>
                  <a:gd name="T9" fmla="*/ 0 w 576"/>
                  <a:gd name="T10" fmla="*/ 0 h 144"/>
                  <a:gd name="T11" fmla="*/ 576 w 576"/>
                  <a:gd name="T12" fmla="*/ 144 h 14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576" h="144">
                    <a:moveTo>
                      <a:pt x="0" y="144"/>
                    </a:moveTo>
                    <a:lnTo>
                      <a:pt x="96" y="0"/>
                    </a:lnTo>
                    <a:lnTo>
                      <a:pt x="576" y="0"/>
                    </a:ln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9pPr>
              </a:lstStyle>
              <a:p>
                <a:endParaRPr lang="nl-NL" altLang="nl-NL"/>
              </a:p>
            </p:txBody>
          </p:sp>
          <p:sp>
            <p:nvSpPr>
              <p:cNvPr id="31768" name="Oval 16"/>
              <p:cNvSpPr>
                <a:spLocks noChangeArrowheads="1"/>
              </p:cNvSpPr>
              <p:nvPr/>
            </p:nvSpPr>
            <p:spPr bwMode="auto">
              <a:xfrm>
                <a:off x="188" y="2065"/>
                <a:ext cx="227" cy="227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9pPr>
              </a:lstStyle>
              <a:p>
                <a:endParaRPr lang="nl-NL" altLang="nl-NL"/>
              </a:p>
            </p:txBody>
          </p:sp>
        </p:grpSp>
        <p:grpSp>
          <p:nvGrpSpPr>
            <p:cNvPr id="31757" name="Group 17"/>
            <p:cNvGrpSpPr>
              <a:grpSpLocks/>
            </p:cNvGrpSpPr>
            <p:nvPr/>
          </p:nvGrpSpPr>
          <p:grpSpPr bwMode="auto">
            <a:xfrm>
              <a:off x="2393" y="1446"/>
              <a:ext cx="924" cy="1465"/>
              <a:chOff x="2393" y="1446"/>
              <a:chExt cx="924" cy="1465"/>
            </a:xfrm>
          </p:grpSpPr>
          <p:sp>
            <p:nvSpPr>
              <p:cNvPr id="31759" name="Text Box 18"/>
              <p:cNvSpPr txBox="1">
                <a:spLocks noChangeArrowheads="1"/>
              </p:cNvSpPr>
              <p:nvPr/>
            </p:nvSpPr>
            <p:spPr bwMode="auto">
              <a:xfrm>
                <a:off x="2818" y="2680"/>
                <a:ext cx="276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9pPr>
              </a:lstStyle>
              <a:p>
                <a:r>
                  <a:rPr lang="en-US" altLang="nl-NL">
                    <a:latin typeface="Arial" charset="0"/>
                  </a:rPr>
                  <a:t>⅓ </a:t>
                </a:r>
              </a:p>
            </p:txBody>
          </p:sp>
          <p:sp>
            <p:nvSpPr>
              <p:cNvPr id="31760" name="Text Box 19"/>
              <p:cNvSpPr txBox="1">
                <a:spLocks noChangeArrowheads="1"/>
              </p:cNvSpPr>
              <p:nvPr/>
            </p:nvSpPr>
            <p:spPr bwMode="auto">
              <a:xfrm>
                <a:off x="2819" y="1446"/>
                <a:ext cx="276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9pPr>
              </a:lstStyle>
              <a:p>
                <a:r>
                  <a:rPr lang="en-US" altLang="nl-NL">
                    <a:latin typeface="Arial" charset="0"/>
                  </a:rPr>
                  <a:t>⅔ </a:t>
                </a:r>
              </a:p>
            </p:txBody>
          </p:sp>
          <p:sp>
            <p:nvSpPr>
              <p:cNvPr id="31761" name="Freeform 20"/>
              <p:cNvSpPr>
                <a:spLocks/>
              </p:cNvSpPr>
              <p:nvPr/>
            </p:nvSpPr>
            <p:spPr bwMode="auto">
              <a:xfrm>
                <a:off x="2477" y="1635"/>
                <a:ext cx="840" cy="537"/>
              </a:xfrm>
              <a:custGeom>
                <a:avLst/>
                <a:gdLst>
                  <a:gd name="T0" fmla="*/ 0 w 576"/>
                  <a:gd name="T1" fmla="*/ 2003 h 144"/>
                  <a:gd name="T2" fmla="*/ 204 w 576"/>
                  <a:gd name="T3" fmla="*/ 0 h 144"/>
                  <a:gd name="T4" fmla="*/ 1225 w 576"/>
                  <a:gd name="T5" fmla="*/ 0 h 144"/>
                  <a:gd name="T6" fmla="*/ 0 60000 65536"/>
                  <a:gd name="T7" fmla="*/ 0 60000 65536"/>
                  <a:gd name="T8" fmla="*/ 0 60000 65536"/>
                  <a:gd name="T9" fmla="*/ 0 w 576"/>
                  <a:gd name="T10" fmla="*/ 0 h 144"/>
                  <a:gd name="T11" fmla="*/ 576 w 576"/>
                  <a:gd name="T12" fmla="*/ 144 h 14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576" h="144">
                    <a:moveTo>
                      <a:pt x="0" y="144"/>
                    </a:moveTo>
                    <a:lnTo>
                      <a:pt x="96" y="0"/>
                    </a:lnTo>
                    <a:lnTo>
                      <a:pt x="576" y="0"/>
                    </a:ln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9pPr>
              </a:lstStyle>
              <a:p>
                <a:endParaRPr lang="nl-NL" altLang="nl-NL"/>
              </a:p>
            </p:txBody>
          </p:sp>
          <p:sp>
            <p:nvSpPr>
              <p:cNvPr id="31762" name="Freeform 21"/>
              <p:cNvSpPr>
                <a:spLocks/>
              </p:cNvSpPr>
              <p:nvPr/>
            </p:nvSpPr>
            <p:spPr bwMode="auto">
              <a:xfrm flipV="1">
                <a:off x="2477" y="2175"/>
                <a:ext cx="840" cy="537"/>
              </a:xfrm>
              <a:custGeom>
                <a:avLst/>
                <a:gdLst>
                  <a:gd name="T0" fmla="*/ 0 w 576"/>
                  <a:gd name="T1" fmla="*/ 2003 h 144"/>
                  <a:gd name="T2" fmla="*/ 204 w 576"/>
                  <a:gd name="T3" fmla="*/ 0 h 144"/>
                  <a:gd name="T4" fmla="*/ 1225 w 576"/>
                  <a:gd name="T5" fmla="*/ 0 h 144"/>
                  <a:gd name="T6" fmla="*/ 0 60000 65536"/>
                  <a:gd name="T7" fmla="*/ 0 60000 65536"/>
                  <a:gd name="T8" fmla="*/ 0 60000 65536"/>
                  <a:gd name="T9" fmla="*/ 0 w 576"/>
                  <a:gd name="T10" fmla="*/ 0 h 144"/>
                  <a:gd name="T11" fmla="*/ 576 w 576"/>
                  <a:gd name="T12" fmla="*/ 144 h 14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576" h="144">
                    <a:moveTo>
                      <a:pt x="0" y="144"/>
                    </a:moveTo>
                    <a:lnTo>
                      <a:pt x="96" y="0"/>
                    </a:lnTo>
                    <a:lnTo>
                      <a:pt x="576" y="0"/>
                    </a:ln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9pPr>
              </a:lstStyle>
              <a:p>
                <a:endParaRPr lang="nl-NL" altLang="nl-NL"/>
              </a:p>
            </p:txBody>
          </p:sp>
          <p:sp>
            <p:nvSpPr>
              <p:cNvPr id="31763" name="Oval 22"/>
              <p:cNvSpPr>
                <a:spLocks noChangeArrowheads="1"/>
              </p:cNvSpPr>
              <p:nvPr/>
            </p:nvSpPr>
            <p:spPr bwMode="auto">
              <a:xfrm>
                <a:off x="2393" y="2062"/>
                <a:ext cx="227" cy="227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9pPr>
              </a:lstStyle>
              <a:p>
                <a:endParaRPr lang="nl-NL" altLang="nl-NL"/>
              </a:p>
            </p:txBody>
          </p:sp>
        </p:grpSp>
        <p:sp>
          <p:nvSpPr>
            <p:cNvPr id="31758" name="Line 23"/>
            <p:cNvSpPr>
              <a:spLocks noChangeShapeType="1"/>
            </p:cNvSpPr>
            <p:nvPr/>
          </p:nvSpPr>
          <p:spPr bwMode="auto">
            <a:xfrm>
              <a:off x="2140" y="1296"/>
              <a:ext cx="0" cy="177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nl-NL"/>
            </a:p>
          </p:txBody>
        </p:sp>
      </p:grpSp>
      <p:grpSp>
        <p:nvGrpSpPr>
          <p:cNvPr id="7" name="Group 24"/>
          <p:cNvGrpSpPr>
            <a:grpSpLocks/>
          </p:cNvGrpSpPr>
          <p:nvPr/>
        </p:nvGrpSpPr>
        <p:grpSpPr bwMode="auto">
          <a:xfrm>
            <a:off x="4565650" y="1011238"/>
            <a:ext cx="2178050" cy="1550987"/>
            <a:chOff x="2876" y="727"/>
            <a:chExt cx="1372" cy="977"/>
          </a:xfrm>
        </p:grpSpPr>
        <p:sp>
          <p:nvSpPr>
            <p:cNvPr id="31753" name="Text Box 25"/>
            <p:cNvSpPr txBox="1">
              <a:spLocks noChangeArrowheads="1"/>
            </p:cNvSpPr>
            <p:nvPr/>
          </p:nvSpPr>
          <p:spPr bwMode="auto">
            <a:xfrm>
              <a:off x="3332" y="1416"/>
              <a:ext cx="275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r>
                <a:rPr lang="en-US" altLang="nl-NL" sz="2400">
                  <a:latin typeface="Arial" charset="0"/>
                </a:rPr>
                <a:t>...</a:t>
              </a:r>
            </a:p>
          </p:txBody>
        </p:sp>
        <p:sp>
          <p:nvSpPr>
            <p:cNvPr id="31754" name="Text Box 26"/>
            <p:cNvSpPr txBox="1">
              <a:spLocks noChangeArrowheads="1"/>
            </p:cNvSpPr>
            <p:nvPr/>
          </p:nvSpPr>
          <p:spPr bwMode="auto">
            <a:xfrm>
              <a:off x="2876" y="727"/>
              <a:ext cx="1372" cy="31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pPr>
                <a:lnSpc>
                  <a:spcPct val="70000"/>
                </a:lnSpc>
              </a:pPr>
              <a:r>
                <a:rPr lang="en-US" altLang="nl-NL">
                  <a:solidFill>
                    <a:schemeClr val="accent2"/>
                  </a:solidFill>
                  <a:latin typeface="Arial" charset="0"/>
                </a:rPr>
                <a:t>First substitute your</a:t>
              </a:r>
            </a:p>
            <a:p>
              <a:pPr>
                <a:lnSpc>
                  <a:spcPct val="80000"/>
                </a:lnSpc>
              </a:pPr>
              <a:r>
                <a:rPr lang="en-US" altLang="nl-NL">
                  <a:solidFill>
                    <a:schemeClr val="accent2"/>
                  </a:solidFill>
                  <a:latin typeface="Arial" charset="0"/>
                </a:rPr>
                <a:t>value x</a:t>
              </a:r>
              <a:r>
                <a:rPr lang="en-US" altLang="nl-NL" baseline="30000">
                  <a:solidFill>
                    <a:schemeClr val="accent2"/>
                  </a:solidFill>
                  <a:latin typeface="Arial" charset="0"/>
                </a:rPr>
                <a:t>3</a:t>
              </a:r>
              <a:r>
                <a:rPr lang="en-US" altLang="nl-NL">
                  <a:solidFill>
                    <a:schemeClr val="accent2"/>
                  </a:solidFill>
                  <a:latin typeface="Arial" charset="0"/>
                </a:rPr>
                <a:t> here.</a:t>
              </a:r>
              <a:endParaRPr lang="en-US" altLang="nl-NL" sz="2000">
                <a:solidFill>
                  <a:schemeClr val="accent2"/>
                </a:solidFill>
                <a:latin typeface="Arial" charset="0"/>
              </a:endParaRPr>
            </a:p>
          </p:txBody>
        </p:sp>
        <p:cxnSp>
          <p:nvCxnSpPr>
            <p:cNvPr id="31755" name="AutoShape 27"/>
            <p:cNvCxnSpPr>
              <a:cxnSpLocks noChangeShapeType="1"/>
            </p:cNvCxnSpPr>
            <p:nvPr/>
          </p:nvCxnSpPr>
          <p:spPr bwMode="auto">
            <a:xfrm rot="-5400000">
              <a:off x="3404" y="1088"/>
              <a:ext cx="384" cy="288"/>
            </a:xfrm>
            <a:prstGeom prst="curvedConnector3">
              <a:avLst>
                <a:gd name="adj1" fmla="val 50000"/>
              </a:avLst>
            </a:prstGeom>
            <a:noFill/>
            <a:ln w="19050" cap="rnd">
              <a:solidFill>
                <a:schemeClr val="accent2"/>
              </a:solidFill>
              <a:prstDash val="sysDot"/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sp>
        <p:nvSpPr>
          <p:cNvPr id="32797" name="Text Box 29"/>
          <p:cNvSpPr txBox="1">
            <a:spLocks noChangeArrowheads="1"/>
          </p:cNvSpPr>
          <p:nvPr/>
        </p:nvSpPr>
        <p:spPr bwMode="auto">
          <a:xfrm>
            <a:off x="654050" y="5410200"/>
            <a:ext cx="5378450" cy="173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>
              <a:lnSpc>
                <a:spcPct val="120000"/>
              </a:lnSpc>
              <a:buFont typeface="Arial" charset="0"/>
              <a:buChar char="-"/>
            </a:pPr>
            <a:r>
              <a:rPr lang="en-US" altLang="nl-NL">
                <a:latin typeface="Arial" charset="0"/>
              </a:rPr>
              <a:t>   You have substituted your value </a:t>
            </a:r>
            <a:r>
              <a:rPr lang="en-US" altLang="nl-NL" sz="2400">
                <a:solidFill>
                  <a:schemeClr val="accent2"/>
                </a:solidFill>
                <a:latin typeface="Arial" charset="0"/>
              </a:rPr>
              <a:t>x</a:t>
            </a:r>
            <a:r>
              <a:rPr lang="en-US" altLang="nl-NL" sz="2400" baseline="30000">
                <a:solidFill>
                  <a:schemeClr val="accent2"/>
                </a:solidFill>
                <a:latin typeface="Arial" charset="0"/>
              </a:rPr>
              <a:t>3</a:t>
            </a:r>
            <a:r>
              <a:rPr lang="en-US" altLang="nl-NL">
                <a:latin typeface="Arial" charset="0"/>
              </a:rPr>
              <a:t>.</a:t>
            </a:r>
          </a:p>
          <a:p>
            <a:pPr>
              <a:lnSpc>
                <a:spcPct val="120000"/>
              </a:lnSpc>
              <a:buFont typeface="Arial" charset="0"/>
              <a:buChar char="-"/>
            </a:pPr>
            <a:r>
              <a:rPr lang="en-US" altLang="nl-NL">
                <a:latin typeface="Arial" charset="0"/>
              </a:rPr>
              <a:t>   Determine your switching value of </a:t>
            </a:r>
            <a:r>
              <a:rPr lang="en-US" altLang="nl-NL" sz="2400" b="1">
                <a:solidFill>
                  <a:srgbClr val="FF0000"/>
                </a:solidFill>
                <a:latin typeface="Arial" charset="0"/>
              </a:rPr>
              <a:t>X</a:t>
            </a:r>
            <a:r>
              <a:rPr lang="en-US" altLang="nl-NL">
                <a:latin typeface="Arial" charset="0"/>
              </a:rPr>
              <a:t> again. </a:t>
            </a:r>
          </a:p>
          <a:p>
            <a:pPr>
              <a:lnSpc>
                <a:spcPct val="120000"/>
              </a:lnSpc>
              <a:buFont typeface="Arial" charset="0"/>
              <a:buChar char="-"/>
            </a:pPr>
            <a:r>
              <a:rPr lang="en-US" altLang="nl-NL">
                <a:latin typeface="Arial" charset="0"/>
              </a:rPr>
              <a:t>   We call it </a:t>
            </a:r>
            <a:r>
              <a:rPr lang="en-US" altLang="nl-NL" sz="2400">
                <a:solidFill>
                  <a:srgbClr val="FF0000"/>
                </a:solidFill>
                <a:latin typeface="Arial" charset="0"/>
              </a:rPr>
              <a:t>x</a:t>
            </a:r>
            <a:r>
              <a:rPr lang="en-US" altLang="nl-NL" sz="2400" baseline="30000">
                <a:solidFill>
                  <a:srgbClr val="FF0000"/>
                </a:solidFill>
                <a:latin typeface="Arial" charset="0"/>
              </a:rPr>
              <a:t>4 </a:t>
            </a:r>
            <a:r>
              <a:rPr lang="en-US" altLang="nl-NL">
                <a:latin typeface="Arial" charset="0"/>
              </a:rPr>
              <a:t>(obviously, </a:t>
            </a:r>
            <a:r>
              <a:rPr lang="en-US" altLang="nl-NL" sz="2400">
                <a:solidFill>
                  <a:srgbClr val="FF0000"/>
                </a:solidFill>
                <a:latin typeface="Arial" charset="0"/>
              </a:rPr>
              <a:t>x</a:t>
            </a:r>
            <a:r>
              <a:rPr lang="en-US" altLang="nl-NL" sz="2400" baseline="30000">
                <a:solidFill>
                  <a:srgbClr val="FF0000"/>
                </a:solidFill>
                <a:latin typeface="Arial" charset="0"/>
              </a:rPr>
              <a:t>4</a:t>
            </a:r>
            <a:r>
              <a:rPr lang="en-US" altLang="nl-NL" sz="2400">
                <a:latin typeface="Arial" charset="0"/>
              </a:rPr>
              <a:t> &gt; </a:t>
            </a:r>
            <a:r>
              <a:rPr lang="en-US" altLang="nl-NL" sz="2400">
                <a:solidFill>
                  <a:schemeClr val="accent2"/>
                </a:solidFill>
                <a:latin typeface="Arial" charset="0"/>
              </a:rPr>
              <a:t>x</a:t>
            </a:r>
            <a:r>
              <a:rPr lang="en-US" altLang="nl-NL" sz="2400" baseline="30000">
                <a:solidFill>
                  <a:schemeClr val="accent2"/>
                </a:solidFill>
                <a:latin typeface="Arial" charset="0"/>
              </a:rPr>
              <a:t>3</a:t>
            </a:r>
            <a:r>
              <a:rPr lang="en-US" altLang="nl-NL">
                <a:latin typeface="Arial" charset="0"/>
              </a:rPr>
              <a:t>).</a:t>
            </a:r>
            <a:endParaRPr lang="en-US" altLang="nl-NL" sz="2400" baseline="30000">
              <a:solidFill>
                <a:srgbClr val="FF0000"/>
              </a:solidFill>
              <a:latin typeface="Arial" charset="0"/>
            </a:endParaRPr>
          </a:p>
          <a:p>
            <a:pPr>
              <a:lnSpc>
                <a:spcPct val="120000"/>
              </a:lnSpc>
              <a:buFont typeface="Arial" charset="0"/>
              <a:buChar char="-"/>
            </a:pPr>
            <a:r>
              <a:rPr lang="en-US" altLang="nl-NL">
                <a:latin typeface="Arial" charset="0"/>
              </a:rPr>
              <a:t>   Fill it in below and on page TO1.0. </a:t>
            </a:r>
          </a:p>
        </p:txBody>
      </p:sp>
      <p:sp>
        <p:nvSpPr>
          <p:cNvPr id="32798" name="Text Box 30"/>
          <p:cNvSpPr txBox="1">
            <a:spLocks noChangeArrowheads="1"/>
          </p:cNvSpPr>
          <p:nvPr/>
        </p:nvSpPr>
        <p:spPr bwMode="auto">
          <a:xfrm>
            <a:off x="2605088" y="7827963"/>
            <a:ext cx="146843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altLang="nl-NL" sz="2400">
                <a:solidFill>
                  <a:srgbClr val="FF0000"/>
                </a:solidFill>
                <a:latin typeface="Arial" charset="0"/>
              </a:rPr>
              <a:t>x</a:t>
            </a:r>
            <a:r>
              <a:rPr lang="en-US" altLang="nl-NL" sz="2400" baseline="30000">
                <a:solidFill>
                  <a:srgbClr val="FF0000"/>
                </a:solidFill>
                <a:latin typeface="Arial" charset="0"/>
              </a:rPr>
              <a:t>4</a:t>
            </a:r>
            <a:r>
              <a:rPr lang="en-US" altLang="nl-NL" sz="2400">
                <a:latin typeface="Arial" charset="0"/>
              </a:rPr>
              <a:t>   =    ...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9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9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9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70" grpId="0"/>
      <p:bldP spid="32797" grpId="0" build="p"/>
      <p:bldP spid="32798" grpId="0"/>
    </p:bldLst>
  </p:timing>
</p:sld>
</file>

<file path=ppt/theme/theme1.xml><?xml version="1.0" encoding="utf-8"?>
<a:theme xmlns:a="http://schemas.openxmlformats.org/drawingml/2006/main" name="REAL_slides30May2010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ourier New" pitchFamily="49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ourier New" pitchFamily="49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th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h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REAL_slides30May2010</Template>
  <TotalTime>814</TotalTime>
  <Words>300</Words>
  <Application>Microsoft Office PowerPoint</Application>
  <PresentationFormat>On-screen Show (4:3)</PresentationFormat>
  <Paragraphs>88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Courier New</vt:lpstr>
      <vt:lpstr>Times New Roman</vt:lpstr>
      <vt:lpstr>REAL_slides30May2010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 1</dc:title>
  <dc:creator>Dennie</dc:creator>
  <cp:lastModifiedBy>Wakker</cp:lastModifiedBy>
  <cp:revision>150</cp:revision>
  <cp:lastPrinted>2001-11-23T14:50:16Z</cp:lastPrinted>
  <dcterms:created xsi:type="dcterms:W3CDTF">2010-05-30T19:15:24Z</dcterms:created>
  <dcterms:modified xsi:type="dcterms:W3CDTF">2018-02-25T09:16:28Z</dcterms:modified>
</cp:coreProperties>
</file>