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280" r:id="rId3"/>
    <p:sldId id="265" r:id="rId4"/>
    <p:sldId id="266" r:id="rId5"/>
    <p:sldId id="267" r:id="rId6"/>
  </p:sldIdLst>
  <p:sldSz cx="6858000" cy="9144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3300"/>
    <a:srgbClr val="FF0000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91" autoAdjust="0"/>
    <p:restoredTop sz="99761" autoAdjust="0"/>
  </p:normalViewPr>
  <p:slideViewPr>
    <p:cSldViewPr snapToGrid="0">
      <p:cViewPr>
        <p:scale>
          <a:sx n="50" d="100"/>
          <a:sy n="50" d="100"/>
        </p:scale>
        <p:origin x="-2021" y="-389"/>
      </p:cViewPr>
      <p:guideLst>
        <p:guide orient="horz" pos="2888"/>
        <p:guide pos="1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fld id="{787C5B0C-D69D-4CCA-8A70-02528C4134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135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742950"/>
            <a:ext cx="278606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49DD0FB-C70F-4825-A54C-DC1ED095BC6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503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43229532-E3C6-4887-A3EC-316C8D6FE98B}" type="slidenum">
              <a:rPr lang="nl-NL" altLang="nl-NL" smtClean="0">
                <a:latin typeface="Times New Roman" pitchFamily="18" charset="0"/>
              </a:rPr>
              <a:pPr/>
              <a:t>1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r"/>
            <a:fld id="{E81B8943-40DB-43CF-BF91-9AC84921FCDB}" type="slidenum">
              <a:rPr lang="nl-NL" altLang="nl-NL" sz="1200">
                <a:latin typeface="Times New Roman" pitchFamily="18" charset="0"/>
              </a:rPr>
              <a:pPr algn="r"/>
              <a:t>2</a:t>
            </a:fld>
            <a:endParaRPr lang="nl-NL" altLang="nl-NL" sz="120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D29FBA55-8707-4411-92A5-EB7ED4920F06}" type="slidenum">
              <a:rPr lang="nl-NL" altLang="nl-NL" smtClean="0">
                <a:latin typeface="Times New Roman" pitchFamily="18" charset="0"/>
              </a:rPr>
              <a:pPr/>
              <a:t>3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E08737E5-36D7-4582-9209-36EE7795C9BD}" type="slidenum">
              <a:rPr lang="nl-NL" altLang="nl-NL" smtClean="0">
                <a:latin typeface="Times New Roman" pitchFamily="18" charset="0"/>
              </a:rPr>
              <a:pPr/>
              <a:t>4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ABC2BA3D-D481-4832-A7AC-A9660A4A9F10}" type="slidenum">
              <a:rPr lang="nl-NL" altLang="nl-NL" smtClean="0">
                <a:latin typeface="Times New Roman" pitchFamily="18" charset="0"/>
              </a:rPr>
              <a:pPr/>
              <a:t>5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7F1BF-D86A-4186-9973-B0DC2484F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7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3445B-0D69-45FB-903F-B0E1ED636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8E51C-86AA-4D2D-A141-6E8A22F57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AEB1A-BB49-46A1-805C-30062FDBF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1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92BA2-A9B2-46B3-9CCF-FEAE4F699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3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1CDBF-F51F-402E-B327-2FD244F8A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EFEDD-C945-40FC-BAA4-CFB2269E7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7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31C24-6169-4FF0-BA3A-D90BC768A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4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BABE3-E2A6-4046-8E6C-2D05DE821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5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1DDA9-90C0-47E1-8DC1-9F9A37C11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096C0-AE54-4D2C-8F19-E3136F6CD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1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  <a:endParaRPr lang="en-US" altLang="nl-NL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6F1D9D20-AB29-41E5-A244-749034CD8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027"/>
          <p:cNvSpPr txBox="1">
            <a:spLocks noChangeArrowheads="1"/>
          </p:cNvSpPr>
          <p:nvPr/>
        </p:nvSpPr>
        <p:spPr bwMode="auto">
          <a:xfrm>
            <a:off x="5889625" y="-14288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TO1.0</a:t>
            </a:r>
          </a:p>
        </p:txBody>
      </p:sp>
      <p:sp>
        <p:nvSpPr>
          <p:cNvPr id="8197" name="Text Box 1029"/>
          <p:cNvSpPr txBox="1">
            <a:spLocks noChangeArrowheads="1"/>
          </p:cNvSpPr>
          <p:nvPr/>
        </p:nvSpPr>
        <p:spPr bwMode="auto">
          <a:xfrm>
            <a:off x="28575" y="-46038"/>
            <a:ext cx="221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>
                <a:latin typeface="Arial" charset="0"/>
              </a:rPr>
              <a:t>Participant name ... </a:t>
            </a:r>
          </a:p>
        </p:txBody>
      </p:sp>
      <p:grpSp>
        <p:nvGrpSpPr>
          <p:cNvPr id="2" name="Group 1039"/>
          <p:cNvGrpSpPr>
            <a:grpSpLocks/>
          </p:cNvGrpSpPr>
          <p:nvPr/>
        </p:nvGrpSpPr>
        <p:grpSpPr bwMode="auto">
          <a:xfrm>
            <a:off x="314325" y="382588"/>
            <a:ext cx="3708400" cy="6842125"/>
            <a:chOff x="198" y="241"/>
            <a:chExt cx="2336" cy="4310"/>
          </a:xfrm>
        </p:grpSpPr>
        <p:sp>
          <p:nvSpPr>
            <p:cNvPr id="23556" name="Text Box 1026"/>
            <p:cNvSpPr txBox="1">
              <a:spLocks noChangeArrowheads="1"/>
            </p:cNvSpPr>
            <p:nvPr/>
          </p:nvSpPr>
          <p:spPr bwMode="auto">
            <a:xfrm>
              <a:off x="826" y="241"/>
              <a:ext cx="170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Answer Sheet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3557" name="Text Box 1030"/>
            <p:cNvSpPr txBox="1">
              <a:spLocks noChangeArrowheads="1"/>
            </p:cNvSpPr>
            <p:nvPr/>
          </p:nvSpPr>
          <p:spPr bwMode="auto">
            <a:xfrm>
              <a:off x="198" y="1141"/>
              <a:ext cx="7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First value</a:t>
              </a:r>
            </a:p>
          </p:txBody>
        </p:sp>
        <p:sp>
          <p:nvSpPr>
            <p:cNvPr id="23558" name="Text Box 1031"/>
            <p:cNvSpPr txBox="1">
              <a:spLocks noChangeArrowheads="1"/>
            </p:cNvSpPr>
            <p:nvPr/>
          </p:nvSpPr>
          <p:spPr bwMode="auto">
            <a:xfrm>
              <a:off x="210" y="2185"/>
              <a:ext cx="9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Second value</a:t>
              </a:r>
            </a:p>
          </p:txBody>
        </p:sp>
        <p:sp>
          <p:nvSpPr>
            <p:cNvPr id="23559" name="Text Box 1032"/>
            <p:cNvSpPr txBox="1">
              <a:spLocks noChangeArrowheads="1"/>
            </p:cNvSpPr>
            <p:nvPr/>
          </p:nvSpPr>
          <p:spPr bwMode="auto">
            <a:xfrm>
              <a:off x="210" y="3229"/>
              <a:ext cx="8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Third value</a:t>
              </a:r>
            </a:p>
          </p:txBody>
        </p:sp>
        <p:sp>
          <p:nvSpPr>
            <p:cNvPr id="23560" name="Text Box 1033"/>
            <p:cNvSpPr txBox="1">
              <a:spLocks noChangeArrowheads="1"/>
            </p:cNvSpPr>
            <p:nvPr/>
          </p:nvSpPr>
          <p:spPr bwMode="auto">
            <a:xfrm>
              <a:off x="198" y="4309"/>
              <a:ext cx="9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Fourth value</a:t>
              </a:r>
            </a:p>
          </p:txBody>
        </p:sp>
        <p:sp>
          <p:nvSpPr>
            <p:cNvPr id="23561" name="Text Box 1034"/>
            <p:cNvSpPr txBox="1">
              <a:spLocks noChangeArrowheads="1"/>
            </p:cNvSpPr>
            <p:nvPr/>
          </p:nvSpPr>
          <p:spPr bwMode="auto">
            <a:xfrm>
              <a:off x="1254" y="1095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r>
                <a:rPr lang="en-US" altLang="nl-NL" sz="2400">
                  <a:latin typeface="Arial" charset="0"/>
                </a:rPr>
                <a:t>  =  </a:t>
              </a:r>
              <a:r>
                <a:rPr lang="en-AU" altLang="nl-NL" sz="2400">
                  <a:latin typeface="Arial" charset="0"/>
                  <a:cs typeface="Times New Roman" pitchFamily="18" charset="0"/>
                </a:rPr>
                <a:t>€</a:t>
              </a:r>
              <a:r>
                <a:rPr lang="en-US" altLang="nl-NL" sz="2400">
                  <a:latin typeface="Arial" charset="0"/>
                </a:rPr>
                <a:t>. ...</a:t>
              </a:r>
            </a:p>
          </p:txBody>
        </p:sp>
        <p:sp>
          <p:nvSpPr>
            <p:cNvPr id="23562" name="Text Box 1035"/>
            <p:cNvSpPr txBox="1">
              <a:spLocks noChangeArrowheads="1"/>
            </p:cNvSpPr>
            <p:nvPr/>
          </p:nvSpPr>
          <p:spPr bwMode="auto">
            <a:xfrm>
              <a:off x="1254" y="2139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  <p:sp>
          <p:nvSpPr>
            <p:cNvPr id="23563" name="Text Box 1036"/>
            <p:cNvSpPr txBox="1">
              <a:spLocks noChangeArrowheads="1"/>
            </p:cNvSpPr>
            <p:nvPr/>
          </p:nvSpPr>
          <p:spPr bwMode="auto">
            <a:xfrm>
              <a:off x="1254" y="318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</a:t>
              </a:r>
              <a:r>
                <a:rPr lang="en-US" altLang="nl-NL" sz="2400">
                  <a:latin typeface="Arial" charset="0"/>
                </a:rPr>
                <a:t> =  €. ...</a:t>
              </a:r>
            </a:p>
          </p:txBody>
        </p:sp>
        <p:sp>
          <p:nvSpPr>
            <p:cNvPr id="23564" name="Text Box 1037"/>
            <p:cNvSpPr txBox="1">
              <a:spLocks noChangeArrowheads="1"/>
            </p:cNvSpPr>
            <p:nvPr/>
          </p:nvSpPr>
          <p:spPr bwMode="auto">
            <a:xfrm>
              <a:off x="1254" y="426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410200" y="213995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€18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063625" y="204788"/>
            <a:ext cx="4625975" cy="862012"/>
            <a:chOff x="1152" y="33"/>
            <a:chExt cx="2914" cy="543"/>
          </a:xfrm>
        </p:grpSpPr>
        <p:sp>
          <p:nvSpPr>
            <p:cNvPr id="59396" name="Text Box 28"/>
            <p:cNvSpPr txBox="1">
              <a:spLocks noChangeArrowheads="1"/>
            </p:cNvSpPr>
            <p:nvPr/>
          </p:nvSpPr>
          <p:spPr bwMode="auto">
            <a:xfrm>
              <a:off x="1152" y="33"/>
              <a:ext cx="29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first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59397" name="Text Box 29"/>
            <p:cNvSpPr txBox="1">
              <a:spLocks noChangeArrowheads="1"/>
            </p:cNvSpPr>
            <p:nvPr/>
          </p:nvSpPr>
          <p:spPr bwMode="auto">
            <a:xfrm>
              <a:off x="2213" y="288"/>
              <a:ext cx="6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59398" name="Text Box 37"/>
          <p:cNvSpPr txBox="1">
            <a:spLocks noChangeArrowheads="1"/>
          </p:cNvSpPr>
          <p:nvPr/>
        </p:nvSpPr>
        <p:spPr bwMode="auto">
          <a:xfrm>
            <a:off x="5886450" y="-42863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TO1.1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5403850" y="388143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€9</a:t>
            </a:r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4645025" y="2085975"/>
            <a:ext cx="439738" cy="2300288"/>
            <a:chOff x="2926" y="1422"/>
            <a:chExt cx="277" cy="1449"/>
          </a:xfrm>
        </p:grpSpPr>
        <p:sp>
          <p:nvSpPr>
            <p:cNvPr id="59401" name="Text Box 39"/>
            <p:cNvSpPr txBox="1">
              <a:spLocks noChangeArrowheads="1"/>
            </p:cNvSpPr>
            <p:nvPr/>
          </p:nvSpPr>
          <p:spPr bwMode="auto">
            <a:xfrm>
              <a:off x="2926" y="2640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⅓ </a:t>
              </a:r>
            </a:p>
          </p:txBody>
        </p:sp>
        <p:sp>
          <p:nvSpPr>
            <p:cNvPr id="59402" name="Text Box 41"/>
            <p:cNvSpPr txBox="1">
              <a:spLocks noChangeArrowheads="1"/>
            </p:cNvSpPr>
            <p:nvPr/>
          </p:nvSpPr>
          <p:spPr bwMode="auto">
            <a:xfrm>
              <a:off x="2927" y="1422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⅔ </a:t>
              </a: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3970338" y="2386013"/>
            <a:ext cx="1466850" cy="1709737"/>
            <a:chOff x="2501" y="1611"/>
            <a:chExt cx="924" cy="1077"/>
          </a:xfrm>
        </p:grpSpPr>
        <p:sp>
          <p:nvSpPr>
            <p:cNvPr id="59404" name="Freeform 42"/>
            <p:cNvSpPr>
              <a:spLocks/>
            </p:cNvSpPr>
            <p:nvPr/>
          </p:nvSpPr>
          <p:spPr bwMode="auto">
            <a:xfrm>
              <a:off x="2585" y="161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05" name="Freeform 43"/>
            <p:cNvSpPr>
              <a:spLocks/>
            </p:cNvSpPr>
            <p:nvPr/>
          </p:nvSpPr>
          <p:spPr bwMode="auto">
            <a:xfrm flipV="1">
              <a:off x="2585" y="215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06" name="Oval 44"/>
            <p:cNvSpPr>
              <a:spLocks noChangeArrowheads="1"/>
            </p:cNvSpPr>
            <p:nvPr/>
          </p:nvSpPr>
          <p:spPr bwMode="auto">
            <a:xfrm>
              <a:off x="2501" y="2038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</p:grpSp>
      <p:grpSp>
        <p:nvGrpSpPr>
          <p:cNvPr id="59426" name="Group 34"/>
          <p:cNvGrpSpPr>
            <a:grpSpLocks/>
          </p:cNvGrpSpPr>
          <p:nvPr/>
        </p:nvGrpSpPr>
        <p:grpSpPr bwMode="auto">
          <a:xfrm>
            <a:off x="254000" y="1516063"/>
            <a:ext cx="2125663" cy="2874962"/>
            <a:chOff x="160" y="955"/>
            <a:chExt cx="1339" cy="1811"/>
          </a:xfrm>
        </p:grpSpPr>
        <p:sp>
          <p:nvSpPr>
            <p:cNvPr id="59408" name="Text Box 30"/>
            <p:cNvSpPr txBox="1">
              <a:spLocks noChangeArrowheads="1"/>
            </p:cNvSpPr>
            <p:nvPr/>
          </p:nvSpPr>
          <p:spPr bwMode="auto">
            <a:xfrm>
              <a:off x="585" y="2535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⅓ </a:t>
              </a:r>
            </a:p>
          </p:txBody>
        </p:sp>
        <p:sp>
          <p:nvSpPr>
            <p:cNvPr id="59409" name="Text Box 33"/>
            <p:cNvSpPr txBox="1">
              <a:spLocks noChangeArrowheads="1"/>
            </p:cNvSpPr>
            <p:nvPr/>
          </p:nvSpPr>
          <p:spPr bwMode="auto">
            <a:xfrm>
              <a:off x="586" y="1311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⅔ </a:t>
              </a:r>
            </a:p>
          </p:txBody>
        </p:sp>
        <p:sp>
          <p:nvSpPr>
            <p:cNvPr id="59410" name="Freeform 34"/>
            <p:cNvSpPr>
              <a:spLocks/>
            </p:cNvSpPr>
            <p:nvPr/>
          </p:nvSpPr>
          <p:spPr bwMode="auto">
            <a:xfrm>
              <a:off x="244" y="1500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1" name="Freeform 35"/>
            <p:cNvSpPr>
              <a:spLocks/>
            </p:cNvSpPr>
            <p:nvPr/>
          </p:nvSpPr>
          <p:spPr bwMode="auto">
            <a:xfrm flipV="1">
              <a:off x="244" y="2046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2" name="Oval 36"/>
            <p:cNvSpPr>
              <a:spLocks noChangeArrowheads="1"/>
            </p:cNvSpPr>
            <p:nvPr/>
          </p:nvSpPr>
          <p:spPr bwMode="auto">
            <a:xfrm>
              <a:off x="160" y="1933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3" name="Text Box 46"/>
            <p:cNvSpPr txBox="1">
              <a:spLocks noChangeArrowheads="1"/>
            </p:cNvSpPr>
            <p:nvPr/>
          </p:nvSpPr>
          <p:spPr bwMode="auto">
            <a:xfrm>
              <a:off x="460" y="955"/>
              <a:ext cx="10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000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  <a:endParaRPr lang="en-US" altLang="nl-NL" sz="2400" u="sng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4152900" y="1563688"/>
            <a:ext cx="182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 u="sng">
                <a:solidFill>
                  <a:schemeClr val="accent2"/>
                </a:solidFill>
                <a:latin typeface="Arial" charset="0"/>
              </a:rPr>
              <a:t>Right prospect</a:t>
            </a:r>
            <a:endParaRPr lang="en-US" altLang="nl-NL" sz="2400" u="sng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3454400" y="142875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1697038" y="38766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€0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1712913" y="2144713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2605088" y="7827963"/>
            <a:ext cx="142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625475" y="6335713"/>
            <a:ext cx="590073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small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 you prefer the right prospect.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large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 you prefer the left prospect.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some value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, which we call </a:t>
            </a:r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1600">
                <a:latin typeface="Arial" charset="0"/>
              </a:rPr>
              <a:t>, your preference   </a:t>
            </a:r>
            <a:br>
              <a:rPr lang="en-US" altLang="nl-NL" sz="1600">
                <a:latin typeface="Arial" charset="0"/>
              </a:rPr>
            </a:br>
            <a:r>
              <a:rPr lang="en-US" altLang="nl-NL" sz="1600">
                <a:latin typeface="Arial" charset="0"/>
              </a:rPr>
              <a:t>    switches.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Fill this switching value in below, and then on page TO1.0.</a:t>
            </a:r>
            <a:endParaRPr lang="en-US" altLang="nl-NL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" grpId="0"/>
      <p:bldP spid="7208" grpId="0"/>
      <p:bldP spid="7215" grpId="0"/>
      <p:bldP spid="7216" grpId="0" animBg="1"/>
      <p:bldP spid="7200" grpId="0"/>
      <p:bldP spid="7206" grpId="0"/>
      <p:bldP spid="7206" grpId="1"/>
      <p:bldP spid="7226" grpId="0"/>
      <p:bldP spid="72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747713" y="128588"/>
            <a:ext cx="5280025" cy="862012"/>
            <a:chOff x="1152" y="33"/>
            <a:chExt cx="3326" cy="543"/>
          </a:xfrm>
        </p:grpSpPr>
        <p:sp>
          <p:nvSpPr>
            <p:cNvPr id="27676" name="Text Box 29"/>
            <p:cNvSpPr txBox="1">
              <a:spLocks noChangeArrowheads="1"/>
            </p:cNvSpPr>
            <p:nvPr/>
          </p:nvSpPr>
          <p:spPr bwMode="auto">
            <a:xfrm>
              <a:off x="1152" y="33"/>
              <a:ext cx="33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second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7677" name="Text Box 30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27652" name="Text Box 38"/>
          <p:cNvSpPr txBox="1">
            <a:spLocks noChangeArrowheads="1"/>
          </p:cNvSpPr>
          <p:nvPr/>
        </p:nvSpPr>
        <p:spPr bwMode="auto">
          <a:xfrm>
            <a:off x="5919788" y="-17463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TO1.2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27674" name="Text Box 33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€0</a:t>
              </a:r>
            </a:p>
          </p:txBody>
        </p:sp>
        <p:sp>
          <p:nvSpPr>
            <p:cNvPr id="27675" name="Text Box 41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€9</a:t>
              </a:r>
            </a:p>
          </p:txBody>
        </p: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27661" name="Group 6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27669" name="Text Box 31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27670" name="Text Box 34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</a:t>
                </a:r>
              </a:p>
            </p:txBody>
          </p:sp>
          <p:sp>
            <p:nvSpPr>
              <p:cNvPr id="27671" name="Freeform 35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72" name="Freeform 36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73" name="Oval 37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27662" name="Group 62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27664" name="Text Box 4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27665" name="Text Box 42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</a:t>
                </a:r>
              </a:p>
            </p:txBody>
          </p:sp>
          <p:sp>
            <p:nvSpPr>
              <p:cNvPr id="27666" name="Freeform 43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67" name="Freeform 44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68" name="Oval 45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27663" name="Line 49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27658" name="Text Box 32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27659" name="Text Box 50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1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27660" name="AutoShape 5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54050" y="5410200"/>
            <a:ext cx="53784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Determine your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TO1.0. </a:t>
            </a: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5" grpId="0"/>
      <p:bldP spid="4166" grpId="0" uiExpand="1" build="p"/>
      <p:bldP spid="4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47725" y="128588"/>
            <a:ext cx="4760913" cy="862012"/>
            <a:chOff x="1152" y="33"/>
            <a:chExt cx="2999" cy="543"/>
          </a:xfrm>
        </p:grpSpPr>
        <p:sp>
          <p:nvSpPr>
            <p:cNvPr id="29723" name="Text Box 6"/>
            <p:cNvSpPr txBox="1">
              <a:spLocks noChangeArrowheads="1"/>
            </p:cNvSpPr>
            <p:nvPr/>
          </p:nvSpPr>
          <p:spPr bwMode="auto">
            <a:xfrm>
              <a:off x="1152" y="33"/>
              <a:ext cx="29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third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9724" name="Text Box 7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29699" name="Text Box 8"/>
          <p:cNvSpPr txBox="1">
            <a:spLocks noChangeArrowheads="1"/>
          </p:cNvSpPr>
          <p:nvPr/>
        </p:nvSpPr>
        <p:spPr bwMode="auto">
          <a:xfrm>
            <a:off x="5891213" y="-12700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TO1.3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29721" name="Text Box 10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€0</a:t>
              </a:r>
            </a:p>
          </p:txBody>
        </p:sp>
        <p:sp>
          <p:nvSpPr>
            <p:cNvPr id="29722" name="Text Box 11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€9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29708" name="Group 1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29716" name="Text Box 14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29717" name="Text Box 15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</a:t>
                </a:r>
              </a:p>
            </p:txBody>
          </p:sp>
          <p:sp>
            <p:nvSpPr>
              <p:cNvPr id="29718" name="Freeform 16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9" name="Freeform 17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20" name="Oval 18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29709" name="Group 19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29711" name="Text Box 2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29712" name="Text Box 21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</a:t>
                </a:r>
              </a:p>
            </p:txBody>
          </p:sp>
          <p:sp>
            <p:nvSpPr>
              <p:cNvPr id="29713" name="Freeform 22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4" name="Freeform 23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5" name="Oval 24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29710" name="Line 25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29705" name="Text Box 27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29706" name="Text Box 28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2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29707" name="AutoShape 2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654050" y="5410200"/>
            <a:ext cx="53784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Determine your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TO1.0. 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52" grpId="0" build="p"/>
      <p:bldP spid="307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47725" y="128588"/>
            <a:ext cx="5008563" cy="862012"/>
            <a:chOff x="1152" y="33"/>
            <a:chExt cx="3155" cy="543"/>
          </a:xfrm>
        </p:grpSpPr>
        <p:sp>
          <p:nvSpPr>
            <p:cNvPr id="31771" name="Text Box 4"/>
            <p:cNvSpPr txBox="1">
              <a:spLocks noChangeArrowheads="1"/>
            </p:cNvSpPr>
            <p:nvPr/>
          </p:nvSpPr>
          <p:spPr bwMode="auto">
            <a:xfrm>
              <a:off x="1152" y="33"/>
              <a:ext cx="315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fourth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31772" name="Text Box 5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5919788" y="-17463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TO1.4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31769" name="Text Box 8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€0</a:t>
              </a:r>
            </a:p>
          </p:txBody>
        </p:sp>
        <p:sp>
          <p:nvSpPr>
            <p:cNvPr id="31770" name="Text Box 9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€9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31756" name="Group 11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31764" name="Text Box 12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31765" name="Text Box 13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</a:t>
                </a:r>
              </a:p>
            </p:txBody>
          </p:sp>
          <p:sp>
            <p:nvSpPr>
              <p:cNvPr id="31766" name="Freeform 14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7" name="Freeform 15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8" name="Oval 16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31757" name="Group 17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31759" name="Text Box 18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31760" name="Text Box 19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</a:t>
                </a:r>
              </a:p>
            </p:txBody>
          </p:sp>
          <p:sp>
            <p:nvSpPr>
              <p:cNvPr id="31761" name="Freeform 20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2" name="Freeform 21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3" name="Oval 22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31758" name="Line 23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31753" name="Text Box 25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31754" name="Text Box 26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3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31755" name="AutoShape 27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654050" y="5410200"/>
            <a:ext cx="53784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Determine your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TO1.0. 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97" grpId="0" build="p"/>
      <p:bldP spid="32798" grpId="0"/>
    </p:bldLst>
  </p:timing>
</p:sld>
</file>

<file path=ppt/theme/theme1.xml><?xml version="1.0" encoding="utf-8"?>
<a:theme xmlns:a="http://schemas.openxmlformats.org/drawingml/2006/main" name="REAL_slides30May201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REAL_slides30May2010</Template>
  <TotalTime>814</TotalTime>
  <Words>300</Words>
  <Application>Microsoft Office PowerPoint</Application>
  <PresentationFormat>On-screen Show (4:3)</PresentationFormat>
  <Paragraphs>88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Courier New</vt:lpstr>
      <vt:lpstr>Times New Roman</vt:lpstr>
      <vt:lpstr>REAL_slides30May2010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Dennie</dc:creator>
  <cp:lastModifiedBy>Wakker</cp:lastModifiedBy>
  <cp:revision>150</cp:revision>
  <cp:lastPrinted>2001-11-23T14:50:16Z</cp:lastPrinted>
  <dcterms:created xsi:type="dcterms:W3CDTF">2010-05-30T19:15:24Z</dcterms:created>
  <dcterms:modified xsi:type="dcterms:W3CDTF">2018-02-25T09:16:28Z</dcterms:modified>
</cp:coreProperties>
</file>