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8"/>
  </p:notesMasterIdLst>
  <p:handoutMasterIdLst>
    <p:handoutMasterId r:id="rId9"/>
  </p:handoutMasterIdLst>
  <p:sldIdLst>
    <p:sldId id="260" r:id="rId2"/>
    <p:sldId id="281" r:id="rId3"/>
    <p:sldId id="257" r:id="rId4"/>
    <p:sldId id="282" r:id="rId5"/>
    <p:sldId id="283" r:id="rId6"/>
    <p:sldId id="284" r:id="rId7"/>
  </p:sldIdLst>
  <p:sldSz cx="6858000" cy="9144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888">
          <p15:clr>
            <a:srgbClr val="A4A3A4"/>
          </p15:clr>
        </p15:guide>
        <p15:guide id="2" pos="1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33"/>
    <a:srgbClr val="0000FF"/>
    <a:srgbClr val="006600"/>
    <a:srgbClr val="003300"/>
    <a:srgbClr val="FF0000"/>
    <a:srgbClr val="9933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591" autoAdjust="0"/>
    <p:restoredTop sz="99761" autoAdjust="0"/>
  </p:normalViewPr>
  <p:slideViewPr>
    <p:cSldViewPr snapToGrid="0">
      <p:cViewPr varScale="1">
        <p:scale>
          <a:sx n="59" d="100"/>
          <a:sy n="59" d="100"/>
        </p:scale>
        <p:origin x="906" y="84"/>
      </p:cViewPr>
      <p:guideLst>
        <p:guide orient="horz" pos="2888"/>
        <p:guide pos="1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026"/>
          <p:cNvSpPr>
            <a:spLocks noGrp="1" noChangeArrowheads="1"/>
          </p:cNvSpPr>
          <p:nvPr>
            <p:ph type="hdr" sz="quarter"/>
          </p:nvPr>
        </p:nvSpPr>
        <p:spPr bwMode="auto">
          <a:xfrm>
            <a:off x="1" y="0"/>
            <a:ext cx="2946189" cy="496332"/>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lvl1pPr eaLnBrk="0" hangingPunct="0">
              <a:defRPr sz="1200">
                <a:latin typeface="Courier New" pitchFamily="49" charset="0"/>
              </a:defRPr>
            </a:lvl1pPr>
          </a:lstStyle>
          <a:p>
            <a:pPr>
              <a:defRPr/>
            </a:pPr>
            <a:endParaRPr lang="en-GB"/>
          </a:p>
        </p:txBody>
      </p:sp>
      <p:sp>
        <p:nvSpPr>
          <p:cNvPr id="14339" name="Rectangle 1027"/>
          <p:cNvSpPr>
            <a:spLocks noGrp="1" noChangeArrowheads="1"/>
          </p:cNvSpPr>
          <p:nvPr>
            <p:ph type="dt" sz="quarter" idx="1"/>
          </p:nvPr>
        </p:nvSpPr>
        <p:spPr bwMode="auto">
          <a:xfrm>
            <a:off x="3851487" y="0"/>
            <a:ext cx="2946188" cy="496332"/>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lvl1pPr algn="r" eaLnBrk="0" hangingPunct="0">
              <a:defRPr sz="1200">
                <a:latin typeface="Courier New" pitchFamily="49" charset="0"/>
              </a:defRPr>
            </a:lvl1pPr>
          </a:lstStyle>
          <a:p>
            <a:pPr>
              <a:defRPr/>
            </a:pPr>
            <a:endParaRPr lang="en-GB"/>
          </a:p>
        </p:txBody>
      </p:sp>
      <p:sp>
        <p:nvSpPr>
          <p:cNvPr id="14340" name="Rectangle 1028"/>
          <p:cNvSpPr>
            <a:spLocks noGrp="1" noChangeArrowheads="1"/>
          </p:cNvSpPr>
          <p:nvPr>
            <p:ph type="ftr" sz="quarter" idx="2"/>
          </p:nvPr>
        </p:nvSpPr>
        <p:spPr bwMode="auto">
          <a:xfrm>
            <a:off x="1" y="9430306"/>
            <a:ext cx="2946189" cy="496332"/>
          </a:xfrm>
          <a:prstGeom prst="rect">
            <a:avLst/>
          </a:prstGeom>
          <a:noFill/>
          <a:ln w="9525">
            <a:noFill/>
            <a:miter lim="800000"/>
            <a:headEnd/>
            <a:tailEnd/>
          </a:ln>
          <a:effectLst/>
        </p:spPr>
        <p:txBody>
          <a:bodyPr vert="horz" wrap="square" lIns="91568" tIns="45784" rIns="91568" bIns="45784" numCol="1" anchor="b" anchorCtr="0" compatLnSpc="1">
            <a:prstTxWarp prst="textNoShape">
              <a:avLst/>
            </a:prstTxWarp>
          </a:bodyPr>
          <a:lstStyle>
            <a:lvl1pPr eaLnBrk="0" hangingPunct="0">
              <a:defRPr sz="1200">
                <a:latin typeface="Courier New" pitchFamily="49" charset="0"/>
              </a:defRPr>
            </a:lvl1pPr>
          </a:lstStyle>
          <a:p>
            <a:pPr>
              <a:defRPr/>
            </a:pPr>
            <a:endParaRPr lang="en-GB"/>
          </a:p>
        </p:txBody>
      </p:sp>
      <p:sp>
        <p:nvSpPr>
          <p:cNvPr id="14341" name="Rectangle 1029"/>
          <p:cNvSpPr>
            <a:spLocks noGrp="1" noChangeArrowheads="1"/>
          </p:cNvSpPr>
          <p:nvPr>
            <p:ph type="sldNum" sz="quarter" idx="3"/>
          </p:nvPr>
        </p:nvSpPr>
        <p:spPr bwMode="auto">
          <a:xfrm>
            <a:off x="3851487" y="9430306"/>
            <a:ext cx="2946188" cy="496332"/>
          </a:xfrm>
          <a:prstGeom prst="rect">
            <a:avLst/>
          </a:prstGeom>
          <a:noFill/>
          <a:ln w="9525">
            <a:noFill/>
            <a:miter lim="800000"/>
            <a:headEnd/>
            <a:tailEnd/>
          </a:ln>
          <a:effectLst/>
        </p:spPr>
        <p:txBody>
          <a:bodyPr vert="horz" wrap="square" lIns="91568" tIns="45784" rIns="91568" bIns="45784" numCol="1" anchor="b" anchorCtr="0" compatLnSpc="1">
            <a:prstTxWarp prst="textNoShape">
              <a:avLst/>
            </a:prstTxWarp>
          </a:bodyPr>
          <a:lstStyle>
            <a:lvl1pPr algn="r" eaLnBrk="0" hangingPunct="0">
              <a:defRPr sz="1200">
                <a:latin typeface="Courier New" panose="02070309020205020404" pitchFamily="49" charset="0"/>
              </a:defRPr>
            </a:lvl1pPr>
          </a:lstStyle>
          <a:p>
            <a:pPr>
              <a:defRPr/>
            </a:pPr>
            <a:fld id="{DC1999EF-4D9C-4E6E-BD0F-FAD64D7BB448}" type="slidenum">
              <a:rPr lang="en-GB" altLang="en-US"/>
              <a:pPr>
                <a:defRPr/>
              </a:pPr>
              <a:t>‹#›</a:t>
            </a:fld>
            <a:endParaRPr lang="en-GB" altLang="en-US"/>
          </a:p>
        </p:txBody>
      </p:sp>
    </p:spTree>
    <p:extLst>
      <p:ext uri="{BB962C8B-B14F-4D97-AF65-F5344CB8AC3E}">
        <p14:creationId xmlns:p14="http://schemas.microsoft.com/office/powerpoint/2010/main" val="4129613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0"/>
            <a:ext cx="2946189" cy="496332"/>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lvl1pPr eaLnBrk="0" hangingPunct="0">
              <a:defRPr sz="1200">
                <a:latin typeface="Times New Roman" pitchFamily="18" charset="0"/>
              </a:defRPr>
            </a:lvl1pPr>
          </a:lstStyle>
          <a:p>
            <a:pPr>
              <a:defRPr/>
            </a:pPr>
            <a:endParaRPr lang="nl-NL"/>
          </a:p>
        </p:txBody>
      </p:sp>
      <p:sp>
        <p:nvSpPr>
          <p:cNvPr id="18435" name="Rectangle 3"/>
          <p:cNvSpPr>
            <a:spLocks noGrp="1" noChangeArrowheads="1"/>
          </p:cNvSpPr>
          <p:nvPr>
            <p:ph type="dt" idx="1"/>
          </p:nvPr>
        </p:nvSpPr>
        <p:spPr bwMode="auto">
          <a:xfrm>
            <a:off x="3849899" y="0"/>
            <a:ext cx="2946189" cy="496332"/>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lvl1pPr algn="r" eaLnBrk="0" hangingPunct="0">
              <a:defRPr sz="1200">
                <a:latin typeface="Times New Roman" pitchFamily="18" charset="0"/>
              </a:defRPr>
            </a:lvl1pPr>
          </a:lstStyle>
          <a:p>
            <a:pPr>
              <a:defRPr/>
            </a:pPr>
            <a:endParaRPr lang="nl-NL"/>
          </a:p>
        </p:txBody>
      </p:sp>
      <p:sp>
        <p:nvSpPr>
          <p:cNvPr id="2052" name="Rectangle 4"/>
          <p:cNvSpPr>
            <a:spLocks noGrp="1" noRot="1" noChangeAspect="1" noChangeArrowheads="1" noTextEdit="1"/>
          </p:cNvSpPr>
          <p:nvPr>
            <p:ph type="sldImg" idx="2"/>
          </p:nvPr>
        </p:nvSpPr>
        <p:spPr bwMode="auto">
          <a:xfrm>
            <a:off x="2005013" y="744538"/>
            <a:ext cx="2789237"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7" name="Rectangle 5"/>
          <p:cNvSpPr>
            <a:spLocks noGrp="1" noChangeArrowheads="1"/>
          </p:cNvSpPr>
          <p:nvPr>
            <p:ph type="body" sz="quarter" idx="3"/>
          </p:nvPr>
        </p:nvSpPr>
        <p:spPr bwMode="auto">
          <a:xfrm>
            <a:off x="679768" y="4715153"/>
            <a:ext cx="5438140" cy="4466987"/>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p>
            <a:pPr lvl="0"/>
            <a:r>
              <a:rPr lang="nl-NL" noProof="0" smtClean="0"/>
              <a:t>Click to edit Master text styles</a:t>
            </a:r>
          </a:p>
          <a:p>
            <a:pPr lvl="1"/>
            <a:r>
              <a:rPr lang="nl-NL" noProof="0" smtClean="0"/>
              <a:t>Second level</a:t>
            </a:r>
          </a:p>
          <a:p>
            <a:pPr lvl="2"/>
            <a:r>
              <a:rPr lang="nl-NL" noProof="0" smtClean="0"/>
              <a:t>Third level</a:t>
            </a:r>
          </a:p>
          <a:p>
            <a:pPr lvl="3"/>
            <a:r>
              <a:rPr lang="nl-NL" noProof="0" smtClean="0"/>
              <a:t>Fourth level</a:t>
            </a:r>
          </a:p>
          <a:p>
            <a:pPr lvl="4"/>
            <a:r>
              <a:rPr lang="nl-NL" noProof="0" smtClean="0"/>
              <a:t>Fifth level</a:t>
            </a:r>
          </a:p>
        </p:txBody>
      </p:sp>
      <p:sp>
        <p:nvSpPr>
          <p:cNvPr id="18438" name="Rectangle 6"/>
          <p:cNvSpPr>
            <a:spLocks noGrp="1" noChangeArrowheads="1"/>
          </p:cNvSpPr>
          <p:nvPr>
            <p:ph type="ftr" sz="quarter" idx="4"/>
          </p:nvPr>
        </p:nvSpPr>
        <p:spPr bwMode="auto">
          <a:xfrm>
            <a:off x="1" y="9428716"/>
            <a:ext cx="2946189" cy="496332"/>
          </a:xfrm>
          <a:prstGeom prst="rect">
            <a:avLst/>
          </a:prstGeom>
          <a:noFill/>
          <a:ln w="9525">
            <a:noFill/>
            <a:miter lim="800000"/>
            <a:headEnd/>
            <a:tailEnd/>
          </a:ln>
          <a:effectLst/>
        </p:spPr>
        <p:txBody>
          <a:bodyPr vert="horz" wrap="square" lIns="91568" tIns="45784" rIns="91568" bIns="45784" numCol="1" anchor="b" anchorCtr="0" compatLnSpc="1">
            <a:prstTxWarp prst="textNoShape">
              <a:avLst/>
            </a:prstTxWarp>
          </a:bodyPr>
          <a:lstStyle>
            <a:lvl1pPr eaLnBrk="0" hangingPunct="0">
              <a:defRPr sz="1200">
                <a:latin typeface="Times New Roman" pitchFamily="18" charset="0"/>
              </a:defRPr>
            </a:lvl1pPr>
          </a:lstStyle>
          <a:p>
            <a:pPr>
              <a:defRPr/>
            </a:pPr>
            <a:endParaRPr lang="nl-NL"/>
          </a:p>
        </p:txBody>
      </p:sp>
      <p:sp>
        <p:nvSpPr>
          <p:cNvPr id="18439" name="Rectangle 7"/>
          <p:cNvSpPr>
            <a:spLocks noGrp="1" noChangeArrowheads="1"/>
          </p:cNvSpPr>
          <p:nvPr>
            <p:ph type="sldNum" sz="quarter" idx="5"/>
          </p:nvPr>
        </p:nvSpPr>
        <p:spPr bwMode="auto">
          <a:xfrm>
            <a:off x="3849899" y="9428716"/>
            <a:ext cx="2946189" cy="496332"/>
          </a:xfrm>
          <a:prstGeom prst="rect">
            <a:avLst/>
          </a:prstGeom>
          <a:noFill/>
          <a:ln w="9525">
            <a:noFill/>
            <a:miter lim="800000"/>
            <a:headEnd/>
            <a:tailEnd/>
          </a:ln>
          <a:effectLst/>
        </p:spPr>
        <p:txBody>
          <a:bodyPr vert="horz" wrap="square" lIns="91568" tIns="45784" rIns="91568" bIns="45784" numCol="1" anchor="b" anchorCtr="0" compatLnSpc="1">
            <a:prstTxWarp prst="textNoShape">
              <a:avLst/>
            </a:prstTxWarp>
          </a:bodyPr>
          <a:lstStyle>
            <a:lvl1pPr algn="r" eaLnBrk="0" hangingPunct="0">
              <a:defRPr sz="1200">
                <a:latin typeface="Times New Roman" panose="02020603050405020304" pitchFamily="18" charset="0"/>
              </a:defRPr>
            </a:lvl1pPr>
          </a:lstStyle>
          <a:p>
            <a:pPr>
              <a:defRPr/>
            </a:pPr>
            <a:fld id="{097D3F48-82F2-42A9-9EB3-8EB50E549ECF}" type="slidenum">
              <a:rPr lang="nl-NL" altLang="en-US"/>
              <a:pPr>
                <a:defRPr/>
              </a:pPr>
              <a:t>‹#›</a:t>
            </a:fld>
            <a:endParaRPr lang="nl-NL" altLang="en-US"/>
          </a:p>
        </p:txBody>
      </p:sp>
    </p:spTree>
    <p:extLst>
      <p:ext uri="{BB962C8B-B14F-4D97-AF65-F5344CB8AC3E}">
        <p14:creationId xmlns:p14="http://schemas.microsoft.com/office/powerpoint/2010/main" val="8142292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3990" indent="-286150">
              <a:spcBef>
                <a:spcPct val="30000"/>
              </a:spcBef>
              <a:defRPr sz="1200">
                <a:solidFill>
                  <a:schemeClr val="tx1"/>
                </a:solidFill>
                <a:latin typeface="Times New Roman" panose="02020603050405020304" pitchFamily="18" charset="0"/>
              </a:defRPr>
            </a:lvl2pPr>
            <a:lvl3pPr marL="1144600" indent="-228920">
              <a:spcBef>
                <a:spcPct val="30000"/>
              </a:spcBef>
              <a:defRPr sz="1200">
                <a:solidFill>
                  <a:schemeClr val="tx1"/>
                </a:solidFill>
                <a:latin typeface="Times New Roman" panose="02020603050405020304" pitchFamily="18" charset="0"/>
              </a:defRPr>
            </a:lvl3pPr>
            <a:lvl4pPr marL="1602440" indent="-228920">
              <a:spcBef>
                <a:spcPct val="30000"/>
              </a:spcBef>
              <a:defRPr sz="1200">
                <a:solidFill>
                  <a:schemeClr val="tx1"/>
                </a:solidFill>
                <a:latin typeface="Times New Roman" panose="02020603050405020304" pitchFamily="18" charset="0"/>
              </a:defRPr>
            </a:lvl4pPr>
            <a:lvl5pPr marL="2060280" indent="-228920">
              <a:spcBef>
                <a:spcPct val="30000"/>
              </a:spcBef>
              <a:defRPr sz="1200">
                <a:solidFill>
                  <a:schemeClr val="tx1"/>
                </a:solidFill>
                <a:latin typeface="Times New Roman" panose="02020603050405020304" pitchFamily="18" charset="0"/>
              </a:defRPr>
            </a:lvl5pPr>
            <a:lvl6pPr marL="2518120" indent="-228920" eaLnBrk="0" fontAlgn="base" hangingPunct="0">
              <a:spcBef>
                <a:spcPct val="30000"/>
              </a:spcBef>
              <a:spcAft>
                <a:spcPct val="0"/>
              </a:spcAft>
              <a:defRPr sz="1200">
                <a:solidFill>
                  <a:schemeClr val="tx1"/>
                </a:solidFill>
                <a:latin typeface="Times New Roman" panose="02020603050405020304" pitchFamily="18" charset="0"/>
              </a:defRPr>
            </a:lvl6pPr>
            <a:lvl7pPr marL="2975961" indent="-228920" eaLnBrk="0" fontAlgn="base" hangingPunct="0">
              <a:spcBef>
                <a:spcPct val="30000"/>
              </a:spcBef>
              <a:spcAft>
                <a:spcPct val="0"/>
              </a:spcAft>
              <a:defRPr sz="1200">
                <a:solidFill>
                  <a:schemeClr val="tx1"/>
                </a:solidFill>
                <a:latin typeface="Times New Roman" panose="02020603050405020304" pitchFamily="18" charset="0"/>
              </a:defRPr>
            </a:lvl7pPr>
            <a:lvl8pPr marL="3433801" indent="-228920" eaLnBrk="0" fontAlgn="base" hangingPunct="0">
              <a:spcBef>
                <a:spcPct val="30000"/>
              </a:spcBef>
              <a:spcAft>
                <a:spcPct val="0"/>
              </a:spcAft>
              <a:defRPr sz="1200">
                <a:solidFill>
                  <a:schemeClr val="tx1"/>
                </a:solidFill>
                <a:latin typeface="Times New Roman" panose="02020603050405020304" pitchFamily="18" charset="0"/>
              </a:defRPr>
            </a:lvl8pPr>
            <a:lvl9pPr marL="3891641" indent="-22892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D9D1FB6-C47E-4F20-B5A0-1AC6E205C9B9}" type="slidenum">
              <a:rPr lang="nl-NL" altLang="en-US" smtClean="0"/>
              <a:pPr>
                <a:spcBef>
                  <a:spcPct val="0"/>
                </a:spcBef>
              </a:pPr>
              <a:t>1</a:t>
            </a:fld>
            <a:endParaRPr lang="nl-NL" altLang="en-US" smtClean="0"/>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en-US" smtClean="0"/>
          </a:p>
        </p:txBody>
      </p:sp>
    </p:spTree>
    <p:extLst>
      <p:ext uri="{BB962C8B-B14F-4D97-AF65-F5344CB8AC3E}">
        <p14:creationId xmlns:p14="http://schemas.microsoft.com/office/powerpoint/2010/main" val="1280219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p:txBody>
          <a:bodyPr/>
          <a:lstStyle/>
          <a:p>
            <a:pPr>
              <a:defRPr/>
            </a:pPr>
            <a:fld id="{E2E8BFB0-3110-410E-8A11-3531CF934168}" type="slidenum">
              <a:rPr lang="nl-NL" smtClean="0"/>
              <a:pPr>
                <a:defRPr/>
              </a:pPr>
              <a:t>2</a:t>
            </a:fld>
            <a:endParaRPr lang="nl-NL"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smtClean="0"/>
          </a:p>
        </p:txBody>
      </p:sp>
    </p:spTree>
    <p:extLst>
      <p:ext uri="{BB962C8B-B14F-4D97-AF65-F5344CB8AC3E}">
        <p14:creationId xmlns:p14="http://schemas.microsoft.com/office/powerpoint/2010/main" val="1302286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3990" indent="-286150">
              <a:spcBef>
                <a:spcPct val="30000"/>
              </a:spcBef>
              <a:defRPr sz="1200">
                <a:solidFill>
                  <a:schemeClr val="tx1"/>
                </a:solidFill>
                <a:latin typeface="Times New Roman" panose="02020603050405020304" pitchFamily="18" charset="0"/>
              </a:defRPr>
            </a:lvl2pPr>
            <a:lvl3pPr marL="1144600" indent="-228920">
              <a:spcBef>
                <a:spcPct val="30000"/>
              </a:spcBef>
              <a:defRPr sz="1200">
                <a:solidFill>
                  <a:schemeClr val="tx1"/>
                </a:solidFill>
                <a:latin typeface="Times New Roman" panose="02020603050405020304" pitchFamily="18" charset="0"/>
              </a:defRPr>
            </a:lvl3pPr>
            <a:lvl4pPr marL="1602440" indent="-228920">
              <a:spcBef>
                <a:spcPct val="30000"/>
              </a:spcBef>
              <a:defRPr sz="1200">
                <a:solidFill>
                  <a:schemeClr val="tx1"/>
                </a:solidFill>
                <a:latin typeface="Times New Roman" panose="02020603050405020304" pitchFamily="18" charset="0"/>
              </a:defRPr>
            </a:lvl4pPr>
            <a:lvl5pPr marL="2060280" indent="-228920">
              <a:spcBef>
                <a:spcPct val="30000"/>
              </a:spcBef>
              <a:defRPr sz="1200">
                <a:solidFill>
                  <a:schemeClr val="tx1"/>
                </a:solidFill>
                <a:latin typeface="Times New Roman" panose="02020603050405020304" pitchFamily="18" charset="0"/>
              </a:defRPr>
            </a:lvl5pPr>
            <a:lvl6pPr marL="2518120" indent="-228920" eaLnBrk="0" fontAlgn="base" hangingPunct="0">
              <a:spcBef>
                <a:spcPct val="30000"/>
              </a:spcBef>
              <a:spcAft>
                <a:spcPct val="0"/>
              </a:spcAft>
              <a:defRPr sz="1200">
                <a:solidFill>
                  <a:schemeClr val="tx1"/>
                </a:solidFill>
                <a:latin typeface="Times New Roman" panose="02020603050405020304" pitchFamily="18" charset="0"/>
              </a:defRPr>
            </a:lvl6pPr>
            <a:lvl7pPr marL="2975961" indent="-228920" eaLnBrk="0" fontAlgn="base" hangingPunct="0">
              <a:spcBef>
                <a:spcPct val="30000"/>
              </a:spcBef>
              <a:spcAft>
                <a:spcPct val="0"/>
              </a:spcAft>
              <a:defRPr sz="1200">
                <a:solidFill>
                  <a:schemeClr val="tx1"/>
                </a:solidFill>
                <a:latin typeface="Times New Roman" panose="02020603050405020304" pitchFamily="18" charset="0"/>
              </a:defRPr>
            </a:lvl7pPr>
            <a:lvl8pPr marL="3433801" indent="-228920" eaLnBrk="0" fontAlgn="base" hangingPunct="0">
              <a:spcBef>
                <a:spcPct val="30000"/>
              </a:spcBef>
              <a:spcAft>
                <a:spcPct val="0"/>
              </a:spcAft>
              <a:defRPr sz="1200">
                <a:solidFill>
                  <a:schemeClr val="tx1"/>
                </a:solidFill>
                <a:latin typeface="Times New Roman" panose="02020603050405020304" pitchFamily="18" charset="0"/>
              </a:defRPr>
            </a:lvl8pPr>
            <a:lvl9pPr marL="3891641" indent="-22892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BB38B6C-DDA6-4F2F-9FD9-DADF018C2618}" type="slidenum">
              <a:rPr lang="nl-NL" altLang="en-US" smtClean="0"/>
              <a:pPr>
                <a:spcBef>
                  <a:spcPct val="0"/>
                </a:spcBef>
              </a:pPr>
              <a:t>3</a:t>
            </a:fld>
            <a:endParaRPr lang="nl-NL" alt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en-US" smtClean="0"/>
          </a:p>
        </p:txBody>
      </p:sp>
    </p:spTree>
    <p:extLst>
      <p:ext uri="{BB962C8B-B14F-4D97-AF65-F5344CB8AC3E}">
        <p14:creationId xmlns:p14="http://schemas.microsoft.com/office/powerpoint/2010/main" val="4010723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p:txBody>
          <a:bodyPr/>
          <a:lstStyle/>
          <a:p>
            <a:pPr>
              <a:defRPr/>
            </a:pPr>
            <a:fld id="{F614D84C-630A-4F91-B62E-6EE64B3A71B4}" type="slidenum">
              <a:rPr lang="nl-NL" smtClean="0"/>
              <a:pPr>
                <a:defRPr/>
              </a:pPr>
              <a:t>4</a:t>
            </a:fld>
            <a:endParaRPr lang="nl-NL"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smtClean="0"/>
          </a:p>
        </p:txBody>
      </p:sp>
    </p:spTree>
    <p:extLst>
      <p:ext uri="{BB962C8B-B14F-4D97-AF65-F5344CB8AC3E}">
        <p14:creationId xmlns:p14="http://schemas.microsoft.com/office/powerpoint/2010/main" val="784478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p:txBody>
          <a:bodyPr/>
          <a:lstStyle/>
          <a:p>
            <a:pPr>
              <a:defRPr/>
            </a:pPr>
            <a:fld id="{316D0E78-540A-490A-865E-12757D363574}" type="slidenum">
              <a:rPr lang="nl-NL" smtClean="0"/>
              <a:pPr>
                <a:defRPr/>
              </a:pPr>
              <a:t>5</a:t>
            </a:fld>
            <a:endParaRPr lang="nl-NL"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smtClean="0"/>
          </a:p>
        </p:txBody>
      </p:sp>
    </p:spTree>
    <p:extLst>
      <p:ext uri="{BB962C8B-B14F-4D97-AF65-F5344CB8AC3E}">
        <p14:creationId xmlns:p14="http://schemas.microsoft.com/office/powerpoint/2010/main" val="29951326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txBox="1">
            <a:spLocks noGrp="1" noChangeArrowheads="1"/>
          </p:cNvSpPr>
          <p:nvPr/>
        </p:nvSpPr>
        <p:spPr bwMode="auto">
          <a:xfrm>
            <a:off x="3851698" y="9448360"/>
            <a:ext cx="2947566" cy="497366"/>
          </a:xfrm>
          <a:prstGeom prst="rect">
            <a:avLst/>
          </a:prstGeom>
          <a:noFill/>
          <a:ln>
            <a:miter lim="800000"/>
            <a:headEnd/>
            <a:tailEnd/>
          </a:ln>
        </p:spPr>
        <p:txBody>
          <a:bodyPr lIns="91696" tIns="45848" rIns="91696" bIns="45848" anchor="b"/>
          <a:lstStyle/>
          <a:p>
            <a:pPr algn="r" eaLnBrk="0" hangingPunct="0">
              <a:defRPr/>
            </a:pPr>
            <a:fld id="{8A6AAB95-67E2-44E4-A9AC-1ED80544F1FE}" type="slidenum">
              <a:rPr lang="nl-NL" sz="1200">
                <a:latin typeface="Times New Roman" pitchFamily="18" charset="0"/>
              </a:rPr>
              <a:pPr algn="r" eaLnBrk="0" hangingPunct="0">
                <a:defRPr/>
              </a:pPr>
              <a:t>6</a:t>
            </a:fld>
            <a:endParaRPr lang="nl-NL" sz="1200">
              <a:latin typeface="Times New Roman" pitchFamily="18"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smtClean="0"/>
          </a:p>
        </p:txBody>
      </p:sp>
    </p:spTree>
    <p:extLst>
      <p:ext uri="{BB962C8B-B14F-4D97-AF65-F5344CB8AC3E}">
        <p14:creationId xmlns:p14="http://schemas.microsoft.com/office/powerpoint/2010/main" val="4590717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514350" y="2840038"/>
            <a:ext cx="5829300" cy="1960562"/>
          </a:xfrm>
        </p:spPr>
        <p:txBody>
          <a:bodyPr/>
          <a:lstStyle/>
          <a:p>
            <a:r>
              <a:rPr lang="nl-NL" smtClean="0"/>
              <a:t>Klik om de stijl te bewerken</a:t>
            </a:r>
            <a:endParaRPr lang="en-US"/>
          </a:p>
        </p:txBody>
      </p:sp>
      <p:sp>
        <p:nvSpPr>
          <p:cNvPr id="3" name="Ondertitel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smtClean="0"/>
              <a:t>Klik om het opmaakprofiel van de modelondertitel te bewerken</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02E6C2A-AC5D-4E5A-A67B-AC0BB3411533}" type="slidenum">
              <a:rPr lang="en-US" altLang="en-US"/>
              <a:pPr>
                <a:defRPr/>
              </a:pPr>
              <a:t>‹#›</a:t>
            </a:fld>
            <a:endParaRPr lang="en-US" altLang="en-US"/>
          </a:p>
        </p:txBody>
      </p:sp>
    </p:spTree>
    <p:extLst>
      <p:ext uri="{BB962C8B-B14F-4D97-AF65-F5344CB8AC3E}">
        <p14:creationId xmlns:p14="http://schemas.microsoft.com/office/powerpoint/2010/main" val="835685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B2BED3-1867-4F15-83FB-4D791D1FDAA6}" type="slidenum">
              <a:rPr lang="en-US" altLang="en-US"/>
              <a:pPr>
                <a:defRPr/>
              </a:pPr>
              <a:t>‹#›</a:t>
            </a:fld>
            <a:endParaRPr lang="en-US" altLang="en-US"/>
          </a:p>
        </p:txBody>
      </p:sp>
    </p:spTree>
    <p:extLst>
      <p:ext uri="{BB962C8B-B14F-4D97-AF65-F5344CB8AC3E}">
        <p14:creationId xmlns:p14="http://schemas.microsoft.com/office/powerpoint/2010/main" val="3536726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4886325" y="812800"/>
            <a:ext cx="1457325" cy="7315200"/>
          </a:xfrm>
        </p:spPr>
        <p:txBody>
          <a:bodyPr vert="eaVert"/>
          <a:lstStyle/>
          <a:p>
            <a:r>
              <a:rPr lang="nl-NL" smtClean="0"/>
              <a:t>Klik om de stijl te bewerken</a:t>
            </a:r>
            <a:endParaRPr lang="en-US"/>
          </a:p>
        </p:txBody>
      </p:sp>
      <p:sp>
        <p:nvSpPr>
          <p:cNvPr id="3" name="Tijdelijke aanduiding voor verticale tekst 2"/>
          <p:cNvSpPr>
            <a:spLocks noGrp="1"/>
          </p:cNvSpPr>
          <p:nvPr>
            <p:ph type="body" orient="vert" idx="1"/>
          </p:nvPr>
        </p:nvSpPr>
        <p:spPr>
          <a:xfrm>
            <a:off x="514350" y="812800"/>
            <a:ext cx="4219575" cy="73152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50327D4-42A9-465A-AFCA-0EB29AF84849}" type="slidenum">
              <a:rPr lang="en-US" altLang="en-US"/>
              <a:pPr>
                <a:defRPr/>
              </a:pPr>
              <a:t>‹#›</a:t>
            </a:fld>
            <a:endParaRPr lang="en-US" altLang="en-US"/>
          </a:p>
        </p:txBody>
      </p:sp>
    </p:spTree>
    <p:extLst>
      <p:ext uri="{BB962C8B-B14F-4D97-AF65-F5344CB8AC3E}">
        <p14:creationId xmlns:p14="http://schemas.microsoft.com/office/powerpoint/2010/main" val="3252348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DAB6A2-67ED-48D5-8304-4B89F6523111}" type="slidenum">
              <a:rPr lang="en-US" altLang="en-US"/>
              <a:pPr>
                <a:defRPr/>
              </a:pPr>
              <a:t>‹#›</a:t>
            </a:fld>
            <a:endParaRPr lang="en-US" altLang="en-US"/>
          </a:p>
        </p:txBody>
      </p:sp>
    </p:spTree>
    <p:extLst>
      <p:ext uri="{BB962C8B-B14F-4D97-AF65-F5344CB8AC3E}">
        <p14:creationId xmlns:p14="http://schemas.microsoft.com/office/powerpoint/2010/main" val="49072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541338" y="5875338"/>
            <a:ext cx="5829300" cy="1816100"/>
          </a:xfrm>
        </p:spPr>
        <p:txBody>
          <a:bodyPr anchor="t"/>
          <a:lstStyle>
            <a:lvl1pPr algn="l">
              <a:defRPr sz="4000" b="1" cap="all"/>
            </a:lvl1pPr>
          </a:lstStyle>
          <a:p>
            <a:r>
              <a:rPr lang="nl-NL" smtClean="0"/>
              <a:t>Klik om de stijl te bewerken</a:t>
            </a:r>
            <a:endParaRPr lang="en-US"/>
          </a:p>
        </p:txBody>
      </p:sp>
      <p:sp>
        <p:nvSpPr>
          <p:cNvPr id="3" name="Tijdelijke aanduiding voor tekst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9D126A-2AD5-40B3-97CF-DC0C35E1A51C}" type="slidenum">
              <a:rPr lang="en-US" altLang="en-US"/>
              <a:pPr>
                <a:defRPr/>
              </a:pPr>
              <a:t>‹#›</a:t>
            </a:fld>
            <a:endParaRPr lang="en-US" altLang="en-US"/>
          </a:p>
        </p:txBody>
      </p:sp>
    </p:spTree>
    <p:extLst>
      <p:ext uri="{BB962C8B-B14F-4D97-AF65-F5344CB8AC3E}">
        <p14:creationId xmlns:p14="http://schemas.microsoft.com/office/powerpoint/2010/main" val="3299091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inhoud 2"/>
          <p:cNvSpPr>
            <a:spLocks noGrp="1"/>
          </p:cNvSpPr>
          <p:nvPr>
            <p:ph sz="half" idx="1"/>
          </p:nvPr>
        </p:nvSpPr>
        <p:spPr>
          <a:xfrm>
            <a:off x="514350" y="2641600"/>
            <a:ext cx="283845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inhoud 3"/>
          <p:cNvSpPr>
            <a:spLocks noGrp="1"/>
          </p:cNvSpPr>
          <p:nvPr>
            <p:ph sz="half" idx="2"/>
          </p:nvPr>
        </p:nvSpPr>
        <p:spPr>
          <a:xfrm>
            <a:off x="3505200" y="2641600"/>
            <a:ext cx="283845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5CE4F68-BD6E-4910-B206-772FC00CD008}" type="slidenum">
              <a:rPr lang="en-US" altLang="en-US"/>
              <a:pPr>
                <a:defRPr/>
              </a:pPr>
              <a:t>‹#›</a:t>
            </a:fld>
            <a:endParaRPr lang="en-US" altLang="en-US"/>
          </a:p>
        </p:txBody>
      </p:sp>
    </p:spTree>
    <p:extLst>
      <p:ext uri="{BB962C8B-B14F-4D97-AF65-F5344CB8AC3E}">
        <p14:creationId xmlns:p14="http://schemas.microsoft.com/office/powerpoint/2010/main" val="4186684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342900" y="366713"/>
            <a:ext cx="6172200" cy="1524000"/>
          </a:xfrm>
        </p:spPr>
        <p:txBody>
          <a:bodyPr/>
          <a:lstStyle>
            <a:lvl1pPr>
              <a:defRPr/>
            </a:lvl1pPr>
          </a:lstStyle>
          <a:p>
            <a:r>
              <a:rPr lang="nl-NL" smtClean="0"/>
              <a:t>Klik om de stijl te bewerken</a:t>
            </a:r>
            <a:endParaRPr lang="en-US"/>
          </a:p>
        </p:txBody>
      </p:sp>
      <p:sp>
        <p:nvSpPr>
          <p:cNvPr id="3" name="Tijdelijke aanduiding voor tekst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tekst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99118EF-927B-484C-8BC4-3C2BFEA1EDA4}" type="slidenum">
              <a:rPr lang="en-US" altLang="en-US"/>
              <a:pPr>
                <a:defRPr/>
              </a:pPr>
              <a:t>‹#›</a:t>
            </a:fld>
            <a:endParaRPr lang="en-US" altLang="en-US"/>
          </a:p>
        </p:txBody>
      </p:sp>
    </p:spTree>
    <p:extLst>
      <p:ext uri="{BB962C8B-B14F-4D97-AF65-F5344CB8AC3E}">
        <p14:creationId xmlns:p14="http://schemas.microsoft.com/office/powerpoint/2010/main" val="641360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331789F-6D57-4185-BC3A-8DC965D94B1E}" type="slidenum">
              <a:rPr lang="en-US" altLang="en-US"/>
              <a:pPr>
                <a:defRPr/>
              </a:pPr>
              <a:t>‹#›</a:t>
            </a:fld>
            <a:endParaRPr lang="en-US" altLang="en-US"/>
          </a:p>
        </p:txBody>
      </p:sp>
    </p:spTree>
    <p:extLst>
      <p:ext uri="{BB962C8B-B14F-4D97-AF65-F5344CB8AC3E}">
        <p14:creationId xmlns:p14="http://schemas.microsoft.com/office/powerpoint/2010/main" val="1982640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6392A7F-BFEF-4F02-A4BC-454AF40CDC48}" type="slidenum">
              <a:rPr lang="en-US" altLang="en-US"/>
              <a:pPr>
                <a:defRPr/>
              </a:pPr>
              <a:t>‹#›</a:t>
            </a:fld>
            <a:endParaRPr lang="en-US" altLang="en-US"/>
          </a:p>
        </p:txBody>
      </p:sp>
    </p:spTree>
    <p:extLst>
      <p:ext uri="{BB962C8B-B14F-4D97-AF65-F5344CB8AC3E}">
        <p14:creationId xmlns:p14="http://schemas.microsoft.com/office/powerpoint/2010/main" val="723417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342900" y="363538"/>
            <a:ext cx="2255838" cy="1549400"/>
          </a:xfrm>
        </p:spPr>
        <p:txBody>
          <a:bodyPr anchor="b"/>
          <a:lstStyle>
            <a:lvl1pPr algn="l">
              <a:defRPr sz="2000" b="1"/>
            </a:lvl1pPr>
          </a:lstStyle>
          <a:p>
            <a:r>
              <a:rPr lang="nl-NL" smtClean="0"/>
              <a:t>Klik om de stijl te bewerken</a:t>
            </a:r>
            <a:endParaRPr lang="en-US"/>
          </a:p>
        </p:txBody>
      </p:sp>
      <p:sp>
        <p:nvSpPr>
          <p:cNvPr id="3" name="Tijdelijke aanduiding voor inhoud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tekst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89C5270-2709-4764-A3F9-44F3E33FA412}" type="slidenum">
              <a:rPr lang="en-US" altLang="en-US"/>
              <a:pPr>
                <a:defRPr/>
              </a:pPr>
              <a:t>‹#›</a:t>
            </a:fld>
            <a:endParaRPr lang="en-US" altLang="en-US"/>
          </a:p>
        </p:txBody>
      </p:sp>
    </p:spTree>
    <p:extLst>
      <p:ext uri="{BB962C8B-B14F-4D97-AF65-F5344CB8AC3E}">
        <p14:creationId xmlns:p14="http://schemas.microsoft.com/office/powerpoint/2010/main" val="1027051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344613" y="6400800"/>
            <a:ext cx="4114800" cy="755650"/>
          </a:xfrm>
        </p:spPr>
        <p:txBody>
          <a:bodyPr anchor="b"/>
          <a:lstStyle>
            <a:lvl1pPr algn="l">
              <a:defRPr sz="2000" b="1"/>
            </a:lvl1pPr>
          </a:lstStyle>
          <a:p>
            <a:r>
              <a:rPr lang="nl-NL" smtClean="0"/>
              <a:t>Klik om de stijl te bewerken</a:t>
            </a:r>
            <a:endParaRPr lang="en-US"/>
          </a:p>
        </p:txBody>
      </p:sp>
      <p:sp>
        <p:nvSpPr>
          <p:cNvPr id="3" name="Tijdelijke aanduiding voor afbeelding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smtClean="0"/>
              <a:t>Klik op het pictogram als u een afbeelding wilt toevoegen</a:t>
            </a:r>
            <a:endParaRPr lang="en-US" noProof="0" smtClean="0"/>
          </a:p>
        </p:txBody>
      </p:sp>
      <p:sp>
        <p:nvSpPr>
          <p:cNvPr id="4" name="Tijdelijke aanduiding voor tekst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008C21-8DC5-4C64-8905-A8D5A83C1752}" type="slidenum">
              <a:rPr lang="en-US" altLang="en-US"/>
              <a:pPr>
                <a:defRPr/>
              </a:pPr>
              <a:t>‹#›</a:t>
            </a:fld>
            <a:endParaRPr lang="en-US" altLang="en-US"/>
          </a:p>
        </p:txBody>
      </p:sp>
    </p:spTree>
    <p:extLst>
      <p:ext uri="{BB962C8B-B14F-4D97-AF65-F5344CB8AC3E}">
        <p14:creationId xmlns:p14="http://schemas.microsoft.com/office/powerpoint/2010/main" val="1858840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14350" y="812800"/>
            <a:ext cx="58293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en-US" smtClean="0"/>
              <a:t>Klik om de stijl te bewerken</a:t>
            </a:r>
            <a:endParaRPr lang="en-US" altLang="en-US" smtClean="0"/>
          </a:p>
        </p:txBody>
      </p:sp>
      <p:sp>
        <p:nvSpPr>
          <p:cNvPr id="1027" name="Rectangle 3"/>
          <p:cNvSpPr>
            <a:spLocks noGrp="1" noChangeArrowheads="1"/>
          </p:cNvSpPr>
          <p:nvPr>
            <p:ph type="body" idx="1"/>
          </p:nvPr>
        </p:nvSpPr>
        <p:spPr bwMode="auto">
          <a:xfrm>
            <a:off x="514350" y="2641600"/>
            <a:ext cx="58293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en-US" smtClean="0"/>
              <a:t>Klik om de modelstijlen te bewerken</a:t>
            </a:r>
          </a:p>
          <a:p>
            <a:pPr lvl="1"/>
            <a:r>
              <a:rPr lang="nl-NL" altLang="en-US" smtClean="0"/>
              <a:t>Tweede niveau</a:t>
            </a:r>
          </a:p>
          <a:p>
            <a:pPr lvl="2"/>
            <a:r>
              <a:rPr lang="nl-NL" altLang="en-US" smtClean="0"/>
              <a:t>Derde niveau</a:t>
            </a:r>
          </a:p>
          <a:p>
            <a:pPr lvl="3"/>
            <a:r>
              <a:rPr lang="nl-NL" altLang="en-US" smtClean="0"/>
              <a:t>Vierde niveau</a:t>
            </a:r>
          </a:p>
          <a:p>
            <a:pPr lvl="4"/>
            <a:r>
              <a:rPr lang="nl-NL" altLang="en-US" smtClean="0"/>
              <a:t>Vijfde niveau</a:t>
            </a:r>
            <a:endParaRPr lang="en-US" altLang="en-US" smtClean="0"/>
          </a:p>
        </p:txBody>
      </p:sp>
      <p:sp>
        <p:nvSpPr>
          <p:cNvPr id="1028" name="Rectangle 4"/>
          <p:cNvSpPr>
            <a:spLocks noGrp="1" noChangeArrowheads="1"/>
          </p:cNvSpPr>
          <p:nvPr>
            <p:ph type="dt" sz="half" idx="2"/>
          </p:nvPr>
        </p:nvSpPr>
        <p:spPr bwMode="auto">
          <a:xfrm>
            <a:off x="514350" y="8331200"/>
            <a:ext cx="142875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2343150" y="8331200"/>
            <a:ext cx="217170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4914900" y="8331200"/>
            <a:ext cx="142875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Times New Roman" panose="02020603050405020304" pitchFamily="18" charset="0"/>
              </a:defRPr>
            </a:lvl1pPr>
          </a:lstStyle>
          <a:p>
            <a:pPr>
              <a:defRPr/>
            </a:pPr>
            <a:fld id="{F93545E0-5E72-416D-B632-E375D6FF771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9"/>
          <p:cNvSpPr txBox="1">
            <a:spLocks noChangeArrowheads="1"/>
          </p:cNvSpPr>
          <p:nvPr/>
        </p:nvSpPr>
        <p:spPr bwMode="auto">
          <a:xfrm>
            <a:off x="215900" y="714387"/>
            <a:ext cx="6512278" cy="7737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120000"/>
              </a:lnSpc>
              <a:spcBef>
                <a:spcPct val="0"/>
              </a:spcBef>
              <a:buFontTx/>
              <a:buNone/>
            </a:pPr>
            <a:endParaRPr lang="en-US" altLang="en-US" sz="1800" dirty="0">
              <a:latin typeface="Arial" panose="020B0604020202020204" pitchFamily="34" charset="0"/>
            </a:endParaRPr>
          </a:p>
          <a:p>
            <a:pPr>
              <a:lnSpc>
                <a:spcPct val="120000"/>
              </a:lnSpc>
              <a:spcBef>
                <a:spcPct val="0"/>
              </a:spcBef>
              <a:buFontTx/>
              <a:buNone/>
            </a:pPr>
            <a:r>
              <a:rPr lang="en-US" altLang="en-US" sz="1800" dirty="0" smtClean="0">
                <a:latin typeface="Arial" panose="020B0604020202020204" pitchFamily="34" charset="0"/>
              </a:rPr>
              <a:t>Welcome!</a:t>
            </a:r>
            <a:r>
              <a:rPr lang="en-US" altLang="en-US" sz="1800" dirty="0">
                <a:latin typeface="Arial" panose="020B0604020202020204" pitchFamily="34" charset="0"/>
              </a:rPr>
              <a:t/>
            </a:r>
            <a:br>
              <a:rPr lang="en-US" altLang="en-US" sz="1800" dirty="0">
                <a:latin typeface="Arial" panose="020B0604020202020204" pitchFamily="34" charset="0"/>
              </a:rPr>
            </a:br>
            <a:endParaRPr lang="en-US" altLang="nl-NL" sz="1800" dirty="0">
              <a:latin typeface="Arial" charset="0"/>
            </a:endParaRPr>
          </a:p>
          <a:p>
            <a:pPr>
              <a:lnSpc>
                <a:spcPct val="120000"/>
              </a:lnSpc>
              <a:spcBef>
                <a:spcPct val="0"/>
              </a:spcBef>
              <a:buFontTx/>
              <a:buNone/>
            </a:pPr>
            <a:r>
              <a:rPr lang="en-US" altLang="nl-NL" sz="1800" dirty="0">
                <a:latin typeface="Arial" charset="0"/>
              </a:rPr>
              <a:t>You will receive: </a:t>
            </a:r>
          </a:p>
          <a:p>
            <a:pPr>
              <a:lnSpc>
                <a:spcPct val="120000"/>
              </a:lnSpc>
              <a:spcBef>
                <a:spcPct val="0"/>
              </a:spcBef>
              <a:buFontTx/>
              <a:buNone/>
            </a:pPr>
            <a:r>
              <a:rPr lang="en-US" altLang="nl-NL" sz="1800" b="1" dirty="0" smtClean="0">
                <a:solidFill>
                  <a:srgbClr val="0000FF"/>
                </a:solidFill>
                <a:latin typeface="Arial" charset="0"/>
              </a:rPr>
              <a:t>€5</a:t>
            </a:r>
            <a:r>
              <a:rPr lang="en-US" altLang="nl-NL" sz="1800" b="1" dirty="0" smtClean="0">
                <a:latin typeface="Arial" charset="0"/>
              </a:rPr>
              <a:t> </a:t>
            </a:r>
            <a:r>
              <a:rPr lang="en-US" altLang="nl-NL" sz="1800" dirty="0">
                <a:latin typeface="Arial" charset="0"/>
              </a:rPr>
              <a:t>for participation</a:t>
            </a:r>
          </a:p>
          <a:p>
            <a:pPr>
              <a:lnSpc>
                <a:spcPct val="120000"/>
              </a:lnSpc>
              <a:spcBef>
                <a:spcPct val="0"/>
              </a:spcBef>
              <a:buFontTx/>
              <a:buNone/>
            </a:pPr>
            <a:r>
              <a:rPr lang="en-US" altLang="nl-NL" sz="1800" dirty="0">
                <a:latin typeface="Arial" charset="0"/>
              </a:rPr>
              <a:t>+</a:t>
            </a:r>
          </a:p>
          <a:p>
            <a:pPr>
              <a:lnSpc>
                <a:spcPct val="120000"/>
              </a:lnSpc>
              <a:spcBef>
                <a:spcPct val="0"/>
              </a:spcBef>
              <a:buFontTx/>
              <a:buNone/>
            </a:pPr>
            <a:r>
              <a:rPr lang="en-US" altLang="nl-NL" sz="1800" b="1" dirty="0" smtClean="0">
                <a:solidFill>
                  <a:srgbClr val="0000FF"/>
                </a:solidFill>
                <a:latin typeface="Arial" charset="0"/>
              </a:rPr>
              <a:t>an additional </a:t>
            </a:r>
            <a:r>
              <a:rPr lang="en-US" altLang="nl-NL" sz="1800" b="1" dirty="0">
                <a:solidFill>
                  <a:srgbClr val="0000FF"/>
                </a:solidFill>
                <a:latin typeface="Arial" charset="0"/>
              </a:rPr>
              <a:t>prize. </a:t>
            </a:r>
          </a:p>
          <a:p>
            <a:pPr>
              <a:lnSpc>
                <a:spcPct val="120000"/>
              </a:lnSpc>
              <a:spcBef>
                <a:spcPct val="0"/>
              </a:spcBef>
              <a:buFontTx/>
              <a:buNone/>
            </a:pPr>
            <a:endParaRPr lang="en-US" altLang="en-US" sz="1800" dirty="0">
              <a:latin typeface="Arial" panose="020B0604020202020204" pitchFamily="34" charset="0"/>
            </a:endParaRPr>
          </a:p>
          <a:p>
            <a:pPr>
              <a:lnSpc>
                <a:spcPct val="120000"/>
              </a:lnSpc>
              <a:spcBef>
                <a:spcPct val="0"/>
              </a:spcBef>
              <a:buFontTx/>
              <a:buNone/>
            </a:pPr>
            <a:r>
              <a:rPr lang="en-US" altLang="en-US" sz="1800" dirty="0" smtClean="0">
                <a:latin typeface="Arial" panose="020B0604020202020204" pitchFamily="34" charset="0"/>
              </a:rPr>
              <a:t>The additional prize comes from a prospect (explained later).  You will be asked to choose between prospects.</a:t>
            </a:r>
          </a:p>
          <a:p>
            <a:pPr>
              <a:lnSpc>
                <a:spcPct val="120000"/>
              </a:lnSpc>
              <a:spcBef>
                <a:spcPct val="0"/>
              </a:spcBef>
              <a:buFontTx/>
              <a:buNone/>
            </a:pPr>
            <a:endParaRPr lang="en-US" altLang="en-US" sz="1800" dirty="0" smtClean="0">
              <a:latin typeface="Arial" panose="020B0604020202020204" pitchFamily="34" charset="0"/>
            </a:endParaRPr>
          </a:p>
          <a:p>
            <a:pPr>
              <a:lnSpc>
                <a:spcPct val="120000"/>
              </a:lnSpc>
              <a:spcBef>
                <a:spcPct val="0"/>
              </a:spcBef>
              <a:buNone/>
            </a:pPr>
            <a:r>
              <a:rPr lang="en-US" altLang="nl-NL" sz="1800" dirty="0" smtClean="0">
                <a:latin typeface="Arial" charset="0"/>
              </a:rPr>
              <a:t>The average </a:t>
            </a:r>
            <a:r>
              <a:rPr lang="en-US" altLang="nl-NL" sz="1800" dirty="0">
                <a:latin typeface="Arial" charset="0"/>
              </a:rPr>
              <a:t>additional </a:t>
            </a:r>
            <a:r>
              <a:rPr lang="en-US" altLang="nl-NL" sz="1800" dirty="0" smtClean="0">
                <a:latin typeface="Arial" charset="0"/>
              </a:rPr>
              <a:t>prize if you choose randomly: </a:t>
            </a:r>
            <a:r>
              <a:rPr lang="en-US" altLang="nl-NL" sz="1800" b="1" dirty="0" smtClean="0">
                <a:solidFill>
                  <a:srgbClr val="0000FF"/>
                </a:solidFill>
                <a:latin typeface="Arial" charset="0"/>
              </a:rPr>
              <a:t>€11.50</a:t>
            </a:r>
            <a:r>
              <a:rPr lang="en-US" altLang="nl-NL" sz="1800" dirty="0" smtClean="0">
                <a:latin typeface="Arial" charset="0"/>
              </a:rPr>
              <a:t>.  </a:t>
            </a:r>
          </a:p>
          <a:p>
            <a:pPr>
              <a:lnSpc>
                <a:spcPct val="120000"/>
              </a:lnSpc>
              <a:spcBef>
                <a:spcPct val="0"/>
              </a:spcBef>
              <a:buNone/>
            </a:pPr>
            <a:r>
              <a:rPr lang="en-US" altLang="nl-NL" sz="1800" dirty="0" smtClean="0">
                <a:latin typeface="Arial" charset="0"/>
              </a:rPr>
              <a:t>But </a:t>
            </a:r>
            <a:r>
              <a:rPr lang="en-US" altLang="nl-NL" sz="1800" dirty="0">
                <a:latin typeface="Arial" charset="0"/>
              </a:rPr>
              <a:t>you will </a:t>
            </a:r>
            <a:r>
              <a:rPr lang="en-US" altLang="nl-NL" sz="1800" dirty="0" smtClean="0">
                <a:latin typeface="Arial" charset="0"/>
              </a:rPr>
              <a:t>choose </a:t>
            </a:r>
            <a:r>
              <a:rPr lang="en-US" altLang="nl-NL" sz="1800" dirty="0">
                <a:latin typeface="Arial" charset="0"/>
              </a:rPr>
              <a:t>better than </a:t>
            </a:r>
            <a:r>
              <a:rPr lang="en-US" altLang="nl-NL" sz="1800" dirty="0" smtClean="0">
                <a:latin typeface="Arial" charset="0"/>
              </a:rPr>
              <a:t>randomly!</a:t>
            </a:r>
          </a:p>
          <a:p>
            <a:pPr>
              <a:lnSpc>
                <a:spcPct val="120000"/>
              </a:lnSpc>
              <a:spcBef>
                <a:spcPct val="0"/>
              </a:spcBef>
              <a:buNone/>
            </a:pPr>
            <a:endParaRPr lang="en-US" altLang="nl-NL" sz="1800" dirty="0">
              <a:latin typeface="Arial" charset="0"/>
            </a:endParaRPr>
          </a:p>
          <a:p>
            <a:pPr>
              <a:lnSpc>
                <a:spcPct val="120000"/>
              </a:lnSpc>
              <a:spcBef>
                <a:spcPct val="0"/>
              </a:spcBef>
              <a:buNone/>
            </a:pPr>
            <a:r>
              <a:rPr lang="en-US" altLang="nl-NL" sz="1800" dirty="0">
                <a:latin typeface="Arial" charset="0"/>
              </a:rPr>
              <a:t>There are some negative </a:t>
            </a:r>
            <a:r>
              <a:rPr lang="en-US" altLang="nl-NL" sz="1800" dirty="0" smtClean="0">
                <a:latin typeface="Arial" charset="0"/>
              </a:rPr>
              <a:t>prizes (losses) that would be subtracted from the participation fee, </a:t>
            </a:r>
            <a:r>
              <a:rPr lang="en-US" altLang="nl-NL" sz="1800" dirty="0">
                <a:latin typeface="Arial" charset="0"/>
              </a:rPr>
              <a:t>but you can always </a:t>
            </a:r>
            <a:r>
              <a:rPr lang="en-US" altLang="nl-NL" sz="1800" dirty="0" smtClean="0">
                <a:latin typeface="Arial" charset="0"/>
              </a:rPr>
              <a:t>choose to avoid </a:t>
            </a:r>
            <a:r>
              <a:rPr lang="en-US" altLang="nl-NL" sz="1800" dirty="0">
                <a:latin typeface="Arial" charset="0"/>
              </a:rPr>
              <a:t>those.</a:t>
            </a:r>
          </a:p>
          <a:p>
            <a:pPr>
              <a:lnSpc>
                <a:spcPct val="120000"/>
              </a:lnSpc>
              <a:spcBef>
                <a:spcPct val="0"/>
              </a:spcBef>
              <a:buNone/>
            </a:pPr>
            <a:endParaRPr lang="en-US" altLang="nl-NL" sz="1800" dirty="0">
              <a:latin typeface="Arial" charset="0"/>
            </a:endParaRPr>
          </a:p>
          <a:p>
            <a:pPr>
              <a:lnSpc>
                <a:spcPct val="120000"/>
              </a:lnSpc>
              <a:spcBef>
                <a:spcPct val="0"/>
              </a:spcBef>
              <a:buNone/>
            </a:pPr>
            <a:r>
              <a:rPr lang="en-US" altLang="nl-NL" sz="1800" b="1" dirty="0" smtClean="0">
                <a:solidFill>
                  <a:srgbClr val="0000FF"/>
                </a:solidFill>
                <a:latin typeface="Arial" charset="0"/>
              </a:rPr>
              <a:t>Please</a:t>
            </a:r>
            <a:r>
              <a:rPr lang="en-US" altLang="nl-NL" sz="1800" dirty="0" smtClean="0">
                <a:latin typeface="Arial" charset="0"/>
              </a:rPr>
              <a:t> do not communicate </a:t>
            </a:r>
            <a:r>
              <a:rPr lang="en-US" altLang="nl-NL" sz="1800" dirty="0">
                <a:latin typeface="Arial" charset="0"/>
              </a:rPr>
              <a:t>with other participants.</a:t>
            </a:r>
            <a:br>
              <a:rPr lang="en-US" altLang="nl-NL" sz="1800" dirty="0">
                <a:latin typeface="Arial" charset="0"/>
              </a:rPr>
            </a:br>
            <a:endParaRPr lang="en-US" altLang="nl-NL" sz="1800" dirty="0">
              <a:latin typeface="Arial" charset="0"/>
            </a:endParaRPr>
          </a:p>
          <a:p>
            <a:pPr>
              <a:lnSpc>
                <a:spcPct val="120000"/>
              </a:lnSpc>
              <a:spcBef>
                <a:spcPct val="0"/>
              </a:spcBef>
              <a:buNone/>
            </a:pPr>
            <a:r>
              <a:rPr lang="en-US" altLang="en-US" sz="1800" b="1" dirty="0" smtClean="0">
                <a:solidFill>
                  <a:schemeClr val="accent2"/>
                </a:solidFill>
                <a:latin typeface="Arial" panose="020B0604020202020204" pitchFamily="34" charset="0"/>
              </a:rPr>
              <a:t>There </a:t>
            </a:r>
            <a:r>
              <a:rPr lang="en-US" altLang="en-US" sz="1800" b="1" dirty="0">
                <a:solidFill>
                  <a:schemeClr val="accent2"/>
                </a:solidFill>
                <a:latin typeface="Arial" panose="020B0604020202020204" pitchFamily="34" charset="0"/>
              </a:rPr>
              <a:t>are no right or wrong answers</a:t>
            </a:r>
            <a:r>
              <a:rPr lang="en-US" altLang="en-US" sz="1800" dirty="0">
                <a:latin typeface="Arial" panose="020B0604020202020204" pitchFamily="34" charset="0"/>
              </a:rPr>
              <a:t>.</a:t>
            </a:r>
            <a:br>
              <a:rPr lang="en-US" altLang="en-US" sz="1800" dirty="0">
                <a:latin typeface="Arial" panose="020B0604020202020204" pitchFamily="34" charset="0"/>
              </a:rPr>
            </a:br>
            <a:r>
              <a:rPr lang="en-US" altLang="en-US" sz="1800" dirty="0" smtClean="0">
                <a:latin typeface="Arial" panose="020B0604020202020204" pitchFamily="34" charset="0"/>
              </a:rPr>
              <a:t>Always </a:t>
            </a:r>
            <a:r>
              <a:rPr lang="en-US" altLang="en-US" sz="1800" dirty="0">
                <a:latin typeface="Arial" panose="020B0604020202020204" pitchFamily="34" charset="0"/>
              </a:rPr>
              <a:t>choose what you </a:t>
            </a:r>
            <a:r>
              <a:rPr lang="en-US" altLang="en-US" sz="1800" dirty="0" smtClean="0">
                <a:latin typeface="Arial" panose="020B0604020202020204" pitchFamily="34" charset="0"/>
              </a:rPr>
              <a:t>want most.  That </a:t>
            </a:r>
            <a:r>
              <a:rPr lang="en-US" altLang="en-US" sz="1800" dirty="0">
                <a:latin typeface="Arial" panose="020B0604020202020204" pitchFamily="34" charset="0"/>
              </a:rPr>
              <a:t>(what </a:t>
            </a:r>
            <a:r>
              <a:rPr lang="en-US" altLang="en-US" sz="1800" u="sng" dirty="0">
                <a:latin typeface="Arial" panose="020B0604020202020204" pitchFamily="34" charset="0"/>
              </a:rPr>
              <a:t>you</a:t>
            </a:r>
            <a:r>
              <a:rPr lang="en-US" altLang="en-US" sz="1800" dirty="0">
                <a:latin typeface="Arial" panose="020B0604020202020204" pitchFamily="34" charset="0"/>
              </a:rPr>
              <a:t> want) is also what we are interested in, and want to investigate</a:t>
            </a:r>
            <a:r>
              <a:rPr lang="en-US" altLang="en-US" sz="1800" dirty="0" smtClean="0">
                <a:latin typeface="Arial" panose="020B0604020202020204" pitchFamily="34" charset="0"/>
              </a:rPr>
              <a:t>.</a:t>
            </a:r>
            <a:endParaRPr lang="en-US" altLang="en-US" sz="1800" dirty="0">
              <a:latin typeface="Arial" panose="020B0604020202020204" pitchFamily="34" charset="0"/>
            </a:endParaRPr>
          </a:p>
        </p:txBody>
      </p:sp>
      <p:sp>
        <p:nvSpPr>
          <p:cNvPr id="15385" name="Text Box 29"/>
          <p:cNvSpPr txBox="1">
            <a:spLocks noChangeArrowheads="1"/>
          </p:cNvSpPr>
          <p:nvPr/>
        </p:nvSpPr>
        <p:spPr bwMode="auto">
          <a:xfrm>
            <a:off x="847725" y="97974"/>
            <a:ext cx="51625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dirty="0">
                <a:latin typeface="Arial" panose="020B0604020202020204" pitchFamily="34" charset="0"/>
              </a:rPr>
              <a:t>Explanation of Experiment</a:t>
            </a:r>
            <a:endParaRPr lang="en-US" altLang="en-US" sz="2400"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8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362">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362">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362">
                                            <p:txEl>
                                              <p:pRg st="12" end="1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362">
                                            <p:txEl>
                                              <p:pRg st="14" end="1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362">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P spid="1538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6" name="Text Box 70"/>
          <p:cNvSpPr txBox="1">
            <a:spLocks noChangeArrowheads="1"/>
          </p:cNvSpPr>
          <p:nvPr/>
        </p:nvSpPr>
        <p:spPr bwMode="auto">
          <a:xfrm>
            <a:off x="419100" y="757238"/>
            <a:ext cx="6354233" cy="8734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a:latin typeface="Arial" charset="0"/>
              </a:rPr>
              <a:t>We have</a:t>
            </a:r>
            <a:r>
              <a:rPr lang="en-US" altLang="nl-NL" sz="1800" b="1" dirty="0">
                <a:solidFill>
                  <a:srgbClr val="0000FF"/>
                </a:solidFill>
                <a:latin typeface="Arial" charset="0"/>
              </a:rPr>
              <a:t> two 10-sided dice. </a:t>
            </a:r>
          </a:p>
          <a:p>
            <a:pPr>
              <a:lnSpc>
                <a:spcPct val="120000"/>
              </a:lnSpc>
              <a:spcBef>
                <a:spcPct val="0"/>
              </a:spcBef>
              <a:buFontTx/>
              <a:buNone/>
            </a:pPr>
            <a:r>
              <a:rPr lang="en-US" altLang="nl-NL" sz="1800" dirty="0">
                <a:latin typeface="Arial" charset="0"/>
              </a:rPr>
              <a:t>One can take the values:            0, </a:t>
            </a:r>
            <a:r>
              <a:rPr lang="en-US" altLang="nl-NL" sz="900" dirty="0">
                <a:latin typeface="Arial" charset="0"/>
              </a:rPr>
              <a:t> </a:t>
            </a:r>
            <a:r>
              <a:rPr lang="en-US" altLang="nl-NL" sz="1800" dirty="0">
                <a:latin typeface="Arial" charset="0"/>
              </a:rPr>
              <a:t>1,   2,   3, … ,  9</a:t>
            </a:r>
          </a:p>
          <a:p>
            <a:pPr>
              <a:lnSpc>
                <a:spcPct val="120000"/>
              </a:lnSpc>
              <a:spcBef>
                <a:spcPct val="0"/>
              </a:spcBef>
              <a:buFontTx/>
              <a:buNone/>
            </a:pPr>
            <a:r>
              <a:rPr lang="en-US" altLang="nl-NL" sz="1800" dirty="0">
                <a:latin typeface="Arial" charset="0"/>
              </a:rPr>
              <a:t>The other can take the values: 00,10, 20, 30, … , 90</a:t>
            </a: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smtClean="0">
                <a:latin typeface="Arial" charset="0"/>
              </a:rPr>
              <a:t>You </a:t>
            </a:r>
            <a:r>
              <a:rPr lang="en-US" altLang="nl-NL" sz="1800" dirty="0">
                <a:latin typeface="Arial" charset="0"/>
              </a:rPr>
              <a:t>will </a:t>
            </a:r>
            <a:r>
              <a:rPr lang="en-US" altLang="nl-NL" sz="1800" b="1" dirty="0" smtClean="0">
                <a:solidFill>
                  <a:srgbClr val="0000FF"/>
                </a:solidFill>
                <a:latin typeface="Arial" charset="0"/>
              </a:rPr>
              <a:t>throw </a:t>
            </a:r>
            <a:r>
              <a:rPr lang="en-US" altLang="nl-NL" sz="1800" b="1" dirty="0">
                <a:solidFill>
                  <a:srgbClr val="0000FF"/>
                </a:solidFill>
                <a:latin typeface="Arial" charset="0"/>
              </a:rPr>
              <a:t>both dice and </a:t>
            </a:r>
            <a:r>
              <a:rPr lang="en-US" altLang="nl-NL" sz="1800" b="1" dirty="0" smtClean="0">
                <a:solidFill>
                  <a:srgbClr val="0000FF"/>
                </a:solidFill>
                <a:latin typeface="Arial" charset="0"/>
              </a:rPr>
              <a:t>their numbers will be added</a:t>
            </a:r>
            <a:r>
              <a:rPr lang="en-US" altLang="nl-NL" sz="1800" dirty="0" smtClean="0">
                <a:latin typeface="Arial" charset="0"/>
              </a:rPr>
              <a:t>, </a:t>
            </a:r>
            <a:r>
              <a:rPr lang="en-US" altLang="nl-NL" sz="1800" dirty="0">
                <a:latin typeface="Arial" charset="0"/>
              </a:rPr>
              <a:t/>
            </a:r>
            <a:br>
              <a:rPr lang="en-US" altLang="nl-NL" sz="1800" dirty="0">
                <a:latin typeface="Arial" charset="0"/>
              </a:rPr>
            </a:br>
            <a:r>
              <a:rPr lang="en-US" altLang="nl-NL" sz="1800" dirty="0">
                <a:latin typeface="Arial" charset="0"/>
              </a:rPr>
              <a:t>leading to a range of 100 values, </a:t>
            </a:r>
            <a:br>
              <a:rPr lang="en-US" altLang="nl-NL" sz="1800" dirty="0">
                <a:latin typeface="Arial" charset="0"/>
              </a:rPr>
            </a:br>
            <a:r>
              <a:rPr lang="en-US" altLang="nl-NL" sz="1800" dirty="0">
                <a:latin typeface="Arial" charset="0"/>
              </a:rPr>
              <a:t>from </a:t>
            </a:r>
            <a:r>
              <a:rPr lang="en-US" altLang="nl-NL" sz="1800" dirty="0" smtClean="0">
                <a:latin typeface="Arial" charset="0"/>
              </a:rPr>
              <a:t>0 </a:t>
            </a:r>
            <a:r>
              <a:rPr lang="en-US" altLang="nl-NL" sz="1800" dirty="0">
                <a:latin typeface="Arial" charset="0"/>
              </a:rPr>
              <a:t>up to 99. </a:t>
            </a:r>
          </a:p>
          <a:p>
            <a:pPr>
              <a:lnSpc>
                <a:spcPct val="120000"/>
              </a:lnSpc>
              <a:spcBef>
                <a:spcPct val="0"/>
              </a:spcBef>
              <a:buFontTx/>
              <a:buNone/>
            </a:pPr>
            <a:r>
              <a:rPr lang="en-US" altLang="nl-NL" sz="1800" dirty="0">
                <a:latin typeface="Arial" charset="0"/>
              </a:rPr>
              <a:t>Each value is equally likely.</a:t>
            </a: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b="1" dirty="0">
                <a:solidFill>
                  <a:srgbClr val="0000FF"/>
                </a:solidFill>
                <a:latin typeface="Arial" charset="0"/>
              </a:rPr>
              <a:t>Example </a:t>
            </a:r>
            <a:r>
              <a:rPr lang="en-US" altLang="nl-NL" sz="1800" b="1" dirty="0" smtClean="0">
                <a:solidFill>
                  <a:srgbClr val="0000FF"/>
                </a:solidFill>
                <a:latin typeface="Arial" charset="0"/>
              </a:rPr>
              <a:t>of a </a:t>
            </a:r>
            <a:r>
              <a:rPr lang="en-US" altLang="nl-NL" sz="1800" b="1" dirty="0">
                <a:solidFill>
                  <a:srgbClr val="0000FF"/>
                </a:solidFill>
                <a:latin typeface="Arial" charset="0"/>
              </a:rPr>
              <a:t>prospect:</a:t>
            </a: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a:latin typeface="Arial" charset="0"/>
              </a:rPr>
              <a:t>€16 with a probability of </a:t>
            </a:r>
            <a:r>
              <a:rPr lang="en-US" altLang="nl-NL" sz="1800" dirty="0" smtClean="0">
                <a:latin typeface="Arial" charset="0"/>
              </a:rPr>
              <a:t>0.31:</a:t>
            </a:r>
            <a:endParaRPr lang="en-US" altLang="nl-NL" sz="1800" dirty="0">
              <a:latin typeface="Arial" charset="0"/>
            </a:endParaRPr>
          </a:p>
          <a:p>
            <a:pPr>
              <a:lnSpc>
                <a:spcPct val="120000"/>
              </a:lnSpc>
              <a:spcBef>
                <a:spcPct val="0"/>
              </a:spcBef>
              <a:buFontTx/>
              <a:buChar char="-"/>
            </a:pPr>
            <a:r>
              <a:rPr lang="en-US" altLang="nl-NL" sz="1800" dirty="0">
                <a:latin typeface="Arial" charset="0"/>
              </a:rPr>
              <a:t> </a:t>
            </a:r>
            <a:r>
              <a:rPr lang="en-US" altLang="nl-NL" sz="1800" dirty="0" smtClean="0">
                <a:latin typeface="Arial" charset="0"/>
              </a:rPr>
              <a:t>If </a:t>
            </a:r>
            <a:r>
              <a:rPr lang="en-US" altLang="nl-NL" sz="1800" dirty="0">
                <a:latin typeface="Arial" charset="0"/>
              </a:rPr>
              <a:t>value of </a:t>
            </a:r>
            <a:r>
              <a:rPr lang="en-US" altLang="nl-NL" sz="1800" dirty="0" smtClean="0">
                <a:latin typeface="Arial" charset="0"/>
              </a:rPr>
              <a:t>dice </a:t>
            </a:r>
            <a:r>
              <a:rPr lang="en-US" altLang="nl-NL" sz="1800" dirty="0">
                <a:latin typeface="Arial" charset="0"/>
              </a:rPr>
              <a:t>&lt; </a:t>
            </a:r>
            <a:r>
              <a:rPr lang="en-US" altLang="nl-NL" sz="1800" dirty="0">
                <a:solidFill>
                  <a:srgbClr val="339933"/>
                </a:solidFill>
                <a:latin typeface="Arial" charset="0"/>
              </a:rPr>
              <a:t>31</a:t>
            </a:r>
            <a:r>
              <a:rPr lang="en-US" altLang="nl-NL" sz="1800" dirty="0">
                <a:latin typeface="Arial" charset="0"/>
              </a:rPr>
              <a:t>, then you win €16</a:t>
            </a:r>
          </a:p>
          <a:p>
            <a:pPr>
              <a:lnSpc>
                <a:spcPct val="120000"/>
              </a:lnSpc>
              <a:spcBef>
                <a:spcPct val="0"/>
              </a:spcBef>
              <a:buFontTx/>
              <a:buChar char="-"/>
            </a:pPr>
            <a:r>
              <a:rPr lang="en-US" altLang="nl-NL" sz="1800" dirty="0">
                <a:latin typeface="Arial" charset="0"/>
              </a:rPr>
              <a:t> </a:t>
            </a:r>
            <a:r>
              <a:rPr lang="en-US" altLang="nl-NL" sz="1800" dirty="0" smtClean="0">
                <a:latin typeface="Arial" charset="0"/>
              </a:rPr>
              <a:t>If </a:t>
            </a:r>
            <a:r>
              <a:rPr lang="en-US" altLang="nl-NL" sz="1800" dirty="0">
                <a:latin typeface="Arial" charset="0"/>
              </a:rPr>
              <a:t>value of </a:t>
            </a:r>
            <a:r>
              <a:rPr lang="en-US" altLang="nl-NL" sz="1800" dirty="0" smtClean="0">
                <a:latin typeface="Arial" charset="0"/>
              </a:rPr>
              <a:t>dice </a:t>
            </a:r>
            <a:r>
              <a:rPr lang="en-US" altLang="nl-NL" sz="1800" dirty="0">
                <a:latin typeface="Arial" charset="0"/>
                <a:sym typeface="Symbol" pitchFamily="18" charset="2"/>
              </a:rPr>
              <a:t></a:t>
            </a:r>
            <a:r>
              <a:rPr lang="nl-NL" altLang="nl-NL" sz="1800" dirty="0">
                <a:latin typeface="Arial" charset="0"/>
                <a:sym typeface="Symbol" pitchFamily="18" charset="2"/>
              </a:rPr>
              <a:t> </a:t>
            </a:r>
            <a:r>
              <a:rPr lang="nl-NL" altLang="nl-NL" sz="1800" dirty="0">
                <a:solidFill>
                  <a:srgbClr val="339933"/>
                </a:solidFill>
                <a:latin typeface="Arial" charset="0"/>
                <a:sym typeface="Symbol" pitchFamily="18" charset="2"/>
              </a:rPr>
              <a:t>31</a:t>
            </a:r>
            <a:r>
              <a:rPr lang="nl-NL" altLang="nl-NL" sz="1800" dirty="0">
                <a:latin typeface="Arial" charset="0"/>
                <a:sym typeface="Symbol" pitchFamily="18" charset="2"/>
              </a:rPr>
              <a:t>,</a:t>
            </a:r>
            <a:r>
              <a:rPr lang="en-US" altLang="nl-NL" sz="1800" dirty="0">
                <a:latin typeface="Arial" charset="0"/>
              </a:rPr>
              <a:t> then you win nothing</a:t>
            </a:r>
            <a:br>
              <a:rPr lang="en-US" altLang="nl-NL" sz="1800" dirty="0">
                <a:latin typeface="Arial" charset="0"/>
              </a:rPr>
            </a:br>
            <a:r>
              <a:rPr lang="en-US" altLang="nl-NL" sz="1800" dirty="0">
                <a:latin typeface="Arial" charset="0"/>
              </a:rPr>
              <a:t>The probability of the prize indeed is </a:t>
            </a:r>
            <a:r>
              <a:rPr lang="en-US" altLang="nl-NL" sz="1800" dirty="0" smtClean="0">
                <a:latin typeface="Arial" charset="0"/>
              </a:rPr>
              <a:t>0.31.</a:t>
            </a:r>
            <a:endParaRPr lang="en-US" altLang="nl-NL" sz="1800" dirty="0">
              <a:latin typeface="Arial" charset="0"/>
            </a:endParaRPr>
          </a:p>
          <a:p>
            <a:pPr>
              <a:lnSpc>
                <a:spcPct val="120000"/>
              </a:lnSpc>
              <a:spcBef>
                <a:spcPct val="0"/>
              </a:spcBef>
              <a:buFontTx/>
              <a:buNone/>
            </a:pPr>
            <a:r>
              <a:rPr lang="en-US" altLang="nl-NL" sz="1800" dirty="0" smtClean="0">
                <a:latin typeface="Arial" charset="0"/>
              </a:rPr>
              <a:t>If you get this prospect</a:t>
            </a:r>
            <a:r>
              <a:rPr lang="en-US" altLang="nl-NL" sz="1800" dirty="0">
                <a:latin typeface="Arial" charset="0"/>
              </a:rPr>
              <a:t>, we will use the </a:t>
            </a:r>
            <a:r>
              <a:rPr lang="en-US" altLang="nl-NL" sz="1800" dirty="0" smtClean="0">
                <a:latin typeface="Arial" charset="0"/>
              </a:rPr>
              <a:t>figure</a:t>
            </a:r>
            <a:endParaRPr lang="en-US" altLang="nl-NL" sz="1800" dirty="0">
              <a:latin typeface="Arial" charset="0"/>
            </a:endParaRP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smtClean="0">
                <a:latin typeface="Arial" charset="0"/>
              </a:rPr>
              <a:t>to specify </a:t>
            </a:r>
            <a:r>
              <a:rPr lang="en-US" altLang="nl-NL" sz="1800" dirty="0">
                <a:latin typeface="Arial" charset="0"/>
              </a:rPr>
              <a:t>in</a:t>
            </a:r>
            <a:r>
              <a:rPr lang="en-US" altLang="nl-NL" sz="1800" dirty="0">
                <a:solidFill>
                  <a:srgbClr val="339933"/>
                </a:solidFill>
                <a:latin typeface="Arial" charset="0"/>
              </a:rPr>
              <a:t> </a:t>
            </a:r>
            <a:r>
              <a:rPr lang="en-US" altLang="nl-NL" sz="1800" dirty="0" smtClean="0">
                <a:solidFill>
                  <a:srgbClr val="339933"/>
                </a:solidFill>
                <a:latin typeface="Arial" charset="0"/>
              </a:rPr>
              <a:t>green </a:t>
            </a:r>
            <a:r>
              <a:rPr lang="en-US" altLang="nl-NL" sz="1800" dirty="0" smtClean="0">
                <a:latin typeface="Arial" charset="0"/>
              </a:rPr>
              <a:t>which </a:t>
            </a:r>
            <a:r>
              <a:rPr lang="en-US" altLang="nl-NL" sz="1800" dirty="0">
                <a:latin typeface="Arial" charset="0"/>
              </a:rPr>
              <a:t>values of the </a:t>
            </a:r>
            <a:r>
              <a:rPr lang="en-US" altLang="nl-NL" sz="1800" dirty="0" smtClean="0">
                <a:latin typeface="Arial" charset="0"/>
              </a:rPr>
              <a:t>throws of dice give </a:t>
            </a:r>
            <a:r>
              <a:rPr lang="en-US" altLang="nl-NL" sz="1800" dirty="0">
                <a:latin typeface="Arial" charset="0"/>
              </a:rPr>
              <a:t>which outcomes.</a:t>
            </a:r>
          </a:p>
        </p:txBody>
      </p:sp>
      <p:sp>
        <p:nvSpPr>
          <p:cNvPr id="4099" name="Text Box 124"/>
          <p:cNvSpPr txBox="1">
            <a:spLocks noChangeArrowheads="1"/>
          </p:cNvSpPr>
          <p:nvPr/>
        </p:nvSpPr>
        <p:spPr bwMode="auto">
          <a:xfrm>
            <a:off x="482600" y="7835900"/>
            <a:ext cx="1539875"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dirty="0">
                <a:solidFill>
                  <a:srgbClr val="0000FF"/>
                </a:solidFill>
                <a:latin typeface="Arial" charset="0"/>
                <a:cs typeface="Times New Roman" pitchFamily="18" charset="0"/>
              </a:rPr>
              <a:t>0.69  </a:t>
            </a:r>
            <a:r>
              <a:rPr lang="en-AU" altLang="nl-NL" sz="1600" dirty="0">
                <a:solidFill>
                  <a:srgbClr val="339933"/>
                </a:solidFill>
                <a:latin typeface="Arial" charset="0"/>
                <a:cs typeface="Times New Roman" pitchFamily="18" charset="0"/>
              </a:rPr>
              <a:t>[31-99]</a:t>
            </a:r>
            <a:endParaRPr lang="nl-NL" altLang="nl-NL" sz="1600" dirty="0">
              <a:solidFill>
                <a:srgbClr val="339933"/>
              </a:solidFill>
              <a:latin typeface="Arial" charset="0"/>
              <a:cs typeface="Times New Roman" pitchFamily="18" charset="0"/>
            </a:endParaRPr>
          </a:p>
        </p:txBody>
      </p:sp>
      <p:sp>
        <p:nvSpPr>
          <p:cNvPr id="26" name="Freeform 25"/>
          <p:cNvSpPr/>
          <p:nvPr/>
        </p:nvSpPr>
        <p:spPr bwMode="auto">
          <a:xfrm flipV="1">
            <a:off x="446088" y="7737475"/>
            <a:ext cx="1273175" cy="255588"/>
          </a:xfrm>
          <a:custGeom>
            <a:avLst/>
            <a:gdLst>
              <a:gd name="connsiteX0" fmla="*/ 0 w 967740"/>
              <a:gd name="connsiteY0" fmla="*/ 289560 h 289560"/>
              <a:gd name="connsiteX1" fmla="*/ 182880 w 967740"/>
              <a:gd name="connsiteY1" fmla="*/ 0 h 289560"/>
              <a:gd name="connsiteX2" fmla="*/ 967740 w 967740"/>
              <a:gd name="connsiteY2" fmla="*/ 22860 h 289560"/>
              <a:gd name="connsiteX0" fmla="*/ 0 w 967740"/>
              <a:gd name="connsiteY0" fmla="*/ 293466 h 293466"/>
              <a:gd name="connsiteX1" fmla="*/ 182880 w 967740"/>
              <a:gd name="connsiteY1" fmla="*/ 3906 h 293466"/>
              <a:gd name="connsiteX2" fmla="*/ 967740 w 967740"/>
              <a:gd name="connsiteY2" fmla="*/ 2001 h 293466"/>
              <a:gd name="connsiteX0" fmla="*/ 0 w 967740"/>
              <a:gd name="connsiteY0" fmla="*/ 289560 h 289560"/>
              <a:gd name="connsiteX1" fmla="*/ 182880 w 967740"/>
              <a:gd name="connsiteY1" fmla="*/ 0 h 289560"/>
              <a:gd name="connsiteX2" fmla="*/ 967740 w 967740"/>
              <a:gd name="connsiteY2" fmla="*/ 5718 h 289560"/>
              <a:gd name="connsiteX0" fmla="*/ 0 w 967740"/>
              <a:gd name="connsiteY0" fmla="*/ 291759 h 291759"/>
              <a:gd name="connsiteX1" fmla="*/ 182880 w 967740"/>
              <a:gd name="connsiteY1" fmla="*/ 2199 h 291759"/>
              <a:gd name="connsiteX2" fmla="*/ 967740 w 967740"/>
              <a:gd name="connsiteY2" fmla="*/ 2199 h 291759"/>
              <a:gd name="connsiteX0" fmla="*/ 0 w 979170"/>
              <a:gd name="connsiteY0" fmla="*/ 293732 h 293732"/>
              <a:gd name="connsiteX1" fmla="*/ 182880 w 979170"/>
              <a:gd name="connsiteY1" fmla="*/ 4172 h 293732"/>
              <a:gd name="connsiteX2" fmla="*/ 979170 w 979170"/>
              <a:gd name="connsiteY2" fmla="*/ 1973 h 293732"/>
              <a:gd name="connsiteX0" fmla="*/ 0 w 979170"/>
              <a:gd name="connsiteY0" fmla="*/ 294213 h 294213"/>
              <a:gd name="connsiteX1" fmla="*/ 192405 w 979170"/>
              <a:gd name="connsiteY1" fmla="*/ 481 h 294213"/>
              <a:gd name="connsiteX2" fmla="*/ 979170 w 979170"/>
              <a:gd name="connsiteY2" fmla="*/ 2454 h 294213"/>
              <a:gd name="connsiteX0" fmla="*/ 0 w 769984"/>
              <a:gd name="connsiteY0" fmla="*/ 296358 h 296358"/>
              <a:gd name="connsiteX1" fmla="*/ 192405 w 769984"/>
              <a:gd name="connsiteY1" fmla="*/ 2626 h 296358"/>
              <a:gd name="connsiteX2" fmla="*/ 769984 w 769984"/>
              <a:gd name="connsiteY2" fmla="*/ 2145 h 296358"/>
              <a:gd name="connsiteX0" fmla="*/ 0 w 769984"/>
              <a:gd name="connsiteY0" fmla="*/ 298293 h 298293"/>
              <a:gd name="connsiteX1" fmla="*/ 192405 w 769984"/>
              <a:gd name="connsiteY1" fmla="*/ 4561 h 298293"/>
              <a:gd name="connsiteX2" fmla="*/ 769984 w 769984"/>
              <a:gd name="connsiteY2" fmla="*/ 1935 h 298293"/>
              <a:gd name="connsiteX0" fmla="*/ 0 w 889759"/>
              <a:gd name="connsiteY0" fmla="*/ 293731 h 293731"/>
              <a:gd name="connsiteX1" fmla="*/ 192405 w 889759"/>
              <a:gd name="connsiteY1" fmla="*/ -1 h 293731"/>
              <a:gd name="connsiteX2" fmla="*/ 889759 w 889759"/>
              <a:gd name="connsiteY2" fmla="*/ 18561 h 293731"/>
              <a:gd name="connsiteX0" fmla="*/ 0 w 889759"/>
              <a:gd name="connsiteY0" fmla="*/ 293732 h 293732"/>
              <a:gd name="connsiteX1" fmla="*/ 192405 w 889759"/>
              <a:gd name="connsiteY1" fmla="*/ 0 h 293732"/>
              <a:gd name="connsiteX2" fmla="*/ 889759 w 889759"/>
              <a:gd name="connsiteY2" fmla="*/ 1 h 293732"/>
              <a:gd name="connsiteX0" fmla="*/ 0 w 1736652"/>
              <a:gd name="connsiteY0" fmla="*/ 302769 h 302769"/>
              <a:gd name="connsiteX1" fmla="*/ 192405 w 1736652"/>
              <a:gd name="connsiteY1" fmla="*/ 9037 h 302769"/>
              <a:gd name="connsiteX2" fmla="*/ 1736652 w 1736652"/>
              <a:gd name="connsiteY2" fmla="*/ 0 h 302769"/>
            </a:gdLst>
            <a:ahLst/>
            <a:cxnLst>
              <a:cxn ang="0">
                <a:pos x="connsiteX0" y="connsiteY0"/>
              </a:cxn>
              <a:cxn ang="0">
                <a:pos x="connsiteX1" y="connsiteY1"/>
              </a:cxn>
              <a:cxn ang="0">
                <a:pos x="connsiteX2" y="connsiteY2"/>
              </a:cxn>
            </a:cxnLst>
            <a:rect l="l" t="t" r="r" b="b"/>
            <a:pathLst>
              <a:path w="1736652" h="302769">
                <a:moveTo>
                  <a:pt x="0" y="302769"/>
                </a:moveTo>
                <a:lnTo>
                  <a:pt x="192405" y="9037"/>
                </a:lnTo>
                <a:lnTo>
                  <a:pt x="1736652" y="0"/>
                </a:lnTo>
              </a:path>
            </a:pathLst>
          </a:custGeom>
          <a:no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nl-NL"/>
          </a:p>
        </p:txBody>
      </p:sp>
      <p:sp>
        <p:nvSpPr>
          <p:cNvPr id="4101" name="Text Box 124"/>
          <p:cNvSpPr txBox="1">
            <a:spLocks noChangeArrowheads="1"/>
          </p:cNvSpPr>
          <p:nvPr/>
        </p:nvSpPr>
        <p:spPr bwMode="auto">
          <a:xfrm>
            <a:off x="539750" y="7126288"/>
            <a:ext cx="1628775" cy="39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dirty="0">
                <a:solidFill>
                  <a:srgbClr val="0000FF"/>
                </a:solidFill>
                <a:latin typeface="Arial" charset="0"/>
                <a:cs typeface="Times New Roman" pitchFamily="18" charset="0"/>
              </a:rPr>
              <a:t>0.31  </a:t>
            </a:r>
            <a:r>
              <a:rPr lang="en-AU" altLang="nl-NL" sz="1600" dirty="0">
                <a:solidFill>
                  <a:srgbClr val="339933"/>
                </a:solidFill>
                <a:latin typeface="Arial" charset="0"/>
                <a:cs typeface="Times New Roman" pitchFamily="18" charset="0"/>
              </a:rPr>
              <a:t>[0,30]</a:t>
            </a:r>
            <a:endParaRPr lang="nl-NL" altLang="nl-NL" sz="1600" dirty="0">
              <a:solidFill>
                <a:srgbClr val="339933"/>
              </a:solidFill>
              <a:latin typeface="Arial" charset="0"/>
              <a:cs typeface="Times New Roman" pitchFamily="18" charset="0"/>
            </a:endParaRPr>
          </a:p>
        </p:txBody>
      </p:sp>
      <p:sp>
        <p:nvSpPr>
          <p:cNvPr id="17409" name="Text Box 29"/>
          <p:cNvSpPr txBox="1">
            <a:spLocks noChangeArrowheads="1"/>
          </p:cNvSpPr>
          <p:nvPr/>
        </p:nvSpPr>
        <p:spPr bwMode="auto">
          <a:xfrm>
            <a:off x="847725" y="128588"/>
            <a:ext cx="51625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nl-NL" dirty="0" smtClean="0">
                <a:latin typeface="Arial" charset="0"/>
              </a:rPr>
              <a:t>Explaining prospects</a:t>
            </a:r>
            <a:endParaRPr lang="en-US" altLang="nl-NL" sz="2400" dirty="0">
              <a:latin typeface="Arial" charset="0"/>
            </a:endParaRPr>
          </a:p>
        </p:txBody>
      </p:sp>
      <p:sp>
        <p:nvSpPr>
          <p:cNvPr id="4103" name="Text Box 4"/>
          <p:cNvSpPr txBox="1">
            <a:spLocks noChangeArrowheads="1"/>
          </p:cNvSpPr>
          <p:nvPr/>
        </p:nvSpPr>
        <p:spPr bwMode="auto">
          <a:xfrm>
            <a:off x="6529388" y="7620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fld id="{406B3D16-E86A-4D03-8AD9-A988DD31EEBD}" type="slidenum">
              <a:rPr lang="en-US" altLang="nl-NL" sz="1600"/>
              <a:pPr>
                <a:spcBef>
                  <a:spcPct val="50000"/>
                </a:spcBef>
                <a:buFontTx/>
                <a:buNone/>
              </a:pPr>
              <a:t>2</a:t>
            </a:fld>
            <a:endParaRPr lang="en-US" altLang="nl-NL" sz="1600"/>
          </a:p>
        </p:txBody>
      </p:sp>
      <p:grpSp>
        <p:nvGrpSpPr>
          <p:cNvPr id="4104" name="Group 1"/>
          <p:cNvGrpSpPr>
            <a:grpSpLocks/>
          </p:cNvGrpSpPr>
          <p:nvPr/>
        </p:nvGrpSpPr>
        <p:grpSpPr bwMode="auto">
          <a:xfrm>
            <a:off x="419100" y="4335463"/>
            <a:ext cx="1258888" cy="1116012"/>
            <a:chOff x="4253261" y="4972832"/>
            <a:chExt cx="1259149" cy="1116509"/>
          </a:xfrm>
        </p:grpSpPr>
        <p:sp>
          <p:nvSpPr>
            <p:cNvPr id="4110" name="Text Box 124"/>
            <p:cNvSpPr txBox="1">
              <a:spLocks noChangeArrowheads="1"/>
            </p:cNvSpPr>
            <p:nvPr/>
          </p:nvSpPr>
          <p:spPr bwMode="auto">
            <a:xfrm>
              <a:off x="4395584" y="4972832"/>
              <a:ext cx="621291" cy="399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a:solidFill>
                    <a:srgbClr val="0000FF"/>
                  </a:solidFill>
                  <a:latin typeface="Arial" charset="0"/>
                  <a:cs typeface="Times New Roman" pitchFamily="18" charset="0"/>
                </a:rPr>
                <a:t>0.31</a:t>
              </a:r>
              <a:endParaRPr lang="nl-NL" altLang="nl-NL" sz="1600">
                <a:latin typeface="Arial" charset="0"/>
                <a:cs typeface="Times New Roman" pitchFamily="18" charset="0"/>
              </a:endParaRPr>
            </a:p>
          </p:txBody>
        </p:sp>
        <p:sp>
          <p:nvSpPr>
            <p:cNvPr id="4111" name="Text Box 124"/>
            <p:cNvSpPr txBox="1">
              <a:spLocks noChangeArrowheads="1"/>
            </p:cNvSpPr>
            <p:nvPr/>
          </p:nvSpPr>
          <p:spPr bwMode="auto">
            <a:xfrm>
              <a:off x="4921204" y="5073583"/>
              <a:ext cx="591206" cy="470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a:solidFill>
                    <a:srgbClr val="0000FF"/>
                  </a:solidFill>
                  <a:latin typeface="Arial" charset="0"/>
                  <a:cs typeface="Times New Roman" pitchFamily="18" charset="0"/>
                </a:rPr>
                <a:t>€16</a:t>
              </a:r>
              <a:endParaRPr lang="nl-NL" altLang="nl-NL" sz="1600">
                <a:latin typeface="Arial" charset="0"/>
                <a:cs typeface="Times New Roman" pitchFamily="18" charset="0"/>
              </a:endParaRPr>
            </a:p>
          </p:txBody>
        </p:sp>
        <p:sp>
          <p:nvSpPr>
            <p:cNvPr id="4112" name="Text Box 124"/>
            <p:cNvSpPr txBox="1">
              <a:spLocks noChangeArrowheads="1"/>
            </p:cNvSpPr>
            <p:nvPr/>
          </p:nvSpPr>
          <p:spPr bwMode="auto">
            <a:xfrm>
              <a:off x="4937995" y="5556275"/>
              <a:ext cx="574415" cy="533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a:solidFill>
                    <a:srgbClr val="0000FF"/>
                  </a:solidFill>
                  <a:latin typeface="Arial" charset="0"/>
                  <a:cs typeface="Times New Roman" pitchFamily="18" charset="0"/>
                </a:rPr>
                <a:t>€0</a:t>
              </a:r>
              <a:endParaRPr lang="nl-NL" altLang="nl-NL" sz="1600">
                <a:latin typeface="Arial" charset="0"/>
                <a:cs typeface="Times New Roman" pitchFamily="18" charset="0"/>
              </a:endParaRPr>
            </a:p>
          </p:txBody>
        </p:sp>
        <p:grpSp>
          <p:nvGrpSpPr>
            <p:cNvPr id="4113" name="Group 9"/>
            <p:cNvGrpSpPr>
              <a:grpSpLocks/>
            </p:cNvGrpSpPr>
            <p:nvPr/>
          </p:nvGrpSpPr>
          <p:grpSpPr bwMode="auto">
            <a:xfrm>
              <a:off x="4295240" y="5321733"/>
              <a:ext cx="652541" cy="482760"/>
              <a:chOff x="0" y="0"/>
              <a:chExt cx="396240" cy="219075"/>
            </a:xfrm>
          </p:grpSpPr>
          <p:sp>
            <p:nvSpPr>
              <p:cNvPr id="12" name="Freeform 11"/>
              <p:cNvSpPr/>
              <p:nvPr/>
            </p:nvSpPr>
            <p:spPr>
              <a:xfrm>
                <a:off x="-422" y="229"/>
                <a:ext cx="396275" cy="112433"/>
              </a:xfrm>
              <a:custGeom>
                <a:avLst/>
                <a:gdLst>
                  <a:gd name="connsiteX0" fmla="*/ 0 w 967740"/>
                  <a:gd name="connsiteY0" fmla="*/ 289560 h 289560"/>
                  <a:gd name="connsiteX1" fmla="*/ 182880 w 967740"/>
                  <a:gd name="connsiteY1" fmla="*/ 0 h 289560"/>
                  <a:gd name="connsiteX2" fmla="*/ 967740 w 967740"/>
                  <a:gd name="connsiteY2" fmla="*/ 22860 h 289560"/>
                  <a:gd name="connsiteX0" fmla="*/ 0 w 967740"/>
                  <a:gd name="connsiteY0" fmla="*/ 293466 h 293466"/>
                  <a:gd name="connsiteX1" fmla="*/ 182880 w 967740"/>
                  <a:gd name="connsiteY1" fmla="*/ 3906 h 293466"/>
                  <a:gd name="connsiteX2" fmla="*/ 967740 w 967740"/>
                  <a:gd name="connsiteY2" fmla="*/ 2001 h 293466"/>
                  <a:gd name="connsiteX0" fmla="*/ 0 w 967740"/>
                  <a:gd name="connsiteY0" fmla="*/ 289560 h 289560"/>
                  <a:gd name="connsiteX1" fmla="*/ 182880 w 967740"/>
                  <a:gd name="connsiteY1" fmla="*/ 0 h 289560"/>
                  <a:gd name="connsiteX2" fmla="*/ 967740 w 967740"/>
                  <a:gd name="connsiteY2" fmla="*/ 5718 h 289560"/>
                  <a:gd name="connsiteX0" fmla="*/ 0 w 967740"/>
                  <a:gd name="connsiteY0" fmla="*/ 291759 h 291759"/>
                  <a:gd name="connsiteX1" fmla="*/ 182880 w 967740"/>
                  <a:gd name="connsiteY1" fmla="*/ 2199 h 291759"/>
                  <a:gd name="connsiteX2" fmla="*/ 967740 w 967740"/>
                  <a:gd name="connsiteY2" fmla="*/ 2199 h 291759"/>
                  <a:gd name="connsiteX0" fmla="*/ 0 w 979170"/>
                  <a:gd name="connsiteY0" fmla="*/ 293732 h 293732"/>
                  <a:gd name="connsiteX1" fmla="*/ 182880 w 979170"/>
                  <a:gd name="connsiteY1" fmla="*/ 4172 h 293732"/>
                  <a:gd name="connsiteX2" fmla="*/ 979170 w 979170"/>
                  <a:gd name="connsiteY2" fmla="*/ 1973 h 293732"/>
                  <a:gd name="connsiteX0" fmla="*/ 0 w 979170"/>
                  <a:gd name="connsiteY0" fmla="*/ 294213 h 294213"/>
                  <a:gd name="connsiteX1" fmla="*/ 192405 w 979170"/>
                  <a:gd name="connsiteY1" fmla="*/ 481 h 294213"/>
                  <a:gd name="connsiteX2" fmla="*/ 979170 w 979170"/>
                  <a:gd name="connsiteY2" fmla="*/ 2454 h 294213"/>
                  <a:gd name="connsiteX0" fmla="*/ 0 w 769984"/>
                  <a:gd name="connsiteY0" fmla="*/ 296358 h 296358"/>
                  <a:gd name="connsiteX1" fmla="*/ 192405 w 769984"/>
                  <a:gd name="connsiteY1" fmla="*/ 2626 h 296358"/>
                  <a:gd name="connsiteX2" fmla="*/ 769984 w 769984"/>
                  <a:gd name="connsiteY2" fmla="*/ 2145 h 296358"/>
                  <a:gd name="connsiteX0" fmla="*/ 0 w 769984"/>
                  <a:gd name="connsiteY0" fmla="*/ 298293 h 298293"/>
                  <a:gd name="connsiteX1" fmla="*/ 192405 w 769984"/>
                  <a:gd name="connsiteY1" fmla="*/ 4561 h 298293"/>
                  <a:gd name="connsiteX2" fmla="*/ 769984 w 769984"/>
                  <a:gd name="connsiteY2" fmla="*/ 1935 h 298293"/>
                  <a:gd name="connsiteX0" fmla="*/ 0 w 889759"/>
                  <a:gd name="connsiteY0" fmla="*/ 293731 h 293731"/>
                  <a:gd name="connsiteX1" fmla="*/ 192405 w 889759"/>
                  <a:gd name="connsiteY1" fmla="*/ -1 h 293731"/>
                  <a:gd name="connsiteX2" fmla="*/ 889759 w 889759"/>
                  <a:gd name="connsiteY2" fmla="*/ 18561 h 293731"/>
                  <a:gd name="connsiteX0" fmla="*/ 0 w 889759"/>
                  <a:gd name="connsiteY0" fmla="*/ 293732 h 293732"/>
                  <a:gd name="connsiteX1" fmla="*/ 192405 w 889759"/>
                  <a:gd name="connsiteY1" fmla="*/ 0 h 293732"/>
                  <a:gd name="connsiteX2" fmla="*/ 889759 w 889759"/>
                  <a:gd name="connsiteY2" fmla="*/ 1 h 293732"/>
                </a:gdLst>
                <a:ahLst/>
                <a:cxnLst>
                  <a:cxn ang="0">
                    <a:pos x="connsiteX0" y="connsiteY0"/>
                  </a:cxn>
                  <a:cxn ang="0">
                    <a:pos x="connsiteX1" y="connsiteY1"/>
                  </a:cxn>
                  <a:cxn ang="0">
                    <a:pos x="connsiteX2" y="connsiteY2"/>
                  </a:cxn>
                </a:cxnLst>
                <a:rect l="l" t="t" r="r" b="b"/>
                <a:pathLst>
                  <a:path w="889759" h="293732">
                    <a:moveTo>
                      <a:pt x="0" y="293732"/>
                    </a:moveTo>
                    <a:lnTo>
                      <a:pt x="192405" y="0"/>
                    </a:lnTo>
                    <a:lnTo>
                      <a:pt x="889759" y="1"/>
                    </a:lnTo>
                  </a:path>
                </a:pathLst>
              </a:custGeom>
              <a:no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nl-NL"/>
              </a:p>
            </p:txBody>
          </p:sp>
          <p:sp>
            <p:nvSpPr>
              <p:cNvPr id="13" name="Freeform 12"/>
              <p:cNvSpPr/>
              <p:nvPr/>
            </p:nvSpPr>
            <p:spPr>
              <a:xfrm flipV="1">
                <a:off x="-422" y="106896"/>
                <a:ext cx="396275" cy="112433"/>
              </a:xfrm>
              <a:custGeom>
                <a:avLst/>
                <a:gdLst>
                  <a:gd name="connsiteX0" fmla="*/ 0 w 967740"/>
                  <a:gd name="connsiteY0" fmla="*/ 289560 h 289560"/>
                  <a:gd name="connsiteX1" fmla="*/ 182880 w 967740"/>
                  <a:gd name="connsiteY1" fmla="*/ 0 h 289560"/>
                  <a:gd name="connsiteX2" fmla="*/ 967740 w 967740"/>
                  <a:gd name="connsiteY2" fmla="*/ 22860 h 289560"/>
                  <a:gd name="connsiteX0" fmla="*/ 0 w 967740"/>
                  <a:gd name="connsiteY0" fmla="*/ 293466 h 293466"/>
                  <a:gd name="connsiteX1" fmla="*/ 182880 w 967740"/>
                  <a:gd name="connsiteY1" fmla="*/ 3906 h 293466"/>
                  <a:gd name="connsiteX2" fmla="*/ 967740 w 967740"/>
                  <a:gd name="connsiteY2" fmla="*/ 2001 h 293466"/>
                  <a:gd name="connsiteX0" fmla="*/ 0 w 967740"/>
                  <a:gd name="connsiteY0" fmla="*/ 289560 h 289560"/>
                  <a:gd name="connsiteX1" fmla="*/ 182880 w 967740"/>
                  <a:gd name="connsiteY1" fmla="*/ 0 h 289560"/>
                  <a:gd name="connsiteX2" fmla="*/ 967740 w 967740"/>
                  <a:gd name="connsiteY2" fmla="*/ 5718 h 289560"/>
                  <a:gd name="connsiteX0" fmla="*/ 0 w 967740"/>
                  <a:gd name="connsiteY0" fmla="*/ 291759 h 291759"/>
                  <a:gd name="connsiteX1" fmla="*/ 182880 w 967740"/>
                  <a:gd name="connsiteY1" fmla="*/ 2199 h 291759"/>
                  <a:gd name="connsiteX2" fmla="*/ 967740 w 967740"/>
                  <a:gd name="connsiteY2" fmla="*/ 2199 h 291759"/>
                  <a:gd name="connsiteX0" fmla="*/ 0 w 979170"/>
                  <a:gd name="connsiteY0" fmla="*/ 293732 h 293732"/>
                  <a:gd name="connsiteX1" fmla="*/ 182880 w 979170"/>
                  <a:gd name="connsiteY1" fmla="*/ 4172 h 293732"/>
                  <a:gd name="connsiteX2" fmla="*/ 979170 w 979170"/>
                  <a:gd name="connsiteY2" fmla="*/ 1973 h 293732"/>
                  <a:gd name="connsiteX0" fmla="*/ 0 w 979170"/>
                  <a:gd name="connsiteY0" fmla="*/ 294213 h 294213"/>
                  <a:gd name="connsiteX1" fmla="*/ 192405 w 979170"/>
                  <a:gd name="connsiteY1" fmla="*/ 481 h 294213"/>
                  <a:gd name="connsiteX2" fmla="*/ 979170 w 979170"/>
                  <a:gd name="connsiteY2" fmla="*/ 2454 h 294213"/>
                  <a:gd name="connsiteX0" fmla="*/ 0 w 769984"/>
                  <a:gd name="connsiteY0" fmla="*/ 296358 h 296358"/>
                  <a:gd name="connsiteX1" fmla="*/ 192405 w 769984"/>
                  <a:gd name="connsiteY1" fmla="*/ 2626 h 296358"/>
                  <a:gd name="connsiteX2" fmla="*/ 769984 w 769984"/>
                  <a:gd name="connsiteY2" fmla="*/ 2145 h 296358"/>
                  <a:gd name="connsiteX0" fmla="*/ 0 w 769984"/>
                  <a:gd name="connsiteY0" fmla="*/ 298293 h 298293"/>
                  <a:gd name="connsiteX1" fmla="*/ 192405 w 769984"/>
                  <a:gd name="connsiteY1" fmla="*/ 4561 h 298293"/>
                  <a:gd name="connsiteX2" fmla="*/ 769984 w 769984"/>
                  <a:gd name="connsiteY2" fmla="*/ 1935 h 298293"/>
                  <a:gd name="connsiteX0" fmla="*/ 0 w 889759"/>
                  <a:gd name="connsiteY0" fmla="*/ 293731 h 293731"/>
                  <a:gd name="connsiteX1" fmla="*/ 192405 w 889759"/>
                  <a:gd name="connsiteY1" fmla="*/ -1 h 293731"/>
                  <a:gd name="connsiteX2" fmla="*/ 889759 w 889759"/>
                  <a:gd name="connsiteY2" fmla="*/ 18561 h 293731"/>
                  <a:gd name="connsiteX0" fmla="*/ 0 w 889759"/>
                  <a:gd name="connsiteY0" fmla="*/ 293732 h 293732"/>
                  <a:gd name="connsiteX1" fmla="*/ 192405 w 889759"/>
                  <a:gd name="connsiteY1" fmla="*/ 0 h 293732"/>
                  <a:gd name="connsiteX2" fmla="*/ 889759 w 889759"/>
                  <a:gd name="connsiteY2" fmla="*/ 1 h 293732"/>
                </a:gdLst>
                <a:ahLst/>
                <a:cxnLst>
                  <a:cxn ang="0">
                    <a:pos x="connsiteX0" y="connsiteY0"/>
                  </a:cxn>
                  <a:cxn ang="0">
                    <a:pos x="connsiteX1" y="connsiteY1"/>
                  </a:cxn>
                  <a:cxn ang="0">
                    <a:pos x="connsiteX2" y="connsiteY2"/>
                  </a:cxn>
                </a:cxnLst>
                <a:rect l="l" t="t" r="r" b="b"/>
                <a:pathLst>
                  <a:path w="889759" h="293732">
                    <a:moveTo>
                      <a:pt x="0" y="293732"/>
                    </a:moveTo>
                    <a:lnTo>
                      <a:pt x="192405" y="0"/>
                    </a:lnTo>
                    <a:lnTo>
                      <a:pt x="889759" y="1"/>
                    </a:lnTo>
                  </a:path>
                </a:pathLst>
              </a:custGeom>
              <a:no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nl-NL"/>
              </a:p>
            </p:txBody>
          </p:sp>
        </p:grpSp>
        <p:sp>
          <p:nvSpPr>
            <p:cNvPr id="11" name="Oval 10"/>
            <p:cNvSpPr/>
            <p:nvPr/>
          </p:nvSpPr>
          <p:spPr>
            <a:xfrm>
              <a:off x="4253261" y="5447705"/>
              <a:ext cx="252465" cy="252525"/>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nl-NL"/>
            </a:p>
          </p:txBody>
        </p:sp>
        <p:sp>
          <p:nvSpPr>
            <p:cNvPr id="4115" name="Text Box 124"/>
            <p:cNvSpPr txBox="1">
              <a:spLocks noChangeArrowheads="1"/>
            </p:cNvSpPr>
            <p:nvPr/>
          </p:nvSpPr>
          <p:spPr bwMode="auto">
            <a:xfrm>
              <a:off x="4395585" y="5652961"/>
              <a:ext cx="621290" cy="398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a:solidFill>
                    <a:srgbClr val="0000FF"/>
                  </a:solidFill>
                  <a:latin typeface="Arial" charset="0"/>
                  <a:cs typeface="Times New Roman" pitchFamily="18" charset="0"/>
                </a:rPr>
                <a:t>0.69</a:t>
              </a:r>
              <a:endParaRPr lang="nl-NL" altLang="nl-NL" sz="1600">
                <a:latin typeface="Arial" charset="0"/>
                <a:cs typeface="Times New Roman" pitchFamily="18" charset="0"/>
              </a:endParaRPr>
            </a:p>
          </p:txBody>
        </p:sp>
      </p:grpSp>
      <p:grpSp>
        <p:nvGrpSpPr>
          <p:cNvPr id="4105" name="Group 1"/>
          <p:cNvGrpSpPr>
            <a:grpSpLocks/>
          </p:cNvGrpSpPr>
          <p:nvPr/>
        </p:nvGrpSpPr>
        <p:grpSpPr bwMode="auto">
          <a:xfrm>
            <a:off x="1695450" y="7256463"/>
            <a:ext cx="592138" cy="1016000"/>
            <a:chOff x="1076467" y="7257219"/>
            <a:chExt cx="591083" cy="1015306"/>
          </a:xfrm>
        </p:grpSpPr>
        <p:sp>
          <p:nvSpPr>
            <p:cNvPr id="4108" name="Text Box 124"/>
            <p:cNvSpPr txBox="1">
              <a:spLocks noChangeArrowheads="1"/>
            </p:cNvSpPr>
            <p:nvPr/>
          </p:nvSpPr>
          <p:spPr bwMode="auto">
            <a:xfrm>
              <a:off x="1076467" y="7257219"/>
              <a:ext cx="591083" cy="469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a:solidFill>
                    <a:srgbClr val="0000FF"/>
                  </a:solidFill>
                  <a:latin typeface="Arial" charset="0"/>
                  <a:cs typeface="Times New Roman" pitchFamily="18" charset="0"/>
                </a:rPr>
                <a:t>€16</a:t>
              </a:r>
              <a:endParaRPr lang="nl-NL" altLang="nl-NL" sz="1600">
                <a:latin typeface="Arial" charset="0"/>
                <a:cs typeface="Times New Roman" pitchFamily="18" charset="0"/>
              </a:endParaRPr>
            </a:p>
          </p:txBody>
        </p:sp>
        <p:sp>
          <p:nvSpPr>
            <p:cNvPr id="4109" name="Text Box 124"/>
            <p:cNvSpPr txBox="1">
              <a:spLocks noChangeArrowheads="1"/>
            </p:cNvSpPr>
            <p:nvPr/>
          </p:nvSpPr>
          <p:spPr bwMode="auto">
            <a:xfrm>
              <a:off x="1093254" y="7739696"/>
              <a:ext cx="574296" cy="532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a:solidFill>
                    <a:srgbClr val="0000FF"/>
                  </a:solidFill>
                  <a:latin typeface="Arial" charset="0"/>
                  <a:cs typeface="Times New Roman" pitchFamily="18" charset="0"/>
                </a:rPr>
                <a:t>€0</a:t>
              </a:r>
              <a:endParaRPr lang="nl-NL" altLang="nl-NL" sz="1600">
                <a:latin typeface="Arial" charset="0"/>
                <a:cs typeface="Times New Roman" pitchFamily="18" charset="0"/>
              </a:endParaRPr>
            </a:p>
          </p:txBody>
        </p:sp>
      </p:grpSp>
      <p:sp>
        <p:nvSpPr>
          <p:cNvPr id="21" name="Freeform 20"/>
          <p:cNvSpPr/>
          <p:nvPr/>
        </p:nvSpPr>
        <p:spPr bwMode="auto">
          <a:xfrm>
            <a:off x="449263" y="7497763"/>
            <a:ext cx="1274762" cy="255587"/>
          </a:xfrm>
          <a:custGeom>
            <a:avLst/>
            <a:gdLst>
              <a:gd name="connsiteX0" fmla="*/ 0 w 967740"/>
              <a:gd name="connsiteY0" fmla="*/ 289560 h 289560"/>
              <a:gd name="connsiteX1" fmla="*/ 182880 w 967740"/>
              <a:gd name="connsiteY1" fmla="*/ 0 h 289560"/>
              <a:gd name="connsiteX2" fmla="*/ 967740 w 967740"/>
              <a:gd name="connsiteY2" fmla="*/ 22860 h 289560"/>
              <a:gd name="connsiteX0" fmla="*/ 0 w 967740"/>
              <a:gd name="connsiteY0" fmla="*/ 293466 h 293466"/>
              <a:gd name="connsiteX1" fmla="*/ 182880 w 967740"/>
              <a:gd name="connsiteY1" fmla="*/ 3906 h 293466"/>
              <a:gd name="connsiteX2" fmla="*/ 967740 w 967740"/>
              <a:gd name="connsiteY2" fmla="*/ 2001 h 293466"/>
              <a:gd name="connsiteX0" fmla="*/ 0 w 967740"/>
              <a:gd name="connsiteY0" fmla="*/ 289560 h 289560"/>
              <a:gd name="connsiteX1" fmla="*/ 182880 w 967740"/>
              <a:gd name="connsiteY1" fmla="*/ 0 h 289560"/>
              <a:gd name="connsiteX2" fmla="*/ 967740 w 967740"/>
              <a:gd name="connsiteY2" fmla="*/ 5718 h 289560"/>
              <a:gd name="connsiteX0" fmla="*/ 0 w 967740"/>
              <a:gd name="connsiteY0" fmla="*/ 291759 h 291759"/>
              <a:gd name="connsiteX1" fmla="*/ 182880 w 967740"/>
              <a:gd name="connsiteY1" fmla="*/ 2199 h 291759"/>
              <a:gd name="connsiteX2" fmla="*/ 967740 w 967740"/>
              <a:gd name="connsiteY2" fmla="*/ 2199 h 291759"/>
              <a:gd name="connsiteX0" fmla="*/ 0 w 979170"/>
              <a:gd name="connsiteY0" fmla="*/ 293732 h 293732"/>
              <a:gd name="connsiteX1" fmla="*/ 182880 w 979170"/>
              <a:gd name="connsiteY1" fmla="*/ 4172 h 293732"/>
              <a:gd name="connsiteX2" fmla="*/ 979170 w 979170"/>
              <a:gd name="connsiteY2" fmla="*/ 1973 h 293732"/>
              <a:gd name="connsiteX0" fmla="*/ 0 w 979170"/>
              <a:gd name="connsiteY0" fmla="*/ 294213 h 294213"/>
              <a:gd name="connsiteX1" fmla="*/ 192405 w 979170"/>
              <a:gd name="connsiteY1" fmla="*/ 481 h 294213"/>
              <a:gd name="connsiteX2" fmla="*/ 979170 w 979170"/>
              <a:gd name="connsiteY2" fmla="*/ 2454 h 294213"/>
              <a:gd name="connsiteX0" fmla="*/ 0 w 769984"/>
              <a:gd name="connsiteY0" fmla="*/ 296358 h 296358"/>
              <a:gd name="connsiteX1" fmla="*/ 192405 w 769984"/>
              <a:gd name="connsiteY1" fmla="*/ 2626 h 296358"/>
              <a:gd name="connsiteX2" fmla="*/ 769984 w 769984"/>
              <a:gd name="connsiteY2" fmla="*/ 2145 h 296358"/>
              <a:gd name="connsiteX0" fmla="*/ 0 w 769984"/>
              <a:gd name="connsiteY0" fmla="*/ 298293 h 298293"/>
              <a:gd name="connsiteX1" fmla="*/ 192405 w 769984"/>
              <a:gd name="connsiteY1" fmla="*/ 4561 h 298293"/>
              <a:gd name="connsiteX2" fmla="*/ 769984 w 769984"/>
              <a:gd name="connsiteY2" fmla="*/ 1935 h 298293"/>
              <a:gd name="connsiteX0" fmla="*/ 0 w 889759"/>
              <a:gd name="connsiteY0" fmla="*/ 293731 h 293731"/>
              <a:gd name="connsiteX1" fmla="*/ 192405 w 889759"/>
              <a:gd name="connsiteY1" fmla="*/ -1 h 293731"/>
              <a:gd name="connsiteX2" fmla="*/ 889759 w 889759"/>
              <a:gd name="connsiteY2" fmla="*/ 18561 h 293731"/>
              <a:gd name="connsiteX0" fmla="*/ 0 w 889759"/>
              <a:gd name="connsiteY0" fmla="*/ 293732 h 293732"/>
              <a:gd name="connsiteX1" fmla="*/ 192405 w 889759"/>
              <a:gd name="connsiteY1" fmla="*/ 0 h 293732"/>
              <a:gd name="connsiteX2" fmla="*/ 889759 w 889759"/>
              <a:gd name="connsiteY2" fmla="*/ 1 h 293732"/>
              <a:gd name="connsiteX0" fmla="*/ 0 w 1736652"/>
              <a:gd name="connsiteY0" fmla="*/ 302769 h 302769"/>
              <a:gd name="connsiteX1" fmla="*/ 192405 w 1736652"/>
              <a:gd name="connsiteY1" fmla="*/ 9037 h 302769"/>
              <a:gd name="connsiteX2" fmla="*/ 1736652 w 1736652"/>
              <a:gd name="connsiteY2" fmla="*/ 0 h 302769"/>
            </a:gdLst>
            <a:ahLst/>
            <a:cxnLst>
              <a:cxn ang="0">
                <a:pos x="connsiteX0" y="connsiteY0"/>
              </a:cxn>
              <a:cxn ang="0">
                <a:pos x="connsiteX1" y="connsiteY1"/>
              </a:cxn>
              <a:cxn ang="0">
                <a:pos x="connsiteX2" y="connsiteY2"/>
              </a:cxn>
            </a:cxnLst>
            <a:rect l="l" t="t" r="r" b="b"/>
            <a:pathLst>
              <a:path w="1736652" h="302769">
                <a:moveTo>
                  <a:pt x="0" y="302769"/>
                </a:moveTo>
                <a:lnTo>
                  <a:pt x="192405" y="9037"/>
                </a:lnTo>
                <a:lnTo>
                  <a:pt x="1736652" y="0"/>
                </a:lnTo>
              </a:path>
            </a:pathLst>
          </a:custGeom>
          <a:no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nl-NL"/>
          </a:p>
        </p:txBody>
      </p:sp>
      <p:sp>
        <p:nvSpPr>
          <p:cNvPr id="19" name="Oval 18"/>
          <p:cNvSpPr/>
          <p:nvPr/>
        </p:nvSpPr>
        <p:spPr bwMode="auto">
          <a:xfrm>
            <a:off x="407988" y="7631113"/>
            <a:ext cx="252412" cy="252412"/>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nl-NL"/>
          </a:p>
        </p:txBody>
      </p:sp>
    </p:spTree>
    <p:extLst>
      <p:ext uri="{BB962C8B-B14F-4D97-AF65-F5344CB8AC3E}">
        <p14:creationId xmlns:p14="http://schemas.microsoft.com/office/powerpoint/2010/main" val="4223482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0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6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16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166">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166">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166">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4166">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4166">
                                            <p:txEl>
                                              <p:pRg st="12" end="12"/>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4166">
                                            <p:txEl>
                                              <p:pRg st="13" end="13"/>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4166">
                                            <p:txEl>
                                              <p:pRg st="14" end="14"/>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4166">
                                            <p:txEl>
                                              <p:pRg st="15" end="15"/>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4166">
                                            <p:txEl>
                                              <p:pRg st="20" end="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29"/>
          <p:cNvSpPr txBox="1">
            <a:spLocks noChangeArrowheads="1"/>
          </p:cNvSpPr>
          <p:nvPr/>
        </p:nvSpPr>
        <p:spPr bwMode="auto">
          <a:xfrm>
            <a:off x="847725" y="128588"/>
            <a:ext cx="516255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a:latin typeface="Arial" panose="020B0604020202020204" pitchFamily="34" charset="0"/>
              </a:rPr>
              <a:t>Procedure</a:t>
            </a:r>
            <a:endParaRPr lang="en-US" altLang="en-US" sz="2400">
              <a:latin typeface="Arial" panose="020B0604020202020204" pitchFamily="34" charset="0"/>
            </a:endParaRPr>
          </a:p>
        </p:txBody>
      </p:sp>
      <p:sp>
        <p:nvSpPr>
          <p:cNvPr id="6147" name="Text Box 4"/>
          <p:cNvSpPr txBox="1">
            <a:spLocks noChangeArrowheads="1"/>
          </p:cNvSpPr>
          <p:nvPr/>
        </p:nvSpPr>
        <p:spPr bwMode="auto">
          <a:xfrm>
            <a:off x="6529388" y="76200"/>
            <a:ext cx="685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fld id="{C75B18DC-2E46-4FD7-845F-3D3BA0BB8ACC}" type="slidenum">
              <a:rPr lang="en-US" altLang="en-US" sz="1600"/>
              <a:pPr>
                <a:spcBef>
                  <a:spcPct val="50000"/>
                </a:spcBef>
                <a:buFontTx/>
                <a:buNone/>
              </a:pPr>
              <a:t>3</a:t>
            </a:fld>
            <a:endParaRPr lang="en-US" altLang="en-US" sz="1600"/>
          </a:p>
        </p:txBody>
      </p:sp>
      <p:sp>
        <p:nvSpPr>
          <p:cNvPr id="4166" name="Text Box 70"/>
          <p:cNvSpPr txBox="1">
            <a:spLocks noChangeArrowheads="1"/>
          </p:cNvSpPr>
          <p:nvPr/>
        </p:nvSpPr>
        <p:spPr bwMode="auto">
          <a:xfrm>
            <a:off x="310245" y="1069975"/>
            <a:ext cx="6238421" cy="4413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120000"/>
              </a:lnSpc>
              <a:spcBef>
                <a:spcPct val="0"/>
              </a:spcBef>
              <a:buFontTx/>
              <a:buNone/>
            </a:pPr>
            <a:r>
              <a:rPr lang="en-US" altLang="en-US" sz="1800" dirty="0" smtClean="0">
                <a:latin typeface="Arial" panose="020B0604020202020204" pitchFamily="34" charset="0"/>
              </a:rPr>
              <a:t>There is a questionnaire containing 10 pages numbered 1 .. 10, each with 6 pairs of prospects, numbered 1.1 … 1.6, …, 10.1 … 10.6.  </a:t>
            </a:r>
          </a:p>
          <a:p>
            <a:pPr>
              <a:lnSpc>
                <a:spcPct val="120000"/>
              </a:lnSpc>
              <a:spcBef>
                <a:spcPct val="0"/>
              </a:spcBef>
              <a:buFontTx/>
              <a:buNone/>
            </a:pPr>
            <a:r>
              <a:rPr lang="en-US" altLang="en-US" sz="1800" dirty="0" smtClean="0">
                <a:latin typeface="Arial" panose="020B0604020202020204" pitchFamily="34" charset="0"/>
              </a:rPr>
              <a:t>During the experiment, for each pair, you will indicate which prospect you prefer.</a:t>
            </a:r>
          </a:p>
          <a:p>
            <a:pPr>
              <a:lnSpc>
                <a:spcPct val="120000"/>
              </a:lnSpc>
              <a:spcBef>
                <a:spcPct val="0"/>
              </a:spcBef>
              <a:buFontTx/>
              <a:buNone/>
            </a:pPr>
            <a:endParaRPr lang="en-US" altLang="en-US" sz="1800" dirty="0">
              <a:latin typeface="Arial" panose="020B0604020202020204" pitchFamily="34" charset="0"/>
            </a:endParaRPr>
          </a:p>
          <a:p>
            <a:pPr>
              <a:lnSpc>
                <a:spcPct val="120000"/>
              </a:lnSpc>
              <a:spcBef>
                <a:spcPct val="0"/>
              </a:spcBef>
              <a:buFontTx/>
              <a:buNone/>
            </a:pPr>
            <a:r>
              <a:rPr lang="en-US" altLang="en-US" sz="1800" dirty="0" smtClean="0">
                <a:latin typeface="Arial" panose="020B0604020202020204" pitchFamily="34" charset="0"/>
              </a:rPr>
              <a:t>At the end of the experiment:  </a:t>
            </a:r>
          </a:p>
          <a:p>
            <a:pPr marL="285750" indent="-285750">
              <a:lnSpc>
                <a:spcPct val="120000"/>
              </a:lnSpc>
              <a:spcBef>
                <a:spcPct val="0"/>
              </a:spcBef>
              <a:buFontTx/>
              <a:buChar char="-"/>
            </a:pPr>
            <a:r>
              <a:rPr lang="en-US" altLang="en-US" sz="1800" dirty="0" smtClean="0">
                <a:latin typeface="Arial" panose="020B0604020202020204" pitchFamily="34" charset="0"/>
              </a:rPr>
              <a:t>First you throw a 10-sided die to select a page.  </a:t>
            </a:r>
          </a:p>
          <a:p>
            <a:pPr marL="285750" indent="-285750">
              <a:lnSpc>
                <a:spcPct val="120000"/>
              </a:lnSpc>
              <a:spcBef>
                <a:spcPct val="0"/>
              </a:spcBef>
              <a:buFontTx/>
              <a:buChar char="-"/>
            </a:pPr>
            <a:r>
              <a:rPr lang="en-US" altLang="en-US" sz="1800" dirty="0" smtClean="0">
                <a:latin typeface="Arial" panose="020B0604020202020204" pitchFamily="34" charset="0"/>
              </a:rPr>
              <a:t>Next, given this page, you throw a 6-sided die to select a prospect pair from that page.  </a:t>
            </a:r>
          </a:p>
          <a:p>
            <a:pPr marL="285750" indent="-285750">
              <a:lnSpc>
                <a:spcPct val="120000"/>
              </a:lnSpc>
              <a:spcBef>
                <a:spcPct val="0"/>
              </a:spcBef>
              <a:buFontTx/>
              <a:buChar char="-"/>
            </a:pPr>
            <a:r>
              <a:rPr lang="en-US" altLang="en-US" sz="1800" dirty="0" smtClean="0">
                <a:latin typeface="Arial" panose="020B0604020202020204" pitchFamily="34" charset="0"/>
              </a:rPr>
              <a:t>From this pair, the prospect is chosen for which you indicated your preference.  </a:t>
            </a:r>
          </a:p>
          <a:p>
            <a:pPr marL="285750" indent="-285750">
              <a:lnSpc>
                <a:spcPct val="120000"/>
              </a:lnSpc>
              <a:spcBef>
                <a:spcPct val="0"/>
              </a:spcBef>
              <a:buFontTx/>
              <a:buChar char="-"/>
            </a:pPr>
            <a:r>
              <a:rPr lang="en-US" altLang="en-US" sz="1800" dirty="0" smtClean="0">
                <a:latin typeface="Arial" panose="020B0604020202020204" pitchFamily="34" charset="0"/>
              </a:rPr>
              <a:t>Finally, your prospect is played out as explained before.</a:t>
            </a:r>
          </a:p>
        </p:txBody>
      </p:sp>
      <p:sp>
        <p:nvSpPr>
          <p:cNvPr id="5" name="Text Box 70"/>
          <p:cNvSpPr txBox="1">
            <a:spLocks noChangeArrowheads="1"/>
          </p:cNvSpPr>
          <p:nvPr/>
        </p:nvSpPr>
        <p:spPr bwMode="auto">
          <a:xfrm>
            <a:off x="359001" y="7013581"/>
            <a:ext cx="6075362" cy="1089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120000"/>
              </a:lnSpc>
              <a:spcBef>
                <a:spcPct val="0"/>
              </a:spcBef>
              <a:buFontTx/>
              <a:buNone/>
            </a:pPr>
            <a:r>
              <a:rPr lang="en-US" altLang="en-US" sz="1800" dirty="0">
                <a:latin typeface="Arial" panose="020B0604020202020204" pitchFamily="34" charset="0"/>
              </a:rPr>
              <a:t>It is in your </a:t>
            </a:r>
            <a:r>
              <a:rPr lang="en-US" altLang="en-US" sz="1800" b="1" dirty="0">
                <a:solidFill>
                  <a:schemeClr val="accent2"/>
                </a:solidFill>
                <a:latin typeface="Arial" panose="020B0604020202020204" pitchFamily="34" charset="0"/>
              </a:rPr>
              <a:t>best interest</a:t>
            </a:r>
            <a:r>
              <a:rPr lang="en-US" altLang="en-US" sz="1800" dirty="0">
                <a:latin typeface="Arial" panose="020B0604020202020204" pitchFamily="34" charset="0"/>
              </a:rPr>
              <a:t> to </a:t>
            </a:r>
            <a:r>
              <a:rPr lang="en-US" altLang="en-US" sz="1800" dirty="0" smtClean="0">
                <a:latin typeface="Arial" panose="020B0604020202020204" pitchFamily="34" charset="0"/>
              </a:rPr>
              <a:t>indicate all preferences </a:t>
            </a:r>
            <a:r>
              <a:rPr lang="en-US" altLang="en-US" sz="1800" b="1" dirty="0" smtClean="0">
                <a:solidFill>
                  <a:schemeClr val="accent2"/>
                </a:solidFill>
                <a:latin typeface="Arial" panose="020B0604020202020204" pitchFamily="34" charset="0"/>
              </a:rPr>
              <a:t>truthfully</a:t>
            </a:r>
            <a:r>
              <a:rPr lang="en-US" altLang="en-US" sz="1800" dirty="0" smtClean="0">
                <a:latin typeface="Arial" panose="020B0604020202020204" pitchFamily="34" charset="0"/>
              </a:rPr>
              <a:t>.  Then, from the prospect pair played for real, you get the prospect you want.</a:t>
            </a:r>
            <a:endParaRPr lang="en-US" altLang="en-US" sz="1800" dirty="0">
              <a:latin typeface="Arial" panose="020B0604020202020204" pitchFamily="34" charset="0"/>
            </a:endParaRPr>
          </a:p>
        </p:txBody>
      </p:sp>
      <p:sp>
        <p:nvSpPr>
          <p:cNvPr id="6" name="Text Box 29"/>
          <p:cNvSpPr txBox="1">
            <a:spLocks noChangeArrowheads="1"/>
          </p:cNvSpPr>
          <p:nvPr/>
        </p:nvSpPr>
        <p:spPr bwMode="auto">
          <a:xfrm>
            <a:off x="684438" y="6235484"/>
            <a:ext cx="516255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dirty="0">
                <a:latin typeface="Arial" panose="020B0604020202020204" pitchFamily="34" charset="0"/>
              </a:rPr>
              <a:t>Recommendation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0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6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6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6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16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16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16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16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p:bldP spid="4166" grpId="0" build="p"/>
      <p:bldP spid="5" grpId="0" build="p"/>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29"/>
          <p:cNvSpPr txBox="1">
            <a:spLocks noChangeArrowheads="1"/>
          </p:cNvSpPr>
          <p:nvPr/>
        </p:nvSpPr>
        <p:spPr bwMode="auto">
          <a:xfrm>
            <a:off x="749751" y="420688"/>
            <a:ext cx="516255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nl-NL">
                <a:latin typeface="Arial" charset="0"/>
              </a:rPr>
              <a:t>Verification</a:t>
            </a:r>
            <a:endParaRPr lang="en-US" altLang="nl-NL" sz="2400">
              <a:latin typeface="Arial" charset="0"/>
            </a:endParaRPr>
          </a:p>
        </p:txBody>
      </p:sp>
      <p:sp>
        <p:nvSpPr>
          <p:cNvPr id="6147" name="Text Box 4"/>
          <p:cNvSpPr txBox="1">
            <a:spLocks noChangeArrowheads="1"/>
          </p:cNvSpPr>
          <p:nvPr/>
        </p:nvSpPr>
        <p:spPr bwMode="auto">
          <a:xfrm>
            <a:off x="6529388" y="7620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fld id="{B5891D87-DB68-4EB0-AF14-0562F1EDA753}" type="slidenum">
              <a:rPr lang="en-US" altLang="nl-NL" sz="1600"/>
              <a:pPr>
                <a:spcBef>
                  <a:spcPct val="50000"/>
                </a:spcBef>
                <a:buFontTx/>
                <a:buNone/>
              </a:pPr>
              <a:t>4</a:t>
            </a:fld>
            <a:endParaRPr lang="en-US" altLang="nl-NL" sz="1600"/>
          </a:p>
        </p:txBody>
      </p:sp>
      <p:sp>
        <p:nvSpPr>
          <p:cNvPr id="4166" name="Text Box 70"/>
          <p:cNvSpPr txBox="1">
            <a:spLocks noChangeArrowheads="1"/>
          </p:cNvSpPr>
          <p:nvPr/>
        </p:nvSpPr>
        <p:spPr bwMode="auto">
          <a:xfrm>
            <a:off x="439732" y="1362075"/>
            <a:ext cx="6189662"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nSpc>
                <a:spcPct val="120000"/>
              </a:lnSpc>
              <a:spcBef>
                <a:spcPct val="0"/>
              </a:spcBef>
              <a:buFontTx/>
              <a:buNone/>
            </a:pPr>
            <a:r>
              <a:rPr lang="en-US" altLang="nl-NL" sz="1800" dirty="0">
                <a:latin typeface="Arial" charset="0"/>
              </a:rPr>
              <a:t>At end of experiment: </a:t>
            </a:r>
            <a:br>
              <a:rPr lang="en-US" altLang="nl-NL" sz="1800" dirty="0">
                <a:latin typeface="Arial" charset="0"/>
              </a:rPr>
            </a:br>
            <a:r>
              <a:rPr lang="en-US" altLang="nl-NL" sz="1800" dirty="0">
                <a:latin typeface="Arial" charset="0"/>
              </a:rPr>
              <a:t>you </a:t>
            </a:r>
            <a:r>
              <a:rPr lang="en-US" altLang="nl-NL" sz="1800" dirty="0" smtClean="0">
                <a:latin typeface="Arial" charset="0"/>
              </a:rPr>
              <a:t>receive a </a:t>
            </a:r>
            <a:r>
              <a:rPr lang="en-US" altLang="nl-NL" sz="1800" b="1" dirty="0">
                <a:solidFill>
                  <a:schemeClr val="accent2"/>
                </a:solidFill>
                <a:latin typeface="Arial" charset="0"/>
              </a:rPr>
              <a:t>list</a:t>
            </a:r>
            <a:r>
              <a:rPr lang="en-US" altLang="nl-NL" sz="1800" dirty="0">
                <a:latin typeface="Arial" charset="0"/>
              </a:rPr>
              <a:t> </a:t>
            </a:r>
            <a:r>
              <a:rPr lang="en-US" altLang="nl-NL" sz="1800" dirty="0" smtClean="0">
                <a:latin typeface="Arial" charset="0"/>
              </a:rPr>
              <a:t>describing all 60 prospect pairs.  </a:t>
            </a:r>
            <a:r>
              <a:rPr lang="en-US" altLang="nl-NL" sz="1800" dirty="0" smtClean="0">
                <a:latin typeface="Arial" panose="020B0604020202020204" pitchFamily="34" charset="0"/>
              </a:rPr>
              <a:t>You will then check that your prospect pair played for real is correct, i.e., as described in the list.  You can then also check that the average additional prize indeed is </a:t>
            </a:r>
            <a:r>
              <a:rPr lang="en-US" altLang="nl-NL" sz="1800" b="1" dirty="0" smtClean="0">
                <a:solidFill>
                  <a:srgbClr val="0000FF"/>
                </a:solidFill>
                <a:latin typeface="Arial" charset="0"/>
              </a:rPr>
              <a:t>€11.50</a:t>
            </a:r>
            <a:r>
              <a:rPr lang="en-US" altLang="nl-NL" sz="1800" dirty="0" smtClean="0">
                <a:latin typeface="Arial" charset="0"/>
              </a:rPr>
              <a:t>.</a:t>
            </a:r>
            <a:endParaRPr lang="en-US" altLang="nl-NL" sz="1800" dirty="0" smtClean="0">
              <a:latin typeface="Arial" panose="020B0604020202020204" pitchFamily="34" charset="0"/>
            </a:endParaRPr>
          </a:p>
        </p:txBody>
      </p:sp>
    </p:spTree>
    <p:extLst>
      <p:ext uri="{BB962C8B-B14F-4D97-AF65-F5344CB8AC3E}">
        <p14:creationId xmlns:p14="http://schemas.microsoft.com/office/powerpoint/2010/main" val="19008068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0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6529388" y="7620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fld id="{3CEB5BB9-643B-450B-A43A-7BAED6253562}" type="slidenum">
              <a:rPr lang="en-US" altLang="nl-NL" sz="1600"/>
              <a:pPr>
                <a:spcBef>
                  <a:spcPct val="50000"/>
                </a:spcBef>
                <a:buFontTx/>
                <a:buNone/>
              </a:pPr>
              <a:t>5</a:t>
            </a:fld>
            <a:endParaRPr lang="en-US" altLang="nl-NL" sz="1600"/>
          </a:p>
        </p:txBody>
      </p:sp>
      <p:sp>
        <p:nvSpPr>
          <p:cNvPr id="4166" name="Text Box 70"/>
          <p:cNvSpPr txBox="1">
            <a:spLocks noChangeArrowheads="1"/>
          </p:cNvSpPr>
          <p:nvPr/>
        </p:nvSpPr>
        <p:spPr bwMode="auto">
          <a:xfrm>
            <a:off x="315913" y="660400"/>
            <a:ext cx="6191250" cy="4265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nSpc>
                <a:spcPct val="120000"/>
              </a:lnSpc>
              <a:spcBef>
                <a:spcPct val="0"/>
              </a:spcBef>
              <a:buFontTx/>
              <a:buNone/>
            </a:pPr>
            <a:r>
              <a:rPr lang="en-US" altLang="nl-NL" sz="1800" dirty="0" smtClean="0">
                <a:latin typeface="Arial" charset="0"/>
              </a:rPr>
              <a:t>Questions </a:t>
            </a:r>
            <a:r>
              <a:rPr lang="en-US" altLang="nl-NL" sz="1800" dirty="0">
                <a:latin typeface="Arial" charset="0"/>
              </a:rPr>
              <a:t>at any time: please raise your hand. Experimenters will come.</a:t>
            </a:r>
          </a:p>
          <a:p>
            <a:pPr>
              <a:lnSpc>
                <a:spcPct val="120000"/>
              </a:lnSpc>
              <a:spcBef>
                <a:spcPct val="0"/>
              </a:spcBef>
              <a:buFontTx/>
              <a:buNone/>
            </a:pPr>
            <a:endParaRPr lang="en-US" altLang="nl-NL" sz="1800" dirty="0">
              <a:latin typeface="Arial" charset="0"/>
            </a:endParaRPr>
          </a:p>
          <a:p>
            <a:pPr algn="ctr">
              <a:lnSpc>
                <a:spcPct val="120000"/>
              </a:lnSpc>
              <a:spcBef>
                <a:spcPct val="0"/>
              </a:spcBef>
              <a:buFontTx/>
              <a:buNone/>
            </a:pPr>
            <a:r>
              <a:rPr lang="en-US" altLang="nl-NL" sz="2800" b="1" dirty="0">
                <a:latin typeface="Arial" charset="0"/>
              </a:rPr>
              <a:t>Remember</a:t>
            </a: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a:latin typeface="Arial" charset="0"/>
              </a:rPr>
              <a:t>There are </a:t>
            </a:r>
            <a:r>
              <a:rPr lang="en-US" altLang="nl-NL" sz="1800" b="1" dirty="0">
                <a:solidFill>
                  <a:schemeClr val="accent2"/>
                </a:solidFill>
                <a:latin typeface="Arial" charset="0"/>
              </a:rPr>
              <a:t>no right or wrong</a:t>
            </a:r>
            <a:r>
              <a:rPr lang="en-US" altLang="nl-NL" sz="1800" dirty="0">
                <a:latin typeface="Arial" charset="0"/>
              </a:rPr>
              <a:t> answers; </a:t>
            </a:r>
            <a:br>
              <a:rPr lang="en-US" altLang="nl-NL" sz="1800" dirty="0">
                <a:latin typeface="Arial" charset="0"/>
              </a:rPr>
            </a:br>
            <a:r>
              <a:rPr lang="en-US" altLang="nl-NL" sz="1800" dirty="0">
                <a:latin typeface="Arial" charset="0"/>
              </a:rPr>
              <a:t>it is only about what </a:t>
            </a:r>
            <a:r>
              <a:rPr lang="en-US" altLang="nl-NL" sz="1800" u="sng" dirty="0">
                <a:latin typeface="Arial" charset="0"/>
              </a:rPr>
              <a:t>you</a:t>
            </a:r>
            <a:r>
              <a:rPr lang="en-US" altLang="nl-NL" sz="1800" dirty="0">
                <a:latin typeface="Arial" charset="0"/>
              </a:rPr>
              <a:t> want.</a:t>
            </a:r>
            <a:br>
              <a:rPr lang="en-US" altLang="nl-NL" sz="1800" dirty="0">
                <a:latin typeface="Arial" charset="0"/>
              </a:rPr>
            </a:br>
            <a:endParaRPr lang="en-US" altLang="nl-NL" sz="1800" dirty="0" smtClean="0">
              <a:latin typeface="Arial" charset="0"/>
            </a:endParaRPr>
          </a:p>
          <a:p>
            <a:pPr>
              <a:lnSpc>
                <a:spcPct val="120000"/>
              </a:lnSpc>
              <a:spcBef>
                <a:spcPct val="0"/>
              </a:spcBef>
              <a:buFontTx/>
              <a:buNone/>
            </a:pPr>
            <a:r>
              <a:rPr lang="en-US" altLang="nl-NL" sz="1800" dirty="0" smtClean="0">
                <a:latin typeface="Arial" charset="0"/>
              </a:rPr>
              <a:t>If you reply </a:t>
            </a:r>
            <a:r>
              <a:rPr lang="en-US" altLang="nl-NL" sz="1800" b="1" dirty="0" smtClean="0">
                <a:solidFill>
                  <a:schemeClr val="accent2"/>
                </a:solidFill>
                <a:latin typeface="Arial" charset="0"/>
              </a:rPr>
              <a:t>truthfully</a:t>
            </a:r>
            <a:r>
              <a:rPr lang="en-US" altLang="nl-NL" sz="1800" dirty="0" smtClean="0">
                <a:latin typeface="Arial" charset="0"/>
              </a:rPr>
              <a:t>, </a:t>
            </a:r>
            <a:r>
              <a:rPr lang="en-US" altLang="nl-NL" sz="1800" dirty="0">
                <a:latin typeface="Arial" charset="0"/>
              </a:rPr>
              <a:t/>
            </a:r>
            <a:br>
              <a:rPr lang="en-US" altLang="nl-NL" sz="1800" dirty="0">
                <a:latin typeface="Arial" charset="0"/>
              </a:rPr>
            </a:br>
            <a:r>
              <a:rPr lang="en-US" altLang="nl-NL" sz="1800" dirty="0" smtClean="0">
                <a:latin typeface="Arial" charset="0"/>
              </a:rPr>
              <a:t>you </a:t>
            </a:r>
            <a:r>
              <a:rPr lang="en-US" altLang="nl-NL" sz="1800" b="1" dirty="0">
                <a:solidFill>
                  <a:schemeClr val="accent2"/>
                </a:solidFill>
                <a:latin typeface="Arial" charset="0"/>
              </a:rPr>
              <a:t>get</a:t>
            </a:r>
            <a:r>
              <a:rPr lang="en-US" altLang="nl-NL" sz="1800" dirty="0">
                <a:latin typeface="Arial" charset="0"/>
              </a:rPr>
              <a:t> </a:t>
            </a:r>
            <a:r>
              <a:rPr lang="en-US" altLang="nl-NL" sz="1800" dirty="0" smtClean="0">
                <a:latin typeface="Arial" charset="0"/>
              </a:rPr>
              <a:t>the prospect </a:t>
            </a:r>
            <a:r>
              <a:rPr lang="en-US" altLang="nl-NL" sz="1800" dirty="0">
                <a:latin typeface="Arial" charset="0"/>
              </a:rPr>
              <a:t>you want.  </a:t>
            </a: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a:latin typeface="Arial" charset="0"/>
              </a:rPr>
              <a:t>Do </a:t>
            </a:r>
            <a:r>
              <a:rPr lang="en-US" altLang="nl-NL" sz="1800" b="1" dirty="0">
                <a:solidFill>
                  <a:schemeClr val="accent2"/>
                </a:solidFill>
                <a:latin typeface="Arial" charset="0"/>
              </a:rPr>
              <a:t>not communicate</a:t>
            </a:r>
            <a:r>
              <a:rPr lang="en-US" altLang="nl-NL" sz="1800" dirty="0">
                <a:latin typeface="Arial" charset="0"/>
              </a:rPr>
              <a:t> with other participants</a:t>
            </a:r>
            <a:r>
              <a:rPr lang="en-US" altLang="nl-NL" sz="1800" dirty="0" smtClean="0">
                <a:latin typeface="Arial" charset="0"/>
              </a:rPr>
              <a:t>.</a:t>
            </a:r>
            <a:endParaRPr lang="en-US" altLang="nl-NL" sz="1800" dirty="0">
              <a:latin typeface="Arial" charset="0"/>
            </a:endParaRPr>
          </a:p>
        </p:txBody>
      </p:sp>
    </p:spTree>
    <p:extLst>
      <p:ext uri="{BB962C8B-B14F-4D97-AF65-F5344CB8AC3E}">
        <p14:creationId xmlns:p14="http://schemas.microsoft.com/office/powerpoint/2010/main" val="30922871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16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6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166">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166">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16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6529388" y="7620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fld id="{BDF6FCC2-27F7-4AC3-9AA2-E748269292BE}" type="slidenum">
              <a:rPr lang="en-US" altLang="nl-NL" sz="1600"/>
              <a:pPr>
                <a:spcBef>
                  <a:spcPct val="50000"/>
                </a:spcBef>
                <a:buFontTx/>
                <a:buNone/>
              </a:pPr>
              <a:t>6</a:t>
            </a:fld>
            <a:endParaRPr lang="en-US" altLang="nl-NL" sz="1600"/>
          </a:p>
        </p:txBody>
      </p:sp>
      <p:sp>
        <p:nvSpPr>
          <p:cNvPr id="4166" name="Text Box 70"/>
          <p:cNvSpPr txBox="1">
            <a:spLocks noChangeArrowheads="1"/>
          </p:cNvSpPr>
          <p:nvPr/>
        </p:nvSpPr>
        <p:spPr bwMode="auto">
          <a:xfrm>
            <a:off x="315913" y="660400"/>
            <a:ext cx="6191250" cy="2788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lnSpc>
                <a:spcPct val="120000"/>
              </a:lnSpc>
              <a:spcBef>
                <a:spcPct val="0"/>
              </a:spcBef>
              <a:buFontTx/>
              <a:buNone/>
            </a:pPr>
            <a:r>
              <a:rPr lang="en-US" altLang="nl-NL" sz="2800" dirty="0">
                <a:latin typeface="Arial" charset="0"/>
              </a:rPr>
              <a:t>Now the experiment can </a:t>
            </a:r>
            <a:r>
              <a:rPr lang="en-US" altLang="nl-NL" sz="2800" dirty="0" smtClean="0">
                <a:latin typeface="Arial" charset="0"/>
              </a:rPr>
              <a:t>begin.</a:t>
            </a:r>
            <a:br>
              <a:rPr lang="en-US" altLang="nl-NL" sz="2800" dirty="0" smtClean="0">
                <a:latin typeface="Arial" charset="0"/>
              </a:rPr>
            </a:br>
            <a:endParaRPr lang="en-US" altLang="nl-NL" sz="2800" dirty="0" smtClean="0">
              <a:latin typeface="Arial" charset="0"/>
            </a:endParaRPr>
          </a:p>
          <a:p>
            <a:pPr>
              <a:lnSpc>
                <a:spcPct val="120000"/>
              </a:lnSpc>
              <a:spcBef>
                <a:spcPct val="0"/>
              </a:spcBef>
              <a:buFontTx/>
              <a:buNone/>
            </a:pPr>
            <a:r>
              <a:rPr lang="en-US" altLang="nl-NL" sz="1800" dirty="0" smtClean="0">
                <a:latin typeface="Arial" charset="0"/>
              </a:rPr>
              <a:t>For each pair of prospects in the questionnaire, mark the box above the prospect you prefer with an x, such as in the example below where </a:t>
            </a:r>
            <a:r>
              <a:rPr lang="en-US" altLang="nl-NL" sz="1800" dirty="0">
                <a:latin typeface="Arial" charset="0"/>
              </a:rPr>
              <a:t>you </a:t>
            </a:r>
            <a:r>
              <a:rPr lang="en-US" altLang="nl-NL" sz="1800" dirty="0" smtClean="0">
                <a:latin typeface="Arial" charset="0"/>
              </a:rPr>
              <a:t>would prefer </a:t>
            </a:r>
            <a:r>
              <a:rPr lang="en-US" altLang="nl-NL" sz="1800" dirty="0">
                <a:latin typeface="Arial" charset="0"/>
              </a:rPr>
              <a:t>the prospect to the </a:t>
            </a:r>
            <a:r>
              <a:rPr lang="en-US" altLang="nl-NL" sz="1800" dirty="0" smtClean="0">
                <a:latin typeface="Arial" charset="0"/>
              </a:rPr>
              <a:t>right.</a:t>
            </a:r>
          </a:p>
          <a:p>
            <a:pPr>
              <a:lnSpc>
                <a:spcPct val="120000"/>
              </a:lnSpc>
              <a:spcBef>
                <a:spcPct val="0"/>
              </a:spcBef>
              <a:buFontTx/>
              <a:buNone/>
            </a:pPr>
            <a:endParaRPr lang="en-US" altLang="nl-NL" sz="1800" dirty="0">
              <a:latin typeface="Arial" charset="0"/>
            </a:endParaRPr>
          </a:p>
        </p:txBody>
      </p:sp>
      <p:sp>
        <p:nvSpPr>
          <p:cNvPr id="24" name="Text Box 128"/>
          <p:cNvSpPr txBox="1">
            <a:spLocks noChangeArrowheads="1"/>
          </p:cNvSpPr>
          <p:nvPr/>
        </p:nvSpPr>
        <p:spPr bwMode="auto">
          <a:xfrm>
            <a:off x="2205173" y="3657259"/>
            <a:ext cx="723265" cy="251460"/>
          </a:xfrm>
          <a:prstGeom prst="rect">
            <a:avLst/>
          </a:prstGeom>
          <a:noFill/>
          <a:ln>
            <a:noFill/>
          </a:ln>
          <a:extLst/>
        </p:spPr>
        <p:txBody>
          <a:bodyPr rot="0" vert="horz" wrap="square" lIns="91440" tIns="45720" rIns="91440" bIns="45720" anchor="t" anchorCtr="0" upright="1">
            <a:noAutofit/>
          </a:bodyPr>
          <a:lstStyle/>
          <a:p>
            <a:pPr>
              <a:lnSpc>
                <a:spcPts val="1100"/>
              </a:lnSpc>
              <a:spcAft>
                <a:spcPts val="0"/>
              </a:spcAft>
              <a:tabLst>
                <a:tab pos="269875" algn="l"/>
              </a:tabLst>
            </a:pPr>
            <a:r>
              <a:rPr lang="en-AU" sz="800">
                <a:effectLst/>
                <a:latin typeface="Times New Roman" panose="02020603050405020304" pitchFamily="18" charset="0"/>
                <a:ea typeface="Times New Roman" panose="02020603050405020304" pitchFamily="18" charset="0"/>
              </a:rPr>
              <a:t>Prospect left</a:t>
            </a:r>
            <a:endParaRPr lang="en-GB" sz="1200">
              <a:effectLst/>
              <a:latin typeface="Times New Roman" panose="02020603050405020304" pitchFamily="18" charset="0"/>
              <a:ea typeface="Times New Roman" panose="02020603050405020304" pitchFamily="18" charset="0"/>
            </a:endParaRPr>
          </a:p>
        </p:txBody>
      </p:sp>
      <p:sp>
        <p:nvSpPr>
          <p:cNvPr id="26" name="Text Box 128"/>
          <p:cNvSpPr txBox="1">
            <a:spLocks noChangeArrowheads="1"/>
          </p:cNvSpPr>
          <p:nvPr/>
        </p:nvSpPr>
        <p:spPr bwMode="auto">
          <a:xfrm>
            <a:off x="3296103" y="3666790"/>
            <a:ext cx="819151" cy="251460"/>
          </a:xfrm>
          <a:prstGeom prst="rect">
            <a:avLst/>
          </a:prstGeom>
          <a:noFill/>
          <a:ln>
            <a:noFill/>
          </a:ln>
          <a:extLst/>
        </p:spPr>
        <p:txBody>
          <a:bodyPr rot="0" vert="horz" wrap="square" lIns="91440" tIns="45720" rIns="91440" bIns="45720" anchor="t" anchorCtr="0" upright="1">
            <a:noAutofit/>
          </a:bodyPr>
          <a:lstStyle/>
          <a:p>
            <a:pPr>
              <a:lnSpc>
                <a:spcPts val="1100"/>
              </a:lnSpc>
              <a:spcAft>
                <a:spcPts val="0"/>
              </a:spcAft>
              <a:tabLst>
                <a:tab pos="269875" algn="l"/>
              </a:tabLst>
            </a:pPr>
            <a:r>
              <a:rPr lang="en-AU" sz="800">
                <a:effectLst/>
                <a:latin typeface="Times New Roman" panose="02020603050405020304" pitchFamily="18" charset="0"/>
                <a:ea typeface="Times New Roman" panose="02020603050405020304" pitchFamily="18" charset="0"/>
              </a:rPr>
              <a:t>Prospect right</a:t>
            </a:r>
            <a:endParaRPr lang="en-GB" sz="1200">
              <a:effectLst/>
              <a:latin typeface="Times New Roman" panose="02020603050405020304" pitchFamily="18" charset="0"/>
              <a:ea typeface="Times New Roman" panose="02020603050405020304" pitchFamily="18" charset="0"/>
            </a:endParaRPr>
          </a:p>
        </p:txBody>
      </p:sp>
      <p:sp>
        <p:nvSpPr>
          <p:cNvPr id="4" name="Text Box 124"/>
          <p:cNvSpPr txBox="1">
            <a:spLocks noChangeArrowheads="1"/>
          </p:cNvSpPr>
          <p:nvPr/>
        </p:nvSpPr>
        <p:spPr bwMode="auto">
          <a:xfrm>
            <a:off x="3500573" y="3847437"/>
            <a:ext cx="289560" cy="271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just">
              <a:lnSpc>
                <a:spcPct val="150000"/>
              </a:lnSpc>
              <a:spcAft>
                <a:spcPts val="0"/>
              </a:spcAft>
              <a:tabLst>
                <a:tab pos="269875" algn="l"/>
              </a:tabLst>
            </a:pPr>
            <a:r>
              <a:rPr lang="en-AU" sz="1100">
                <a:solidFill>
                  <a:srgbClr val="0000FF"/>
                </a:solidFill>
                <a:effectLst/>
                <a:latin typeface="Times New Roman" panose="02020603050405020304" pitchFamily="18" charset="0"/>
                <a:ea typeface="Times New Roman" panose="02020603050405020304" pitchFamily="18" charset="0"/>
              </a:rPr>
              <a:t>1</a:t>
            </a:r>
            <a:endParaRPr lang="en-GB" sz="1200">
              <a:effectLst/>
              <a:latin typeface="Times New Roman" panose="02020603050405020304" pitchFamily="18" charset="0"/>
              <a:ea typeface="Times New Roman" panose="02020603050405020304" pitchFamily="18" charset="0"/>
            </a:endParaRPr>
          </a:p>
        </p:txBody>
      </p:sp>
      <p:sp>
        <p:nvSpPr>
          <p:cNvPr id="5" name="Text Box 124"/>
          <p:cNvSpPr txBox="1">
            <a:spLocks noChangeArrowheads="1"/>
          </p:cNvSpPr>
          <p:nvPr/>
        </p:nvSpPr>
        <p:spPr bwMode="auto">
          <a:xfrm>
            <a:off x="2760798" y="3323885"/>
            <a:ext cx="790575" cy="270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just">
              <a:lnSpc>
                <a:spcPct val="150000"/>
              </a:lnSpc>
              <a:spcAft>
                <a:spcPts val="0"/>
              </a:spcAft>
              <a:tabLst>
                <a:tab pos="269875" algn="l"/>
              </a:tabLst>
            </a:pPr>
            <a:r>
              <a:rPr lang="en-AU" sz="1000">
                <a:effectLst/>
                <a:latin typeface="Times New Roman" panose="02020603050405020304" pitchFamily="18" charset="0"/>
                <a:ea typeface="Times New Roman" panose="02020603050405020304" pitchFamily="18" charset="0"/>
              </a:rPr>
              <a:t>Pair 1.1</a:t>
            </a:r>
            <a:endParaRPr lang="en-GB" sz="1200">
              <a:effectLst/>
              <a:latin typeface="Times New Roman" panose="02020603050405020304" pitchFamily="18" charset="0"/>
              <a:ea typeface="Times New Roman" panose="02020603050405020304" pitchFamily="18" charset="0"/>
            </a:endParaRPr>
          </a:p>
        </p:txBody>
      </p:sp>
      <p:sp>
        <p:nvSpPr>
          <p:cNvPr id="6" name="Rectangle 5"/>
          <p:cNvSpPr>
            <a:spLocks noChangeArrowheads="1"/>
          </p:cNvSpPr>
          <p:nvPr/>
        </p:nvSpPr>
        <p:spPr bwMode="auto">
          <a:xfrm>
            <a:off x="2033723" y="3361985"/>
            <a:ext cx="2232025" cy="1314450"/>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GB"/>
          </a:p>
        </p:txBody>
      </p:sp>
      <p:sp>
        <p:nvSpPr>
          <p:cNvPr id="25" name="Text Box 128"/>
          <p:cNvSpPr txBox="1">
            <a:spLocks noChangeArrowheads="1"/>
          </p:cNvSpPr>
          <p:nvPr/>
        </p:nvSpPr>
        <p:spPr bwMode="auto">
          <a:xfrm>
            <a:off x="3491219" y="3352461"/>
            <a:ext cx="285529" cy="346710"/>
          </a:xfrm>
          <a:prstGeom prst="rect">
            <a:avLst/>
          </a:prstGeom>
          <a:noFill/>
          <a:ln>
            <a:noFill/>
          </a:ln>
          <a:extLst/>
        </p:spPr>
        <p:txBody>
          <a:bodyPr rot="0" vert="horz" wrap="square" lIns="91440" tIns="45720" rIns="91440" bIns="45720" anchor="t" anchorCtr="0" upright="1">
            <a:noAutofit/>
          </a:bodyPr>
          <a:lstStyle/>
          <a:p>
            <a:pPr>
              <a:lnSpc>
                <a:spcPct val="150000"/>
              </a:lnSpc>
              <a:spcAft>
                <a:spcPts val="0"/>
              </a:spcAft>
              <a:tabLst>
                <a:tab pos="269875" algn="l"/>
              </a:tabLst>
            </a:pPr>
            <a:r>
              <a:rPr lang="en-AU" sz="1800" dirty="0">
                <a:effectLst/>
                <a:latin typeface="Times New Roman" panose="02020603050405020304" pitchFamily="18" charset="0"/>
                <a:ea typeface="Times New Roman" panose="02020603050405020304" pitchFamily="18" charset="0"/>
                <a:sym typeface="Math3" panose="00000400000000000000" pitchFamily="2" charset="2"/>
              </a:rPr>
              <a:t></a:t>
            </a:r>
            <a:endParaRPr lang="en-GB" sz="1200" dirty="0">
              <a:effectLst/>
              <a:latin typeface="Times New Roman" panose="02020603050405020304" pitchFamily="18" charset="0"/>
              <a:ea typeface="Times New Roman" panose="02020603050405020304" pitchFamily="18" charset="0"/>
            </a:endParaRPr>
          </a:p>
        </p:txBody>
      </p:sp>
      <p:sp>
        <p:nvSpPr>
          <p:cNvPr id="23" name="Text Box 128"/>
          <p:cNvSpPr txBox="1">
            <a:spLocks noChangeArrowheads="1"/>
          </p:cNvSpPr>
          <p:nvPr/>
        </p:nvSpPr>
        <p:spPr bwMode="auto">
          <a:xfrm>
            <a:off x="2376516" y="3371513"/>
            <a:ext cx="285499" cy="346710"/>
          </a:xfrm>
          <a:prstGeom prst="rect">
            <a:avLst/>
          </a:prstGeom>
          <a:noFill/>
          <a:ln>
            <a:noFill/>
          </a:ln>
          <a:extLst/>
        </p:spPr>
        <p:txBody>
          <a:bodyPr rot="0" vert="horz" wrap="square" lIns="91440" tIns="45720" rIns="91440" bIns="45720" anchor="t" anchorCtr="0" upright="1">
            <a:noAutofit/>
          </a:bodyPr>
          <a:lstStyle/>
          <a:p>
            <a:pPr>
              <a:lnSpc>
                <a:spcPct val="150000"/>
              </a:lnSpc>
              <a:spcAft>
                <a:spcPts val="0"/>
              </a:spcAft>
              <a:tabLst>
                <a:tab pos="269875" algn="l"/>
              </a:tabLst>
            </a:pPr>
            <a:r>
              <a:rPr lang="en-AU" sz="1800">
                <a:effectLst/>
                <a:latin typeface="Times New Roman" panose="02020603050405020304" pitchFamily="18" charset="0"/>
                <a:ea typeface="Times New Roman" panose="02020603050405020304" pitchFamily="18" charset="0"/>
                <a:sym typeface="Math3" panose="00000400000000000000" pitchFamily="2" charset="2"/>
              </a:rPr>
              <a:t></a:t>
            </a:r>
            <a:endParaRPr lang="en-GB" sz="1200">
              <a:effectLst/>
              <a:latin typeface="Times New Roman" panose="02020603050405020304" pitchFamily="18" charset="0"/>
              <a:ea typeface="Times New Roman" panose="02020603050405020304" pitchFamily="18" charset="0"/>
            </a:endParaRPr>
          </a:p>
        </p:txBody>
      </p:sp>
      <p:sp>
        <p:nvSpPr>
          <p:cNvPr id="9" name="Text Box 124"/>
          <p:cNvSpPr txBox="1">
            <a:spLocks noChangeArrowheads="1"/>
          </p:cNvSpPr>
          <p:nvPr/>
        </p:nvSpPr>
        <p:spPr bwMode="auto">
          <a:xfrm>
            <a:off x="2243273" y="3752503"/>
            <a:ext cx="56261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just">
              <a:lnSpc>
                <a:spcPct val="150000"/>
              </a:lnSpc>
              <a:spcAft>
                <a:spcPts val="0"/>
              </a:spcAft>
              <a:tabLst>
                <a:tab pos="269875" algn="l"/>
              </a:tabLst>
            </a:pPr>
            <a:r>
              <a:rPr lang="en-AU" sz="1100">
                <a:solidFill>
                  <a:srgbClr val="0000FF"/>
                </a:solidFill>
                <a:effectLst/>
                <a:latin typeface="Times New Roman" panose="02020603050405020304" pitchFamily="18" charset="0"/>
                <a:ea typeface="Times New Roman" panose="02020603050405020304" pitchFamily="18" charset="0"/>
              </a:rPr>
              <a:t>0.85</a:t>
            </a:r>
            <a:endParaRPr lang="en-GB" sz="1200">
              <a:effectLst/>
              <a:latin typeface="Times New Roman" panose="02020603050405020304" pitchFamily="18" charset="0"/>
              <a:ea typeface="Times New Roman" panose="02020603050405020304" pitchFamily="18" charset="0"/>
            </a:endParaRPr>
          </a:p>
        </p:txBody>
      </p:sp>
      <p:sp>
        <p:nvSpPr>
          <p:cNvPr id="10" name="Text Box 124"/>
          <p:cNvSpPr txBox="1">
            <a:spLocks noChangeArrowheads="1"/>
          </p:cNvSpPr>
          <p:nvPr/>
        </p:nvSpPr>
        <p:spPr bwMode="auto">
          <a:xfrm>
            <a:off x="3729173" y="3930874"/>
            <a:ext cx="4540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just">
              <a:lnSpc>
                <a:spcPct val="150000"/>
              </a:lnSpc>
              <a:spcAft>
                <a:spcPts val="0"/>
              </a:spcAft>
              <a:tabLst>
                <a:tab pos="269875" algn="l"/>
              </a:tabLst>
            </a:pPr>
            <a:r>
              <a:rPr lang="en-AU" sz="1100">
                <a:solidFill>
                  <a:srgbClr val="0000FF"/>
                </a:solidFill>
                <a:effectLst/>
                <a:latin typeface="Palatino Linotype" panose="02040502050505030304" pitchFamily="18" charset="0"/>
                <a:ea typeface="Times New Roman" panose="02020603050405020304" pitchFamily="18" charset="0"/>
              </a:rPr>
              <a:t>€</a:t>
            </a:r>
            <a:r>
              <a:rPr lang="en-AU" sz="1100">
                <a:solidFill>
                  <a:srgbClr val="0000FF"/>
                </a:solidFill>
                <a:effectLst/>
                <a:latin typeface="Times New Roman" panose="02020603050405020304" pitchFamily="18" charset="0"/>
                <a:ea typeface="Times New Roman" panose="02020603050405020304" pitchFamily="18" charset="0"/>
              </a:rPr>
              <a:t>0</a:t>
            </a:r>
            <a:endParaRPr lang="en-GB" sz="1200">
              <a:effectLst/>
              <a:latin typeface="Times New Roman" panose="02020603050405020304" pitchFamily="18" charset="0"/>
              <a:ea typeface="Times New Roman" panose="02020603050405020304" pitchFamily="18" charset="0"/>
            </a:endParaRPr>
          </a:p>
        </p:txBody>
      </p:sp>
      <mc:AlternateContent xmlns:mc="http://schemas.openxmlformats.org/markup-compatibility/2006">
        <mc:Choice xmlns:a14="http://schemas.microsoft.com/office/drawing/2010/main" Requires="a14">
          <p:sp>
            <p:nvSpPr>
              <p:cNvPr id="11" name="Text Box 124"/>
              <p:cNvSpPr txBox="1">
                <a:spLocks noChangeArrowheads="1"/>
              </p:cNvSpPr>
              <p:nvPr/>
            </p:nvSpPr>
            <p:spPr bwMode="auto">
              <a:xfrm>
                <a:off x="2557598" y="3795760"/>
                <a:ext cx="563245" cy="3619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rot="0" vert="horz" wrap="square" lIns="91440" tIns="45720" rIns="91440" bIns="45720" anchor="t" anchorCtr="0" upright="1">
                <a:noAutofit/>
              </a:bodyPr>
              <a:lstStyle/>
              <a:p>
                <a:pPr algn="just">
                  <a:lnSpc>
                    <a:spcPct val="150000"/>
                  </a:lnSpc>
                  <a:spcAft>
                    <a:spcPts val="0"/>
                  </a:spcAft>
                  <a:tabLst>
                    <a:tab pos="269875" algn="l"/>
                  </a:tabLst>
                </a:pPr>
                <a14:m>
                  <m:oMath xmlns:m="http://schemas.openxmlformats.org/officeDocument/2006/math">
                    <m:r>
                      <a:rPr lang="en-AU" sz="1100" i="1">
                        <a:solidFill>
                          <a:srgbClr val="FF0000"/>
                        </a:solidFill>
                        <a:effectLst/>
                        <a:latin typeface="Cambria Math" panose="02040503050406030204" pitchFamily="18" charset="0"/>
                        <a:ea typeface="Times New Roman" panose="02020603050405020304" pitchFamily="18" charset="0"/>
                      </a:rPr>
                      <m:t>−</m:t>
                    </m:r>
                  </m:oMath>
                </a14:m>
                <a:r>
                  <a:rPr lang="en-AU" sz="1100" dirty="0">
                    <a:solidFill>
                      <a:srgbClr val="FF0000"/>
                    </a:solidFill>
                    <a:effectLst/>
                    <a:latin typeface="Palatino Linotype" panose="02040502050505030304" pitchFamily="18" charset="0"/>
                    <a:ea typeface="Times New Roman" panose="02020603050405020304" pitchFamily="18" charset="0"/>
                  </a:rPr>
                  <a:t>€</a:t>
                </a:r>
                <a:r>
                  <a:rPr lang="en-AU" sz="1100" dirty="0">
                    <a:solidFill>
                      <a:srgbClr val="FF0000"/>
                    </a:solidFill>
                    <a:effectLst/>
                    <a:latin typeface="Times New Roman" panose="02020603050405020304" pitchFamily="18" charset="0"/>
                    <a:ea typeface="Times New Roman" panose="02020603050405020304" pitchFamily="18" charset="0"/>
                  </a:rPr>
                  <a:t>1</a:t>
                </a:r>
                <a:endParaRPr lang="en-GB" sz="1200" dirty="0">
                  <a:effectLst/>
                  <a:latin typeface="Times New Roman" panose="02020603050405020304" pitchFamily="18" charset="0"/>
                  <a:ea typeface="Times New Roman" panose="02020603050405020304" pitchFamily="18" charset="0"/>
                </a:endParaRPr>
              </a:p>
            </p:txBody>
          </p:sp>
        </mc:Choice>
        <mc:Fallback>
          <p:sp>
            <p:nvSpPr>
              <p:cNvPr id="11" name="Text Box 124"/>
              <p:cNvSpPr txBox="1">
                <a:spLocks noRot="1" noChangeAspect="1" noMove="1" noResize="1" noEditPoints="1" noAdjustHandles="1" noChangeArrowheads="1" noChangeShapeType="1" noTextEdit="1"/>
              </p:cNvSpPr>
              <p:nvPr/>
            </p:nvSpPr>
            <p:spPr bwMode="auto">
              <a:xfrm>
                <a:off x="2557598" y="3795760"/>
                <a:ext cx="563245" cy="361950"/>
              </a:xfrm>
              <a:prstGeom prst="rect">
                <a:avLst/>
              </a:prstGeom>
              <a:blipFill rotWithShape="0">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noFill/>
                  </a:rPr>
                  <a:t> </a:t>
                </a:r>
              </a:p>
            </p:txBody>
          </p:sp>
        </mc:Fallback>
      </mc:AlternateContent>
      <p:grpSp>
        <p:nvGrpSpPr>
          <p:cNvPr id="12" name="Group 11"/>
          <p:cNvGrpSpPr/>
          <p:nvPr/>
        </p:nvGrpSpPr>
        <p:grpSpPr>
          <a:xfrm>
            <a:off x="2195648" y="4009685"/>
            <a:ext cx="424180" cy="219075"/>
            <a:chOff x="0" y="0"/>
            <a:chExt cx="424543" cy="219075"/>
          </a:xfrm>
        </p:grpSpPr>
        <p:grpSp>
          <p:nvGrpSpPr>
            <p:cNvPr id="19" name="Group 18"/>
            <p:cNvGrpSpPr/>
            <p:nvPr/>
          </p:nvGrpSpPr>
          <p:grpSpPr>
            <a:xfrm>
              <a:off x="28575" y="0"/>
              <a:ext cx="395968" cy="219075"/>
              <a:chOff x="0" y="0"/>
              <a:chExt cx="396240" cy="219075"/>
            </a:xfrm>
          </p:grpSpPr>
          <p:sp>
            <p:nvSpPr>
              <p:cNvPr id="21" name="Freeform 20"/>
              <p:cNvSpPr/>
              <p:nvPr/>
            </p:nvSpPr>
            <p:spPr>
              <a:xfrm>
                <a:off x="0" y="0"/>
                <a:ext cx="396240" cy="112395"/>
              </a:xfrm>
              <a:custGeom>
                <a:avLst/>
                <a:gdLst>
                  <a:gd name="connsiteX0" fmla="*/ 0 w 967740"/>
                  <a:gd name="connsiteY0" fmla="*/ 289560 h 289560"/>
                  <a:gd name="connsiteX1" fmla="*/ 182880 w 967740"/>
                  <a:gd name="connsiteY1" fmla="*/ 0 h 289560"/>
                  <a:gd name="connsiteX2" fmla="*/ 967740 w 967740"/>
                  <a:gd name="connsiteY2" fmla="*/ 22860 h 289560"/>
                  <a:gd name="connsiteX0" fmla="*/ 0 w 967740"/>
                  <a:gd name="connsiteY0" fmla="*/ 293466 h 293466"/>
                  <a:gd name="connsiteX1" fmla="*/ 182880 w 967740"/>
                  <a:gd name="connsiteY1" fmla="*/ 3906 h 293466"/>
                  <a:gd name="connsiteX2" fmla="*/ 967740 w 967740"/>
                  <a:gd name="connsiteY2" fmla="*/ 2001 h 293466"/>
                  <a:gd name="connsiteX0" fmla="*/ 0 w 967740"/>
                  <a:gd name="connsiteY0" fmla="*/ 289560 h 289560"/>
                  <a:gd name="connsiteX1" fmla="*/ 182880 w 967740"/>
                  <a:gd name="connsiteY1" fmla="*/ 0 h 289560"/>
                  <a:gd name="connsiteX2" fmla="*/ 967740 w 967740"/>
                  <a:gd name="connsiteY2" fmla="*/ 5718 h 289560"/>
                  <a:gd name="connsiteX0" fmla="*/ 0 w 967740"/>
                  <a:gd name="connsiteY0" fmla="*/ 291759 h 291759"/>
                  <a:gd name="connsiteX1" fmla="*/ 182880 w 967740"/>
                  <a:gd name="connsiteY1" fmla="*/ 2199 h 291759"/>
                  <a:gd name="connsiteX2" fmla="*/ 967740 w 967740"/>
                  <a:gd name="connsiteY2" fmla="*/ 2199 h 291759"/>
                  <a:gd name="connsiteX0" fmla="*/ 0 w 979170"/>
                  <a:gd name="connsiteY0" fmla="*/ 293732 h 293732"/>
                  <a:gd name="connsiteX1" fmla="*/ 182880 w 979170"/>
                  <a:gd name="connsiteY1" fmla="*/ 4172 h 293732"/>
                  <a:gd name="connsiteX2" fmla="*/ 979170 w 979170"/>
                  <a:gd name="connsiteY2" fmla="*/ 1973 h 293732"/>
                  <a:gd name="connsiteX0" fmla="*/ 0 w 979170"/>
                  <a:gd name="connsiteY0" fmla="*/ 294213 h 294213"/>
                  <a:gd name="connsiteX1" fmla="*/ 192405 w 979170"/>
                  <a:gd name="connsiteY1" fmla="*/ 481 h 294213"/>
                  <a:gd name="connsiteX2" fmla="*/ 979170 w 979170"/>
                  <a:gd name="connsiteY2" fmla="*/ 2454 h 294213"/>
                  <a:gd name="connsiteX0" fmla="*/ 0 w 769984"/>
                  <a:gd name="connsiteY0" fmla="*/ 296358 h 296358"/>
                  <a:gd name="connsiteX1" fmla="*/ 192405 w 769984"/>
                  <a:gd name="connsiteY1" fmla="*/ 2626 h 296358"/>
                  <a:gd name="connsiteX2" fmla="*/ 769984 w 769984"/>
                  <a:gd name="connsiteY2" fmla="*/ 2145 h 296358"/>
                  <a:gd name="connsiteX0" fmla="*/ 0 w 769984"/>
                  <a:gd name="connsiteY0" fmla="*/ 298293 h 298293"/>
                  <a:gd name="connsiteX1" fmla="*/ 192405 w 769984"/>
                  <a:gd name="connsiteY1" fmla="*/ 4561 h 298293"/>
                  <a:gd name="connsiteX2" fmla="*/ 769984 w 769984"/>
                  <a:gd name="connsiteY2" fmla="*/ 1935 h 298293"/>
                  <a:gd name="connsiteX0" fmla="*/ 0 w 889759"/>
                  <a:gd name="connsiteY0" fmla="*/ 293731 h 293731"/>
                  <a:gd name="connsiteX1" fmla="*/ 192405 w 889759"/>
                  <a:gd name="connsiteY1" fmla="*/ -1 h 293731"/>
                  <a:gd name="connsiteX2" fmla="*/ 889759 w 889759"/>
                  <a:gd name="connsiteY2" fmla="*/ 18561 h 293731"/>
                  <a:gd name="connsiteX0" fmla="*/ 0 w 889759"/>
                  <a:gd name="connsiteY0" fmla="*/ 293732 h 293732"/>
                  <a:gd name="connsiteX1" fmla="*/ 192405 w 889759"/>
                  <a:gd name="connsiteY1" fmla="*/ 0 h 293732"/>
                  <a:gd name="connsiteX2" fmla="*/ 889759 w 889759"/>
                  <a:gd name="connsiteY2" fmla="*/ 1 h 293732"/>
                </a:gdLst>
                <a:ahLst/>
                <a:cxnLst>
                  <a:cxn ang="0">
                    <a:pos x="connsiteX0" y="connsiteY0"/>
                  </a:cxn>
                  <a:cxn ang="0">
                    <a:pos x="connsiteX1" y="connsiteY1"/>
                  </a:cxn>
                  <a:cxn ang="0">
                    <a:pos x="connsiteX2" y="connsiteY2"/>
                  </a:cxn>
                </a:cxnLst>
                <a:rect l="l" t="t" r="r" b="b"/>
                <a:pathLst>
                  <a:path w="889759" h="293732">
                    <a:moveTo>
                      <a:pt x="0" y="293732"/>
                    </a:moveTo>
                    <a:lnTo>
                      <a:pt x="192405" y="0"/>
                    </a:lnTo>
                    <a:lnTo>
                      <a:pt x="889759" y="1"/>
                    </a:lnTo>
                  </a:path>
                </a:pathLst>
              </a:cu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Freeform 21"/>
              <p:cNvSpPr/>
              <p:nvPr/>
            </p:nvSpPr>
            <p:spPr>
              <a:xfrm flipV="1">
                <a:off x="0" y="106680"/>
                <a:ext cx="396240" cy="112395"/>
              </a:xfrm>
              <a:custGeom>
                <a:avLst/>
                <a:gdLst>
                  <a:gd name="connsiteX0" fmla="*/ 0 w 967740"/>
                  <a:gd name="connsiteY0" fmla="*/ 289560 h 289560"/>
                  <a:gd name="connsiteX1" fmla="*/ 182880 w 967740"/>
                  <a:gd name="connsiteY1" fmla="*/ 0 h 289560"/>
                  <a:gd name="connsiteX2" fmla="*/ 967740 w 967740"/>
                  <a:gd name="connsiteY2" fmla="*/ 22860 h 289560"/>
                  <a:gd name="connsiteX0" fmla="*/ 0 w 967740"/>
                  <a:gd name="connsiteY0" fmla="*/ 293466 h 293466"/>
                  <a:gd name="connsiteX1" fmla="*/ 182880 w 967740"/>
                  <a:gd name="connsiteY1" fmla="*/ 3906 h 293466"/>
                  <a:gd name="connsiteX2" fmla="*/ 967740 w 967740"/>
                  <a:gd name="connsiteY2" fmla="*/ 2001 h 293466"/>
                  <a:gd name="connsiteX0" fmla="*/ 0 w 967740"/>
                  <a:gd name="connsiteY0" fmla="*/ 289560 h 289560"/>
                  <a:gd name="connsiteX1" fmla="*/ 182880 w 967740"/>
                  <a:gd name="connsiteY1" fmla="*/ 0 h 289560"/>
                  <a:gd name="connsiteX2" fmla="*/ 967740 w 967740"/>
                  <a:gd name="connsiteY2" fmla="*/ 5718 h 289560"/>
                  <a:gd name="connsiteX0" fmla="*/ 0 w 967740"/>
                  <a:gd name="connsiteY0" fmla="*/ 291759 h 291759"/>
                  <a:gd name="connsiteX1" fmla="*/ 182880 w 967740"/>
                  <a:gd name="connsiteY1" fmla="*/ 2199 h 291759"/>
                  <a:gd name="connsiteX2" fmla="*/ 967740 w 967740"/>
                  <a:gd name="connsiteY2" fmla="*/ 2199 h 291759"/>
                  <a:gd name="connsiteX0" fmla="*/ 0 w 979170"/>
                  <a:gd name="connsiteY0" fmla="*/ 293732 h 293732"/>
                  <a:gd name="connsiteX1" fmla="*/ 182880 w 979170"/>
                  <a:gd name="connsiteY1" fmla="*/ 4172 h 293732"/>
                  <a:gd name="connsiteX2" fmla="*/ 979170 w 979170"/>
                  <a:gd name="connsiteY2" fmla="*/ 1973 h 293732"/>
                  <a:gd name="connsiteX0" fmla="*/ 0 w 979170"/>
                  <a:gd name="connsiteY0" fmla="*/ 294213 h 294213"/>
                  <a:gd name="connsiteX1" fmla="*/ 192405 w 979170"/>
                  <a:gd name="connsiteY1" fmla="*/ 481 h 294213"/>
                  <a:gd name="connsiteX2" fmla="*/ 979170 w 979170"/>
                  <a:gd name="connsiteY2" fmla="*/ 2454 h 294213"/>
                  <a:gd name="connsiteX0" fmla="*/ 0 w 769984"/>
                  <a:gd name="connsiteY0" fmla="*/ 296358 h 296358"/>
                  <a:gd name="connsiteX1" fmla="*/ 192405 w 769984"/>
                  <a:gd name="connsiteY1" fmla="*/ 2626 h 296358"/>
                  <a:gd name="connsiteX2" fmla="*/ 769984 w 769984"/>
                  <a:gd name="connsiteY2" fmla="*/ 2145 h 296358"/>
                  <a:gd name="connsiteX0" fmla="*/ 0 w 769984"/>
                  <a:gd name="connsiteY0" fmla="*/ 298293 h 298293"/>
                  <a:gd name="connsiteX1" fmla="*/ 192405 w 769984"/>
                  <a:gd name="connsiteY1" fmla="*/ 4561 h 298293"/>
                  <a:gd name="connsiteX2" fmla="*/ 769984 w 769984"/>
                  <a:gd name="connsiteY2" fmla="*/ 1935 h 298293"/>
                  <a:gd name="connsiteX0" fmla="*/ 0 w 889759"/>
                  <a:gd name="connsiteY0" fmla="*/ 293731 h 293731"/>
                  <a:gd name="connsiteX1" fmla="*/ 192405 w 889759"/>
                  <a:gd name="connsiteY1" fmla="*/ -1 h 293731"/>
                  <a:gd name="connsiteX2" fmla="*/ 889759 w 889759"/>
                  <a:gd name="connsiteY2" fmla="*/ 18561 h 293731"/>
                  <a:gd name="connsiteX0" fmla="*/ 0 w 889759"/>
                  <a:gd name="connsiteY0" fmla="*/ 293732 h 293732"/>
                  <a:gd name="connsiteX1" fmla="*/ 192405 w 889759"/>
                  <a:gd name="connsiteY1" fmla="*/ 0 h 293732"/>
                  <a:gd name="connsiteX2" fmla="*/ 889759 w 889759"/>
                  <a:gd name="connsiteY2" fmla="*/ 1 h 293732"/>
                </a:gdLst>
                <a:ahLst/>
                <a:cxnLst>
                  <a:cxn ang="0">
                    <a:pos x="connsiteX0" y="connsiteY0"/>
                  </a:cxn>
                  <a:cxn ang="0">
                    <a:pos x="connsiteX1" y="connsiteY1"/>
                  </a:cxn>
                  <a:cxn ang="0">
                    <a:pos x="connsiteX2" y="connsiteY2"/>
                  </a:cxn>
                </a:cxnLst>
                <a:rect l="l" t="t" r="r" b="b"/>
                <a:pathLst>
                  <a:path w="889759" h="293732">
                    <a:moveTo>
                      <a:pt x="0" y="293732"/>
                    </a:moveTo>
                    <a:lnTo>
                      <a:pt x="192405" y="0"/>
                    </a:lnTo>
                    <a:lnTo>
                      <a:pt x="889759" y="1"/>
                    </a:lnTo>
                  </a:path>
                </a:pathLst>
              </a:cu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20" name="Oval 19"/>
            <p:cNvSpPr/>
            <p:nvPr/>
          </p:nvSpPr>
          <p:spPr>
            <a:xfrm>
              <a:off x="0" y="57150"/>
              <a:ext cx="113665" cy="114300"/>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grpSp>
        <p:nvGrpSpPr>
          <p:cNvPr id="13" name="Group 12"/>
          <p:cNvGrpSpPr/>
          <p:nvPr/>
        </p:nvGrpSpPr>
        <p:grpSpPr>
          <a:xfrm>
            <a:off x="3367223" y="4061755"/>
            <a:ext cx="423544" cy="114300"/>
            <a:chOff x="0" y="0"/>
            <a:chExt cx="423863" cy="114300"/>
          </a:xfrm>
        </p:grpSpPr>
        <p:sp>
          <p:nvSpPr>
            <p:cNvPr id="17" name="Oval 16"/>
            <p:cNvSpPr/>
            <p:nvPr/>
          </p:nvSpPr>
          <p:spPr>
            <a:xfrm>
              <a:off x="0" y="0"/>
              <a:ext cx="114300" cy="114300"/>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cxnSp>
          <p:nvCxnSpPr>
            <p:cNvPr id="18" name="Straight Connector 17"/>
            <p:cNvCxnSpPr/>
            <p:nvPr/>
          </p:nvCxnSpPr>
          <p:spPr>
            <a:xfrm>
              <a:off x="100013" y="57150"/>
              <a:ext cx="323850"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mc:AlternateContent xmlns:mc="http://schemas.openxmlformats.org/markup-compatibility/2006">
        <mc:Choice xmlns:a14="http://schemas.microsoft.com/office/drawing/2010/main" Requires="a14">
          <p:sp>
            <p:nvSpPr>
              <p:cNvPr id="14" name="Text Box 124"/>
              <p:cNvSpPr txBox="1">
                <a:spLocks noChangeArrowheads="1"/>
              </p:cNvSpPr>
              <p:nvPr/>
            </p:nvSpPr>
            <p:spPr bwMode="auto">
              <a:xfrm>
                <a:off x="2557598" y="4045174"/>
                <a:ext cx="566420" cy="3619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rot="0" vert="horz" wrap="square" lIns="91440" tIns="45720" rIns="91440" bIns="45720" anchor="t" anchorCtr="0" upright="1">
                <a:noAutofit/>
              </a:bodyPr>
              <a:lstStyle/>
              <a:p>
                <a:pPr algn="just">
                  <a:lnSpc>
                    <a:spcPct val="150000"/>
                  </a:lnSpc>
                  <a:spcAft>
                    <a:spcPts val="0"/>
                  </a:spcAft>
                  <a:tabLst>
                    <a:tab pos="269875" algn="l"/>
                  </a:tabLst>
                </a:pPr>
                <a14:m>
                  <m:oMath xmlns:m="http://schemas.openxmlformats.org/officeDocument/2006/math">
                    <m:r>
                      <a:rPr lang="en-AU" sz="1100" i="1">
                        <a:solidFill>
                          <a:srgbClr val="FF0000"/>
                        </a:solidFill>
                        <a:effectLst/>
                        <a:latin typeface="Cambria Math" panose="02040503050406030204" pitchFamily="18" charset="0"/>
                        <a:ea typeface="Times New Roman" panose="02020603050405020304" pitchFamily="18" charset="0"/>
                      </a:rPr>
                      <m:t>−</m:t>
                    </m:r>
                  </m:oMath>
                </a14:m>
                <a:r>
                  <a:rPr lang="en-AU" sz="1100" dirty="0">
                    <a:solidFill>
                      <a:srgbClr val="FF0000"/>
                    </a:solidFill>
                    <a:effectLst/>
                    <a:latin typeface="Palatino Linotype" panose="02040502050505030304" pitchFamily="18" charset="0"/>
                    <a:ea typeface="Times New Roman" panose="02020603050405020304" pitchFamily="18" charset="0"/>
                  </a:rPr>
                  <a:t>€</a:t>
                </a:r>
                <a:r>
                  <a:rPr lang="en-AU" sz="1100" dirty="0">
                    <a:solidFill>
                      <a:srgbClr val="FF0000"/>
                    </a:solidFill>
                    <a:effectLst/>
                    <a:latin typeface="Times New Roman" panose="02020603050405020304" pitchFamily="18" charset="0"/>
                    <a:ea typeface="Times New Roman" panose="02020603050405020304" pitchFamily="18" charset="0"/>
                  </a:rPr>
                  <a:t>2</a:t>
                </a:r>
                <a:endParaRPr lang="en-GB" sz="1200" dirty="0">
                  <a:effectLst/>
                  <a:latin typeface="Times New Roman" panose="02020603050405020304" pitchFamily="18" charset="0"/>
                  <a:ea typeface="Times New Roman" panose="02020603050405020304" pitchFamily="18" charset="0"/>
                </a:endParaRPr>
              </a:p>
            </p:txBody>
          </p:sp>
        </mc:Choice>
        <mc:Fallback>
          <p:sp>
            <p:nvSpPr>
              <p:cNvPr id="14" name="Text Box 124"/>
              <p:cNvSpPr txBox="1">
                <a:spLocks noRot="1" noChangeAspect="1" noMove="1" noResize="1" noEditPoints="1" noAdjustHandles="1" noChangeArrowheads="1" noChangeShapeType="1" noTextEdit="1"/>
              </p:cNvSpPr>
              <p:nvPr/>
            </p:nvSpPr>
            <p:spPr bwMode="auto">
              <a:xfrm>
                <a:off x="2557598" y="4045174"/>
                <a:ext cx="566420" cy="361950"/>
              </a:xfrm>
              <a:prstGeom prst="rect">
                <a:avLst/>
              </a:prstGeom>
              <a:blipFill rotWithShape="0">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noFill/>
                  </a:rPr>
                  <a:t> </a:t>
                </a:r>
              </a:p>
            </p:txBody>
          </p:sp>
        </mc:Fallback>
      </mc:AlternateContent>
      <p:sp>
        <p:nvSpPr>
          <p:cNvPr id="15" name="Text Box 124"/>
          <p:cNvSpPr txBox="1">
            <a:spLocks noChangeArrowheads="1"/>
          </p:cNvSpPr>
          <p:nvPr/>
        </p:nvSpPr>
        <p:spPr bwMode="auto">
          <a:xfrm>
            <a:off x="2243273" y="4117981"/>
            <a:ext cx="589818"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just">
              <a:lnSpc>
                <a:spcPct val="150000"/>
              </a:lnSpc>
              <a:spcAft>
                <a:spcPts val="0"/>
              </a:spcAft>
              <a:tabLst>
                <a:tab pos="269875" algn="l"/>
              </a:tabLst>
            </a:pPr>
            <a:r>
              <a:rPr lang="en-AU" sz="1100">
                <a:solidFill>
                  <a:srgbClr val="0000FF"/>
                </a:solidFill>
                <a:effectLst/>
                <a:latin typeface="Times New Roman" panose="02020603050405020304" pitchFamily="18" charset="0"/>
                <a:ea typeface="Times New Roman" panose="02020603050405020304" pitchFamily="18" charset="0"/>
              </a:rPr>
              <a:t>0.15</a:t>
            </a:r>
            <a:endParaRPr lang="en-GB" sz="1200">
              <a:effectLst/>
              <a:latin typeface="Times New Roman" panose="02020603050405020304" pitchFamily="18" charset="0"/>
              <a:ea typeface="Times New Roman" panose="02020603050405020304" pitchFamily="18" charset="0"/>
            </a:endParaRPr>
          </a:p>
        </p:txBody>
      </p:sp>
      <p:sp>
        <p:nvSpPr>
          <p:cNvPr id="16" name="Text Box 125"/>
          <p:cNvSpPr txBox="1">
            <a:spLocks noChangeArrowheads="1"/>
          </p:cNvSpPr>
          <p:nvPr/>
        </p:nvSpPr>
        <p:spPr bwMode="auto">
          <a:xfrm>
            <a:off x="1991178" y="4409740"/>
            <a:ext cx="23241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nSpc>
                <a:spcPts val="800"/>
              </a:lnSpc>
              <a:spcAft>
                <a:spcPts val="900"/>
              </a:spcAft>
              <a:tabLst>
                <a:tab pos="269875" algn="l"/>
              </a:tabLst>
            </a:pPr>
            <a:r>
              <a:rPr lang="en-AU" sz="900" b="1" dirty="0">
                <a:effectLst/>
                <a:latin typeface="Times New Roman" panose="02020603050405020304" pitchFamily="18" charset="0"/>
                <a:ea typeface="Times New Roman" panose="02020603050405020304" pitchFamily="18" charset="0"/>
              </a:rPr>
              <a:t>Please give us instructions</a:t>
            </a:r>
            <a:r>
              <a:rPr lang="en-AU" sz="900" dirty="0">
                <a:effectLst/>
                <a:latin typeface="Times New Roman" panose="02020603050405020304" pitchFamily="18" charset="0"/>
                <a:ea typeface="Times New Roman" panose="02020603050405020304" pitchFamily="18" charset="0"/>
              </a:rPr>
              <a:t> on which prospect to give to you, by crossing out one square.</a:t>
            </a:r>
            <a:endParaRPr lang="en-GB" sz="1200" dirty="0">
              <a:effectLst/>
              <a:latin typeface="Times New Roman" panose="02020603050405020304" pitchFamily="18" charset="0"/>
              <a:ea typeface="Times New Roman" panose="02020603050405020304" pitchFamily="18" charset="0"/>
            </a:endParaRPr>
          </a:p>
          <a:p>
            <a:pPr>
              <a:lnSpc>
                <a:spcPts val="900"/>
              </a:lnSpc>
              <a:spcAft>
                <a:spcPts val="0"/>
              </a:spcAft>
              <a:tabLst>
                <a:tab pos="269875" algn="l"/>
              </a:tabLst>
            </a:pPr>
            <a:r>
              <a:rPr lang="en-AU" sz="1200" dirty="0">
                <a:effectLs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p:txBody>
      </p:sp>
      <p:sp>
        <p:nvSpPr>
          <p:cNvPr id="28" name="Text Box 124"/>
          <p:cNvSpPr txBox="1">
            <a:spLocks noChangeArrowheads="1"/>
          </p:cNvSpPr>
          <p:nvPr/>
        </p:nvSpPr>
        <p:spPr bwMode="auto">
          <a:xfrm>
            <a:off x="3541855" y="3457233"/>
            <a:ext cx="224790" cy="270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just">
              <a:lnSpc>
                <a:spcPct val="150000"/>
              </a:lnSpc>
              <a:spcAft>
                <a:spcPts val="0"/>
              </a:spcAft>
              <a:tabLst>
                <a:tab pos="269875" algn="l"/>
              </a:tabLst>
            </a:pPr>
            <a:r>
              <a:rPr lang="en-AU" sz="1000" dirty="0">
                <a:latin typeface="Times New Roman" panose="02020603050405020304" pitchFamily="18" charset="0"/>
                <a:ea typeface="Times New Roman" panose="02020603050405020304" pitchFamily="18" charset="0"/>
              </a:rPr>
              <a:t>x</a:t>
            </a:r>
            <a:endParaRPr lang="en-GB"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3875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1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6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AL_slides30May2010">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urier New" pitchFamily="49"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urier New" pitchFamily="49"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REAL_slides30May2010</Template>
  <TotalTime>1044</TotalTime>
  <Words>298</Words>
  <Application>Microsoft Office PowerPoint</Application>
  <PresentationFormat>On-screen Show (4:3)</PresentationFormat>
  <Paragraphs>95</Paragraphs>
  <Slides>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Cambria Math</vt:lpstr>
      <vt:lpstr>Courier New</vt:lpstr>
      <vt:lpstr>Math3</vt:lpstr>
      <vt:lpstr>Palatino Linotype</vt:lpstr>
      <vt:lpstr>Symbol</vt:lpstr>
      <vt:lpstr>Times New Roman</vt:lpstr>
      <vt:lpstr>REAL_slides30May2010</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Dennie</dc:creator>
  <cp:lastModifiedBy>Wakker</cp:lastModifiedBy>
  <cp:revision>195</cp:revision>
  <cp:lastPrinted>2017-10-26T07:09:00Z</cp:lastPrinted>
  <dcterms:created xsi:type="dcterms:W3CDTF">2010-05-30T19:15:24Z</dcterms:created>
  <dcterms:modified xsi:type="dcterms:W3CDTF">2017-10-26T07:18:23Z</dcterms:modified>
</cp:coreProperties>
</file>