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p:sldMasterIdLst>
    <p:sldMasterId id="2147483648" r:id="rId1"/>
  </p:sldMasterIdLst>
  <p:notesMasterIdLst>
    <p:notesMasterId r:id="rId9"/>
  </p:notesMasterIdLst>
  <p:handoutMasterIdLst>
    <p:handoutMasterId r:id="rId10"/>
  </p:handoutMasterIdLst>
  <p:sldIdLst>
    <p:sldId id="260" r:id="rId2"/>
    <p:sldId id="290" r:id="rId3"/>
    <p:sldId id="285" r:id="rId4"/>
    <p:sldId id="289" r:id="rId5"/>
    <p:sldId id="281" r:id="rId6"/>
    <p:sldId id="282" r:id="rId7"/>
    <p:sldId id="287" r:id="rId8"/>
  </p:sldIdLst>
  <p:sldSz cx="6858000" cy="9144000" type="screen4x3"/>
  <p:notesSz cx="6797675" cy="9926638"/>
  <p:embeddedFontLst>
    <p:embeddedFont>
      <p:font typeface="Math3" panose="00000400000000000000" pitchFamily="2" charset="2"/>
      <p:regular r:id="rId11"/>
    </p:embeddedFont>
    <p:embeddedFont>
      <p:font typeface="Cambria Math" panose="02040503050406030204" pitchFamily="18" charset="0"/>
      <p:regular r:id="rId12"/>
    </p:embeddedFont>
    <p:embeddedFont>
      <p:font typeface="Palatino Linotype" panose="02040502050505030304" pitchFamily="18" charset="0"/>
      <p:regular r:id="rId13"/>
      <p:bold r:id="rId14"/>
      <p:italic r:id="rId15"/>
      <p:boldItalic r:id="rId16"/>
    </p:embeddedFont>
  </p:embeddedFont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888">
          <p15:clr>
            <a:srgbClr val="A4A3A4"/>
          </p15:clr>
        </p15:guide>
        <p15:guide id="2" pos="1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33"/>
    <a:srgbClr val="0000FF"/>
    <a:srgbClr val="006600"/>
    <a:srgbClr val="003300"/>
    <a:srgbClr val="FF0000"/>
    <a:srgbClr val="9933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591" autoAdjust="0"/>
    <p:restoredTop sz="99761" autoAdjust="0"/>
  </p:normalViewPr>
  <p:slideViewPr>
    <p:cSldViewPr snapToGrid="0">
      <p:cViewPr varScale="1">
        <p:scale>
          <a:sx n="61" d="100"/>
          <a:sy n="61" d="100"/>
        </p:scale>
        <p:origin x="-1786" y="-77"/>
      </p:cViewPr>
      <p:guideLst>
        <p:guide orient="horz" pos="2888"/>
        <p:guide pos="1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10" Type="http://schemas.openxmlformats.org/officeDocument/2006/relationships/handoutMaster" Target="handoutMasters/handoutMaster1.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4.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1026"/>
          <p:cNvSpPr>
            <a:spLocks noGrp="1" noChangeArrowheads="1"/>
          </p:cNvSpPr>
          <p:nvPr>
            <p:ph type="hdr" sz="quarter"/>
          </p:nvPr>
        </p:nvSpPr>
        <p:spPr bwMode="auto">
          <a:xfrm>
            <a:off x="1" y="0"/>
            <a:ext cx="2946189" cy="496332"/>
          </a:xfrm>
          <a:prstGeom prst="rect">
            <a:avLst/>
          </a:prstGeom>
          <a:noFill/>
          <a:ln w="9525">
            <a:noFill/>
            <a:miter lim="800000"/>
            <a:headEnd/>
            <a:tailEnd/>
          </a:ln>
          <a:effectLst/>
        </p:spPr>
        <p:txBody>
          <a:bodyPr vert="horz" wrap="square" lIns="91568" tIns="45784" rIns="91568" bIns="45784" numCol="1" anchor="t" anchorCtr="0" compatLnSpc="1">
            <a:prstTxWarp prst="textNoShape">
              <a:avLst/>
            </a:prstTxWarp>
          </a:bodyPr>
          <a:lstStyle>
            <a:lvl1pPr eaLnBrk="0" hangingPunct="0">
              <a:defRPr sz="1200">
                <a:latin typeface="Courier New" pitchFamily="49" charset="0"/>
                <a:cs typeface="+mn-cs"/>
              </a:defRPr>
            </a:lvl1pPr>
          </a:lstStyle>
          <a:p>
            <a:pPr>
              <a:defRPr/>
            </a:pPr>
            <a:endParaRPr lang="en-GB"/>
          </a:p>
        </p:txBody>
      </p:sp>
      <p:sp>
        <p:nvSpPr>
          <p:cNvPr id="14339" name="Rectangle 1027"/>
          <p:cNvSpPr>
            <a:spLocks noGrp="1" noChangeArrowheads="1"/>
          </p:cNvSpPr>
          <p:nvPr>
            <p:ph type="dt" sz="quarter" idx="1"/>
          </p:nvPr>
        </p:nvSpPr>
        <p:spPr bwMode="auto">
          <a:xfrm>
            <a:off x="3851487" y="0"/>
            <a:ext cx="2946188" cy="496332"/>
          </a:xfrm>
          <a:prstGeom prst="rect">
            <a:avLst/>
          </a:prstGeom>
          <a:noFill/>
          <a:ln w="9525">
            <a:noFill/>
            <a:miter lim="800000"/>
            <a:headEnd/>
            <a:tailEnd/>
          </a:ln>
          <a:effectLst/>
        </p:spPr>
        <p:txBody>
          <a:bodyPr vert="horz" wrap="square" lIns="91568" tIns="45784" rIns="91568" bIns="45784" numCol="1" anchor="t" anchorCtr="0" compatLnSpc="1">
            <a:prstTxWarp prst="textNoShape">
              <a:avLst/>
            </a:prstTxWarp>
          </a:bodyPr>
          <a:lstStyle>
            <a:lvl1pPr algn="r" eaLnBrk="0" hangingPunct="0">
              <a:defRPr sz="1200">
                <a:latin typeface="Courier New" pitchFamily="49" charset="0"/>
                <a:cs typeface="+mn-cs"/>
              </a:defRPr>
            </a:lvl1pPr>
          </a:lstStyle>
          <a:p>
            <a:pPr>
              <a:defRPr/>
            </a:pPr>
            <a:endParaRPr lang="en-GB"/>
          </a:p>
        </p:txBody>
      </p:sp>
      <p:sp>
        <p:nvSpPr>
          <p:cNvPr id="14340" name="Rectangle 1028"/>
          <p:cNvSpPr>
            <a:spLocks noGrp="1" noChangeArrowheads="1"/>
          </p:cNvSpPr>
          <p:nvPr>
            <p:ph type="ftr" sz="quarter" idx="2"/>
          </p:nvPr>
        </p:nvSpPr>
        <p:spPr bwMode="auto">
          <a:xfrm>
            <a:off x="1" y="9430306"/>
            <a:ext cx="2946189" cy="496332"/>
          </a:xfrm>
          <a:prstGeom prst="rect">
            <a:avLst/>
          </a:prstGeom>
          <a:noFill/>
          <a:ln w="9525">
            <a:noFill/>
            <a:miter lim="800000"/>
            <a:headEnd/>
            <a:tailEnd/>
          </a:ln>
          <a:effectLst/>
        </p:spPr>
        <p:txBody>
          <a:bodyPr vert="horz" wrap="square" lIns="91568" tIns="45784" rIns="91568" bIns="45784" numCol="1" anchor="b" anchorCtr="0" compatLnSpc="1">
            <a:prstTxWarp prst="textNoShape">
              <a:avLst/>
            </a:prstTxWarp>
          </a:bodyPr>
          <a:lstStyle>
            <a:lvl1pPr eaLnBrk="0" hangingPunct="0">
              <a:defRPr sz="1200">
                <a:latin typeface="Courier New" pitchFamily="49" charset="0"/>
                <a:cs typeface="+mn-cs"/>
              </a:defRPr>
            </a:lvl1pPr>
          </a:lstStyle>
          <a:p>
            <a:pPr>
              <a:defRPr/>
            </a:pPr>
            <a:endParaRPr lang="en-GB"/>
          </a:p>
        </p:txBody>
      </p:sp>
      <p:sp>
        <p:nvSpPr>
          <p:cNvPr id="14341" name="Rectangle 1029"/>
          <p:cNvSpPr>
            <a:spLocks noGrp="1" noChangeArrowheads="1"/>
          </p:cNvSpPr>
          <p:nvPr>
            <p:ph type="sldNum" sz="quarter" idx="3"/>
          </p:nvPr>
        </p:nvSpPr>
        <p:spPr bwMode="auto">
          <a:xfrm>
            <a:off x="3851487" y="9430306"/>
            <a:ext cx="2946188" cy="496332"/>
          </a:xfrm>
          <a:prstGeom prst="rect">
            <a:avLst/>
          </a:prstGeom>
          <a:noFill/>
          <a:ln w="9525">
            <a:noFill/>
            <a:miter lim="800000"/>
            <a:headEnd/>
            <a:tailEnd/>
          </a:ln>
          <a:effectLst/>
        </p:spPr>
        <p:txBody>
          <a:bodyPr vert="horz" wrap="square" lIns="91568" tIns="45784" rIns="91568" bIns="45784" numCol="1" anchor="b" anchorCtr="0" compatLnSpc="1">
            <a:prstTxWarp prst="textNoShape">
              <a:avLst/>
            </a:prstTxWarp>
          </a:bodyPr>
          <a:lstStyle>
            <a:lvl1pPr algn="r" eaLnBrk="0" hangingPunct="0">
              <a:defRPr sz="1200">
                <a:latin typeface="Courier New" pitchFamily="49" charset="0"/>
                <a:cs typeface="+mn-cs"/>
              </a:defRPr>
            </a:lvl1pPr>
          </a:lstStyle>
          <a:p>
            <a:pPr>
              <a:defRPr/>
            </a:pPr>
            <a:fld id="{197CF9F5-CF49-46E2-BC40-E8D353B3BB9A}" type="slidenum">
              <a:rPr lang="en-GB"/>
              <a:pPr>
                <a:defRPr/>
              </a:pPr>
              <a:t>‹#›</a:t>
            </a:fld>
            <a:endParaRPr lang="en-GB"/>
          </a:p>
        </p:txBody>
      </p:sp>
    </p:spTree>
    <p:extLst>
      <p:ext uri="{BB962C8B-B14F-4D97-AF65-F5344CB8AC3E}">
        <p14:creationId xmlns:p14="http://schemas.microsoft.com/office/powerpoint/2010/main" val="38909281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0"/>
            <a:ext cx="2946189" cy="496332"/>
          </a:xfrm>
          <a:prstGeom prst="rect">
            <a:avLst/>
          </a:prstGeom>
          <a:noFill/>
          <a:ln w="9525">
            <a:noFill/>
            <a:miter lim="800000"/>
            <a:headEnd/>
            <a:tailEnd/>
          </a:ln>
          <a:effectLst/>
        </p:spPr>
        <p:txBody>
          <a:bodyPr vert="horz" wrap="square" lIns="91568" tIns="45784" rIns="91568" bIns="45784" numCol="1" anchor="t" anchorCtr="0" compatLnSpc="1">
            <a:prstTxWarp prst="textNoShape">
              <a:avLst/>
            </a:prstTxWarp>
          </a:bodyPr>
          <a:lstStyle>
            <a:lvl1pPr eaLnBrk="0" hangingPunct="0">
              <a:defRPr sz="1200">
                <a:latin typeface="Times New Roman" pitchFamily="18" charset="0"/>
                <a:cs typeface="+mn-cs"/>
              </a:defRPr>
            </a:lvl1pPr>
          </a:lstStyle>
          <a:p>
            <a:pPr>
              <a:defRPr/>
            </a:pPr>
            <a:endParaRPr lang="nl-NL"/>
          </a:p>
        </p:txBody>
      </p:sp>
      <p:sp>
        <p:nvSpPr>
          <p:cNvPr id="18435" name="Rectangle 3"/>
          <p:cNvSpPr>
            <a:spLocks noGrp="1" noChangeArrowheads="1"/>
          </p:cNvSpPr>
          <p:nvPr>
            <p:ph type="dt" idx="1"/>
          </p:nvPr>
        </p:nvSpPr>
        <p:spPr bwMode="auto">
          <a:xfrm>
            <a:off x="3849899" y="0"/>
            <a:ext cx="2946189" cy="496332"/>
          </a:xfrm>
          <a:prstGeom prst="rect">
            <a:avLst/>
          </a:prstGeom>
          <a:noFill/>
          <a:ln w="9525">
            <a:noFill/>
            <a:miter lim="800000"/>
            <a:headEnd/>
            <a:tailEnd/>
          </a:ln>
          <a:effectLst/>
        </p:spPr>
        <p:txBody>
          <a:bodyPr vert="horz" wrap="square" lIns="91568" tIns="45784" rIns="91568" bIns="45784" numCol="1" anchor="t" anchorCtr="0" compatLnSpc="1">
            <a:prstTxWarp prst="textNoShape">
              <a:avLst/>
            </a:prstTxWarp>
          </a:bodyPr>
          <a:lstStyle>
            <a:lvl1pPr algn="r" eaLnBrk="0" hangingPunct="0">
              <a:defRPr sz="1200">
                <a:latin typeface="Times New Roman" pitchFamily="18" charset="0"/>
                <a:cs typeface="+mn-cs"/>
              </a:defRPr>
            </a:lvl1pPr>
          </a:lstStyle>
          <a:p>
            <a:pPr>
              <a:defRPr/>
            </a:pPr>
            <a:endParaRPr lang="nl-NL"/>
          </a:p>
        </p:txBody>
      </p:sp>
      <p:sp>
        <p:nvSpPr>
          <p:cNvPr id="9220" name="Rectangle 4"/>
          <p:cNvSpPr>
            <a:spLocks noGrp="1" noRot="1" noChangeAspect="1" noChangeArrowheads="1" noTextEdit="1"/>
          </p:cNvSpPr>
          <p:nvPr>
            <p:ph type="sldImg" idx="2"/>
          </p:nvPr>
        </p:nvSpPr>
        <p:spPr bwMode="auto">
          <a:xfrm>
            <a:off x="2005013" y="744538"/>
            <a:ext cx="2789237"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7" name="Rectangle 5"/>
          <p:cNvSpPr>
            <a:spLocks noGrp="1" noChangeArrowheads="1"/>
          </p:cNvSpPr>
          <p:nvPr>
            <p:ph type="body" sz="quarter" idx="3"/>
          </p:nvPr>
        </p:nvSpPr>
        <p:spPr bwMode="auto">
          <a:xfrm>
            <a:off x="679768" y="4715153"/>
            <a:ext cx="5438140" cy="4466987"/>
          </a:xfrm>
          <a:prstGeom prst="rect">
            <a:avLst/>
          </a:prstGeom>
          <a:noFill/>
          <a:ln w="9525">
            <a:noFill/>
            <a:miter lim="800000"/>
            <a:headEnd/>
            <a:tailEnd/>
          </a:ln>
          <a:effectLst/>
        </p:spPr>
        <p:txBody>
          <a:bodyPr vert="horz" wrap="square" lIns="91568" tIns="45784" rIns="91568" bIns="45784" numCol="1" anchor="t" anchorCtr="0" compatLnSpc="1">
            <a:prstTxWarp prst="textNoShape">
              <a:avLst/>
            </a:prstTxWarp>
          </a:bodyPr>
          <a:lstStyle/>
          <a:p>
            <a:pPr lvl="0"/>
            <a:r>
              <a:rPr lang="nl-NL" noProof="0" smtClean="0"/>
              <a:t>Click to edit Master text styles</a:t>
            </a:r>
          </a:p>
          <a:p>
            <a:pPr lvl="1"/>
            <a:r>
              <a:rPr lang="nl-NL" noProof="0" smtClean="0"/>
              <a:t>Second level</a:t>
            </a:r>
          </a:p>
          <a:p>
            <a:pPr lvl="2"/>
            <a:r>
              <a:rPr lang="nl-NL" noProof="0" smtClean="0"/>
              <a:t>Third level</a:t>
            </a:r>
          </a:p>
          <a:p>
            <a:pPr lvl="3"/>
            <a:r>
              <a:rPr lang="nl-NL" noProof="0" smtClean="0"/>
              <a:t>Fourth level</a:t>
            </a:r>
          </a:p>
          <a:p>
            <a:pPr lvl="4"/>
            <a:r>
              <a:rPr lang="nl-NL" noProof="0" smtClean="0"/>
              <a:t>Fifth level</a:t>
            </a:r>
          </a:p>
        </p:txBody>
      </p:sp>
      <p:sp>
        <p:nvSpPr>
          <p:cNvPr id="18438" name="Rectangle 6"/>
          <p:cNvSpPr>
            <a:spLocks noGrp="1" noChangeArrowheads="1"/>
          </p:cNvSpPr>
          <p:nvPr>
            <p:ph type="ftr" sz="quarter" idx="4"/>
          </p:nvPr>
        </p:nvSpPr>
        <p:spPr bwMode="auto">
          <a:xfrm>
            <a:off x="1" y="9428716"/>
            <a:ext cx="2946189" cy="496332"/>
          </a:xfrm>
          <a:prstGeom prst="rect">
            <a:avLst/>
          </a:prstGeom>
          <a:noFill/>
          <a:ln w="9525">
            <a:noFill/>
            <a:miter lim="800000"/>
            <a:headEnd/>
            <a:tailEnd/>
          </a:ln>
          <a:effectLst/>
        </p:spPr>
        <p:txBody>
          <a:bodyPr vert="horz" wrap="square" lIns="91568" tIns="45784" rIns="91568" bIns="45784" numCol="1" anchor="b" anchorCtr="0" compatLnSpc="1">
            <a:prstTxWarp prst="textNoShape">
              <a:avLst/>
            </a:prstTxWarp>
          </a:bodyPr>
          <a:lstStyle>
            <a:lvl1pPr eaLnBrk="0" hangingPunct="0">
              <a:defRPr sz="1200">
                <a:latin typeface="Times New Roman" pitchFamily="18" charset="0"/>
                <a:cs typeface="+mn-cs"/>
              </a:defRPr>
            </a:lvl1pPr>
          </a:lstStyle>
          <a:p>
            <a:pPr>
              <a:defRPr/>
            </a:pPr>
            <a:endParaRPr lang="nl-NL"/>
          </a:p>
        </p:txBody>
      </p:sp>
      <p:sp>
        <p:nvSpPr>
          <p:cNvPr id="18439" name="Rectangle 7"/>
          <p:cNvSpPr>
            <a:spLocks noGrp="1" noChangeArrowheads="1"/>
          </p:cNvSpPr>
          <p:nvPr>
            <p:ph type="sldNum" sz="quarter" idx="5"/>
          </p:nvPr>
        </p:nvSpPr>
        <p:spPr bwMode="auto">
          <a:xfrm>
            <a:off x="3849899" y="9428716"/>
            <a:ext cx="2946189" cy="496332"/>
          </a:xfrm>
          <a:prstGeom prst="rect">
            <a:avLst/>
          </a:prstGeom>
          <a:noFill/>
          <a:ln w="9525">
            <a:noFill/>
            <a:miter lim="800000"/>
            <a:headEnd/>
            <a:tailEnd/>
          </a:ln>
          <a:effectLst/>
        </p:spPr>
        <p:txBody>
          <a:bodyPr vert="horz" wrap="square" lIns="91568" tIns="45784" rIns="91568" bIns="45784" numCol="1" anchor="b" anchorCtr="0" compatLnSpc="1">
            <a:prstTxWarp prst="textNoShape">
              <a:avLst/>
            </a:prstTxWarp>
          </a:bodyPr>
          <a:lstStyle>
            <a:lvl1pPr algn="r" eaLnBrk="0" hangingPunct="0">
              <a:defRPr sz="1200">
                <a:latin typeface="Times New Roman" pitchFamily="18" charset="0"/>
                <a:cs typeface="+mn-cs"/>
              </a:defRPr>
            </a:lvl1pPr>
          </a:lstStyle>
          <a:p>
            <a:pPr>
              <a:defRPr/>
            </a:pPr>
            <a:fld id="{976D7FB3-CBB4-4FBA-AB65-7DB3D2B8D688}" type="slidenum">
              <a:rPr lang="nl-NL"/>
              <a:pPr>
                <a:defRPr/>
              </a:pPr>
              <a:t>‹#›</a:t>
            </a:fld>
            <a:endParaRPr lang="nl-NL"/>
          </a:p>
        </p:txBody>
      </p:sp>
    </p:spTree>
    <p:extLst>
      <p:ext uri="{BB962C8B-B14F-4D97-AF65-F5344CB8AC3E}">
        <p14:creationId xmlns:p14="http://schemas.microsoft.com/office/powerpoint/2010/main" val="29261425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p:txBody>
          <a:bodyPr/>
          <a:lstStyle/>
          <a:p>
            <a:pPr>
              <a:defRPr/>
            </a:pPr>
            <a:fld id="{63D61DF7-4FB4-48BB-A272-E74BC356A271}" type="slidenum">
              <a:rPr lang="nl-NL" smtClean="0"/>
              <a:pPr>
                <a:defRPr/>
              </a:pPr>
              <a:t>1</a:t>
            </a:fld>
            <a:endParaRPr lang="nl-NL" smtClean="0"/>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smtClean="0"/>
          </a:p>
        </p:txBody>
      </p:sp>
    </p:spTree>
    <p:extLst>
      <p:ext uri="{BB962C8B-B14F-4D97-AF65-F5344CB8AC3E}">
        <p14:creationId xmlns:p14="http://schemas.microsoft.com/office/powerpoint/2010/main" val="1216021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txBox="1">
            <a:spLocks noGrp="1" noChangeArrowheads="1"/>
          </p:cNvSpPr>
          <p:nvPr/>
        </p:nvSpPr>
        <p:spPr bwMode="auto">
          <a:xfrm>
            <a:off x="3849899" y="9428716"/>
            <a:ext cx="2946189" cy="496332"/>
          </a:xfrm>
          <a:prstGeom prst="rect">
            <a:avLst/>
          </a:prstGeom>
          <a:noFill/>
          <a:ln>
            <a:miter lim="800000"/>
            <a:headEnd/>
            <a:tailEnd/>
          </a:ln>
        </p:spPr>
        <p:txBody>
          <a:bodyPr lIns="91568" tIns="45784" rIns="91568" bIns="45784" anchor="b"/>
          <a:lstStyle/>
          <a:p>
            <a:pPr algn="r" eaLnBrk="0" hangingPunct="0">
              <a:defRPr/>
            </a:pPr>
            <a:fld id="{8A6AAB95-67E2-44E4-A9AC-1ED80544F1FE}" type="slidenum">
              <a:rPr lang="nl-NL" sz="1200">
                <a:latin typeface="Times New Roman" pitchFamily="18" charset="0"/>
                <a:cs typeface="+mn-cs"/>
              </a:rPr>
              <a:pPr algn="r" eaLnBrk="0" hangingPunct="0">
                <a:defRPr/>
              </a:pPr>
              <a:t>2</a:t>
            </a:fld>
            <a:endParaRPr lang="nl-NL" sz="1200">
              <a:latin typeface="Times New Roman" pitchFamily="18" charset="0"/>
              <a:cs typeface="+mn-cs"/>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smtClean="0"/>
          </a:p>
        </p:txBody>
      </p:sp>
    </p:spTree>
    <p:extLst>
      <p:ext uri="{BB962C8B-B14F-4D97-AF65-F5344CB8AC3E}">
        <p14:creationId xmlns:p14="http://schemas.microsoft.com/office/powerpoint/2010/main" val="32829080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p:txBody>
          <a:bodyPr/>
          <a:lstStyle/>
          <a:p>
            <a:pPr>
              <a:defRPr/>
            </a:pPr>
            <a:fld id="{E2E8BFB0-3110-410E-8A11-3531CF934168}" type="slidenum">
              <a:rPr lang="nl-NL" smtClean="0"/>
              <a:pPr>
                <a:defRPr/>
              </a:pPr>
              <a:t>3</a:t>
            </a:fld>
            <a:endParaRPr lang="nl-NL"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smtClean="0"/>
          </a:p>
        </p:txBody>
      </p:sp>
    </p:spTree>
    <p:extLst>
      <p:ext uri="{BB962C8B-B14F-4D97-AF65-F5344CB8AC3E}">
        <p14:creationId xmlns:p14="http://schemas.microsoft.com/office/powerpoint/2010/main" val="12225392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p:txBody>
          <a:bodyPr/>
          <a:lstStyle/>
          <a:p>
            <a:pPr>
              <a:defRPr/>
            </a:pPr>
            <a:fld id="{4C65ACB7-3D95-4F02-9DBB-AD9920742130}" type="slidenum">
              <a:rPr lang="nl-NL" smtClean="0"/>
              <a:pPr>
                <a:defRPr/>
              </a:pPr>
              <a:t>4</a:t>
            </a:fld>
            <a:endParaRPr lang="nl-NL" smtClean="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smtClean="0"/>
          </a:p>
        </p:txBody>
      </p:sp>
    </p:spTree>
    <p:extLst>
      <p:ext uri="{BB962C8B-B14F-4D97-AF65-F5344CB8AC3E}">
        <p14:creationId xmlns:p14="http://schemas.microsoft.com/office/powerpoint/2010/main" val="21579226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p:txBody>
          <a:bodyPr/>
          <a:lstStyle/>
          <a:p>
            <a:pPr>
              <a:defRPr/>
            </a:pPr>
            <a:fld id="{F614D84C-630A-4F91-B62E-6EE64B3A71B4}" type="slidenum">
              <a:rPr lang="nl-NL" smtClean="0"/>
              <a:pPr>
                <a:defRPr/>
              </a:pPr>
              <a:t>5</a:t>
            </a:fld>
            <a:endParaRPr lang="nl-NL"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smtClean="0"/>
          </a:p>
        </p:txBody>
      </p:sp>
    </p:spTree>
    <p:extLst>
      <p:ext uri="{BB962C8B-B14F-4D97-AF65-F5344CB8AC3E}">
        <p14:creationId xmlns:p14="http://schemas.microsoft.com/office/powerpoint/2010/main" val="37198327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p:txBody>
          <a:bodyPr/>
          <a:lstStyle/>
          <a:p>
            <a:pPr>
              <a:defRPr/>
            </a:pPr>
            <a:fld id="{316D0E78-540A-490A-865E-12757D363574}" type="slidenum">
              <a:rPr lang="nl-NL" smtClean="0"/>
              <a:pPr>
                <a:defRPr/>
              </a:pPr>
              <a:t>6</a:t>
            </a:fld>
            <a:endParaRPr lang="nl-NL"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smtClean="0"/>
          </a:p>
        </p:txBody>
      </p:sp>
    </p:spTree>
    <p:extLst>
      <p:ext uri="{BB962C8B-B14F-4D97-AF65-F5344CB8AC3E}">
        <p14:creationId xmlns:p14="http://schemas.microsoft.com/office/powerpoint/2010/main" val="31496120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txBox="1">
            <a:spLocks noGrp="1" noChangeArrowheads="1"/>
          </p:cNvSpPr>
          <p:nvPr/>
        </p:nvSpPr>
        <p:spPr bwMode="auto">
          <a:xfrm>
            <a:off x="3849899" y="9428716"/>
            <a:ext cx="2946189" cy="496332"/>
          </a:xfrm>
          <a:prstGeom prst="rect">
            <a:avLst/>
          </a:prstGeom>
          <a:noFill/>
          <a:ln>
            <a:miter lim="800000"/>
            <a:headEnd/>
            <a:tailEnd/>
          </a:ln>
        </p:spPr>
        <p:txBody>
          <a:bodyPr lIns="91568" tIns="45784" rIns="91568" bIns="45784" anchor="b"/>
          <a:lstStyle/>
          <a:p>
            <a:pPr algn="r" eaLnBrk="0" hangingPunct="0">
              <a:defRPr/>
            </a:pPr>
            <a:fld id="{8A6AAB95-67E2-44E4-A9AC-1ED80544F1FE}" type="slidenum">
              <a:rPr lang="nl-NL" sz="1200">
                <a:latin typeface="Times New Roman" pitchFamily="18" charset="0"/>
                <a:cs typeface="+mn-cs"/>
              </a:rPr>
              <a:pPr algn="r" eaLnBrk="0" hangingPunct="0">
                <a:defRPr/>
              </a:pPr>
              <a:t>7</a:t>
            </a:fld>
            <a:endParaRPr lang="nl-NL" sz="1200">
              <a:latin typeface="Times New Roman" pitchFamily="18" charset="0"/>
              <a:cs typeface="+mn-cs"/>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smtClean="0"/>
          </a:p>
        </p:txBody>
      </p:sp>
    </p:spTree>
    <p:extLst>
      <p:ext uri="{BB962C8B-B14F-4D97-AF65-F5344CB8AC3E}">
        <p14:creationId xmlns:p14="http://schemas.microsoft.com/office/powerpoint/2010/main" val="385783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514350" y="2840038"/>
            <a:ext cx="5829300" cy="1960562"/>
          </a:xfrm>
        </p:spPr>
        <p:txBody>
          <a:bodyPr/>
          <a:lstStyle/>
          <a:p>
            <a:r>
              <a:rPr lang="nl-NL" smtClean="0"/>
              <a:t>Klik om de stijl te bewerken</a:t>
            </a:r>
            <a:endParaRPr lang="en-US"/>
          </a:p>
        </p:txBody>
      </p:sp>
      <p:sp>
        <p:nvSpPr>
          <p:cNvPr id="3" name="Ondertitel 2"/>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l-NL" smtClean="0"/>
              <a:t>Klik om het opmaakprofiel van de modelondertitel te bewerken</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D1EDCC5-D28B-46B5-AE42-EAE7FE37E62A}" type="slidenum">
              <a:rPr lang="en-US"/>
              <a:pPr>
                <a:defRPr/>
              </a:pPr>
              <a:t>‹#›</a:t>
            </a:fld>
            <a:endParaRPr lang="en-US"/>
          </a:p>
        </p:txBody>
      </p:sp>
    </p:spTree>
    <p:extLst>
      <p:ext uri="{BB962C8B-B14F-4D97-AF65-F5344CB8AC3E}">
        <p14:creationId xmlns:p14="http://schemas.microsoft.com/office/powerpoint/2010/main" val="3042038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EB75882-0A36-45BE-92A8-59C0B20B8162}" type="slidenum">
              <a:rPr lang="en-US"/>
              <a:pPr>
                <a:defRPr/>
              </a:pPr>
              <a:t>‹#›</a:t>
            </a:fld>
            <a:endParaRPr lang="en-US"/>
          </a:p>
        </p:txBody>
      </p:sp>
    </p:spTree>
    <p:extLst>
      <p:ext uri="{BB962C8B-B14F-4D97-AF65-F5344CB8AC3E}">
        <p14:creationId xmlns:p14="http://schemas.microsoft.com/office/powerpoint/2010/main" val="3279933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4886325" y="812800"/>
            <a:ext cx="1457325" cy="7315200"/>
          </a:xfrm>
        </p:spPr>
        <p:txBody>
          <a:bodyPr vert="eaVert"/>
          <a:lstStyle/>
          <a:p>
            <a:r>
              <a:rPr lang="nl-NL" smtClean="0"/>
              <a:t>Klik om de stijl te bewerken</a:t>
            </a:r>
            <a:endParaRPr lang="en-US"/>
          </a:p>
        </p:txBody>
      </p:sp>
      <p:sp>
        <p:nvSpPr>
          <p:cNvPr id="3" name="Tijdelijke aanduiding voor verticale tekst 2"/>
          <p:cNvSpPr>
            <a:spLocks noGrp="1"/>
          </p:cNvSpPr>
          <p:nvPr>
            <p:ph type="body" orient="vert" idx="1"/>
          </p:nvPr>
        </p:nvSpPr>
        <p:spPr>
          <a:xfrm>
            <a:off x="514350" y="812800"/>
            <a:ext cx="4219575" cy="731520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FB655D-30D7-4C86-A806-817057B9C029}" type="slidenum">
              <a:rPr lang="en-US"/>
              <a:pPr>
                <a:defRPr/>
              </a:pPr>
              <a:t>‹#›</a:t>
            </a:fld>
            <a:endParaRPr lang="en-US"/>
          </a:p>
        </p:txBody>
      </p:sp>
    </p:spTree>
    <p:extLst>
      <p:ext uri="{BB962C8B-B14F-4D97-AF65-F5344CB8AC3E}">
        <p14:creationId xmlns:p14="http://schemas.microsoft.com/office/powerpoint/2010/main" val="2615770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32836F2-BBD9-4313-A442-F2E4F94212DD}" type="slidenum">
              <a:rPr lang="en-US"/>
              <a:pPr>
                <a:defRPr/>
              </a:pPr>
              <a:t>‹#›</a:t>
            </a:fld>
            <a:endParaRPr lang="en-US"/>
          </a:p>
        </p:txBody>
      </p:sp>
    </p:spTree>
    <p:extLst>
      <p:ext uri="{BB962C8B-B14F-4D97-AF65-F5344CB8AC3E}">
        <p14:creationId xmlns:p14="http://schemas.microsoft.com/office/powerpoint/2010/main" val="3435238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541338" y="5875338"/>
            <a:ext cx="5829300" cy="1816100"/>
          </a:xfrm>
        </p:spPr>
        <p:txBody>
          <a:bodyPr anchor="t"/>
          <a:lstStyle>
            <a:lvl1pPr algn="l">
              <a:defRPr sz="4000" b="1" cap="all"/>
            </a:lvl1pPr>
          </a:lstStyle>
          <a:p>
            <a:r>
              <a:rPr lang="nl-NL" smtClean="0"/>
              <a:t>Klik om de stijl te bewerken</a:t>
            </a:r>
            <a:endParaRPr lang="en-US"/>
          </a:p>
        </p:txBody>
      </p:sp>
      <p:sp>
        <p:nvSpPr>
          <p:cNvPr id="3" name="Tijdelijke aanduiding voor tekst 2"/>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E85C7C-01B1-42E5-B791-2918B410EE1E}" type="slidenum">
              <a:rPr lang="en-US"/>
              <a:pPr>
                <a:defRPr/>
              </a:pPr>
              <a:t>‹#›</a:t>
            </a:fld>
            <a:endParaRPr lang="en-US"/>
          </a:p>
        </p:txBody>
      </p:sp>
    </p:spTree>
    <p:extLst>
      <p:ext uri="{BB962C8B-B14F-4D97-AF65-F5344CB8AC3E}">
        <p14:creationId xmlns:p14="http://schemas.microsoft.com/office/powerpoint/2010/main" val="1918801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inhoud 2"/>
          <p:cNvSpPr>
            <a:spLocks noGrp="1"/>
          </p:cNvSpPr>
          <p:nvPr>
            <p:ph sz="half" idx="1"/>
          </p:nvPr>
        </p:nvSpPr>
        <p:spPr>
          <a:xfrm>
            <a:off x="514350" y="2641600"/>
            <a:ext cx="283845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inhoud 3"/>
          <p:cNvSpPr>
            <a:spLocks noGrp="1"/>
          </p:cNvSpPr>
          <p:nvPr>
            <p:ph sz="half" idx="2"/>
          </p:nvPr>
        </p:nvSpPr>
        <p:spPr>
          <a:xfrm>
            <a:off x="3505200" y="2641600"/>
            <a:ext cx="283845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1B32105-0543-4E65-B088-C92745F3FACB}" type="slidenum">
              <a:rPr lang="en-US"/>
              <a:pPr>
                <a:defRPr/>
              </a:pPr>
              <a:t>‹#›</a:t>
            </a:fld>
            <a:endParaRPr lang="en-US"/>
          </a:p>
        </p:txBody>
      </p:sp>
    </p:spTree>
    <p:extLst>
      <p:ext uri="{BB962C8B-B14F-4D97-AF65-F5344CB8AC3E}">
        <p14:creationId xmlns:p14="http://schemas.microsoft.com/office/powerpoint/2010/main" val="1302121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342900" y="366713"/>
            <a:ext cx="6172200" cy="1524000"/>
          </a:xfrm>
        </p:spPr>
        <p:txBody>
          <a:bodyPr/>
          <a:lstStyle>
            <a:lvl1pPr>
              <a:defRPr/>
            </a:lvl1pPr>
          </a:lstStyle>
          <a:p>
            <a:r>
              <a:rPr lang="nl-NL" smtClean="0"/>
              <a:t>Klik om de stijl te bewerken</a:t>
            </a:r>
            <a:endParaRPr lang="en-US"/>
          </a:p>
        </p:txBody>
      </p:sp>
      <p:sp>
        <p:nvSpPr>
          <p:cNvPr id="3" name="Tijdelijke aanduiding voor tekst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5" name="Tijdelijke aanduiding voor tekst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6907857-3B85-4000-B7E6-3B3E33E5143F}" type="slidenum">
              <a:rPr lang="en-US"/>
              <a:pPr>
                <a:defRPr/>
              </a:pPr>
              <a:t>‹#›</a:t>
            </a:fld>
            <a:endParaRPr lang="en-US"/>
          </a:p>
        </p:txBody>
      </p:sp>
    </p:spTree>
    <p:extLst>
      <p:ext uri="{BB962C8B-B14F-4D97-AF65-F5344CB8AC3E}">
        <p14:creationId xmlns:p14="http://schemas.microsoft.com/office/powerpoint/2010/main" val="2788546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A4AE19A-8B0D-4B1D-99C1-2A913D873641}" type="slidenum">
              <a:rPr lang="en-US"/>
              <a:pPr>
                <a:defRPr/>
              </a:pPr>
              <a:t>‹#›</a:t>
            </a:fld>
            <a:endParaRPr lang="en-US"/>
          </a:p>
        </p:txBody>
      </p:sp>
    </p:spTree>
    <p:extLst>
      <p:ext uri="{BB962C8B-B14F-4D97-AF65-F5344CB8AC3E}">
        <p14:creationId xmlns:p14="http://schemas.microsoft.com/office/powerpoint/2010/main" val="366417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8AD6CD3-9D94-4684-924F-79484B046E4E}" type="slidenum">
              <a:rPr lang="en-US"/>
              <a:pPr>
                <a:defRPr/>
              </a:pPr>
              <a:t>‹#›</a:t>
            </a:fld>
            <a:endParaRPr lang="en-US"/>
          </a:p>
        </p:txBody>
      </p:sp>
    </p:spTree>
    <p:extLst>
      <p:ext uri="{BB962C8B-B14F-4D97-AF65-F5344CB8AC3E}">
        <p14:creationId xmlns:p14="http://schemas.microsoft.com/office/powerpoint/2010/main" val="4042350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342900" y="363538"/>
            <a:ext cx="2255838" cy="1549400"/>
          </a:xfrm>
        </p:spPr>
        <p:txBody>
          <a:bodyPr anchor="b"/>
          <a:lstStyle>
            <a:lvl1pPr algn="l">
              <a:defRPr sz="2000" b="1"/>
            </a:lvl1pPr>
          </a:lstStyle>
          <a:p>
            <a:r>
              <a:rPr lang="nl-NL" smtClean="0"/>
              <a:t>Klik om de stijl te bewerken</a:t>
            </a:r>
            <a:endParaRPr lang="en-US"/>
          </a:p>
        </p:txBody>
      </p:sp>
      <p:sp>
        <p:nvSpPr>
          <p:cNvPr id="3" name="Tijdelijke aanduiding voor inhoud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tekst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558DF16-DC57-473A-BE89-FF2B2DB28E42}" type="slidenum">
              <a:rPr lang="en-US"/>
              <a:pPr>
                <a:defRPr/>
              </a:pPr>
              <a:t>‹#›</a:t>
            </a:fld>
            <a:endParaRPr lang="en-US"/>
          </a:p>
        </p:txBody>
      </p:sp>
    </p:spTree>
    <p:extLst>
      <p:ext uri="{BB962C8B-B14F-4D97-AF65-F5344CB8AC3E}">
        <p14:creationId xmlns:p14="http://schemas.microsoft.com/office/powerpoint/2010/main" val="411371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344613" y="6400800"/>
            <a:ext cx="4114800" cy="755650"/>
          </a:xfrm>
        </p:spPr>
        <p:txBody>
          <a:bodyPr anchor="b"/>
          <a:lstStyle>
            <a:lvl1pPr algn="l">
              <a:defRPr sz="2000" b="1"/>
            </a:lvl1pPr>
          </a:lstStyle>
          <a:p>
            <a:r>
              <a:rPr lang="nl-NL" smtClean="0"/>
              <a:t>Klik om de stijl te bewerken</a:t>
            </a:r>
            <a:endParaRPr lang="en-US"/>
          </a:p>
        </p:txBody>
      </p:sp>
      <p:sp>
        <p:nvSpPr>
          <p:cNvPr id="3" name="Tijdelijke aanduiding voor afbeelding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l-NL" noProof="0" smtClean="0"/>
              <a:t>Klik op het pictogram als u een afbeelding wilt toevoegen</a:t>
            </a:r>
            <a:endParaRPr lang="en-US" noProof="0" smtClean="0"/>
          </a:p>
        </p:txBody>
      </p:sp>
      <p:sp>
        <p:nvSpPr>
          <p:cNvPr id="4" name="Tijdelijke aanduiding voor tekst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E2DC441-192D-487F-BE05-8BF56B1611AD}" type="slidenum">
              <a:rPr lang="en-US"/>
              <a:pPr>
                <a:defRPr/>
              </a:pPr>
              <a:t>‹#›</a:t>
            </a:fld>
            <a:endParaRPr lang="en-US"/>
          </a:p>
        </p:txBody>
      </p:sp>
    </p:spTree>
    <p:extLst>
      <p:ext uri="{BB962C8B-B14F-4D97-AF65-F5344CB8AC3E}">
        <p14:creationId xmlns:p14="http://schemas.microsoft.com/office/powerpoint/2010/main" val="2466168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14350" y="812800"/>
            <a:ext cx="58293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smtClean="0"/>
              <a:t>Klik om de stijl te bewerken</a:t>
            </a:r>
            <a:endParaRPr lang="en-US" altLang="nl-NL" smtClean="0"/>
          </a:p>
        </p:txBody>
      </p:sp>
      <p:sp>
        <p:nvSpPr>
          <p:cNvPr id="1027" name="Rectangle 3"/>
          <p:cNvSpPr>
            <a:spLocks noGrp="1" noChangeArrowheads="1"/>
          </p:cNvSpPr>
          <p:nvPr>
            <p:ph type="body" idx="1"/>
          </p:nvPr>
        </p:nvSpPr>
        <p:spPr bwMode="auto">
          <a:xfrm>
            <a:off x="514350" y="2641600"/>
            <a:ext cx="58293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smtClean="0"/>
              <a:t>Klik om de modelstijlen te bewerken</a:t>
            </a:r>
          </a:p>
          <a:p>
            <a:pPr lvl="1"/>
            <a:r>
              <a:rPr lang="nl-NL" altLang="nl-NL" smtClean="0"/>
              <a:t>Tweede niveau</a:t>
            </a:r>
          </a:p>
          <a:p>
            <a:pPr lvl="2"/>
            <a:r>
              <a:rPr lang="nl-NL" altLang="nl-NL" smtClean="0"/>
              <a:t>Derde niveau</a:t>
            </a:r>
          </a:p>
          <a:p>
            <a:pPr lvl="3"/>
            <a:r>
              <a:rPr lang="nl-NL" altLang="nl-NL" smtClean="0"/>
              <a:t>Vierde niveau</a:t>
            </a:r>
          </a:p>
          <a:p>
            <a:pPr lvl="4"/>
            <a:r>
              <a:rPr lang="nl-NL" altLang="nl-NL" smtClean="0"/>
              <a:t>Vijfde niveau</a:t>
            </a:r>
            <a:endParaRPr lang="en-US" altLang="nl-NL" smtClean="0"/>
          </a:p>
        </p:txBody>
      </p:sp>
      <p:sp>
        <p:nvSpPr>
          <p:cNvPr id="1028" name="Rectangle 4"/>
          <p:cNvSpPr>
            <a:spLocks noGrp="1" noChangeArrowheads="1"/>
          </p:cNvSpPr>
          <p:nvPr>
            <p:ph type="dt" sz="half" idx="2"/>
          </p:nvPr>
        </p:nvSpPr>
        <p:spPr bwMode="auto">
          <a:xfrm>
            <a:off x="514350" y="8331200"/>
            <a:ext cx="1428750"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atin typeface="+mn-lt"/>
                <a:cs typeface="+mn-cs"/>
              </a:defRPr>
            </a:lvl1pPr>
          </a:lstStyle>
          <a:p>
            <a:pPr>
              <a:defRPr/>
            </a:pPr>
            <a:endParaRPr lang="en-US"/>
          </a:p>
        </p:txBody>
      </p:sp>
      <p:sp>
        <p:nvSpPr>
          <p:cNvPr id="1029" name="Rectangle 5"/>
          <p:cNvSpPr>
            <a:spLocks noGrp="1" noChangeArrowheads="1"/>
          </p:cNvSpPr>
          <p:nvPr>
            <p:ph type="ftr" sz="quarter" idx="3"/>
          </p:nvPr>
        </p:nvSpPr>
        <p:spPr bwMode="auto">
          <a:xfrm>
            <a:off x="2343150" y="8331200"/>
            <a:ext cx="2171700"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mn-lt"/>
                <a:cs typeface="+mn-cs"/>
              </a:defRPr>
            </a:lvl1pPr>
          </a:lstStyle>
          <a:p>
            <a:pPr>
              <a:defRPr/>
            </a:pPr>
            <a:endParaRPr lang="en-US"/>
          </a:p>
        </p:txBody>
      </p:sp>
      <p:sp>
        <p:nvSpPr>
          <p:cNvPr id="1030" name="Rectangle 6"/>
          <p:cNvSpPr>
            <a:spLocks noGrp="1" noChangeArrowheads="1"/>
          </p:cNvSpPr>
          <p:nvPr>
            <p:ph type="sldNum" sz="quarter" idx="4"/>
          </p:nvPr>
        </p:nvSpPr>
        <p:spPr bwMode="auto">
          <a:xfrm>
            <a:off x="4914900" y="8331200"/>
            <a:ext cx="1428750"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atin typeface="+mn-lt"/>
                <a:cs typeface="+mn-cs"/>
              </a:defRPr>
            </a:lvl1pPr>
          </a:lstStyle>
          <a:p>
            <a:pPr>
              <a:defRPr/>
            </a:pPr>
            <a:fld id="{D0E18143-1DE6-438A-BD4B-7573BC9A46E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9"/>
          <p:cNvSpPr txBox="1">
            <a:spLocks noChangeArrowheads="1"/>
          </p:cNvSpPr>
          <p:nvPr/>
        </p:nvSpPr>
        <p:spPr bwMode="auto">
          <a:xfrm>
            <a:off x="-1" y="367624"/>
            <a:ext cx="6965244" cy="7848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nSpc>
                <a:spcPct val="120000"/>
              </a:lnSpc>
              <a:spcBef>
                <a:spcPct val="0"/>
              </a:spcBef>
              <a:buFontTx/>
              <a:buNone/>
            </a:pPr>
            <a:endParaRPr lang="en-US" altLang="nl-NL" sz="2000" dirty="0">
              <a:latin typeface="Arial" charset="0"/>
            </a:endParaRPr>
          </a:p>
          <a:p>
            <a:pPr>
              <a:lnSpc>
                <a:spcPct val="120000"/>
              </a:lnSpc>
              <a:spcBef>
                <a:spcPct val="0"/>
              </a:spcBef>
              <a:buFontTx/>
              <a:buNone/>
            </a:pPr>
            <a:endParaRPr lang="en-US" altLang="nl-NL" sz="2000" dirty="0">
              <a:latin typeface="Arial" charset="0"/>
            </a:endParaRPr>
          </a:p>
          <a:p>
            <a:pPr>
              <a:lnSpc>
                <a:spcPct val="120000"/>
              </a:lnSpc>
              <a:spcBef>
                <a:spcPct val="0"/>
              </a:spcBef>
              <a:buFontTx/>
              <a:buNone/>
            </a:pPr>
            <a:r>
              <a:rPr lang="en-US" altLang="nl-NL" sz="2000" dirty="0" smtClean="0">
                <a:latin typeface="Arial" charset="0"/>
              </a:rPr>
              <a:t>Welcome!</a:t>
            </a:r>
            <a:r>
              <a:rPr lang="en-US" altLang="nl-NL" sz="2000" dirty="0">
                <a:latin typeface="Arial" charset="0"/>
              </a:rPr>
              <a:t/>
            </a:r>
            <a:br>
              <a:rPr lang="en-US" altLang="nl-NL" sz="2000" dirty="0">
                <a:latin typeface="Arial" charset="0"/>
              </a:rPr>
            </a:br>
            <a:endParaRPr lang="en-US" altLang="nl-NL" sz="2000" dirty="0">
              <a:latin typeface="Arial" charset="0"/>
            </a:endParaRPr>
          </a:p>
          <a:p>
            <a:pPr>
              <a:lnSpc>
                <a:spcPct val="120000"/>
              </a:lnSpc>
              <a:spcBef>
                <a:spcPct val="0"/>
              </a:spcBef>
              <a:buFontTx/>
              <a:buNone/>
            </a:pPr>
            <a:r>
              <a:rPr lang="en-US" altLang="nl-NL" sz="2000" dirty="0">
                <a:latin typeface="Arial" charset="0"/>
              </a:rPr>
              <a:t>You will receive: </a:t>
            </a:r>
          </a:p>
          <a:p>
            <a:pPr>
              <a:lnSpc>
                <a:spcPct val="120000"/>
              </a:lnSpc>
              <a:spcBef>
                <a:spcPct val="0"/>
              </a:spcBef>
              <a:buFontTx/>
              <a:buNone/>
            </a:pPr>
            <a:r>
              <a:rPr lang="en-US" altLang="nl-NL" sz="2000" b="1" dirty="0" smtClean="0">
                <a:solidFill>
                  <a:srgbClr val="0000FF"/>
                </a:solidFill>
                <a:latin typeface="Arial" charset="0"/>
              </a:rPr>
              <a:t>€5</a:t>
            </a:r>
            <a:r>
              <a:rPr lang="en-US" altLang="nl-NL" sz="2000" b="1" dirty="0" smtClean="0">
                <a:latin typeface="Arial" charset="0"/>
              </a:rPr>
              <a:t> </a:t>
            </a:r>
            <a:r>
              <a:rPr lang="en-US" altLang="nl-NL" sz="2000" dirty="0">
                <a:latin typeface="Arial" charset="0"/>
              </a:rPr>
              <a:t>for participation</a:t>
            </a:r>
          </a:p>
          <a:p>
            <a:pPr>
              <a:lnSpc>
                <a:spcPct val="120000"/>
              </a:lnSpc>
              <a:spcBef>
                <a:spcPct val="0"/>
              </a:spcBef>
              <a:buFontTx/>
              <a:buNone/>
            </a:pPr>
            <a:r>
              <a:rPr lang="en-US" altLang="nl-NL" sz="2000" dirty="0">
                <a:latin typeface="Arial" charset="0"/>
              </a:rPr>
              <a:t>+</a:t>
            </a:r>
          </a:p>
          <a:p>
            <a:pPr>
              <a:lnSpc>
                <a:spcPct val="120000"/>
              </a:lnSpc>
              <a:spcBef>
                <a:spcPct val="0"/>
              </a:spcBef>
              <a:buFontTx/>
              <a:buNone/>
            </a:pPr>
            <a:r>
              <a:rPr lang="en-US" altLang="nl-NL" sz="2000" b="1" dirty="0" smtClean="0">
                <a:solidFill>
                  <a:srgbClr val="0000FF"/>
                </a:solidFill>
                <a:latin typeface="Arial" charset="0"/>
              </a:rPr>
              <a:t>an additional </a:t>
            </a:r>
            <a:r>
              <a:rPr lang="en-US" altLang="nl-NL" sz="2000" b="1" dirty="0">
                <a:solidFill>
                  <a:srgbClr val="0000FF"/>
                </a:solidFill>
                <a:latin typeface="Arial" charset="0"/>
              </a:rPr>
              <a:t>prize. </a:t>
            </a:r>
            <a:endParaRPr lang="en-US" altLang="nl-NL" sz="2000" b="1" dirty="0" smtClean="0">
              <a:solidFill>
                <a:srgbClr val="0000FF"/>
              </a:solidFill>
              <a:latin typeface="Arial" charset="0"/>
            </a:endParaRPr>
          </a:p>
          <a:p>
            <a:pPr>
              <a:lnSpc>
                <a:spcPct val="120000"/>
              </a:lnSpc>
              <a:spcBef>
                <a:spcPct val="0"/>
              </a:spcBef>
              <a:buFontTx/>
              <a:buNone/>
            </a:pPr>
            <a:endParaRPr lang="en-US" altLang="nl-NL" sz="2000" b="1" dirty="0" smtClean="0">
              <a:solidFill>
                <a:srgbClr val="0000FF"/>
              </a:solidFill>
              <a:latin typeface="Arial" charset="0"/>
            </a:endParaRPr>
          </a:p>
          <a:p>
            <a:pPr>
              <a:lnSpc>
                <a:spcPct val="120000"/>
              </a:lnSpc>
              <a:spcBef>
                <a:spcPct val="0"/>
              </a:spcBef>
              <a:buNone/>
            </a:pPr>
            <a:r>
              <a:rPr lang="en-US" altLang="nl-NL" sz="2000" b="1" dirty="0">
                <a:solidFill>
                  <a:srgbClr val="FF0000"/>
                </a:solidFill>
                <a:latin typeface="Arial" charset="0"/>
              </a:rPr>
              <a:t>Do not open your envelope.</a:t>
            </a:r>
          </a:p>
          <a:p>
            <a:pPr>
              <a:lnSpc>
                <a:spcPct val="120000"/>
              </a:lnSpc>
              <a:spcBef>
                <a:spcPct val="0"/>
              </a:spcBef>
              <a:buFontTx/>
              <a:buNone/>
            </a:pPr>
            <a:endParaRPr lang="en-US" altLang="nl-NL" sz="2000" b="1" dirty="0">
              <a:solidFill>
                <a:srgbClr val="0000FF"/>
              </a:solidFill>
              <a:latin typeface="Arial" charset="0"/>
            </a:endParaRPr>
          </a:p>
          <a:p>
            <a:pPr>
              <a:lnSpc>
                <a:spcPct val="120000"/>
              </a:lnSpc>
              <a:spcBef>
                <a:spcPct val="0"/>
              </a:spcBef>
              <a:buFontTx/>
              <a:buNone/>
            </a:pPr>
            <a:r>
              <a:rPr lang="en-US" altLang="nl-NL" sz="2000" dirty="0" smtClean="0">
                <a:latin typeface="Arial" charset="0"/>
              </a:rPr>
              <a:t>The additional </a:t>
            </a:r>
            <a:r>
              <a:rPr lang="en-US" altLang="nl-NL" sz="2000" dirty="0">
                <a:latin typeface="Arial" charset="0"/>
              </a:rPr>
              <a:t>prize comes from </a:t>
            </a:r>
            <a:r>
              <a:rPr lang="en-US" altLang="nl-NL" sz="2000" dirty="0" smtClean="0">
                <a:latin typeface="Arial" charset="0"/>
              </a:rPr>
              <a:t>your envelope. </a:t>
            </a:r>
            <a:endParaRPr lang="en-US" altLang="nl-NL" sz="2000" dirty="0">
              <a:latin typeface="Arial" charset="0"/>
            </a:endParaRPr>
          </a:p>
          <a:p>
            <a:pPr>
              <a:lnSpc>
                <a:spcPct val="120000"/>
              </a:lnSpc>
              <a:spcBef>
                <a:spcPct val="0"/>
              </a:spcBef>
              <a:buFontTx/>
              <a:buNone/>
            </a:pPr>
            <a:r>
              <a:rPr lang="en-US" altLang="nl-NL" sz="2000" dirty="0" smtClean="0">
                <a:latin typeface="Arial" charset="0"/>
              </a:rPr>
              <a:t>Your envelope </a:t>
            </a:r>
            <a:r>
              <a:rPr lang="en-US" altLang="nl-NL" sz="2000" dirty="0">
                <a:latin typeface="Arial" charset="0"/>
              </a:rPr>
              <a:t>contains </a:t>
            </a:r>
            <a:r>
              <a:rPr lang="en-US" altLang="nl-NL" sz="2000" dirty="0" smtClean="0">
                <a:latin typeface="Arial" charset="0"/>
              </a:rPr>
              <a:t>a pair </a:t>
            </a:r>
            <a:r>
              <a:rPr lang="en-US" altLang="nl-NL" sz="2000" dirty="0">
                <a:latin typeface="Arial" charset="0"/>
              </a:rPr>
              <a:t>of prospects </a:t>
            </a:r>
            <a:r>
              <a:rPr lang="en-US" altLang="nl-NL" sz="2000" dirty="0" smtClean="0">
                <a:latin typeface="Arial" charset="0"/>
              </a:rPr>
              <a:t/>
            </a:r>
            <a:br>
              <a:rPr lang="en-US" altLang="nl-NL" sz="2000" dirty="0" smtClean="0">
                <a:latin typeface="Arial" charset="0"/>
              </a:rPr>
            </a:br>
            <a:r>
              <a:rPr lang="en-US" altLang="nl-NL" sz="2000" dirty="0" smtClean="0">
                <a:latin typeface="Arial" charset="0"/>
              </a:rPr>
              <a:t>(explained later).  You </a:t>
            </a:r>
            <a:r>
              <a:rPr lang="en-US" altLang="nl-NL" sz="2000" dirty="0">
                <a:latin typeface="Arial" charset="0"/>
              </a:rPr>
              <a:t>will get one of these </a:t>
            </a:r>
            <a:r>
              <a:rPr lang="en-US" altLang="nl-NL" sz="2000" dirty="0" smtClean="0">
                <a:latin typeface="Arial" charset="0"/>
              </a:rPr>
              <a:t>two prospects.  </a:t>
            </a:r>
          </a:p>
          <a:p>
            <a:pPr>
              <a:lnSpc>
                <a:spcPct val="120000"/>
              </a:lnSpc>
              <a:spcBef>
                <a:spcPct val="0"/>
              </a:spcBef>
              <a:buFontTx/>
              <a:buNone/>
            </a:pPr>
            <a:r>
              <a:rPr lang="en-US" altLang="nl-NL" sz="2000" dirty="0" smtClean="0">
                <a:latin typeface="Arial" charset="0"/>
              </a:rPr>
              <a:t>During the experiment</a:t>
            </a:r>
            <a:r>
              <a:rPr lang="en-US" altLang="nl-NL" sz="2000" dirty="0">
                <a:latin typeface="Arial" charset="0"/>
              </a:rPr>
              <a:t>, you write instructions to us about </a:t>
            </a:r>
            <a:r>
              <a:rPr lang="en-US" altLang="nl-NL" sz="2000" dirty="0" smtClean="0">
                <a:latin typeface="Arial" charset="0"/>
              </a:rPr>
              <a:t>which of the two prospects to give to you </a:t>
            </a:r>
            <a:r>
              <a:rPr lang="en-US" altLang="nl-NL" sz="2000" dirty="0">
                <a:latin typeface="Arial" charset="0"/>
              </a:rPr>
              <a:t>at the </a:t>
            </a:r>
            <a:r>
              <a:rPr lang="en-US" altLang="nl-NL" sz="2000" dirty="0" smtClean="0">
                <a:latin typeface="Arial" charset="0"/>
              </a:rPr>
              <a:t>end. </a:t>
            </a:r>
          </a:p>
          <a:p>
            <a:pPr>
              <a:lnSpc>
                <a:spcPct val="120000"/>
              </a:lnSpc>
              <a:spcBef>
                <a:spcPct val="0"/>
              </a:spcBef>
              <a:buFontTx/>
              <a:buNone/>
            </a:pPr>
            <a:r>
              <a:rPr lang="en-US" altLang="nl-NL" sz="2000" b="1" dirty="0" smtClean="0">
                <a:solidFill>
                  <a:srgbClr val="0000FF"/>
                </a:solidFill>
                <a:latin typeface="Arial" charset="0"/>
              </a:rPr>
              <a:t>Your goal: get most-wanted prospect </a:t>
            </a:r>
            <a:r>
              <a:rPr lang="en-US" altLang="nl-NL" sz="2000" b="1" dirty="0">
                <a:solidFill>
                  <a:srgbClr val="0000FF"/>
                </a:solidFill>
                <a:latin typeface="Arial" charset="0"/>
              </a:rPr>
              <a:t>from </a:t>
            </a:r>
            <a:r>
              <a:rPr lang="en-US" altLang="nl-NL" sz="2000" b="1" dirty="0" smtClean="0">
                <a:solidFill>
                  <a:srgbClr val="0000FF"/>
                </a:solidFill>
                <a:latin typeface="Arial" charset="0"/>
              </a:rPr>
              <a:t>your envelope.</a:t>
            </a:r>
          </a:p>
          <a:p>
            <a:pPr>
              <a:lnSpc>
                <a:spcPct val="120000"/>
              </a:lnSpc>
              <a:spcBef>
                <a:spcPct val="0"/>
              </a:spcBef>
              <a:buFontTx/>
              <a:buNone/>
            </a:pPr>
            <a:endParaRPr lang="en-US" altLang="nl-NL" sz="2000" b="1" dirty="0">
              <a:solidFill>
                <a:srgbClr val="0000FF"/>
              </a:solidFill>
              <a:latin typeface="Arial" charset="0"/>
            </a:endParaRPr>
          </a:p>
          <a:p>
            <a:pPr>
              <a:lnSpc>
                <a:spcPct val="120000"/>
              </a:lnSpc>
              <a:spcBef>
                <a:spcPct val="0"/>
              </a:spcBef>
              <a:buNone/>
            </a:pPr>
            <a:r>
              <a:rPr lang="en-US" altLang="nl-NL" sz="2000" dirty="0" smtClean="0">
                <a:latin typeface="Arial" charset="0"/>
              </a:rPr>
              <a:t>Average </a:t>
            </a:r>
            <a:r>
              <a:rPr lang="en-US" altLang="nl-NL" sz="2000" dirty="0">
                <a:latin typeface="Arial" charset="0"/>
              </a:rPr>
              <a:t>additional prize </a:t>
            </a:r>
            <a:r>
              <a:rPr lang="en-US" altLang="nl-NL" sz="2000" dirty="0" smtClean="0">
                <a:latin typeface="Arial" charset="0"/>
              </a:rPr>
              <a:t>if you give </a:t>
            </a:r>
            <a:r>
              <a:rPr lang="en-US" altLang="nl-NL" sz="2000" smtClean="0">
                <a:latin typeface="Arial" charset="0"/>
              </a:rPr>
              <a:t>instructions randomly: </a:t>
            </a:r>
            <a:r>
              <a:rPr lang="en-US" altLang="nl-NL" sz="2000" b="1" dirty="0" smtClean="0">
                <a:solidFill>
                  <a:srgbClr val="0000FF"/>
                </a:solidFill>
                <a:latin typeface="Arial" charset="0"/>
              </a:rPr>
              <a:t>€11.50</a:t>
            </a:r>
            <a:r>
              <a:rPr lang="en-US" altLang="nl-NL" sz="2000" dirty="0" smtClean="0">
                <a:latin typeface="Arial" charset="0"/>
              </a:rPr>
              <a:t>.  But your instructions </a:t>
            </a:r>
            <a:r>
              <a:rPr lang="en-US" altLang="nl-NL" sz="2000" dirty="0">
                <a:latin typeface="Arial" charset="0"/>
              </a:rPr>
              <a:t>will </a:t>
            </a:r>
            <a:r>
              <a:rPr lang="en-US" altLang="nl-NL" sz="2000" dirty="0" smtClean="0">
                <a:latin typeface="Arial" charset="0"/>
              </a:rPr>
              <a:t>be </a:t>
            </a:r>
            <a:r>
              <a:rPr lang="en-US" altLang="nl-NL" sz="2000" dirty="0">
                <a:latin typeface="Arial" charset="0"/>
              </a:rPr>
              <a:t>better than </a:t>
            </a:r>
            <a:r>
              <a:rPr lang="en-US" altLang="nl-NL" sz="2000" dirty="0" smtClean="0">
                <a:latin typeface="Arial" charset="0"/>
              </a:rPr>
              <a:t>random!</a:t>
            </a:r>
            <a:endParaRPr lang="en-US" altLang="nl-NL" sz="2000" dirty="0">
              <a:latin typeface="Arial" charset="0"/>
            </a:endParaRPr>
          </a:p>
        </p:txBody>
      </p:sp>
      <p:sp>
        <p:nvSpPr>
          <p:cNvPr id="15385" name="Text Box 29"/>
          <p:cNvSpPr txBox="1">
            <a:spLocks noChangeArrowheads="1"/>
          </p:cNvSpPr>
          <p:nvPr/>
        </p:nvSpPr>
        <p:spPr bwMode="auto">
          <a:xfrm>
            <a:off x="492125" y="167599"/>
            <a:ext cx="5738813"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nl-NL">
                <a:latin typeface="Arial" charset="0"/>
              </a:rPr>
              <a:t>Explanation of the Experiment</a:t>
            </a:r>
            <a:endParaRPr lang="en-US" altLang="nl-NL" sz="24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8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362">
                                            <p:txEl>
                                              <p:pRg st="8" end="8"/>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362">
                                            <p:txEl>
                                              <p:pRg st="10" end="10"/>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362">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362">
                                            <p:txEl>
                                              <p:pRg st="12" end="1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362">
                                            <p:txEl>
                                              <p:pRg st="13" end="13"/>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362">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P spid="1538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6529388" y="76200"/>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50000"/>
              </a:spcBef>
              <a:buFontTx/>
              <a:buNone/>
            </a:pPr>
            <a:fld id="{BDF6FCC2-27F7-4AC3-9AA2-E748269292BE}" type="slidenum">
              <a:rPr lang="en-US" altLang="nl-NL" sz="1600"/>
              <a:pPr>
                <a:spcBef>
                  <a:spcPct val="50000"/>
                </a:spcBef>
                <a:buFontTx/>
                <a:buNone/>
              </a:pPr>
              <a:t>2</a:t>
            </a:fld>
            <a:endParaRPr lang="en-US" altLang="nl-NL" sz="1600"/>
          </a:p>
        </p:txBody>
      </p:sp>
      <p:sp>
        <p:nvSpPr>
          <p:cNvPr id="4" name="Text Box 49"/>
          <p:cNvSpPr txBox="1">
            <a:spLocks noChangeArrowheads="1"/>
          </p:cNvSpPr>
          <p:nvPr/>
        </p:nvSpPr>
        <p:spPr bwMode="auto">
          <a:xfrm>
            <a:off x="101600" y="481927"/>
            <a:ext cx="68072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nSpc>
                <a:spcPct val="120000"/>
              </a:lnSpc>
              <a:spcBef>
                <a:spcPct val="0"/>
              </a:spcBef>
              <a:buFontTx/>
              <a:buNone/>
            </a:pPr>
            <a:r>
              <a:rPr lang="en-US" altLang="nl-NL" sz="2000" dirty="0" smtClean="0">
                <a:latin typeface="Arial" charset="0"/>
              </a:rPr>
              <a:t>There are some negative prizes (losses) that would be subtracted from the participation fee, but you can always instruct us to avoid those.</a:t>
            </a:r>
          </a:p>
          <a:p>
            <a:pPr>
              <a:lnSpc>
                <a:spcPct val="120000"/>
              </a:lnSpc>
              <a:spcBef>
                <a:spcPct val="0"/>
              </a:spcBef>
              <a:buFontTx/>
              <a:buNone/>
            </a:pPr>
            <a:endParaRPr lang="en-US" altLang="nl-NL" sz="2000" b="1" dirty="0">
              <a:solidFill>
                <a:srgbClr val="0000FF"/>
              </a:solidFill>
              <a:latin typeface="Arial" charset="0"/>
            </a:endParaRPr>
          </a:p>
          <a:p>
            <a:pPr>
              <a:lnSpc>
                <a:spcPct val="120000"/>
              </a:lnSpc>
              <a:spcBef>
                <a:spcPct val="0"/>
              </a:spcBef>
              <a:buFontTx/>
              <a:buNone/>
            </a:pPr>
            <a:r>
              <a:rPr lang="en-US" altLang="nl-NL" sz="2000" b="1" dirty="0" smtClean="0">
                <a:solidFill>
                  <a:srgbClr val="0000FF"/>
                </a:solidFill>
                <a:latin typeface="Arial" charset="0"/>
              </a:rPr>
              <a:t>Please</a:t>
            </a:r>
            <a:r>
              <a:rPr lang="en-US" altLang="nl-NL" sz="2000" dirty="0" smtClean="0">
                <a:latin typeface="Arial" charset="0"/>
              </a:rPr>
              <a:t> do not communicate </a:t>
            </a:r>
            <a:r>
              <a:rPr lang="en-US" altLang="nl-NL" sz="2000" dirty="0">
                <a:latin typeface="Arial" charset="0"/>
              </a:rPr>
              <a:t>with other participants.</a:t>
            </a:r>
            <a:br>
              <a:rPr lang="en-US" altLang="nl-NL" sz="2000" dirty="0">
                <a:latin typeface="Arial" charset="0"/>
              </a:rPr>
            </a:br>
            <a:endParaRPr lang="en-US" altLang="nl-NL" sz="2000" dirty="0">
              <a:latin typeface="Arial" charset="0"/>
            </a:endParaRPr>
          </a:p>
          <a:p>
            <a:pPr>
              <a:lnSpc>
                <a:spcPct val="120000"/>
              </a:lnSpc>
              <a:spcBef>
                <a:spcPct val="0"/>
              </a:spcBef>
              <a:buNone/>
            </a:pPr>
            <a:r>
              <a:rPr lang="en-US" altLang="nl-NL" sz="2000" b="1" dirty="0" smtClean="0">
                <a:solidFill>
                  <a:srgbClr val="0000FF"/>
                </a:solidFill>
                <a:latin typeface="Arial" charset="0"/>
              </a:rPr>
              <a:t>There </a:t>
            </a:r>
            <a:r>
              <a:rPr lang="en-US" altLang="nl-NL" sz="2000" b="1" dirty="0">
                <a:solidFill>
                  <a:srgbClr val="0000FF"/>
                </a:solidFill>
                <a:latin typeface="Arial" charset="0"/>
              </a:rPr>
              <a:t>are no right or wrong answers</a:t>
            </a:r>
            <a:r>
              <a:rPr lang="en-US" altLang="nl-NL" sz="2000" dirty="0">
                <a:solidFill>
                  <a:srgbClr val="0000FF"/>
                </a:solidFill>
                <a:latin typeface="Arial" charset="0"/>
              </a:rPr>
              <a:t>.</a:t>
            </a:r>
            <a:endParaRPr lang="en-US" altLang="nl-NL" sz="2000" dirty="0">
              <a:latin typeface="Arial" charset="0"/>
            </a:endParaRPr>
          </a:p>
          <a:p>
            <a:pPr>
              <a:lnSpc>
                <a:spcPct val="120000"/>
              </a:lnSpc>
              <a:spcBef>
                <a:spcPct val="0"/>
              </a:spcBef>
              <a:buNone/>
            </a:pPr>
            <a:r>
              <a:rPr lang="en-US" altLang="nl-NL" sz="2000" dirty="0" smtClean="0">
                <a:latin typeface="Arial" charset="0"/>
              </a:rPr>
              <a:t>Give </a:t>
            </a:r>
            <a:r>
              <a:rPr lang="en-US" altLang="nl-NL" sz="2000" dirty="0">
                <a:latin typeface="Arial" charset="0"/>
              </a:rPr>
              <a:t>us instructions according to what you want </a:t>
            </a:r>
            <a:r>
              <a:rPr lang="en-US" altLang="nl-NL" sz="2000" dirty="0" smtClean="0">
                <a:latin typeface="Arial" charset="0"/>
              </a:rPr>
              <a:t>most.  That </a:t>
            </a:r>
            <a:r>
              <a:rPr lang="en-US" altLang="nl-NL" sz="2000" dirty="0">
                <a:latin typeface="Arial" charset="0"/>
              </a:rPr>
              <a:t>(what </a:t>
            </a:r>
            <a:r>
              <a:rPr lang="en-US" altLang="nl-NL" sz="2000" u="sng" dirty="0">
                <a:latin typeface="Arial" charset="0"/>
              </a:rPr>
              <a:t>you</a:t>
            </a:r>
            <a:r>
              <a:rPr lang="en-US" altLang="nl-NL" sz="2000" dirty="0">
                <a:latin typeface="Arial" charset="0"/>
              </a:rPr>
              <a:t> want) is also what we are interested in, and want to investigate.</a:t>
            </a:r>
          </a:p>
          <a:p>
            <a:pPr>
              <a:lnSpc>
                <a:spcPct val="120000"/>
              </a:lnSpc>
              <a:spcBef>
                <a:spcPct val="0"/>
              </a:spcBef>
              <a:buFontTx/>
              <a:buNone/>
            </a:pPr>
            <a:endParaRPr lang="en-US" altLang="nl-NL" sz="2000" dirty="0" smtClean="0">
              <a:latin typeface="Arial" charset="0"/>
            </a:endParaRPr>
          </a:p>
        </p:txBody>
      </p:sp>
    </p:spTree>
    <p:extLst>
      <p:ext uri="{BB962C8B-B14F-4D97-AF65-F5344CB8AC3E}">
        <p14:creationId xmlns:p14="http://schemas.microsoft.com/office/powerpoint/2010/main" val="4211990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6" name="Text Box 70"/>
          <p:cNvSpPr txBox="1">
            <a:spLocks noChangeArrowheads="1"/>
          </p:cNvSpPr>
          <p:nvPr/>
        </p:nvSpPr>
        <p:spPr bwMode="auto">
          <a:xfrm>
            <a:off x="419100" y="757238"/>
            <a:ext cx="6238875" cy="840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nSpc>
                <a:spcPct val="120000"/>
              </a:lnSpc>
              <a:spcBef>
                <a:spcPct val="0"/>
              </a:spcBef>
              <a:buFontTx/>
              <a:buNone/>
            </a:pPr>
            <a:endParaRPr lang="en-US" altLang="nl-NL" sz="1800" dirty="0">
              <a:latin typeface="Arial" charset="0"/>
            </a:endParaRPr>
          </a:p>
          <a:p>
            <a:pPr>
              <a:lnSpc>
                <a:spcPct val="120000"/>
              </a:lnSpc>
              <a:spcBef>
                <a:spcPct val="0"/>
              </a:spcBef>
              <a:buFontTx/>
              <a:buNone/>
            </a:pPr>
            <a:r>
              <a:rPr lang="en-US" altLang="nl-NL" sz="1800" dirty="0">
                <a:latin typeface="Arial" charset="0"/>
              </a:rPr>
              <a:t>We have</a:t>
            </a:r>
            <a:r>
              <a:rPr lang="en-US" altLang="nl-NL" sz="1800" b="1" dirty="0">
                <a:solidFill>
                  <a:srgbClr val="0000FF"/>
                </a:solidFill>
                <a:latin typeface="Arial" charset="0"/>
              </a:rPr>
              <a:t> two 10-sided dice. </a:t>
            </a:r>
          </a:p>
          <a:p>
            <a:pPr>
              <a:lnSpc>
                <a:spcPct val="120000"/>
              </a:lnSpc>
              <a:spcBef>
                <a:spcPct val="0"/>
              </a:spcBef>
              <a:buFontTx/>
              <a:buNone/>
            </a:pPr>
            <a:r>
              <a:rPr lang="en-US" altLang="nl-NL" sz="1800" dirty="0">
                <a:latin typeface="Arial" charset="0"/>
              </a:rPr>
              <a:t>One can take the values:            0, </a:t>
            </a:r>
            <a:r>
              <a:rPr lang="en-US" altLang="nl-NL" sz="900" dirty="0">
                <a:latin typeface="Arial" charset="0"/>
              </a:rPr>
              <a:t> </a:t>
            </a:r>
            <a:r>
              <a:rPr lang="en-US" altLang="nl-NL" sz="1800" dirty="0">
                <a:latin typeface="Arial" charset="0"/>
              </a:rPr>
              <a:t>1,   2,   3, … ,  9</a:t>
            </a:r>
          </a:p>
          <a:p>
            <a:pPr>
              <a:lnSpc>
                <a:spcPct val="120000"/>
              </a:lnSpc>
              <a:spcBef>
                <a:spcPct val="0"/>
              </a:spcBef>
              <a:buFontTx/>
              <a:buNone/>
            </a:pPr>
            <a:r>
              <a:rPr lang="en-US" altLang="nl-NL" sz="1800" dirty="0">
                <a:latin typeface="Arial" charset="0"/>
              </a:rPr>
              <a:t>The other can take the values: 00,10, 20, 30, … , 90</a:t>
            </a: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r>
              <a:rPr lang="en-US" altLang="nl-NL" sz="1800" dirty="0" smtClean="0">
                <a:latin typeface="Arial" charset="0"/>
              </a:rPr>
              <a:t>You </a:t>
            </a:r>
            <a:r>
              <a:rPr lang="en-US" altLang="nl-NL" sz="1800" dirty="0">
                <a:latin typeface="Arial" charset="0"/>
              </a:rPr>
              <a:t>will </a:t>
            </a:r>
            <a:r>
              <a:rPr lang="en-US" altLang="nl-NL" sz="1800" b="1" dirty="0" smtClean="0">
                <a:solidFill>
                  <a:srgbClr val="0000FF"/>
                </a:solidFill>
                <a:latin typeface="Arial" charset="0"/>
              </a:rPr>
              <a:t>throw </a:t>
            </a:r>
            <a:r>
              <a:rPr lang="en-US" altLang="nl-NL" sz="1800" b="1" dirty="0">
                <a:solidFill>
                  <a:srgbClr val="0000FF"/>
                </a:solidFill>
                <a:latin typeface="Arial" charset="0"/>
              </a:rPr>
              <a:t>both dice and </a:t>
            </a:r>
            <a:r>
              <a:rPr lang="en-US" altLang="nl-NL" sz="1800" b="1" dirty="0" smtClean="0">
                <a:solidFill>
                  <a:srgbClr val="0000FF"/>
                </a:solidFill>
                <a:latin typeface="Arial" charset="0"/>
              </a:rPr>
              <a:t>their numbers </a:t>
            </a:r>
            <a:r>
              <a:rPr lang="en-US" altLang="nl-NL" sz="1800" b="1" smtClean="0">
                <a:solidFill>
                  <a:srgbClr val="0000FF"/>
                </a:solidFill>
                <a:latin typeface="Arial" charset="0"/>
              </a:rPr>
              <a:t>are added</a:t>
            </a:r>
            <a:r>
              <a:rPr lang="en-US" altLang="nl-NL" sz="1800" smtClean="0">
                <a:latin typeface="Arial" charset="0"/>
              </a:rPr>
              <a:t>, </a:t>
            </a:r>
            <a:r>
              <a:rPr lang="en-US" altLang="nl-NL" sz="1800" dirty="0">
                <a:latin typeface="Arial" charset="0"/>
              </a:rPr>
              <a:t/>
            </a:r>
            <a:br>
              <a:rPr lang="en-US" altLang="nl-NL" sz="1800" dirty="0">
                <a:latin typeface="Arial" charset="0"/>
              </a:rPr>
            </a:br>
            <a:r>
              <a:rPr lang="en-US" altLang="nl-NL" sz="1800" dirty="0">
                <a:latin typeface="Arial" charset="0"/>
              </a:rPr>
              <a:t>leading to a range of 100 values, </a:t>
            </a:r>
            <a:br>
              <a:rPr lang="en-US" altLang="nl-NL" sz="1800" dirty="0">
                <a:latin typeface="Arial" charset="0"/>
              </a:rPr>
            </a:br>
            <a:r>
              <a:rPr lang="en-US" altLang="nl-NL" sz="1800" dirty="0">
                <a:latin typeface="Arial" charset="0"/>
              </a:rPr>
              <a:t>from </a:t>
            </a:r>
            <a:r>
              <a:rPr lang="en-US" altLang="nl-NL" sz="1800" dirty="0" smtClean="0">
                <a:latin typeface="Arial" charset="0"/>
              </a:rPr>
              <a:t>0 </a:t>
            </a:r>
            <a:r>
              <a:rPr lang="en-US" altLang="nl-NL" sz="1800" dirty="0">
                <a:latin typeface="Arial" charset="0"/>
              </a:rPr>
              <a:t>up to 99. </a:t>
            </a:r>
          </a:p>
          <a:p>
            <a:pPr>
              <a:lnSpc>
                <a:spcPct val="120000"/>
              </a:lnSpc>
              <a:spcBef>
                <a:spcPct val="0"/>
              </a:spcBef>
              <a:buFontTx/>
              <a:buNone/>
            </a:pPr>
            <a:r>
              <a:rPr lang="en-US" altLang="nl-NL" sz="1800" dirty="0">
                <a:latin typeface="Arial" charset="0"/>
              </a:rPr>
              <a:t>Each value is equally likely.</a:t>
            </a: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r>
              <a:rPr lang="en-US" altLang="nl-NL" sz="1800" b="1" dirty="0">
                <a:solidFill>
                  <a:srgbClr val="0000FF"/>
                </a:solidFill>
                <a:latin typeface="Arial" charset="0"/>
              </a:rPr>
              <a:t>Example </a:t>
            </a:r>
            <a:r>
              <a:rPr lang="en-US" altLang="nl-NL" sz="1800" b="1" dirty="0" smtClean="0">
                <a:solidFill>
                  <a:srgbClr val="0000FF"/>
                </a:solidFill>
                <a:latin typeface="Arial" charset="0"/>
              </a:rPr>
              <a:t>of a </a:t>
            </a:r>
            <a:r>
              <a:rPr lang="en-US" altLang="nl-NL" sz="1800" b="1" dirty="0">
                <a:solidFill>
                  <a:srgbClr val="0000FF"/>
                </a:solidFill>
                <a:latin typeface="Arial" charset="0"/>
              </a:rPr>
              <a:t>prospect:</a:t>
            </a: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r>
              <a:rPr lang="en-US" altLang="nl-NL" sz="1800" dirty="0">
                <a:latin typeface="Arial" charset="0"/>
              </a:rPr>
              <a:t>€16 with a probability of </a:t>
            </a:r>
            <a:r>
              <a:rPr lang="en-US" altLang="nl-NL" sz="1800" dirty="0" smtClean="0">
                <a:latin typeface="Arial" charset="0"/>
              </a:rPr>
              <a:t>0.31:</a:t>
            </a:r>
            <a:endParaRPr lang="en-US" altLang="nl-NL" sz="1800" dirty="0">
              <a:latin typeface="Arial" charset="0"/>
            </a:endParaRPr>
          </a:p>
          <a:p>
            <a:pPr>
              <a:lnSpc>
                <a:spcPct val="120000"/>
              </a:lnSpc>
              <a:spcBef>
                <a:spcPct val="0"/>
              </a:spcBef>
              <a:buFontTx/>
              <a:buChar char="-"/>
            </a:pPr>
            <a:r>
              <a:rPr lang="en-US" altLang="nl-NL" sz="1800" dirty="0">
                <a:latin typeface="Arial" charset="0"/>
              </a:rPr>
              <a:t> If </a:t>
            </a:r>
            <a:r>
              <a:rPr lang="en-US" altLang="nl-NL" sz="1800" dirty="0" smtClean="0">
                <a:latin typeface="Arial" charset="0"/>
              </a:rPr>
              <a:t>value </a:t>
            </a:r>
            <a:r>
              <a:rPr lang="en-US" altLang="nl-NL" sz="1800" dirty="0">
                <a:latin typeface="Arial" charset="0"/>
              </a:rPr>
              <a:t>of </a:t>
            </a:r>
            <a:r>
              <a:rPr lang="en-US" altLang="nl-NL" sz="1800" dirty="0" smtClean="0">
                <a:latin typeface="Arial" charset="0"/>
              </a:rPr>
              <a:t>dice </a:t>
            </a:r>
            <a:r>
              <a:rPr lang="en-US" altLang="nl-NL" sz="1800" dirty="0">
                <a:latin typeface="Arial" charset="0"/>
              </a:rPr>
              <a:t>&lt; </a:t>
            </a:r>
            <a:r>
              <a:rPr lang="en-US" altLang="nl-NL" sz="1800" dirty="0">
                <a:solidFill>
                  <a:srgbClr val="339933"/>
                </a:solidFill>
                <a:latin typeface="Arial" charset="0"/>
              </a:rPr>
              <a:t>31</a:t>
            </a:r>
            <a:r>
              <a:rPr lang="en-US" altLang="nl-NL" sz="1800" dirty="0">
                <a:latin typeface="Arial" charset="0"/>
              </a:rPr>
              <a:t>, then you win €16</a:t>
            </a:r>
          </a:p>
          <a:p>
            <a:pPr>
              <a:lnSpc>
                <a:spcPct val="120000"/>
              </a:lnSpc>
              <a:spcBef>
                <a:spcPct val="0"/>
              </a:spcBef>
              <a:buFontTx/>
              <a:buChar char="-"/>
            </a:pPr>
            <a:r>
              <a:rPr lang="en-US" altLang="nl-NL" sz="1800" dirty="0">
                <a:latin typeface="Arial" charset="0"/>
              </a:rPr>
              <a:t> </a:t>
            </a:r>
            <a:r>
              <a:rPr lang="en-US" altLang="nl-NL" sz="1800" dirty="0" smtClean="0">
                <a:latin typeface="Arial" charset="0"/>
              </a:rPr>
              <a:t>If </a:t>
            </a:r>
            <a:r>
              <a:rPr lang="en-US" altLang="nl-NL" sz="1800" dirty="0">
                <a:latin typeface="Arial" charset="0"/>
              </a:rPr>
              <a:t>value </a:t>
            </a:r>
            <a:r>
              <a:rPr lang="en-US" altLang="nl-NL" sz="1800" dirty="0" smtClean="0">
                <a:latin typeface="Arial" charset="0"/>
              </a:rPr>
              <a:t>of </a:t>
            </a:r>
            <a:r>
              <a:rPr lang="en-US" altLang="nl-NL" sz="1800" dirty="0">
                <a:latin typeface="Arial" charset="0"/>
              </a:rPr>
              <a:t>dice </a:t>
            </a:r>
            <a:r>
              <a:rPr lang="en-US" altLang="nl-NL" sz="1800" dirty="0">
                <a:latin typeface="Arial" charset="0"/>
                <a:sym typeface="Symbol" pitchFamily="18" charset="2"/>
              </a:rPr>
              <a:t></a:t>
            </a:r>
            <a:r>
              <a:rPr lang="nl-NL" altLang="nl-NL" sz="1800" dirty="0">
                <a:latin typeface="Arial" charset="0"/>
                <a:sym typeface="Symbol" pitchFamily="18" charset="2"/>
              </a:rPr>
              <a:t> </a:t>
            </a:r>
            <a:r>
              <a:rPr lang="nl-NL" altLang="nl-NL" sz="1800" dirty="0">
                <a:solidFill>
                  <a:srgbClr val="339933"/>
                </a:solidFill>
                <a:latin typeface="Arial" charset="0"/>
                <a:sym typeface="Symbol" pitchFamily="18" charset="2"/>
              </a:rPr>
              <a:t>31</a:t>
            </a:r>
            <a:r>
              <a:rPr lang="nl-NL" altLang="nl-NL" sz="1800" dirty="0">
                <a:latin typeface="Arial" charset="0"/>
                <a:sym typeface="Symbol" pitchFamily="18" charset="2"/>
              </a:rPr>
              <a:t>,</a:t>
            </a:r>
            <a:r>
              <a:rPr lang="en-US" altLang="nl-NL" sz="1800" dirty="0">
                <a:latin typeface="Arial" charset="0"/>
              </a:rPr>
              <a:t> then you win nothing</a:t>
            </a:r>
            <a:br>
              <a:rPr lang="en-US" altLang="nl-NL" sz="1800" dirty="0">
                <a:latin typeface="Arial" charset="0"/>
              </a:rPr>
            </a:br>
            <a:r>
              <a:rPr lang="en-US" altLang="nl-NL" sz="1800" dirty="0">
                <a:latin typeface="Arial" charset="0"/>
              </a:rPr>
              <a:t>The probability of the prize indeed is </a:t>
            </a:r>
            <a:r>
              <a:rPr lang="en-US" altLang="nl-NL" sz="1800" dirty="0" smtClean="0">
                <a:latin typeface="Arial" charset="0"/>
              </a:rPr>
              <a:t>0.31.</a:t>
            </a:r>
            <a:endParaRPr lang="en-US" altLang="nl-NL" sz="1800" dirty="0">
              <a:latin typeface="Arial" charset="0"/>
            </a:endParaRPr>
          </a:p>
          <a:p>
            <a:pPr>
              <a:lnSpc>
                <a:spcPct val="120000"/>
              </a:lnSpc>
              <a:spcBef>
                <a:spcPct val="0"/>
              </a:spcBef>
              <a:buFontTx/>
              <a:buNone/>
            </a:pPr>
            <a:r>
              <a:rPr lang="en-US" altLang="nl-NL" sz="1800" dirty="0" smtClean="0">
                <a:latin typeface="Arial" charset="0"/>
              </a:rPr>
              <a:t>If you get this prospect</a:t>
            </a:r>
            <a:r>
              <a:rPr lang="en-US" altLang="nl-NL" sz="1800" dirty="0">
                <a:latin typeface="Arial" charset="0"/>
              </a:rPr>
              <a:t>, we will use the </a:t>
            </a:r>
            <a:r>
              <a:rPr lang="en-US" altLang="nl-NL" sz="1800" dirty="0" smtClean="0">
                <a:latin typeface="Arial" charset="0"/>
              </a:rPr>
              <a:t>figure</a:t>
            </a:r>
            <a:endParaRPr lang="en-US" altLang="nl-NL" sz="1800" dirty="0">
              <a:latin typeface="Arial" charset="0"/>
            </a:endParaRP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r>
              <a:rPr lang="en-US" altLang="nl-NL" sz="1800" dirty="0" smtClean="0">
                <a:latin typeface="Arial" charset="0"/>
              </a:rPr>
              <a:t>to specify </a:t>
            </a:r>
            <a:r>
              <a:rPr lang="en-US" altLang="nl-NL" sz="1800" dirty="0">
                <a:latin typeface="Arial" charset="0"/>
              </a:rPr>
              <a:t>in</a:t>
            </a:r>
            <a:r>
              <a:rPr lang="en-US" altLang="nl-NL" sz="1800" dirty="0">
                <a:solidFill>
                  <a:srgbClr val="339933"/>
                </a:solidFill>
                <a:latin typeface="Arial" charset="0"/>
              </a:rPr>
              <a:t> </a:t>
            </a:r>
            <a:r>
              <a:rPr lang="en-US" altLang="nl-NL" sz="1800" dirty="0" smtClean="0">
                <a:solidFill>
                  <a:srgbClr val="339933"/>
                </a:solidFill>
                <a:latin typeface="Arial" charset="0"/>
              </a:rPr>
              <a:t>green </a:t>
            </a:r>
            <a:r>
              <a:rPr lang="en-US" altLang="nl-NL" sz="1800" dirty="0" smtClean="0">
                <a:latin typeface="Arial" charset="0"/>
              </a:rPr>
              <a:t>which </a:t>
            </a:r>
            <a:r>
              <a:rPr lang="en-US" altLang="nl-NL" sz="1800" dirty="0">
                <a:latin typeface="Arial" charset="0"/>
              </a:rPr>
              <a:t>values of the </a:t>
            </a:r>
            <a:r>
              <a:rPr lang="en-US" altLang="nl-NL" sz="1800" dirty="0" smtClean="0">
                <a:latin typeface="Arial" charset="0"/>
              </a:rPr>
              <a:t>throws of dice give </a:t>
            </a:r>
            <a:r>
              <a:rPr lang="en-US" altLang="nl-NL" sz="1800" dirty="0">
                <a:latin typeface="Arial" charset="0"/>
              </a:rPr>
              <a:t>which outcomes.</a:t>
            </a:r>
          </a:p>
        </p:txBody>
      </p:sp>
      <p:sp>
        <p:nvSpPr>
          <p:cNvPr id="4099" name="Text Box 124"/>
          <p:cNvSpPr txBox="1">
            <a:spLocks noChangeArrowheads="1"/>
          </p:cNvSpPr>
          <p:nvPr/>
        </p:nvSpPr>
        <p:spPr bwMode="auto">
          <a:xfrm>
            <a:off x="482600" y="7835900"/>
            <a:ext cx="1539875" cy="39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tabLst>
                <a:tab pos="269875" algn="l"/>
              </a:tabLst>
              <a:defRPr sz="3200">
                <a:solidFill>
                  <a:schemeClr val="tx1"/>
                </a:solidFill>
                <a:latin typeface="Times New Roman" pitchFamily="18" charset="0"/>
              </a:defRPr>
            </a:lvl1pPr>
            <a:lvl2pPr marL="742950" indent="-285750" eaLnBrk="0" hangingPunct="0">
              <a:spcBef>
                <a:spcPct val="20000"/>
              </a:spcBef>
              <a:buChar char="–"/>
              <a:tabLst>
                <a:tab pos="269875" algn="l"/>
              </a:tabLst>
              <a:defRPr sz="2800">
                <a:solidFill>
                  <a:schemeClr val="tx1"/>
                </a:solidFill>
                <a:latin typeface="Times New Roman" pitchFamily="18" charset="0"/>
              </a:defRPr>
            </a:lvl2pPr>
            <a:lvl3pPr marL="1143000" indent="-228600" eaLnBrk="0" hangingPunct="0">
              <a:spcBef>
                <a:spcPct val="20000"/>
              </a:spcBef>
              <a:buChar char="•"/>
              <a:tabLst>
                <a:tab pos="269875" algn="l"/>
              </a:tabLst>
              <a:defRPr sz="2400">
                <a:solidFill>
                  <a:schemeClr val="tx1"/>
                </a:solidFill>
                <a:latin typeface="Times New Roman" pitchFamily="18" charset="0"/>
              </a:defRPr>
            </a:lvl3pPr>
            <a:lvl4pPr marL="1600200" indent="-228600" eaLnBrk="0" hangingPunct="0">
              <a:spcBef>
                <a:spcPct val="20000"/>
              </a:spcBef>
              <a:buChar char="–"/>
              <a:tabLst>
                <a:tab pos="269875" algn="l"/>
              </a:tabLst>
              <a:defRPr sz="2000">
                <a:solidFill>
                  <a:schemeClr val="tx1"/>
                </a:solidFill>
                <a:latin typeface="Times New Roman" pitchFamily="18" charset="0"/>
              </a:defRPr>
            </a:lvl4pPr>
            <a:lvl5pPr marL="2057400" indent="-228600" eaLnBrk="0" hangingPunct="0">
              <a:spcBef>
                <a:spcPct val="20000"/>
              </a:spcBef>
              <a:buChar char="»"/>
              <a:tabLst>
                <a:tab pos="269875" algn="l"/>
              </a:tabLst>
              <a:defRPr sz="2000">
                <a:solidFill>
                  <a:schemeClr val="tx1"/>
                </a:solidFill>
                <a:latin typeface="Times New Roman" pitchFamily="18" charset="0"/>
              </a:defRPr>
            </a:lvl5pPr>
            <a:lvl6pPr marL="25146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6pPr>
            <a:lvl7pPr marL="29718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7pPr>
            <a:lvl8pPr marL="34290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8pPr>
            <a:lvl9pPr marL="38862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9pPr>
          </a:lstStyle>
          <a:p>
            <a:pPr algn="just" eaLnBrk="1" hangingPunct="1">
              <a:lnSpc>
                <a:spcPct val="150000"/>
              </a:lnSpc>
              <a:spcBef>
                <a:spcPct val="0"/>
              </a:spcBef>
              <a:buFontTx/>
              <a:buNone/>
            </a:pPr>
            <a:r>
              <a:rPr lang="en-AU" altLang="nl-NL" sz="1600" dirty="0">
                <a:solidFill>
                  <a:srgbClr val="0000FF"/>
                </a:solidFill>
                <a:latin typeface="Arial" charset="0"/>
                <a:cs typeface="Times New Roman" pitchFamily="18" charset="0"/>
              </a:rPr>
              <a:t>0.69  </a:t>
            </a:r>
            <a:r>
              <a:rPr lang="en-AU" altLang="nl-NL" sz="1600" dirty="0">
                <a:solidFill>
                  <a:srgbClr val="339933"/>
                </a:solidFill>
                <a:latin typeface="Arial" charset="0"/>
                <a:cs typeface="Times New Roman" pitchFamily="18" charset="0"/>
              </a:rPr>
              <a:t>[31-99]</a:t>
            </a:r>
            <a:endParaRPr lang="nl-NL" altLang="nl-NL" sz="1600" dirty="0">
              <a:solidFill>
                <a:srgbClr val="339933"/>
              </a:solidFill>
              <a:latin typeface="Arial" charset="0"/>
              <a:cs typeface="Times New Roman" pitchFamily="18" charset="0"/>
            </a:endParaRPr>
          </a:p>
        </p:txBody>
      </p:sp>
      <p:sp>
        <p:nvSpPr>
          <p:cNvPr id="26" name="Freeform 25"/>
          <p:cNvSpPr/>
          <p:nvPr/>
        </p:nvSpPr>
        <p:spPr bwMode="auto">
          <a:xfrm flipV="1">
            <a:off x="446088" y="7737475"/>
            <a:ext cx="1273175" cy="255588"/>
          </a:xfrm>
          <a:custGeom>
            <a:avLst/>
            <a:gdLst>
              <a:gd name="connsiteX0" fmla="*/ 0 w 967740"/>
              <a:gd name="connsiteY0" fmla="*/ 289560 h 289560"/>
              <a:gd name="connsiteX1" fmla="*/ 182880 w 967740"/>
              <a:gd name="connsiteY1" fmla="*/ 0 h 289560"/>
              <a:gd name="connsiteX2" fmla="*/ 967740 w 967740"/>
              <a:gd name="connsiteY2" fmla="*/ 22860 h 289560"/>
              <a:gd name="connsiteX0" fmla="*/ 0 w 967740"/>
              <a:gd name="connsiteY0" fmla="*/ 293466 h 293466"/>
              <a:gd name="connsiteX1" fmla="*/ 182880 w 967740"/>
              <a:gd name="connsiteY1" fmla="*/ 3906 h 293466"/>
              <a:gd name="connsiteX2" fmla="*/ 967740 w 967740"/>
              <a:gd name="connsiteY2" fmla="*/ 2001 h 293466"/>
              <a:gd name="connsiteX0" fmla="*/ 0 w 967740"/>
              <a:gd name="connsiteY0" fmla="*/ 289560 h 289560"/>
              <a:gd name="connsiteX1" fmla="*/ 182880 w 967740"/>
              <a:gd name="connsiteY1" fmla="*/ 0 h 289560"/>
              <a:gd name="connsiteX2" fmla="*/ 967740 w 967740"/>
              <a:gd name="connsiteY2" fmla="*/ 5718 h 289560"/>
              <a:gd name="connsiteX0" fmla="*/ 0 w 967740"/>
              <a:gd name="connsiteY0" fmla="*/ 291759 h 291759"/>
              <a:gd name="connsiteX1" fmla="*/ 182880 w 967740"/>
              <a:gd name="connsiteY1" fmla="*/ 2199 h 291759"/>
              <a:gd name="connsiteX2" fmla="*/ 967740 w 967740"/>
              <a:gd name="connsiteY2" fmla="*/ 2199 h 291759"/>
              <a:gd name="connsiteX0" fmla="*/ 0 w 979170"/>
              <a:gd name="connsiteY0" fmla="*/ 293732 h 293732"/>
              <a:gd name="connsiteX1" fmla="*/ 182880 w 979170"/>
              <a:gd name="connsiteY1" fmla="*/ 4172 h 293732"/>
              <a:gd name="connsiteX2" fmla="*/ 979170 w 979170"/>
              <a:gd name="connsiteY2" fmla="*/ 1973 h 293732"/>
              <a:gd name="connsiteX0" fmla="*/ 0 w 979170"/>
              <a:gd name="connsiteY0" fmla="*/ 294213 h 294213"/>
              <a:gd name="connsiteX1" fmla="*/ 192405 w 979170"/>
              <a:gd name="connsiteY1" fmla="*/ 481 h 294213"/>
              <a:gd name="connsiteX2" fmla="*/ 979170 w 979170"/>
              <a:gd name="connsiteY2" fmla="*/ 2454 h 294213"/>
              <a:gd name="connsiteX0" fmla="*/ 0 w 769984"/>
              <a:gd name="connsiteY0" fmla="*/ 296358 h 296358"/>
              <a:gd name="connsiteX1" fmla="*/ 192405 w 769984"/>
              <a:gd name="connsiteY1" fmla="*/ 2626 h 296358"/>
              <a:gd name="connsiteX2" fmla="*/ 769984 w 769984"/>
              <a:gd name="connsiteY2" fmla="*/ 2145 h 296358"/>
              <a:gd name="connsiteX0" fmla="*/ 0 w 769984"/>
              <a:gd name="connsiteY0" fmla="*/ 298293 h 298293"/>
              <a:gd name="connsiteX1" fmla="*/ 192405 w 769984"/>
              <a:gd name="connsiteY1" fmla="*/ 4561 h 298293"/>
              <a:gd name="connsiteX2" fmla="*/ 769984 w 769984"/>
              <a:gd name="connsiteY2" fmla="*/ 1935 h 298293"/>
              <a:gd name="connsiteX0" fmla="*/ 0 w 889759"/>
              <a:gd name="connsiteY0" fmla="*/ 293731 h 293731"/>
              <a:gd name="connsiteX1" fmla="*/ 192405 w 889759"/>
              <a:gd name="connsiteY1" fmla="*/ -1 h 293731"/>
              <a:gd name="connsiteX2" fmla="*/ 889759 w 889759"/>
              <a:gd name="connsiteY2" fmla="*/ 18561 h 293731"/>
              <a:gd name="connsiteX0" fmla="*/ 0 w 889759"/>
              <a:gd name="connsiteY0" fmla="*/ 293732 h 293732"/>
              <a:gd name="connsiteX1" fmla="*/ 192405 w 889759"/>
              <a:gd name="connsiteY1" fmla="*/ 0 h 293732"/>
              <a:gd name="connsiteX2" fmla="*/ 889759 w 889759"/>
              <a:gd name="connsiteY2" fmla="*/ 1 h 293732"/>
              <a:gd name="connsiteX0" fmla="*/ 0 w 1736652"/>
              <a:gd name="connsiteY0" fmla="*/ 302769 h 302769"/>
              <a:gd name="connsiteX1" fmla="*/ 192405 w 1736652"/>
              <a:gd name="connsiteY1" fmla="*/ 9037 h 302769"/>
              <a:gd name="connsiteX2" fmla="*/ 1736652 w 1736652"/>
              <a:gd name="connsiteY2" fmla="*/ 0 h 302769"/>
            </a:gdLst>
            <a:ahLst/>
            <a:cxnLst>
              <a:cxn ang="0">
                <a:pos x="connsiteX0" y="connsiteY0"/>
              </a:cxn>
              <a:cxn ang="0">
                <a:pos x="connsiteX1" y="connsiteY1"/>
              </a:cxn>
              <a:cxn ang="0">
                <a:pos x="connsiteX2" y="connsiteY2"/>
              </a:cxn>
            </a:cxnLst>
            <a:rect l="l" t="t" r="r" b="b"/>
            <a:pathLst>
              <a:path w="1736652" h="302769">
                <a:moveTo>
                  <a:pt x="0" y="302769"/>
                </a:moveTo>
                <a:lnTo>
                  <a:pt x="192405" y="9037"/>
                </a:lnTo>
                <a:lnTo>
                  <a:pt x="1736652" y="0"/>
                </a:lnTo>
              </a:path>
            </a:pathLst>
          </a:custGeom>
          <a:no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defRPr/>
            </a:pPr>
            <a:endParaRPr lang="nl-NL"/>
          </a:p>
        </p:txBody>
      </p:sp>
      <p:sp>
        <p:nvSpPr>
          <p:cNvPr id="4101" name="Text Box 124"/>
          <p:cNvSpPr txBox="1">
            <a:spLocks noChangeArrowheads="1"/>
          </p:cNvSpPr>
          <p:nvPr/>
        </p:nvSpPr>
        <p:spPr bwMode="auto">
          <a:xfrm>
            <a:off x="539750" y="7126288"/>
            <a:ext cx="1628775" cy="39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tabLst>
                <a:tab pos="269875" algn="l"/>
              </a:tabLst>
              <a:defRPr sz="3200">
                <a:solidFill>
                  <a:schemeClr val="tx1"/>
                </a:solidFill>
                <a:latin typeface="Times New Roman" pitchFamily="18" charset="0"/>
              </a:defRPr>
            </a:lvl1pPr>
            <a:lvl2pPr marL="742950" indent="-285750" eaLnBrk="0" hangingPunct="0">
              <a:spcBef>
                <a:spcPct val="20000"/>
              </a:spcBef>
              <a:buChar char="–"/>
              <a:tabLst>
                <a:tab pos="269875" algn="l"/>
              </a:tabLst>
              <a:defRPr sz="2800">
                <a:solidFill>
                  <a:schemeClr val="tx1"/>
                </a:solidFill>
                <a:latin typeface="Times New Roman" pitchFamily="18" charset="0"/>
              </a:defRPr>
            </a:lvl2pPr>
            <a:lvl3pPr marL="1143000" indent="-228600" eaLnBrk="0" hangingPunct="0">
              <a:spcBef>
                <a:spcPct val="20000"/>
              </a:spcBef>
              <a:buChar char="•"/>
              <a:tabLst>
                <a:tab pos="269875" algn="l"/>
              </a:tabLst>
              <a:defRPr sz="2400">
                <a:solidFill>
                  <a:schemeClr val="tx1"/>
                </a:solidFill>
                <a:latin typeface="Times New Roman" pitchFamily="18" charset="0"/>
              </a:defRPr>
            </a:lvl3pPr>
            <a:lvl4pPr marL="1600200" indent="-228600" eaLnBrk="0" hangingPunct="0">
              <a:spcBef>
                <a:spcPct val="20000"/>
              </a:spcBef>
              <a:buChar char="–"/>
              <a:tabLst>
                <a:tab pos="269875" algn="l"/>
              </a:tabLst>
              <a:defRPr sz="2000">
                <a:solidFill>
                  <a:schemeClr val="tx1"/>
                </a:solidFill>
                <a:latin typeface="Times New Roman" pitchFamily="18" charset="0"/>
              </a:defRPr>
            </a:lvl4pPr>
            <a:lvl5pPr marL="2057400" indent="-228600" eaLnBrk="0" hangingPunct="0">
              <a:spcBef>
                <a:spcPct val="20000"/>
              </a:spcBef>
              <a:buChar char="»"/>
              <a:tabLst>
                <a:tab pos="269875" algn="l"/>
              </a:tabLst>
              <a:defRPr sz="2000">
                <a:solidFill>
                  <a:schemeClr val="tx1"/>
                </a:solidFill>
                <a:latin typeface="Times New Roman" pitchFamily="18" charset="0"/>
              </a:defRPr>
            </a:lvl5pPr>
            <a:lvl6pPr marL="25146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6pPr>
            <a:lvl7pPr marL="29718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7pPr>
            <a:lvl8pPr marL="34290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8pPr>
            <a:lvl9pPr marL="38862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9pPr>
          </a:lstStyle>
          <a:p>
            <a:pPr algn="just" eaLnBrk="1" hangingPunct="1">
              <a:lnSpc>
                <a:spcPct val="150000"/>
              </a:lnSpc>
              <a:spcBef>
                <a:spcPct val="0"/>
              </a:spcBef>
              <a:buFontTx/>
              <a:buNone/>
            </a:pPr>
            <a:r>
              <a:rPr lang="en-AU" altLang="nl-NL" sz="1600" dirty="0">
                <a:solidFill>
                  <a:srgbClr val="0000FF"/>
                </a:solidFill>
                <a:latin typeface="Arial" charset="0"/>
                <a:cs typeface="Times New Roman" pitchFamily="18" charset="0"/>
              </a:rPr>
              <a:t>0.31  </a:t>
            </a:r>
            <a:r>
              <a:rPr lang="en-AU" altLang="nl-NL" sz="1600" dirty="0">
                <a:solidFill>
                  <a:srgbClr val="339933"/>
                </a:solidFill>
                <a:latin typeface="Arial" charset="0"/>
                <a:cs typeface="Times New Roman" pitchFamily="18" charset="0"/>
              </a:rPr>
              <a:t>[0,30]</a:t>
            </a:r>
            <a:endParaRPr lang="nl-NL" altLang="nl-NL" sz="1600" dirty="0">
              <a:solidFill>
                <a:srgbClr val="339933"/>
              </a:solidFill>
              <a:latin typeface="Arial" charset="0"/>
              <a:cs typeface="Times New Roman" pitchFamily="18" charset="0"/>
            </a:endParaRPr>
          </a:p>
        </p:txBody>
      </p:sp>
      <p:sp>
        <p:nvSpPr>
          <p:cNvPr id="17409" name="Text Box 29"/>
          <p:cNvSpPr txBox="1">
            <a:spLocks noChangeArrowheads="1"/>
          </p:cNvSpPr>
          <p:nvPr/>
        </p:nvSpPr>
        <p:spPr bwMode="auto">
          <a:xfrm>
            <a:off x="847725" y="128588"/>
            <a:ext cx="51625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nl-NL" dirty="0" smtClean="0">
                <a:latin typeface="Arial" charset="0"/>
              </a:rPr>
              <a:t>Explaining prospects</a:t>
            </a:r>
            <a:endParaRPr lang="en-US" altLang="nl-NL" sz="2400" dirty="0">
              <a:latin typeface="Arial" charset="0"/>
            </a:endParaRPr>
          </a:p>
        </p:txBody>
      </p:sp>
      <p:sp>
        <p:nvSpPr>
          <p:cNvPr id="4103" name="Text Box 4"/>
          <p:cNvSpPr txBox="1">
            <a:spLocks noChangeArrowheads="1"/>
          </p:cNvSpPr>
          <p:nvPr/>
        </p:nvSpPr>
        <p:spPr bwMode="auto">
          <a:xfrm>
            <a:off x="6529388" y="76200"/>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50000"/>
              </a:spcBef>
              <a:buFontTx/>
              <a:buNone/>
            </a:pPr>
            <a:fld id="{406B3D16-E86A-4D03-8AD9-A988DD31EEBD}" type="slidenum">
              <a:rPr lang="en-US" altLang="nl-NL" sz="1600"/>
              <a:pPr>
                <a:spcBef>
                  <a:spcPct val="50000"/>
                </a:spcBef>
                <a:buFontTx/>
                <a:buNone/>
              </a:pPr>
              <a:t>3</a:t>
            </a:fld>
            <a:endParaRPr lang="en-US" altLang="nl-NL" sz="1600"/>
          </a:p>
        </p:txBody>
      </p:sp>
      <p:grpSp>
        <p:nvGrpSpPr>
          <p:cNvPr id="4104" name="Group 1"/>
          <p:cNvGrpSpPr>
            <a:grpSpLocks/>
          </p:cNvGrpSpPr>
          <p:nvPr/>
        </p:nvGrpSpPr>
        <p:grpSpPr bwMode="auto">
          <a:xfrm>
            <a:off x="419100" y="4335463"/>
            <a:ext cx="1258888" cy="1116012"/>
            <a:chOff x="4253261" y="4972832"/>
            <a:chExt cx="1259149" cy="1116509"/>
          </a:xfrm>
        </p:grpSpPr>
        <p:sp>
          <p:nvSpPr>
            <p:cNvPr id="4110" name="Text Box 124"/>
            <p:cNvSpPr txBox="1">
              <a:spLocks noChangeArrowheads="1"/>
            </p:cNvSpPr>
            <p:nvPr/>
          </p:nvSpPr>
          <p:spPr bwMode="auto">
            <a:xfrm>
              <a:off x="4395584" y="4972832"/>
              <a:ext cx="621291" cy="3990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tabLst>
                  <a:tab pos="269875" algn="l"/>
                </a:tabLst>
                <a:defRPr sz="3200">
                  <a:solidFill>
                    <a:schemeClr val="tx1"/>
                  </a:solidFill>
                  <a:latin typeface="Times New Roman" pitchFamily="18" charset="0"/>
                </a:defRPr>
              </a:lvl1pPr>
              <a:lvl2pPr marL="742950" indent="-285750" eaLnBrk="0" hangingPunct="0">
                <a:spcBef>
                  <a:spcPct val="20000"/>
                </a:spcBef>
                <a:buChar char="–"/>
                <a:tabLst>
                  <a:tab pos="269875" algn="l"/>
                </a:tabLst>
                <a:defRPr sz="2800">
                  <a:solidFill>
                    <a:schemeClr val="tx1"/>
                  </a:solidFill>
                  <a:latin typeface="Times New Roman" pitchFamily="18" charset="0"/>
                </a:defRPr>
              </a:lvl2pPr>
              <a:lvl3pPr marL="1143000" indent="-228600" eaLnBrk="0" hangingPunct="0">
                <a:spcBef>
                  <a:spcPct val="20000"/>
                </a:spcBef>
                <a:buChar char="•"/>
                <a:tabLst>
                  <a:tab pos="269875" algn="l"/>
                </a:tabLst>
                <a:defRPr sz="2400">
                  <a:solidFill>
                    <a:schemeClr val="tx1"/>
                  </a:solidFill>
                  <a:latin typeface="Times New Roman" pitchFamily="18" charset="0"/>
                </a:defRPr>
              </a:lvl3pPr>
              <a:lvl4pPr marL="1600200" indent="-228600" eaLnBrk="0" hangingPunct="0">
                <a:spcBef>
                  <a:spcPct val="20000"/>
                </a:spcBef>
                <a:buChar char="–"/>
                <a:tabLst>
                  <a:tab pos="269875" algn="l"/>
                </a:tabLst>
                <a:defRPr sz="2000">
                  <a:solidFill>
                    <a:schemeClr val="tx1"/>
                  </a:solidFill>
                  <a:latin typeface="Times New Roman" pitchFamily="18" charset="0"/>
                </a:defRPr>
              </a:lvl4pPr>
              <a:lvl5pPr marL="2057400" indent="-228600" eaLnBrk="0" hangingPunct="0">
                <a:spcBef>
                  <a:spcPct val="20000"/>
                </a:spcBef>
                <a:buChar char="»"/>
                <a:tabLst>
                  <a:tab pos="269875" algn="l"/>
                </a:tabLst>
                <a:defRPr sz="2000">
                  <a:solidFill>
                    <a:schemeClr val="tx1"/>
                  </a:solidFill>
                  <a:latin typeface="Times New Roman" pitchFamily="18" charset="0"/>
                </a:defRPr>
              </a:lvl5pPr>
              <a:lvl6pPr marL="25146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6pPr>
              <a:lvl7pPr marL="29718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7pPr>
              <a:lvl8pPr marL="34290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8pPr>
              <a:lvl9pPr marL="38862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9pPr>
            </a:lstStyle>
            <a:p>
              <a:pPr algn="just" eaLnBrk="1" hangingPunct="1">
                <a:lnSpc>
                  <a:spcPct val="150000"/>
                </a:lnSpc>
                <a:spcBef>
                  <a:spcPct val="0"/>
                </a:spcBef>
                <a:buFontTx/>
                <a:buNone/>
              </a:pPr>
              <a:r>
                <a:rPr lang="en-AU" altLang="nl-NL" sz="1600">
                  <a:solidFill>
                    <a:srgbClr val="0000FF"/>
                  </a:solidFill>
                  <a:latin typeface="Arial" charset="0"/>
                  <a:cs typeface="Times New Roman" pitchFamily="18" charset="0"/>
                </a:rPr>
                <a:t>0.31</a:t>
              </a:r>
              <a:endParaRPr lang="nl-NL" altLang="nl-NL" sz="1600">
                <a:latin typeface="Arial" charset="0"/>
                <a:cs typeface="Times New Roman" pitchFamily="18" charset="0"/>
              </a:endParaRPr>
            </a:p>
          </p:txBody>
        </p:sp>
        <p:sp>
          <p:nvSpPr>
            <p:cNvPr id="4111" name="Text Box 124"/>
            <p:cNvSpPr txBox="1">
              <a:spLocks noChangeArrowheads="1"/>
            </p:cNvSpPr>
            <p:nvPr/>
          </p:nvSpPr>
          <p:spPr bwMode="auto">
            <a:xfrm>
              <a:off x="4921204" y="5073583"/>
              <a:ext cx="591206" cy="4701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tabLst>
                  <a:tab pos="269875" algn="l"/>
                </a:tabLst>
                <a:defRPr sz="3200">
                  <a:solidFill>
                    <a:schemeClr val="tx1"/>
                  </a:solidFill>
                  <a:latin typeface="Times New Roman" pitchFamily="18" charset="0"/>
                </a:defRPr>
              </a:lvl1pPr>
              <a:lvl2pPr marL="742950" indent="-285750" eaLnBrk="0" hangingPunct="0">
                <a:spcBef>
                  <a:spcPct val="20000"/>
                </a:spcBef>
                <a:buChar char="–"/>
                <a:tabLst>
                  <a:tab pos="269875" algn="l"/>
                </a:tabLst>
                <a:defRPr sz="2800">
                  <a:solidFill>
                    <a:schemeClr val="tx1"/>
                  </a:solidFill>
                  <a:latin typeface="Times New Roman" pitchFamily="18" charset="0"/>
                </a:defRPr>
              </a:lvl2pPr>
              <a:lvl3pPr marL="1143000" indent="-228600" eaLnBrk="0" hangingPunct="0">
                <a:spcBef>
                  <a:spcPct val="20000"/>
                </a:spcBef>
                <a:buChar char="•"/>
                <a:tabLst>
                  <a:tab pos="269875" algn="l"/>
                </a:tabLst>
                <a:defRPr sz="2400">
                  <a:solidFill>
                    <a:schemeClr val="tx1"/>
                  </a:solidFill>
                  <a:latin typeface="Times New Roman" pitchFamily="18" charset="0"/>
                </a:defRPr>
              </a:lvl3pPr>
              <a:lvl4pPr marL="1600200" indent="-228600" eaLnBrk="0" hangingPunct="0">
                <a:spcBef>
                  <a:spcPct val="20000"/>
                </a:spcBef>
                <a:buChar char="–"/>
                <a:tabLst>
                  <a:tab pos="269875" algn="l"/>
                </a:tabLst>
                <a:defRPr sz="2000">
                  <a:solidFill>
                    <a:schemeClr val="tx1"/>
                  </a:solidFill>
                  <a:latin typeface="Times New Roman" pitchFamily="18" charset="0"/>
                </a:defRPr>
              </a:lvl4pPr>
              <a:lvl5pPr marL="2057400" indent="-228600" eaLnBrk="0" hangingPunct="0">
                <a:spcBef>
                  <a:spcPct val="20000"/>
                </a:spcBef>
                <a:buChar char="»"/>
                <a:tabLst>
                  <a:tab pos="269875" algn="l"/>
                </a:tabLst>
                <a:defRPr sz="2000">
                  <a:solidFill>
                    <a:schemeClr val="tx1"/>
                  </a:solidFill>
                  <a:latin typeface="Times New Roman" pitchFamily="18" charset="0"/>
                </a:defRPr>
              </a:lvl5pPr>
              <a:lvl6pPr marL="25146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6pPr>
              <a:lvl7pPr marL="29718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7pPr>
              <a:lvl8pPr marL="34290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8pPr>
              <a:lvl9pPr marL="38862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9pPr>
            </a:lstStyle>
            <a:p>
              <a:pPr algn="just" eaLnBrk="1" hangingPunct="1">
                <a:lnSpc>
                  <a:spcPct val="150000"/>
                </a:lnSpc>
                <a:spcBef>
                  <a:spcPct val="0"/>
                </a:spcBef>
                <a:buFontTx/>
                <a:buNone/>
              </a:pPr>
              <a:r>
                <a:rPr lang="en-AU" altLang="nl-NL" sz="1600">
                  <a:solidFill>
                    <a:srgbClr val="0000FF"/>
                  </a:solidFill>
                  <a:latin typeface="Arial" charset="0"/>
                  <a:cs typeface="Times New Roman" pitchFamily="18" charset="0"/>
                </a:rPr>
                <a:t>€16</a:t>
              </a:r>
              <a:endParaRPr lang="nl-NL" altLang="nl-NL" sz="1600">
                <a:latin typeface="Arial" charset="0"/>
                <a:cs typeface="Times New Roman" pitchFamily="18" charset="0"/>
              </a:endParaRPr>
            </a:p>
          </p:txBody>
        </p:sp>
        <p:sp>
          <p:nvSpPr>
            <p:cNvPr id="4112" name="Text Box 124"/>
            <p:cNvSpPr txBox="1">
              <a:spLocks noChangeArrowheads="1"/>
            </p:cNvSpPr>
            <p:nvPr/>
          </p:nvSpPr>
          <p:spPr bwMode="auto">
            <a:xfrm>
              <a:off x="4937995" y="5556275"/>
              <a:ext cx="574415" cy="5330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tabLst>
                  <a:tab pos="269875" algn="l"/>
                </a:tabLst>
                <a:defRPr sz="3200">
                  <a:solidFill>
                    <a:schemeClr val="tx1"/>
                  </a:solidFill>
                  <a:latin typeface="Times New Roman" pitchFamily="18" charset="0"/>
                </a:defRPr>
              </a:lvl1pPr>
              <a:lvl2pPr marL="742950" indent="-285750" eaLnBrk="0" hangingPunct="0">
                <a:spcBef>
                  <a:spcPct val="20000"/>
                </a:spcBef>
                <a:buChar char="–"/>
                <a:tabLst>
                  <a:tab pos="269875" algn="l"/>
                </a:tabLst>
                <a:defRPr sz="2800">
                  <a:solidFill>
                    <a:schemeClr val="tx1"/>
                  </a:solidFill>
                  <a:latin typeface="Times New Roman" pitchFamily="18" charset="0"/>
                </a:defRPr>
              </a:lvl2pPr>
              <a:lvl3pPr marL="1143000" indent="-228600" eaLnBrk="0" hangingPunct="0">
                <a:spcBef>
                  <a:spcPct val="20000"/>
                </a:spcBef>
                <a:buChar char="•"/>
                <a:tabLst>
                  <a:tab pos="269875" algn="l"/>
                </a:tabLst>
                <a:defRPr sz="2400">
                  <a:solidFill>
                    <a:schemeClr val="tx1"/>
                  </a:solidFill>
                  <a:latin typeface="Times New Roman" pitchFamily="18" charset="0"/>
                </a:defRPr>
              </a:lvl3pPr>
              <a:lvl4pPr marL="1600200" indent="-228600" eaLnBrk="0" hangingPunct="0">
                <a:spcBef>
                  <a:spcPct val="20000"/>
                </a:spcBef>
                <a:buChar char="–"/>
                <a:tabLst>
                  <a:tab pos="269875" algn="l"/>
                </a:tabLst>
                <a:defRPr sz="2000">
                  <a:solidFill>
                    <a:schemeClr val="tx1"/>
                  </a:solidFill>
                  <a:latin typeface="Times New Roman" pitchFamily="18" charset="0"/>
                </a:defRPr>
              </a:lvl4pPr>
              <a:lvl5pPr marL="2057400" indent="-228600" eaLnBrk="0" hangingPunct="0">
                <a:spcBef>
                  <a:spcPct val="20000"/>
                </a:spcBef>
                <a:buChar char="»"/>
                <a:tabLst>
                  <a:tab pos="269875" algn="l"/>
                </a:tabLst>
                <a:defRPr sz="2000">
                  <a:solidFill>
                    <a:schemeClr val="tx1"/>
                  </a:solidFill>
                  <a:latin typeface="Times New Roman" pitchFamily="18" charset="0"/>
                </a:defRPr>
              </a:lvl5pPr>
              <a:lvl6pPr marL="25146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6pPr>
              <a:lvl7pPr marL="29718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7pPr>
              <a:lvl8pPr marL="34290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8pPr>
              <a:lvl9pPr marL="38862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9pPr>
            </a:lstStyle>
            <a:p>
              <a:pPr algn="just" eaLnBrk="1" hangingPunct="1">
                <a:lnSpc>
                  <a:spcPct val="150000"/>
                </a:lnSpc>
                <a:spcBef>
                  <a:spcPct val="0"/>
                </a:spcBef>
                <a:buFontTx/>
                <a:buNone/>
              </a:pPr>
              <a:r>
                <a:rPr lang="en-AU" altLang="nl-NL" sz="1600">
                  <a:solidFill>
                    <a:srgbClr val="0000FF"/>
                  </a:solidFill>
                  <a:latin typeface="Arial" charset="0"/>
                  <a:cs typeface="Times New Roman" pitchFamily="18" charset="0"/>
                </a:rPr>
                <a:t>€0</a:t>
              </a:r>
              <a:endParaRPr lang="nl-NL" altLang="nl-NL" sz="1600">
                <a:latin typeface="Arial" charset="0"/>
                <a:cs typeface="Times New Roman" pitchFamily="18" charset="0"/>
              </a:endParaRPr>
            </a:p>
          </p:txBody>
        </p:sp>
        <p:grpSp>
          <p:nvGrpSpPr>
            <p:cNvPr id="4113" name="Group 9"/>
            <p:cNvGrpSpPr>
              <a:grpSpLocks/>
            </p:cNvGrpSpPr>
            <p:nvPr/>
          </p:nvGrpSpPr>
          <p:grpSpPr bwMode="auto">
            <a:xfrm>
              <a:off x="4295240" y="5321733"/>
              <a:ext cx="652541" cy="482760"/>
              <a:chOff x="0" y="0"/>
              <a:chExt cx="396240" cy="219075"/>
            </a:xfrm>
          </p:grpSpPr>
          <p:sp>
            <p:nvSpPr>
              <p:cNvPr id="12" name="Freeform 11"/>
              <p:cNvSpPr/>
              <p:nvPr/>
            </p:nvSpPr>
            <p:spPr>
              <a:xfrm>
                <a:off x="-422" y="229"/>
                <a:ext cx="396275" cy="112433"/>
              </a:xfrm>
              <a:custGeom>
                <a:avLst/>
                <a:gdLst>
                  <a:gd name="connsiteX0" fmla="*/ 0 w 967740"/>
                  <a:gd name="connsiteY0" fmla="*/ 289560 h 289560"/>
                  <a:gd name="connsiteX1" fmla="*/ 182880 w 967740"/>
                  <a:gd name="connsiteY1" fmla="*/ 0 h 289560"/>
                  <a:gd name="connsiteX2" fmla="*/ 967740 w 967740"/>
                  <a:gd name="connsiteY2" fmla="*/ 22860 h 289560"/>
                  <a:gd name="connsiteX0" fmla="*/ 0 w 967740"/>
                  <a:gd name="connsiteY0" fmla="*/ 293466 h 293466"/>
                  <a:gd name="connsiteX1" fmla="*/ 182880 w 967740"/>
                  <a:gd name="connsiteY1" fmla="*/ 3906 h 293466"/>
                  <a:gd name="connsiteX2" fmla="*/ 967740 w 967740"/>
                  <a:gd name="connsiteY2" fmla="*/ 2001 h 293466"/>
                  <a:gd name="connsiteX0" fmla="*/ 0 w 967740"/>
                  <a:gd name="connsiteY0" fmla="*/ 289560 h 289560"/>
                  <a:gd name="connsiteX1" fmla="*/ 182880 w 967740"/>
                  <a:gd name="connsiteY1" fmla="*/ 0 h 289560"/>
                  <a:gd name="connsiteX2" fmla="*/ 967740 w 967740"/>
                  <a:gd name="connsiteY2" fmla="*/ 5718 h 289560"/>
                  <a:gd name="connsiteX0" fmla="*/ 0 w 967740"/>
                  <a:gd name="connsiteY0" fmla="*/ 291759 h 291759"/>
                  <a:gd name="connsiteX1" fmla="*/ 182880 w 967740"/>
                  <a:gd name="connsiteY1" fmla="*/ 2199 h 291759"/>
                  <a:gd name="connsiteX2" fmla="*/ 967740 w 967740"/>
                  <a:gd name="connsiteY2" fmla="*/ 2199 h 291759"/>
                  <a:gd name="connsiteX0" fmla="*/ 0 w 979170"/>
                  <a:gd name="connsiteY0" fmla="*/ 293732 h 293732"/>
                  <a:gd name="connsiteX1" fmla="*/ 182880 w 979170"/>
                  <a:gd name="connsiteY1" fmla="*/ 4172 h 293732"/>
                  <a:gd name="connsiteX2" fmla="*/ 979170 w 979170"/>
                  <a:gd name="connsiteY2" fmla="*/ 1973 h 293732"/>
                  <a:gd name="connsiteX0" fmla="*/ 0 w 979170"/>
                  <a:gd name="connsiteY0" fmla="*/ 294213 h 294213"/>
                  <a:gd name="connsiteX1" fmla="*/ 192405 w 979170"/>
                  <a:gd name="connsiteY1" fmla="*/ 481 h 294213"/>
                  <a:gd name="connsiteX2" fmla="*/ 979170 w 979170"/>
                  <a:gd name="connsiteY2" fmla="*/ 2454 h 294213"/>
                  <a:gd name="connsiteX0" fmla="*/ 0 w 769984"/>
                  <a:gd name="connsiteY0" fmla="*/ 296358 h 296358"/>
                  <a:gd name="connsiteX1" fmla="*/ 192405 w 769984"/>
                  <a:gd name="connsiteY1" fmla="*/ 2626 h 296358"/>
                  <a:gd name="connsiteX2" fmla="*/ 769984 w 769984"/>
                  <a:gd name="connsiteY2" fmla="*/ 2145 h 296358"/>
                  <a:gd name="connsiteX0" fmla="*/ 0 w 769984"/>
                  <a:gd name="connsiteY0" fmla="*/ 298293 h 298293"/>
                  <a:gd name="connsiteX1" fmla="*/ 192405 w 769984"/>
                  <a:gd name="connsiteY1" fmla="*/ 4561 h 298293"/>
                  <a:gd name="connsiteX2" fmla="*/ 769984 w 769984"/>
                  <a:gd name="connsiteY2" fmla="*/ 1935 h 298293"/>
                  <a:gd name="connsiteX0" fmla="*/ 0 w 889759"/>
                  <a:gd name="connsiteY0" fmla="*/ 293731 h 293731"/>
                  <a:gd name="connsiteX1" fmla="*/ 192405 w 889759"/>
                  <a:gd name="connsiteY1" fmla="*/ -1 h 293731"/>
                  <a:gd name="connsiteX2" fmla="*/ 889759 w 889759"/>
                  <a:gd name="connsiteY2" fmla="*/ 18561 h 293731"/>
                  <a:gd name="connsiteX0" fmla="*/ 0 w 889759"/>
                  <a:gd name="connsiteY0" fmla="*/ 293732 h 293732"/>
                  <a:gd name="connsiteX1" fmla="*/ 192405 w 889759"/>
                  <a:gd name="connsiteY1" fmla="*/ 0 h 293732"/>
                  <a:gd name="connsiteX2" fmla="*/ 889759 w 889759"/>
                  <a:gd name="connsiteY2" fmla="*/ 1 h 293732"/>
                </a:gdLst>
                <a:ahLst/>
                <a:cxnLst>
                  <a:cxn ang="0">
                    <a:pos x="connsiteX0" y="connsiteY0"/>
                  </a:cxn>
                  <a:cxn ang="0">
                    <a:pos x="connsiteX1" y="connsiteY1"/>
                  </a:cxn>
                  <a:cxn ang="0">
                    <a:pos x="connsiteX2" y="connsiteY2"/>
                  </a:cxn>
                </a:cxnLst>
                <a:rect l="l" t="t" r="r" b="b"/>
                <a:pathLst>
                  <a:path w="889759" h="293732">
                    <a:moveTo>
                      <a:pt x="0" y="293732"/>
                    </a:moveTo>
                    <a:lnTo>
                      <a:pt x="192405" y="0"/>
                    </a:lnTo>
                    <a:lnTo>
                      <a:pt x="889759" y="1"/>
                    </a:lnTo>
                  </a:path>
                </a:pathLst>
              </a:custGeom>
              <a:no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defRPr/>
                </a:pPr>
                <a:endParaRPr lang="nl-NL"/>
              </a:p>
            </p:txBody>
          </p:sp>
          <p:sp>
            <p:nvSpPr>
              <p:cNvPr id="13" name="Freeform 12"/>
              <p:cNvSpPr/>
              <p:nvPr/>
            </p:nvSpPr>
            <p:spPr>
              <a:xfrm flipV="1">
                <a:off x="-422" y="106896"/>
                <a:ext cx="396275" cy="112433"/>
              </a:xfrm>
              <a:custGeom>
                <a:avLst/>
                <a:gdLst>
                  <a:gd name="connsiteX0" fmla="*/ 0 w 967740"/>
                  <a:gd name="connsiteY0" fmla="*/ 289560 h 289560"/>
                  <a:gd name="connsiteX1" fmla="*/ 182880 w 967740"/>
                  <a:gd name="connsiteY1" fmla="*/ 0 h 289560"/>
                  <a:gd name="connsiteX2" fmla="*/ 967740 w 967740"/>
                  <a:gd name="connsiteY2" fmla="*/ 22860 h 289560"/>
                  <a:gd name="connsiteX0" fmla="*/ 0 w 967740"/>
                  <a:gd name="connsiteY0" fmla="*/ 293466 h 293466"/>
                  <a:gd name="connsiteX1" fmla="*/ 182880 w 967740"/>
                  <a:gd name="connsiteY1" fmla="*/ 3906 h 293466"/>
                  <a:gd name="connsiteX2" fmla="*/ 967740 w 967740"/>
                  <a:gd name="connsiteY2" fmla="*/ 2001 h 293466"/>
                  <a:gd name="connsiteX0" fmla="*/ 0 w 967740"/>
                  <a:gd name="connsiteY0" fmla="*/ 289560 h 289560"/>
                  <a:gd name="connsiteX1" fmla="*/ 182880 w 967740"/>
                  <a:gd name="connsiteY1" fmla="*/ 0 h 289560"/>
                  <a:gd name="connsiteX2" fmla="*/ 967740 w 967740"/>
                  <a:gd name="connsiteY2" fmla="*/ 5718 h 289560"/>
                  <a:gd name="connsiteX0" fmla="*/ 0 w 967740"/>
                  <a:gd name="connsiteY0" fmla="*/ 291759 h 291759"/>
                  <a:gd name="connsiteX1" fmla="*/ 182880 w 967740"/>
                  <a:gd name="connsiteY1" fmla="*/ 2199 h 291759"/>
                  <a:gd name="connsiteX2" fmla="*/ 967740 w 967740"/>
                  <a:gd name="connsiteY2" fmla="*/ 2199 h 291759"/>
                  <a:gd name="connsiteX0" fmla="*/ 0 w 979170"/>
                  <a:gd name="connsiteY0" fmla="*/ 293732 h 293732"/>
                  <a:gd name="connsiteX1" fmla="*/ 182880 w 979170"/>
                  <a:gd name="connsiteY1" fmla="*/ 4172 h 293732"/>
                  <a:gd name="connsiteX2" fmla="*/ 979170 w 979170"/>
                  <a:gd name="connsiteY2" fmla="*/ 1973 h 293732"/>
                  <a:gd name="connsiteX0" fmla="*/ 0 w 979170"/>
                  <a:gd name="connsiteY0" fmla="*/ 294213 h 294213"/>
                  <a:gd name="connsiteX1" fmla="*/ 192405 w 979170"/>
                  <a:gd name="connsiteY1" fmla="*/ 481 h 294213"/>
                  <a:gd name="connsiteX2" fmla="*/ 979170 w 979170"/>
                  <a:gd name="connsiteY2" fmla="*/ 2454 h 294213"/>
                  <a:gd name="connsiteX0" fmla="*/ 0 w 769984"/>
                  <a:gd name="connsiteY0" fmla="*/ 296358 h 296358"/>
                  <a:gd name="connsiteX1" fmla="*/ 192405 w 769984"/>
                  <a:gd name="connsiteY1" fmla="*/ 2626 h 296358"/>
                  <a:gd name="connsiteX2" fmla="*/ 769984 w 769984"/>
                  <a:gd name="connsiteY2" fmla="*/ 2145 h 296358"/>
                  <a:gd name="connsiteX0" fmla="*/ 0 w 769984"/>
                  <a:gd name="connsiteY0" fmla="*/ 298293 h 298293"/>
                  <a:gd name="connsiteX1" fmla="*/ 192405 w 769984"/>
                  <a:gd name="connsiteY1" fmla="*/ 4561 h 298293"/>
                  <a:gd name="connsiteX2" fmla="*/ 769984 w 769984"/>
                  <a:gd name="connsiteY2" fmla="*/ 1935 h 298293"/>
                  <a:gd name="connsiteX0" fmla="*/ 0 w 889759"/>
                  <a:gd name="connsiteY0" fmla="*/ 293731 h 293731"/>
                  <a:gd name="connsiteX1" fmla="*/ 192405 w 889759"/>
                  <a:gd name="connsiteY1" fmla="*/ -1 h 293731"/>
                  <a:gd name="connsiteX2" fmla="*/ 889759 w 889759"/>
                  <a:gd name="connsiteY2" fmla="*/ 18561 h 293731"/>
                  <a:gd name="connsiteX0" fmla="*/ 0 w 889759"/>
                  <a:gd name="connsiteY0" fmla="*/ 293732 h 293732"/>
                  <a:gd name="connsiteX1" fmla="*/ 192405 w 889759"/>
                  <a:gd name="connsiteY1" fmla="*/ 0 h 293732"/>
                  <a:gd name="connsiteX2" fmla="*/ 889759 w 889759"/>
                  <a:gd name="connsiteY2" fmla="*/ 1 h 293732"/>
                </a:gdLst>
                <a:ahLst/>
                <a:cxnLst>
                  <a:cxn ang="0">
                    <a:pos x="connsiteX0" y="connsiteY0"/>
                  </a:cxn>
                  <a:cxn ang="0">
                    <a:pos x="connsiteX1" y="connsiteY1"/>
                  </a:cxn>
                  <a:cxn ang="0">
                    <a:pos x="connsiteX2" y="connsiteY2"/>
                  </a:cxn>
                </a:cxnLst>
                <a:rect l="l" t="t" r="r" b="b"/>
                <a:pathLst>
                  <a:path w="889759" h="293732">
                    <a:moveTo>
                      <a:pt x="0" y="293732"/>
                    </a:moveTo>
                    <a:lnTo>
                      <a:pt x="192405" y="0"/>
                    </a:lnTo>
                    <a:lnTo>
                      <a:pt x="889759" y="1"/>
                    </a:lnTo>
                  </a:path>
                </a:pathLst>
              </a:custGeom>
              <a:no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defRPr/>
                </a:pPr>
                <a:endParaRPr lang="nl-NL"/>
              </a:p>
            </p:txBody>
          </p:sp>
        </p:grpSp>
        <p:sp>
          <p:nvSpPr>
            <p:cNvPr id="11" name="Oval 10"/>
            <p:cNvSpPr/>
            <p:nvPr/>
          </p:nvSpPr>
          <p:spPr>
            <a:xfrm>
              <a:off x="4253261" y="5447705"/>
              <a:ext cx="252465" cy="252525"/>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defRPr/>
              </a:pPr>
              <a:endParaRPr lang="nl-NL"/>
            </a:p>
          </p:txBody>
        </p:sp>
        <p:sp>
          <p:nvSpPr>
            <p:cNvPr id="4115" name="Text Box 124"/>
            <p:cNvSpPr txBox="1">
              <a:spLocks noChangeArrowheads="1"/>
            </p:cNvSpPr>
            <p:nvPr/>
          </p:nvSpPr>
          <p:spPr bwMode="auto">
            <a:xfrm>
              <a:off x="4395585" y="5652961"/>
              <a:ext cx="621290" cy="398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tabLst>
                  <a:tab pos="269875" algn="l"/>
                </a:tabLst>
                <a:defRPr sz="3200">
                  <a:solidFill>
                    <a:schemeClr val="tx1"/>
                  </a:solidFill>
                  <a:latin typeface="Times New Roman" pitchFamily="18" charset="0"/>
                </a:defRPr>
              </a:lvl1pPr>
              <a:lvl2pPr marL="742950" indent="-285750" eaLnBrk="0" hangingPunct="0">
                <a:spcBef>
                  <a:spcPct val="20000"/>
                </a:spcBef>
                <a:buChar char="–"/>
                <a:tabLst>
                  <a:tab pos="269875" algn="l"/>
                </a:tabLst>
                <a:defRPr sz="2800">
                  <a:solidFill>
                    <a:schemeClr val="tx1"/>
                  </a:solidFill>
                  <a:latin typeface="Times New Roman" pitchFamily="18" charset="0"/>
                </a:defRPr>
              </a:lvl2pPr>
              <a:lvl3pPr marL="1143000" indent="-228600" eaLnBrk="0" hangingPunct="0">
                <a:spcBef>
                  <a:spcPct val="20000"/>
                </a:spcBef>
                <a:buChar char="•"/>
                <a:tabLst>
                  <a:tab pos="269875" algn="l"/>
                </a:tabLst>
                <a:defRPr sz="2400">
                  <a:solidFill>
                    <a:schemeClr val="tx1"/>
                  </a:solidFill>
                  <a:latin typeface="Times New Roman" pitchFamily="18" charset="0"/>
                </a:defRPr>
              </a:lvl3pPr>
              <a:lvl4pPr marL="1600200" indent="-228600" eaLnBrk="0" hangingPunct="0">
                <a:spcBef>
                  <a:spcPct val="20000"/>
                </a:spcBef>
                <a:buChar char="–"/>
                <a:tabLst>
                  <a:tab pos="269875" algn="l"/>
                </a:tabLst>
                <a:defRPr sz="2000">
                  <a:solidFill>
                    <a:schemeClr val="tx1"/>
                  </a:solidFill>
                  <a:latin typeface="Times New Roman" pitchFamily="18" charset="0"/>
                </a:defRPr>
              </a:lvl4pPr>
              <a:lvl5pPr marL="2057400" indent="-228600" eaLnBrk="0" hangingPunct="0">
                <a:spcBef>
                  <a:spcPct val="20000"/>
                </a:spcBef>
                <a:buChar char="»"/>
                <a:tabLst>
                  <a:tab pos="269875" algn="l"/>
                </a:tabLst>
                <a:defRPr sz="2000">
                  <a:solidFill>
                    <a:schemeClr val="tx1"/>
                  </a:solidFill>
                  <a:latin typeface="Times New Roman" pitchFamily="18" charset="0"/>
                </a:defRPr>
              </a:lvl5pPr>
              <a:lvl6pPr marL="25146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6pPr>
              <a:lvl7pPr marL="29718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7pPr>
              <a:lvl8pPr marL="34290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8pPr>
              <a:lvl9pPr marL="38862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9pPr>
            </a:lstStyle>
            <a:p>
              <a:pPr algn="just" eaLnBrk="1" hangingPunct="1">
                <a:lnSpc>
                  <a:spcPct val="150000"/>
                </a:lnSpc>
                <a:spcBef>
                  <a:spcPct val="0"/>
                </a:spcBef>
                <a:buFontTx/>
                <a:buNone/>
              </a:pPr>
              <a:r>
                <a:rPr lang="en-AU" altLang="nl-NL" sz="1600">
                  <a:solidFill>
                    <a:srgbClr val="0000FF"/>
                  </a:solidFill>
                  <a:latin typeface="Arial" charset="0"/>
                  <a:cs typeface="Times New Roman" pitchFamily="18" charset="0"/>
                </a:rPr>
                <a:t>0.69</a:t>
              </a:r>
              <a:endParaRPr lang="nl-NL" altLang="nl-NL" sz="1600">
                <a:latin typeface="Arial" charset="0"/>
                <a:cs typeface="Times New Roman" pitchFamily="18" charset="0"/>
              </a:endParaRPr>
            </a:p>
          </p:txBody>
        </p:sp>
      </p:grpSp>
      <p:grpSp>
        <p:nvGrpSpPr>
          <p:cNvPr id="4105" name="Group 1"/>
          <p:cNvGrpSpPr>
            <a:grpSpLocks/>
          </p:cNvGrpSpPr>
          <p:nvPr/>
        </p:nvGrpSpPr>
        <p:grpSpPr bwMode="auto">
          <a:xfrm>
            <a:off x="1695450" y="7256463"/>
            <a:ext cx="592138" cy="1016000"/>
            <a:chOff x="1076467" y="7257219"/>
            <a:chExt cx="591083" cy="1015306"/>
          </a:xfrm>
        </p:grpSpPr>
        <p:sp>
          <p:nvSpPr>
            <p:cNvPr id="4108" name="Text Box 124"/>
            <p:cNvSpPr txBox="1">
              <a:spLocks noChangeArrowheads="1"/>
            </p:cNvSpPr>
            <p:nvPr/>
          </p:nvSpPr>
          <p:spPr bwMode="auto">
            <a:xfrm>
              <a:off x="1076467" y="7257219"/>
              <a:ext cx="591083" cy="469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tabLst>
                  <a:tab pos="269875" algn="l"/>
                </a:tabLst>
                <a:defRPr sz="3200">
                  <a:solidFill>
                    <a:schemeClr val="tx1"/>
                  </a:solidFill>
                  <a:latin typeface="Times New Roman" pitchFamily="18" charset="0"/>
                </a:defRPr>
              </a:lvl1pPr>
              <a:lvl2pPr marL="742950" indent="-285750" eaLnBrk="0" hangingPunct="0">
                <a:spcBef>
                  <a:spcPct val="20000"/>
                </a:spcBef>
                <a:buChar char="–"/>
                <a:tabLst>
                  <a:tab pos="269875" algn="l"/>
                </a:tabLst>
                <a:defRPr sz="2800">
                  <a:solidFill>
                    <a:schemeClr val="tx1"/>
                  </a:solidFill>
                  <a:latin typeface="Times New Roman" pitchFamily="18" charset="0"/>
                </a:defRPr>
              </a:lvl2pPr>
              <a:lvl3pPr marL="1143000" indent="-228600" eaLnBrk="0" hangingPunct="0">
                <a:spcBef>
                  <a:spcPct val="20000"/>
                </a:spcBef>
                <a:buChar char="•"/>
                <a:tabLst>
                  <a:tab pos="269875" algn="l"/>
                </a:tabLst>
                <a:defRPr sz="2400">
                  <a:solidFill>
                    <a:schemeClr val="tx1"/>
                  </a:solidFill>
                  <a:latin typeface="Times New Roman" pitchFamily="18" charset="0"/>
                </a:defRPr>
              </a:lvl3pPr>
              <a:lvl4pPr marL="1600200" indent="-228600" eaLnBrk="0" hangingPunct="0">
                <a:spcBef>
                  <a:spcPct val="20000"/>
                </a:spcBef>
                <a:buChar char="–"/>
                <a:tabLst>
                  <a:tab pos="269875" algn="l"/>
                </a:tabLst>
                <a:defRPr sz="2000">
                  <a:solidFill>
                    <a:schemeClr val="tx1"/>
                  </a:solidFill>
                  <a:latin typeface="Times New Roman" pitchFamily="18" charset="0"/>
                </a:defRPr>
              </a:lvl4pPr>
              <a:lvl5pPr marL="2057400" indent="-228600" eaLnBrk="0" hangingPunct="0">
                <a:spcBef>
                  <a:spcPct val="20000"/>
                </a:spcBef>
                <a:buChar char="»"/>
                <a:tabLst>
                  <a:tab pos="269875" algn="l"/>
                </a:tabLst>
                <a:defRPr sz="2000">
                  <a:solidFill>
                    <a:schemeClr val="tx1"/>
                  </a:solidFill>
                  <a:latin typeface="Times New Roman" pitchFamily="18" charset="0"/>
                </a:defRPr>
              </a:lvl5pPr>
              <a:lvl6pPr marL="25146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6pPr>
              <a:lvl7pPr marL="29718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7pPr>
              <a:lvl8pPr marL="34290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8pPr>
              <a:lvl9pPr marL="38862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9pPr>
            </a:lstStyle>
            <a:p>
              <a:pPr algn="just" eaLnBrk="1" hangingPunct="1">
                <a:lnSpc>
                  <a:spcPct val="150000"/>
                </a:lnSpc>
                <a:spcBef>
                  <a:spcPct val="0"/>
                </a:spcBef>
                <a:buFontTx/>
                <a:buNone/>
              </a:pPr>
              <a:r>
                <a:rPr lang="en-AU" altLang="nl-NL" sz="1600">
                  <a:solidFill>
                    <a:srgbClr val="0000FF"/>
                  </a:solidFill>
                  <a:latin typeface="Arial" charset="0"/>
                  <a:cs typeface="Times New Roman" pitchFamily="18" charset="0"/>
                </a:rPr>
                <a:t>€16</a:t>
              </a:r>
              <a:endParaRPr lang="nl-NL" altLang="nl-NL" sz="1600">
                <a:latin typeface="Arial" charset="0"/>
                <a:cs typeface="Times New Roman" pitchFamily="18" charset="0"/>
              </a:endParaRPr>
            </a:p>
          </p:txBody>
        </p:sp>
        <p:sp>
          <p:nvSpPr>
            <p:cNvPr id="4109" name="Text Box 124"/>
            <p:cNvSpPr txBox="1">
              <a:spLocks noChangeArrowheads="1"/>
            </p:cNvSpPr>
            <p:nvPr/>
          </p:nvSpPr>
          <p:spPr bwMode="auto">
            <a:xfrm>
              <a:off x="1093254" y="7739696"/>
              <a:ext cx="574296" cy="532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tabLst>
                  <a:tab pos="269875" algn="l"/>
                </a:tabLst>
                <a:defRPr sz="3200">
                  <a:solidFill>
                    <a:schemeClr val="tx1"/>
                  </a:solidFill>
                  <a:latin typeface="Times New Roman" pitchFamily="18" charset="0"/>
                </a:defRPr>
              </a:lvl1pPr>
              <a:lvl2pPr marL="742950" indent="-285750" eaLnBrk="0" hangingPunct="0">
                <a:spcBef>
                  <a:spcPct val="20000"/>
                </a:spcBef>
                <a:buChar char="–"/>
                <a:tabLst>
                  <a:tab pos="269875" algn="l"/>
                </a:tabLst>
                <a:defRPr sz="2800">
                  <a:solidFill>
                    <a:schemeClr val="tx1"/>
                  </a:solidFill>
                  <a:latin typeface="Times New Roman" pitchFamily="18" charset="0"/>
                </a:defRPr>
              </a:lvl2pPr>
              <a:lvl3pPr marL="1143000" indent="-228600" eaLnBrk="0" hangingPunct="0">
                <a:spcBef>
                  <a:spcPct val="20000"/>
                </a:spcBef>
                <a:buChar char="•"/>
                <a:tabLst>
                  <a:tab pos="269875" algn="l"/>
                </a:tabLst>
                <a:defRPr sz="2400">
                  <a:solidFill>
                    <a:schemeClr val="tx1"/>
                  </a:solidFill>
                  <a:latin typeface="Times New Roman" pitchFamily="18" charset="0"/>
                </a:defRPr>
              </a:lvl3pPr>
              <a:lvl4pPr marL="1600200" indent="-228600" eaLnBrk="0" hangingPunct="0">
                <a:spcBef>
                  <a:spcPct val="20000"/>
                </a:spcBef>
                <a:buChar char="–"/>
                <a:tabLst>
                  <a:tab pos="269875" algn="l"/>
                </a:tabLst>
                <a:defRPr sz="2000">
                  <a:solidFill>
                    <a:schemeClr val="tx1"/>
                  </a:solidFill>
                  <a:latin typeface="Times New Roman" pitchFamily="18" charset="0"/>
                </a:defRPr>
              </a:lvl4pPr>
              <a:lvl5pPr marL="2057400" indent="-228600" eaLnBrk="0" hangingPunct="0">
                <a:spcBef>
                  <a:spcPct val="20000"/>
                </a:spcBef>
                <a:buChar char="»"/>
                <a:tabLst>
                  <a:tab pos="269875" algn="l"/>
                </a:tabLst>
                <a:defRPr sz="2000">
                  <a:solidFill>
                    <a:schemeClr val="tx1"/>
                  </a:solidFill>
                  <a:latin typeface="Times New Roman" pitchFamily="18" charset="0"/>
                </a:defRPr>
              </a:lvl5pPr>
              <a:lvl6pPr marL="25146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6pPr>
              <a:lvl7pPr marL="29718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7pPr>
              <a:lvl8pPr marL="34290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8pPr>
              <a:lvl9pPr marL="3886200" indent="-228600" eaLnBrk="0" fontAlgn="base" hangingPunct="0">
                <a:spcBef>
                  <a:spcPct val="20000"/>
                </a:spcBef>
                <a:spcAft>
                  <a:spcPct val="0"/>
                </a:spcAft>
                <a:buChar char="»"/>
                <a:tabLst>
                  <a:tab pos="269875" algn="l"/>
                </a:tabLst>
                <a:defRPr sz="2000">
                  <a:solidFill>
                    <a:schemeClr val="tx1"/>
                  </a:solidFill>
                  <a:latin typeface="Times New Roman" pitchFamily="18" charset="0"/>
                </a:defRPr>
              </a:lvl9pPr>
            </a:lstStyle>
            <a:p>
              <a:pPr algn="just" eaLnBrk="1" hangingPunct="1">
                <a:lnSpc>
                  <a:spcPct val="150000"/>
                </a:lnSpc>
                <a:spcBef>
                  <a:spcPct val="0"/>
                </a:spcBef>
                <a:buFontTx/>
                <a:buNone/>
              </a:pPr>
              <a:r>
                <a:rPr lang="en-AU" altLang="nl-NL" sz="1600">
                  <a:solidFill>
                    <a:srgbClr val="0000FF"/>
                  </a:solidFill>
                  <a:latin typeface="Arial" charset="0"/>
                  <a:cs typeface="Times New Roman" pitchFamily="18" charset="0"/>
                </a:rPr>
                <a:t>€0</a:t>
              </a:r>
              <a:endParaRPr lang="nl-NL" altLang="nl-NL" sz="1600">
                <a:latin typeface="Arial" charset="0"/>
                <a:cs typeface="Times New Roman" pitchFamily="18" charset="0"/>
              </a:endParaRPr>
            </a:p>
          </p:txBody>
        </p:sp>
      </p:grpSp>
      <p:sp>
        <p:nvSpPr>
          <p:cNvPr id="21" name="Freeform 20"/>
          <p:cNvSpPr/>
          <p:nvPr/>
        </p:nvSpPr>
        <p:spPr bwMode="auto">
          <a:xfrm>
            <a:off x="449263" y="7497763"/>
            <a:ext cx="1274762" cy="255587"/>
          </a:xfrm>
          <a:custGeom>
            <a:avLst/>
            <a:gdLst>
              <a:gd name="connsiteX0" fmla="*/ 0 w 967740"/>
              <a:gd name="connsiteY0" fmla="*/ 289560 h 289560"/>
              <a:gd name="connsiteX1" fmla="*/ 182880 w 967740"/>
              <a:gd name="connsiteY1" fmla="*/ 0 h 289560"/>
              <a:gd name="connsiteX2" fmla="*/ 967740 w 967740"/>
              <a:gd name="connsiteY2" fmla="*/ 22860 h 289560"/>
              <a:gd name="connsiteX0" fmla="*/ 0 w 967740"/>
              <a:gd name="connsiteY0" fmla="*/ 293466 h 293466"/>
              <a:gd name="connsiteX1" fmla="*/ 182880 w 967740"/>
              <a:gd name="connsiteY1" fmla="*/ 3906 h 293466"/>
              <a:gd name="connsiteX2" fmla="*/ 967740 w 967740"/>
              <a:gd name="connsiteY2" fmla="*/ 2001 h 293466"/>
              <a:gd name="connsiteX0" fmla="*/ 0 w 967740"/>
              <a:gd name="connsiteY0" fmla="*/ 289560 h 289560"/>
              <a:gd name="connsiteX1" fmla="*/ 182880 w 967740"/>
              <a:gd name="connsiteY1" fmla="*/ 0 h 289560"/>
              <a:gd name="connsiteX2" fmla="*/ 967740 w 967740"/>
              <a:gd name="connsiteY2" fmla="*/ 5718 h 289560"/>
              <a:gd name="connsiteX0" fmla="*/ 0 w 967740"/>
              <a:gd name="connsiteY0" fmla="*/ 291759 h 291759"/>
              <a:gd name="connsiteX1" fmla="*/ 182880 w 967740"/>
              <a:gd name="connsiteY1" fmla="*/ 2199 h 291759"/>
              <a:gd name="connsiteX2" fmla="*/ 967740 w 967740"/>
              <a:gd name="connsiteY2" fmla="*/ 2199 h 291759"/>
              <a:gd name="connsiteX0" fmla="*/ 0 w 979170"/>
              <a:gd name="connsiteY0" fmla="*/ 293732 h 293732"/>
              <a:gd name="connsiteX1" fmla="*/ 182880 w 979170"/>
              <a:gd name="connsiteY1" fmla="*/ 4172 h 293732"/>
              <a:gd name="connsiteX2" fmla="*/ 979170 w 979170"/>
              <a:gd name="connsiteY2" fmla="*/ 1973 h 293732"/>
              <a:gd name="connsiteX0" fmla="*/ 0 w 979170"/>
              <a:gd name="connsiteY0" fmla="*/ 294213 h 294213"/>
              <a:gd name="connsiteX1" fmla="*/ 192405 w 979170"/>
              <a:gd name="connsiteY1" fmla="*/ 481 h 294213"/>
              <a:gd name="connsiteX2" fmla="*/ 979170 w 979170"/>
              <a:gd name="connsiteY2" fmla="*/ 2454 h 294213"/>
              <a:gd name="connsiteX0" fmla="*/ 0 w 769984"/>
              <a:gd name="connsiteY0" fmla="*/ 296358 h 296358"/>
              <a:gd name="connsiteX1" fmla="*/ 192405 w 769984"/>
              <a:gd name="connsiteY1" fmla="*/ 2626 h 296358"/>
              <a:gd name="connsiteX2" fmla="*/ 769984 w 769984"/>
              <a:gd name="connsiteY2" fmla="*/ 2145 h 296358"/>
              <a:gd name="connsiteX0" fmla="*/ 0 w 769984"/>
              <a:gd name="connsiteY0" fmla="*/ 298293 h 298293"/>
              <a:gd name="connsiteX1" fmla="*/ 192405 w 769984"/>
              <a:gd name="connsiteY1" fmla="*/ 4561 h 298293"/>
              <a:gd name="connsiteX2" fmla="*/ 769984 w 769984"/>
              <a:gd name="connsiteY2" fmla="*/ 1935 h 298293"/>
              <a:gd name="connsiteX0" fmla="*/ 0 w 889759"/>
              <a:gd name="connsiteY0" fmla="*/ 293731 h 293731"/>
              <a:gd name="connsiteX1" fmla="*/ 192405 w 889759"/>
              <a:gd name="connsiteY1" fmla="*/ -1 h 293731"/>
              <a:gd name="connsiteX2" fmla="*/ 889759 w 889759"/>
              <a:gd name="connsiteY2" fmla="*/ 18561 h 293731"/>
              <a:gd name="connsiteX0" fmla="*/ 0 w 889759"/>
              <a:gd name="connsiteY0" fmla="*/ 293732 h 293732"/>
              <a:gd name="connsiteX1" fmla="*/ 192405 w 889759"/>
              <a:gd name="connsiteY1" fmla="*/ 0 h 293732"/>
              <a:gd name="connsiteX2" fmla="*/ 889759 w 889759"/>
              <a:gd name="connsiteY2" fmla="*/ 1 h 293732"/>
              <a:gd name="connsiteX0" fmla="*/ 0 w 1736652"/>
              <a:gd name="connsiteY0" fmla="*/ 302769 h 302769"/>
              <a:gd name="connsiteX1" fmla="*/ 192405 w 1736652"/>
              <a:gd name="connsiteY1" fmla="*/ 9037 h 302769"/>
              <a:gd name="connsiteX2" fmla="*/ 1736652 w 1736652"/>
              <a:gd name="connsiteY2" fmla="*/ 0 h 302769"/>
            </a:gdLst>
            <a:ahLst/>
            <a:cxnLst>
              <a:cxn ang="0">
                <a:pos x="connsiteX0" y="connsiteY0"/>
              </a:cxn>
              <a:cxn ang="0">
                <a:pos x="connsiteX1" y="connsiteY1"/>
              </a:cxn>
              <a:cxn ang="0">
                <a:pos x="connsiteX2" y="connsiteY2"/>
              </a:cxn>
            </a:cxnLst>
            <a:rect l="l" t="t" r="r" b="b"/>
            <a:pathLst>
              <a:path w="1736652" h="302769">
                <a:moveTo>
                  <a:pt x="0" y="302769"/>
                </a:moveTo>
                <a:lnTo>
                  <a:pt x="192405" y="9037"/>
                </a:lnTo>
                <a:lnTo>
                  <a:pt x="1736652" y="0"/>
                </a:lnTo>
              </a:path>
            </a:pathLst>
          </a:custGeom>
          <a:no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defRPr/>
            </a:pPr>
            <a:endParaRPr lang="nl-NL"/>
          </a:p>
        </p:txBody>
      </p:sp>
      <p:sp>
        <p:nvSpPr>
          <p:cNvPr id="19" name="Oval 18"/>
          <p:cNvSpPr/>
          <p:nvPr/>
        </p:nvSpPr>
        <p:spPr bwMode="auto">
          <a:xfrm>
            <a:off x="407988" y="7631113"/>
            <a:ext cx="252412" cy="252412"/>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defRPr/>
            </a:pPr>
            <a:endParaRPr lang="nl-NL"/>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0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166">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166">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166">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166">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4166">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4166">
                                            <p:txEl>
                                              <p:pRg st="8" end="8"/>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4166">
                                            <p:txEl>
                                              <p:pRg st="12" end="12"/>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4166">
                                            <p:txEl>
                                              <p:pRg st="13" end="13"/>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4166">
                                            <p:txEl>
                                              <p:pRg st="14" end="14"/>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4166">
                                            <p:txEl>
                                              <p:pRg st="15" end="15"/>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4166">
                                            <p:txEl>
                                              <p:pRg st="20" end="2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 Box 29"/>
          <p:cNvSpPr txBox="1">
            <a:spLocks noChangeArrowheads="1"/>
          </p:cNvSpPr>
          <p:nvPr/>
        </p:nvSpPr>
        <p:spPr bwMode="auto">
          <a:xfrm>
            <a:off x="315005" y="407988"/>
            <a:ext cx="6126162"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nl-NL">
                <a:latin typeface="Arial" charset="0"/>
              </a:rPr>
              <a:t>How you give instructions to us</a:t>
            </a:r>
            <a:endParaRPr lang="en-US" altLang="nl-NL" sz="2400">
              <a:latin typeface="Arial" charset="0"/>
            </a:endParaRPr>
          </a:p>
        </p:txBody>
      </p:sp>
      <p:sp>
        <p:nvSpPr>
          <p:cNvPr id="3075" name="Text Box 4"/>
          <p:cNvSpPr txBox="1">
            <a:spLocks noChangeArrowheads="1"/>
          </p:cNvSpPr>
          <p:nvPr/>
        </p:nvSpPr>
        <p:spPr bwMode="auto">
          <a:xfrm>
            <a:off x="6529388" y="76200"/>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50000"/>
              </a:spcBef>
              <a:buFontTx/>
              <a:buNone/>
            </a:pPr>
            <a:fld id="{A0FB9B52-59CE-49E5-B057-B21D257AD6BC}" type="slidenum">
              <a:rPr lang="en-US" altLang="nl-NL" sz="1600"/>
              <a:pPr>
                <a:spcBef>
                  <a:spcPct val="50000"/>
                </a:spcBef>
                <a:buFontTx/>
                <a:buNone/>
              </a:pPr>
              <a:t>4</a:t>
            </a:fld>
            <a:endParaRPr lang="en-US" altLang="nl-NL" sz="1600"/>
          </a:p>
        </p:txBody>
      </p:sp>
      <p:sp>
        <p:nvSpPr>
          <p:cNvPr id="4166" name="Text Box 70"/>
          <p:cNvSpPr txBox="1">
            <a:spLocks noChangeArrowheads="1"/>
          </p:cNvSpPr>
          <p:nvPr/>
        </p:nvSpPr>
        <p:spPr bwMode="auto">
          <a:xfrm>
            <a:off x="290972" y="1463673"/>
            <a:ext cx="6346143" cy="4745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nSpc>
                <a:spcPct val="120000"/>
              </a:lnSpc>
              <a:spcBef>
                <a:spcPct val="0"/>
              </a:spcBef>
              <a:buNone/>
            </a:pPr>
            <a:r>
              <a:rPr lang="en-US" altLang="nl-NL" sz="1800" dirty="0">
                <a:latin typeface="Arial" charset="0"/>
              </a:rPr>
              <a:t>There </a:t>
            </a:r>
            <a:r>
              <a:rPr lang="en-US" altLang="nl-NL" sz="1800" dirty="0" smtClean="0">
                <a:latin typeface="Arial" charset="0"/>
              </a:rPr>
              <a:t>is a questionnaire containing 10 </a:t>
            </a:r>
            <a:r>
              <a:rPr lang="en-US" altLang="nl-NL" sz="1800" dirty="0">
                <a:latin typeface="Arial" charset="0"/>
              </a:rPr>
              <a:t>pages numbered 1 … 10, each with 6 </a:t>
            </a:r>
            <a:r>
              <a:rPr lang="en-US" altLang="nl-NL" sz="1800" dirty="0" smtClean="0">
                <a:latin typeface="Arial" charset="0"/>
              </a:rPr>
              <a:t>pairs </a:t>
            </a:r>
            <a:r>
              <a:rPr lang="en-US" altLang="nl-NL" sz="1800" dirty="0">
                <a:latin typeface="Arial" charset="0"/>
              </a:rPr>
              <a:t>of prospects, numbered 1.1 … 1.6, …, 10.1, … 10.6.  These 60 </a:t>
            </a:r>
            <a:r>
              <a:rPr lang="en-US" altLang="nl-NL" sz="1800" dirty="0" smtClean="0">
                <a:latin typeface="Arial" charset="0"/>
              </a:rPr>
              <a:t>pairs </a:t>
            </a:r>
            <a:r>
              <a:rPr lang="en-US" altLang="nl-NL" sz="1800" dirty="0">
                <a:latin typeface="Arial" charset="0"/>
              </a:rPr>
              <a:t>of prospects </a:t>
            </a:r>
            <a:r>
              <a:rPr lang="en-US" altLang="nl-NL" sz="1800" dirty="0" smtClean="0">
                <a:latin typeface="Arial" charset="0"/>
              </a:rPr>
              <a:t>were randomly </a:t>
            </a:r>
            <a:r>
              <a:rPr lang="en-US" altLang="nl-NL" sz="1800" dirty="0">
                <a:latin typeface="Arial" charset="0"/>
              </a:rPr>
              <a:t>inserted </a:t>
            </a:r>
            <a:r>
              <a:rPr lang="en-US" altLang="nl-NL" sz="1800" dirty="0" smtClean="0">
                <a:latin typeface="Arial" charset="0"/>
              </a:rPr>
              <a:t>into </a:t>
            </a:r>
            <a:r>
              <a:rPr lang="en-US" altLang="nl-NL" sz="1800" dirty="0">
                <a:latin typeface="Arial" charset="0"/>
              </a:rPr>
              <a:t>the 60 </a:t>
            </a:r>
            <a:r>
              <a:rPr lang="en-US" altLang="nl-NL" sz="1800" dirty="0" smtClean="0">
                <a:latin typeface="Arial" charset="0"/>
              </a:rPr>
              <a:t>envelopes.  So, your envelope contains one of these pairs.</a:t>
            </a:r>
            <a:endParaRPr lang="en-US" altLang="nl-NL" sz="1800" dirty="0">
              <a:latin typeface="Arial" charset="0"/>
            </a:endParaRPr>
          </a:p>
          <a:p>
            <a:pPr>
              <a:lnSpc>
                <a:spcPct val="120000"/>
              </a:lnSpc>
              <a:spcBef>
                <a:spcPct val="0"/>
              </a:spcBef>
              <a:buFontTx/>
              <a:buNone/>
            </a:pPr>
            <a:endParaRPr lang="en-US" altLang="nl-NL" sz="1800" dirty="0" smtClean="0">
              <a:latin typeface="Arial" charset="0"/>
            </a:endParaRPr>
          </a:p>
          <a:p>
            <a:pPr>
              <a:lnSpc>
                <a:spcPct val="120000"/>
              </a:lnSpc>
              <a:spcBef>
                <a:spcPct val="0"/>
              </a:spcBef>
              <a:buFontTx/>
              <a:buNone/>
            </a:pPr>
            <a:r>
              <a:rPr lang="en-US" altLang="nl-NL" sz="1800" dirty="0" smtClean="0">
                <a:latin typeface="Arial" charset="0"/>
              </a:rPr>
              <a:t>For each possible pair </a:t>
            </a:r>
            <a:r>
              <a:rPr lang="en-US" altLang="nl-NL" sz="1800" dirty="0">
                <a:latin typeface="Arial" charset="0"/>
              </a:rPr>
              <a:t>of prospects in your </a:t>
            </a:r>
            <a:r>
              <a:rPr lang="en-US" altLang="nl-NL" sz="1800" dirty="0" smtClean="0">
                <a:latin typeface="Arial" charset="0"/>
              </a:rPr>
              <a:t>envelope, you </a:t>
            </a:r>
            <a:r>
              <a:rPr lang="en-US" altLang="nl-NL" sz="1800" dirty="0">
                <a:latin typeface="Arial" charset="0"/>
              </a:rPr>
              <a:t>will write us </a:t>
            </a:r>
            <a:r>
              <a:rPr lang="en-US" altLang="nl-NL" sz="1800" b="1" dirty="0">
                <a:solidFill>
                  <a:srgbClr val="0000FF"/>
                </a:solidFill>
                <a:latin typeface="Arial" charset="0"/>
              </a:rPr>
              <a:t>instructions</a:t>
            </a:r>
            <a:r>
              <a:rPr lang="en-US" altLang="nl-NL" sz="1800" dirty="0">
                <a:latin typeface="Arial" charset="0"/>
              </a:rPr>
              <a:t> about </a:t>
            </a:r>
            <a:r>
              <a:rPr lang="en-US" altLang="nl-NL" sz="1800" dirty="0" smtClean="0">
                <a:latin typeface="Arial" charset="0"/>
              </a:rPr>
              <a:t>which one of that pair we </a:t>
            </a:r>
            <a:r>
              <a:rPr lang="en-US" altLang="nl-NL" sz="1800" dirty="0">
                <a:latin typeface="Arial" charset="0"/>
              </a:rPr>
              <a:t>should give </a:t>
            </a:r>
            <a:r>
              <a:rPr lang="en-US" altLang="nl-NL" sz="1800" dirty="0" smtClean="0">
                <a:latin typeface="Arial" charset="0"/>
              </a:rPr>
              <a:t>to you.</a:t>
            </a:r>
            <a:endParaRPr lang="en-US" altLang="nl-NL" sz="1800" dirty="0">
              <a:latin typeface="Arial" charset="0"/>
            </a:endParaRPr>
          </a:p>
          <a:p>
            <a:pPr>
              <a:lnSpc>
                <a:spcPct val="120000"/>
              </a:lnSpc>
              <a:spcBef>
                <a:spcPct val="0"/>
              </a:spcBef>
              <a:buFont typeface="Arial" charset="0"/>
              <a:buChar char="-"/>
            </a:pPr>
            <a:endParaRPr lang="en-US" altLang="nl-NL" sz="1800" dirty="0">
              <a:latin typeface="Arial" charset="0"/>
            </a:endParaRPr>
          </a:p>
          <a:p>
            <a:pPr algn="ctr">
              <a:lnSpc>
                <a:spcPct val="120000"/>
              </a:lnSpc>
              <a:spcBef>
                <a:spcPct val="0"/>
              </a:spcBef>
              <a:buFontTx/>
              <a:buNone/>
            </a:pPr>
            <a:r>
              <a:rPr lang="en-US" altLang="nl-NL" sz="1800" b="1" dirty="0">
                <a:solidFill>
                  <a:srgbClr val="0000FF"/>
                </a:solidFill>
                <a:latin typeface="Arial" charset="0"/>
              </a:rPr>
              <a:t>Of course:</a:t>
            </a:r>
            <a:endParaRPr lang="en-US" altLang="nl-NL" sz="1800" dirty="0">
              <a:latin typeface="Arial" charset="0"/>
            </a:endParaRPr>
          </a:p>
          <a:p>
            <a:pPr>
              <a:lnSpc>
                <a:spcPct val="120000"/>
              </a:lnSpc>
              <a:spcBef>
                <a:spcPct val="0"/>
              </a:spcBef>
              <a:buFontTx/>
              <a:buNone/>
            </a:pPr>
            <a:r>
              <a:rPr lang="en-US" altLang="nl-NL" sz="1800" dirty="0">
                <a:latin typeface="Arial" charset="0"/>
              </a:rPr>
              <a:t/>
            </a:r>
            <a:br>
              <a:rPr lang="en-US" altLang="nl-NL" sz="1800" dirty="0">
                <a:latin typeface="Arial" charset="0"/>
              </a:rPr>
            </a:br>
            <a:r>
              <a:rPr lang="en-US" altLang="nl-NL" sz="1800" dirty="0">
                <a:latin typeface="Arial" charset="0"/>
              </a:rPr>
              <a:t>If you </a:t>
            </a:r>
            <a:r>
              <a:rPr lang="en-US" altLang="nl-NL" sz="1800" b="1" dirty="0">
                <a:solidFill>
                  <a:schemeClr val="accent2"/>
                </a:solidFill>
                <a:latin typeface="Arial" charset="0"/>
              </a:rPr>
              <a:t>write</a:t>
            </a:r>
            <a:r>
              <a:rPr lang="en-US" altLang="nl-NL" sz="1800" dirty="0">
                <a:latin typeface="Arial" charset="0"/>
              </a:rPr>
              <a:t> what you want,</a:t>
            </a:r>
          </a:p>
          <a:p>
            <a:pPr>
              <a:lnSpc>
                <a:spcPct val="120000"/>
              </a:lnSpc>
              <a:spcBef>
                <a:spcPct val="0"/>
              </a:spcBef>
              <a:buFontTx/>
              <a:buNone/>
            </a:pPr>
            <a:r>
              <a:rPr lang="en-US" altLang="nl-NL" sz="1800" dirty="0">
                <a:latin typeface="Arial" charset="0"/>
              </a:rPr>
              <a:t>then you </a:t>
            </a:r>
            <a:r>
              <a:rPr lang="en-US" altLang="nl-NL" sz="1800" b="1" dirty="0">
                <a:solidFill>
                  <a:srgbClr val="0000FF"/>
                </a:solidFill>
                <a:latin typeface="Arial" charset="0"/>
              </a:rPr>
              <a:t>get</a:t>
            </a:r>
            <a:r>
              <a:rPr lang="en-US" altLang="nl-NL" sz="1800" dirty="0">
                <a:latin typeface="Arial" charset="0"/>
              </a:rPr>
              <a:t> what you want</a:t>
            </a:r>
            <a:r>
              <a:rPr lang="en-US" altLang="nl-NL" sz="1800" dirty="0" smtClean="0">
                <a:latin typeface="Arial" charset="0"/>
              </a:rPr>
              <a:t>!</a:t>
            </a:r>
          </a:p>
        </p:txBody>
      </p:sp>
    </p:spTree>
    <p:extLst>
      <p:ext uri="{BB962C8B-B14F-4D97-AF65-F5344CB8AC3E}">
        <p14:creationId xmlns:p14="http://schemas.microsoft.com/office/powerpoint/2010/main" val="6622810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0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16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66">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166">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166">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16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9" grpId="0"/>
      <p:bldP spid="416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 Box 29"/>
          <p:cNvSpPr txBox="1">
            <a:spLocks noChangeArrowheads="1"/>
          </p:cNvSpPr>
          <p:nvPr/>
        </p:nvSpPr>
        <p:spPr bwMode="auto">
          <a:xfrm>
            <a:off x="749751" y="420688"/>
            <a:ext cx="516255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nl-NL">
                <a:latin typeface="Arial" charset="0"/>
              </a:rPr>
              <a:t>Verification</a:t>
            </a:r>
            <a:endParaRPr lang="en-US" altLang="nl-NL" sz="2400">
              <a:latin typeface="Arial" charset="0"/>
            </a:endParaRPr>
          </a:p>
        </p:txBody>
      </p:sp>
      <p:sp>
        <p:nvSpPr>
          <p:cNvPr id="6147" name="Text Box 4"/>
          <p:cNvSpPr txBox="1">
            <a:spLocks noChangeArrowheads="1"/>
          </p:cNvSpPr>
          <p:nvPr/>
        </p:nvSpPr>
        <p:spPr bwMode="auto">
          <a:xfrm>
            <a:off x="6529388" y="76200"/>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50000"/>
              </a:spcBef>
              <a:buFontTx/>
              <a:buNone/>
            </a:pPr>
            <a:fld id="{B5891D87-DB68-4EB0-AF14-0562F1EDA753}" type="slidenum">
              <a:rPr lang="en-US" altLang="nl-NL" sz="1600"/>
              <a:pPr>
                <a:spcBef>
                  <a:spcPct val="50000"/>
                </a:spcBef>
                <a:buFontTx/>
                <a:buNone/>
              </a:pPr>
              <a:t>5</a:t>
            </a:fld>
            <a:endParaRPr lang="en-US" altLang="nl-NL" sz="1600"/>
          </a:p>
        </p:txBody>
      </p:sp>
      <p:sp>
        <p:nvSpPr>
          <p:cNvPr id="4166" name="Text Box 70"/>
          <p:cNvSpPr txBox="1">
            <a:spLocks noChangeArrowheads="1"/>
          </p:cNvSpPr>
          <p:nvPr/>
        </p:nvSpPr>
        <p:spPr bwMode="auto">
          <a:xfrm>
            <a:off x="439732" y="1362075"/>
            <a:ext cx="6189662" cy="208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nSpc>
                <a:spcPct val="120000"/>
              </a:lnSpc>
              <a:spcBef>
                <a:spcPct val="0"/>
              </a:spcBef>
              <a:buFontTx/>
              <a:buNone/>
            </a:pPr>
            <a:r>
              <a:rPr lang="en-US" altLang="nl-NL" sz="1800" dirty="0">
                <a:latin typeface="Arial" charset="0"/>
              </a:rPr>
              <a:t>At end of experiment: </a:t>
            </a:r>
            <a:br>
              <a:rPr lang="en-US" altLang="nl-NL" sz="1800" dirty="0">
                <a:latin typeface="Arial" charset="0"/>
              </a:rPr>
            </a:br>
            <a:r>
              <a:rPr lang="en-US" altLang="nl-NL" sz="1800" dirty="0">
                <a:latin typeface="Arial" charset="0"/>
              </a:rPr>
              <a:t>you </a:t>
            </a:r>
            <a:r>
              <a:rPr lang="en-US" altLang="nl-NL" sz="1800" dirty="0" smtClean="0">
                <a:latin typeface="Arial" charset="0"/>
              </a:rPr>
              <a:t>receive a </a:t>
            </a:r>
            <a:r>
              <a:rPr lang="en-US" altLang="nl-NL" sz="1800" b="1" dirty="0">
                <a:solidFill>
                  <a:schemeClr val="accent2"/>
                </a:solidFill>
                <a:latin typeface="Arial" charset="0"/>
              </a:rPr>
              <a:t>list</a:t>
            </a:r>
            <a:r>
              <a:rPr lang="en-US" altLang="nl-NL" sz="1800" dirty="0">
                <a:latin typeface="Arial" charset="0"/>
              </a:rPr>
              <a:t> describing the </a:t>
            </a:r>
            <a:r>
              <a:rPr lang="en-US" altLang="nl-NL" sz="1800" dirty="0" smtClean="0">
                <a:latin typeface="Arial" charset="0"/>
              </a:rPr>
              <a:t>pairs in </a:t>
            </a:r>
            <a:r>
              <a:rPr lang="en-US" altLang="nl-NL" sz="1800" dirty="0">
                <a:latin typeface="Arial" charset="0"/>
              </a:rPr>
              <a:t>all </a:t>
            </a:r>
            <a:r>
              <a:rPr lang="en-US" altLang="nl-NL" sz="1800" dirty="0" smtClean="0">
                <a:latin typeface="Arial" charset="0"/>
              </a:rPr>
              <a:t>60 envelopes.  </a:t>
            </a:r>
            <a:r>
              <a:rPr lang="en-US" altLang="nl-NL" sz="1800" smtClean="0">
                <a:latin typeface="Arial" charset="0"/>
              </a:rPr>
              <a:t>You </a:t>
            </a:r>
            <a:r>
              <a:rPr lang="en-US" altLang="nl-NL" sz="1800" dirty="0">
                <a:latin typeface="Arial" charset="0"/>
              </a:rPr>
              <a:t>will then check that </a:t>
            </a:r>
            <a:r>
              <a:rPr lang="en-US" altLang="nl-NL" sz="1800" dirty="0" smtClean="0">
                <a:latin typeface="Arial" charset="0"/>
              </a:rPr>
              <a:t>the </a:t>
            </a:r>
            <a:r>
              <a:rPr lang="en-US" altLang="nl-NL" sz="1800" dirty="0">
                <a:latin typeface="Arial" charset="0"/>
              </a:rPr>
              <a:t>description of</a:t>
            </a:r>
            <a:r>
              <a:rPr lang="en-US" altLang="nl-NL" sz="1800" dirty="0">
                <a:solidFill>
                  <a:schemeClr val="accent2"/>
                </a:solidFill>
                <a:latin typeface="Arial" charset="0"/>
              </a:rPr>
              <a:t> </a:t>
            </a:r>
            <a:r>
              <a:rPr lang="en-US" altLang="nl-NL" sz="1800" b="1" dirty="0">
                <a:solidFill>
                  <a:schemeClr val="accent2"/>
                </a:solidFill>
                <a:latin typeface="Arial" charset="0"/>
              </a:rPr>
              <a:t>your numbered envelope</a:t>
            </a:r>
            <a:r>
              <a:rPr lang="en-US" altLang="nl-NL" sz="1800" dirty="0">
                <a:latin typeface="Arial" charset="0"/>
              </a:rPr>
              <a:t> </a:t>
            </a:r>
            <a:r>
              <a:rPr lang="en-US" altLang="nl-NL" sz="1800">
                <a:latin typeface="Arial" charset="0"/>
              </a:rPr>
              <a:t>i</a:t>
            </a:r>
            <a:r>
              <a:rPr lang="en-US" altLang="nl-NL" sz="1800" smtClean="0">
                <a:latin typeface="Arial" charset="0"/>
              </a:rPr>
              <a:t>s correct</a:t>
            </a:r>
            <a:r>
              <a:rPr lang="en-US" altLang="nl-NL" sz="1800">
                <a:latin typeface="Arial" panose="020B0604020202020204" pitchFamily="34" charset="0"/>
              </a:rPr>
              <a:t>, i.e., as described in the list.  </a:t>
            </a:r>
            <a:r>
              <a:rPr lang="en-US" altLang="nl-NL" sz="1800" dirty="0" smtClean="0">
                <a:latin typeface="Arial" panose="020B0604020202020204" pitchFamily="34" charset="0"/>
              </a:rPr>
              <a:t>Can then also check that the average additional prize indeed is </a:t>
            </a:r>
            <a:r>
              <a:rPr lang="en-US" altLang="nl-NL" sz="1800" b="1" dirty="0" smtClean="0">
                <a:solidFill>
                  <a:srgbClr val="0000FF"/>
                </a:solidFill>
                <a:latin typeface="Arial" charset="0"/>
              </a:rPr>
              <a:t>€11.50</a:t>
            </a:r>
            <a:r>
              <a:rPr lang="en-US" altLang="nl-NL" sz="1800" dirty="0" smtClean="0">
                <a:latin typeface="Arial" charset="0"/>
              </a:rPr>
              <a:t>.</a:t>
            </a:r>
            <a:endParaRPr lang="en-US" altLang="nl-NL" sz="1800" dirty="0" smtClean="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0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16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6529388" y="76200"/>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50000"/>
              </a:spcBef>
              <a:buFontTx/>
              <a:buNone/>
            </a:pPr>
            <a:fld id="{3CEB5BB9-643B-450B-A43A-7BAED6253562}" type="slidenum">
              <a:rPr lang="en-US" altLang="nl-NL" sz="1600"/>
              <a:pPr>
                <a:spcBef>
                  <a:spcPct val="50000"/>
                </a:spcBef>
                <a:buFontTx/>
                <a:buNone/>
              </a:pPr>
              <a:t>6</a:t>
            </a:fld>
            <a:endParaRPr lang="en-US" altLang="nl-NL" sz="1600"/>
          </a:p>
        </p:txBody>
      </p:sp>
      <p:sp>
        <p:nvSpPr>
          <p:cNvPr id="4166" name="Text Box 70"/>
          <p:cNvSpPr txBox="1">
            <a:spLocks noChangeArrowheads="1"/>
          </p:cNvSpPr>
          <p:nvPr/>
        </p:nvSpPr>
        <p:spPr bwMode="auto">
          <a:xfrm>
            <a:off x="315913" y="660400"/>
            <a:ext cx="6191250" cy="522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nSpc>
                <a:spcPct val="120000"/>
              </a:lnSpc>
              <a:spcBef>
                <a:spcPct val="0"/>
              </a:spcBef>
              <a:buFontTx/>
              <a:buNone/>
            </a:pPr>
            <a:r>
              <a:rPr lang="en-US" altLang="nl-NL" sz="1800" smtClean="0">
                <a:latin typeface="Arial" charset="0"/>
              </a:rPr>
              <a:t>Questions </a:t>
            </a:r>
            <a:r>
              <a:rPr lang="en-US" altLang="nl-NL" sz="1800" dirty="0">
                <a:latin typeface="Arial" charset="0"/>
              </a:rPr>
              <a:t>at any time: please raise your hand. Experimenters will come.</a:t>
            </a:r>
          </a:p>
          <a:p>
            <a:pPr>
              <a:lnSpc>
                <a:spcPct val="120000"/>
              </a:lnSpc>
              <a:spcBef>
                <a:spcPct val="0"/>
              </a:spcBef>
              <a:buFontTx/>
              <a:buNone/>
            </a:pPr>
            <a:endParaRPr lang="en-US" altLang="nl-NL" sz="1800" dirty="0">
              <a:latin typeface="Arial" charset="0"/>
            </a:endParaRPr>
          </a:p>
          <a:p>
            <a:pPr algn="ctr">
              <a:lnSpc>
                <a:spcPct val="120000"/>
              </a:lnSpc>
              <a:spcBef>
                <a:spcPct val="0"/>
              </a:spcBef>
              <a:buFontTx/>
              <a:buNone/>
            </a:pPr>
            <a:r>
              <a:rPr lang="en-US" altLang="nl-NL" sz="2800" b="1" dirty="0">
                <a:latin typeface="Arial" charset="0"/>
              </a:rPr>
              <a:t>Remember</a:t>
            </a: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r>
              <a:rPr lang="en-US" altLang="nl-NL" sz="1800" dirty="0">
                <a:latin typeface="Arial" charset="0"/>
              </a:rPr>
              <a:t>There are </a:t>
            </a:r>
            <a:r>
              <a:rPr lang="en-US" altLang="nl-NL" sz="1800" b="1" dirty="0">
                <a:solidFill>
                  <a:schemeClr val="accent2"/>
                </a:solidFill>
                <a:latin typeface="Arial" charset="0"/>
              </a:rPr>
              <a:t>no right or wrong</a:t>
            </a:r>
            <a:r>
              <a:rPr lang="en-US" altLang="nl-NL" sz="1800" dirty="0">
                <a:latin typeface="Arial" charset="0"/>
              </a:rPr>
              <a:t> answers; </a:t>
            </a:r>
            <a:br>
              <a:rPr lang="en-US" altLang="nl-NL" sz="1800" dirty="0">
                <a:latin typeface="Arial" charset="0"/>
              </a:rPr>
            </a:br>
            <a:r>
              <a:rPr lang="en-US" altLang="nl-NL" sz="1800" dirty="0">
                <a:latin typeface="Arial" charset="0"/>
              </a:rPr>
              <a:t>it is only about what you want.</a:t>
            </a:r>
            <a:br>
              <a:rPr lang="en-US" altLang="nl-NL" sz="1800" dirty="0">
                <a:latin typeface="Arial" charset="0"/>
              </a:rPr>
            </a:br>
            <a:endParaRPr lang="en-US" altLang="nl-NL" sz="1800" dirty="0">
              <a:latin typeface="Arial" charset="0"/>
            </a:endParaRPr>
          </a:p>
          <a:p>
            <a:pPr>
              <a:lnSpc>
                <a:spcPct val="120000"/>
              </a:lnSpc>
              <a:spcBef>
                <a:spcPct val="0"/>
              </a:spcBef>
              <a:buFontTx/>
              <a:buNone/>
            </a:pPr>
            <a:r>
              <a:rPr lang="en-US" altLang="nl-NL" sz="1800" b="1" dirty="0">
                <a:solidFill>
                  <a:schemeClr val="accent2"/>
                </a:solidFill>
                <a:latin typeface="Arial" charset="0"/>
              </a:rPr>
              <a:t>Instructions</a:t>
            </a:r>
            <a:r>
              <a:rPr lang="en-US" altLang="nl-NL" sz="1800" dirty="0">
                <a:latin typeface="Arial" charset="0"/>
              </a:rPr>
              <a:t>: </a:t>
            </a:r>
          </a:p>
          <a:p>
            <a:pPr>
              <a:lnSpc>
                <a:spcPct val="120000"/>
              </a:lnSpc>
              <a:spcBef>
                <a:spcPct val="0"/>
              </a:spcBef>
              <a:buFontTx/>
              <a:buNone/>
            </a:pPr>
            <a:r>
              <a:rPr lang="en-US" altLang="nl-NL" sz="1800" dirty="0">
                <a:latin typeface="Arial" charset="0"/>
              </a:rPr>
              <a:t>If you </a:t>
            </a:r>
            <a:r>
              <a:rPr lang="en-US" altLang="nl-NL" sz="1800" b="1" dirty="0">
                <a:solidFill>
                  <a:schemeClr val="accent2"/>
                </a:solidFill>
                <a:latin typeface="Arial" charset="0"/>
              </a:rPr>
              <a:t>write</a:t>
            </a:r>
            <a:r>
              <a:rPr lang="en-US" altLang="nl-NL" sz="1800" dirty="0">
                <a:latin typeface="Arial" charset="0"/>
              </a:rPr>
              <a:t> what you want, </a:t>
            </a:r>
            <a:br>
              <a:rPr lang="en-US" altLang="nl-NL" sz="1800" dirty="0">
                <a:latin typeface="Arial" charset="0"/>
              </a:rPr>
            </a:br>
            <a:r>
              <a:rPr lang="en-US" altLang="nl-NL" sz="1800" dirty="0">
                <a:latin typeface="Arial" charset="0"/>
              </a:rPr>
              <a:t>then you </a:t>
            </a:r>
            <a:r>
              <a:rPr lang="en-US" altLang="nl-NL" sz="1800" b="1" dirty="0">
                <a:solidFill>
                  <a:schemeClr val="accent2"/>
                </a:solidFill>
                <a:latin typeface="Arial" charset="0"/>
              </a:rPr>
              <a:t>get</a:t>
            </a:r>
            <a:r>
              <a:rPr lang="en-US" altLang="nl-NL" sz="1800" dirty="0">
                <a:latin typeface="Arial" charset="0"/>
              </a:rPr>
              <a:t> what you want.  </a:t>
            </a:r>
          </a:p>
          <a:p>
            <a:pPr>
              <a:lnSpc>
                <a:spcPct val="120000"/>
              </a:lnSpc>
              <a:spcBef>
                <a:spcPct val="0"/>
              </a:spcBef>
              <a:buFontTx/>
              <a:buNone/>
            </a:pPr>
            <a:endParaRPr lang="en-US" altLang="nl-NL" sz="1800" dirty="0">
              <a:latin typeface="Arial" charset="0"/>
            </a:endParaRPr>
          </a:p>
          <a:p>
            <a:pPr>
              <a:lnSpc>
                <a:spcPct val="120000"/>
              </a:lnSpc>
              <a:spcBef>
                <a:spcPct val="0"/>
              </a:spcBef>
              <a:buFontTx/>
              <a:buNone/>
            </a:pPr>
            <a:r>
              <a:rPr lang="en-US" altLang="nl-NL" sz="1800" dirty="0">
                <a:latin typeface="Arial" charset="0"/>
              </a:rPr>
              <a:t>Do </a:t>
            </a:r>
            <a:r>
              <a:rPr lang="en-US" altLang="nl-NL" sz="1800" b="1" dirty="0">
                <a:solidFill>
                  <a:schemeClr val="accent2"/>
                </a:solidFill>
                <a:latin typeface="Arial" charset="0"/>
              </a:rPr>
              <a:t>not communicate</a:t>
            </a:r>
            <a:r>
              <a:rPr lang="en-US" altLang="nl-NL" sz="1800" dirty="0">
                <a:latin typeface="Arial" charset="0"/>
              </a:rPr>
              <a:t> with other participants.</a:t>
            </a:r>
          </a:p>
          <a:p>
            <a:pPr>
              <a:lnSpc>
                <a:spcPct val="120000"/>
              </a:lnSpc>
              <a:spcBef>
                <a:spcPct val="0"/>
              </a:spcBef>
              <a:buFontTx/>
              <a:buNone/>
            </a:pPr>
            <a:r>
              <a:rPr lang="en-US" altLang="nl-NL" sz="1800" dirty="0">
                <a:latin typeface="Arial" charset="0"/>
              </a:rPr>
              <a:t/>
            </a:r>
            <a:br>
              <a:rPr lang="en-US" altLang="nl-NL" sz="1800" dirty="0">
                <a:latin typeface="Arial" charset="0"/>
              </a:rPr>
            </a:br>
            <a:r>
              <a:rPr lang="en-US" altLang="nl-NL" sz="1800" dirty="0">
                <a:latin typeface="Arial" charset="0"/>
              </a:rPr>
              <a:t>Do </a:t>
            </a:r>
            <a:r>
              <a:rPr lang="en-US" altLang="nl-NL" sz="1800" b="1" dirty="0">
                <a:solidFill>
                  <a:schemeClr val="accent2"/>
                </a:solidFill>
                <a:latin typeface="Arial" charset="0"/>
              </a:rPr>
              <a:t>not open</a:t>
            </a:r>
            <a:r>
              <a:rPr lang="en-US" altLang="nl-NL" sz="1800" dirty="0">
                <a:latin typeface="Arial" charset="0"/>
              </a:rPr>
              <a:t> your envelope.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16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166">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166">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166">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166">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4166">
                                            <p:txEl>
                                              <p:pRg st="8" end="8"/>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416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6529388" y="76200"/>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50000"/>
              </a:spcBef>
              <a:buFontTx/>
              <a:buNone/>
            </a:pPr>
            <a:fld id="{BDF6FCC2-27F7-4AC3-9AA2-E748269292BE}" type="slidenum">
              <a:rPr lang="en-US" altLang="nl-NL" sz="1600"/>
              <a:pPr>
                <a:spcBef>
                  <a:spcPct val="50000"/>
                </a:spcBef>
                <a:buFontTx/>
                <a:buNone/>
              </a:pPr>
              <a:t>7</a:t>
            </a:fld>
            <a:endParaRPr lang="en-US" altLang="nl-NL" sz="1600"/>
          </a:p>
        </p:txBody>
      </p:sp>
      <p:sp>
        <p:nvSpPr>
          <p:cNvPr id="4166" name="Text Box 70"/>
          <p:cNvSpPr txBox="1">
            <a:spLocks noChangeArrowheads="1"/>
          </p:cNvSpPr>
          <p:nvPr/>
        </p:nvSpPr>
        <p:spPr bwMode="auto">
          <a:xfrm>
            <a:off x="315913" y="660400"/>
            <a:ext cx="6191250" cy="2271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lnSpc>
                <a:spcPct val="120000"/>
              </a:lnSpc>
              <a:spcBef>
                <a:spcPct val="0"/>
              </a:spcBef>
              <a:buFontTx/>
              <a:buNone/>
            </a:pPr>
            <a:r>
              <a:rPr lang="en-US" altLang="nl-NL" sz="2800" dirty="0">
                <a:latin typeface="Arial" charset="0"/>
              </a:rPr>
              <a:t>Now the experiment can begin</a:t>
            </a:r>
            <a:r>
              <a:rPr lang="en-US" altLang="nl-NL" sz="2800" dirty="0" smtClean="0">
                <a:latin typeface="Arial" charset="0"/>
              </a:rPr>
              <a:t>.</a:t>
            </a:r>
          </a:p>
          <a:p>
            <a:pPr algn="ctr">
              <a:lnSpc>
                <a:spcPct val="120000"/>
              </a:lnSpc>
              <a:spcBef>
                <a:spcPct val="0"/>
              </a:spcBef>
              <a:buFontTx/>
              <a:buNone/>
            </a:pPr>
            <a:endParaRPr lang="en-US" altLang="nl-NL" sz="1800" dirty="0">
              <a:latin typeface="Arial" charset="0"/>
            </a:endParaRPr>
          </a:p>
          <a:p>
            <a:pPr>
              <a:lnSpc>
                <a:spcPct val="120000"/>
              </a:lnSpc>
              <a:spcBef>
                <a:spcPct val="0"/>
              </a:spcBef>
              <a:buFontTx/>
              <a:buNone/>
            </a:pPr>
            <a:r>
              <a:rPr lang="en-US" altLang="nl-NL" sz="1800" dirty="0" smtClean="0">
                <a:latin typeface="Arial" charset="0"/>
              </a:rPr>
              <a:t>For each pair of prospects in the questionnaire, instruct us which one to give to you by marking the box above that prospect with an x, such as in the example below where you would prefer the prospect to the right.</a:t>
            </a:r>
            <a:endParaRPr lang="en-US" altLang="nl-NL" sz="1800" dirty="0">
              <a:latin typeface="Arial" charset="0"/>
            </a:endParaRPr>
          </a:p>
        </p:txBody>
      </p:sp>
      <p:sp>
        <p:nvSpPr>
          <p:cNvPr id="5" name="Text Box 128"/>
          <p:cNvSpPr txBox="1">
            <a:spLocks noChangeArrowheads="1"/>
          </p:cNvSpPr>
          <p:nvPr/>
        </p:nvSpPr>
        <p:spPr bwMode="auto">
          <a:xfrm>
            <a:off x="2376723" y="3516739"/>
            <a:ext cx="723265" cy="251460"/>
          </a:xfrm>
          <a:prstGeom prst="rect">
            <a:avLst/>
          </a:prstGeom>
          <a:noFill/>
          <a:ln>
            <a:noFill/>
          </a:ln>
          <a:extLst/>
        </p:spPr>
        <p:txBody>
          <a:bodyPr rot="0" vert="horz" wrap="square" lIns="91440" tIns="45720" rIns="91440" bIns="45720" anchor="t" anchorCtr="0" upright="1">
            <a:no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nSpc>
                <a:spcPts val="1100"/>
              </a:lnSpc>
              <a:spcAft>
                <a:spcPts val="0"/>
              </a:spcAft>
              <a:tabLst>
                <a:tab pos="269875" algn="l"/>
              </a:tabLst>
            </a:pPr>
            <a:r>
              <a:rPr lang="en-AU" sz="800">
                <a:effectLst/>
                <a:latin typeface="Times New Roman" panose="02020603050405020304" pitchFamily="18" charset="0"/>
                <a:ea typeface="Times New Roman" panose="02020603050405020304" pitchFamily="18" charset="0"/>
              </a:rPr>
              <a:t>Prospect left</a:t>
            </a:r>
            <a:endParaRPr lang="en-GB" sz="1200">
              <a:effectLst/>
              <a:latin typeface="Times New Roman" panose="02020603050405020304" pitchFamily="18" charset="0"/>
              <a:ea typeface="Times New Roman" panose="02020603050405020304" pitchFamily="18" charset="0"/>
            </a:endParaRPr>
          </a:p>
        </p:txBody>
      </p:sp>
      <p:sp>
        <p:nvSpPr>
          <p:cNvPr id="6" name="Text Box 128"/>
          <p:cNvSpPr txBox="1">
            <a:spLocks noChangeArrowheads="1"/>
          </p:cNvSpPr>
          <p:nvPr/>
        </p:nvSpPr>
        <p:spPr bwMode="auto">
          <a:xfrm>
            <a:off x="3467653" y="3526270"/>
            <a:ext cx="819151" cy="251460"/>
          </a:xfrm>
          <a:prstGeom prst="rect">
            <a:avLst/>
          </a:prstGeom>
          <a:noFill/>
          <a:ln>
            <a:noFill/>
          </a:ln>
          <a:extLst/>
        </p:spPr>
        <p:txBody>
          <a:bodyPr rot="0" vert="horz" wrap="square" lIns="91440" tIns="45720" rIns="91440" bIns="45720" anchor="t" anchorCtr="0" upright="1">
            <a:no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nSpc>
                <a:spcPts val="1100"/>
              </a:lnSpc>
              <a:spcAft>
                <a:spcPts val="0"/>
              </a:spcAft>
              <a:tabLst>
                <a:tab pos="269875" algn="l"/>
              </a:tabLst>
            </a:pPr>
            <a:r>
              <a:rPr lang="en-AU" sz="800">
                <a:effectLst/>
                <a:latin typeface="Times New Roman" panose="02020603050405020304" pitchFamily="18" charset="0"/>
                <a:ea typeface="Times New Roman" panose="02020603050405020304" pitchFamily="18" charset="0"/>
              </a:rPr>
              <a:t>Prospect right</a:t>
            </a:r>
            <a:endParaRPr lang="en-GB" sz="1200">
              <a:effectLst/>
              <a:latin typeface="Times New Roman" panose="02020603050405020304" pitchFamily="18" charset="0"/>
              <a:ea typeface="Times New Roman" panose="02020603050405020304" pitchFamily="18" charset="0"/>
            </a:endParaRPr>
          </a:p>
        </p:txBody>
      </p:sp>
      <p:sp>
        <p:nvSpPr>
          <p:cNvPr id="7" name="Text Box 124"/>
          <p:cNvSpPr txBox="1">
            <a:spLocks noChangeArrowheads="1"/>
          </p:cNvSpPr>
          <p:nvPr/>
        </p:nvSpPr>
        <p:spPr bwMode="auto">
          <a:xfrm>
            <a:off x="3672123" y="3706917"/>
            <a:ext cx="289560" cy="271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just">
              <a:lnSpc>
                <a:spcPct val="150000"/>
              </a:lnSpc>
              <a:spcAft>
                <a:spcPts val="0"/>
              </a:spcAft>
              <a:tabLst>
                <a:tab pos="269875" algn="l"/>
              </a:tabLst>
            </a:pPr>
            <a:r>
              <a:rPr lang="en-AU" sz="1100">
                <a:solidFill>
                  <a:srgbClr val="0000FF"/>
                </a:solidFill>
                <a:effectLst/>
                <a:latin typeface="Times New Roman" panose="02020603050405020304" pitchFamily="18" charset="0"/>
                <a:ea typeface="Times New Roman" panose="02020603050405020304" pitchFamily="18" charset="0"/>
              </a:rPr>
              <a:t>1</a:t>
            </a:r>
            <a:endParaRPr lang="en-GB" sz="1200">
              <a:effectLst/>
              <a:latin typeface="Times New Roman" panose="02020603050405020304" pitchFamily="18" charset="0"/>
              <a:ea typeface="Times New Roman" panose="02020603050405020304" pitchFamily="18" charset="0"/>
            </a:endParaRPr>
          </a:p>
        </p:txBody>
      </p:sp>
      <p:sp>
        <p:nvSpPr>
          <p:cNvPr id="8" name="Text Box 124"/>
          <p:cNvSpPr txBox="1">
            <a:spLocks noChangeArrowheads="1"/>
          </p:cNvSpPr>
          <p:nvPr/>
        </p:nvSpPr>
        <p:spPr bwMode="auto">
          <a:xfrm>
            <a:off x="2932348" y="3183365"/>
            <a:ext cx="790575" cy="270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just">
              <a:lnSpc>
                <a:spcPct val="150000"/>
              </a:lnSpc>
              <a:spcAft>
                <a:spcPts val="0"/>
              </a:spcAft>
              <a:tabLst>
                <a:tab pos="269875" algn="l"/>
              </a:tabLst>
            </a:pPr>
            <a:r>
              <a:rPr lang="en-AU" sz="1000">
                <a:effectLst/>
                <a:latin typeface="Times New Roman" panose="02020603050405020304" pitchFamily="18" charset="0"/>
                <a:ea typeface="Times New Roman" panose="02020603050405020304" pitchFamily="18" charset="0"/>
              </a:rPr>
              <a:t>Pair 1.1</a:t>
            </a:r>
            <a:endParaRPr lang="en-GB" sz="1200">
              <a:effectLst/>
              <a:latin typeface="Times New Roman" panose="02020603050405020304" pitchFamily="18" charset="0"/>
              <a:ea typeface="Times New Roman" panose="02020603050405020304" pitchFamily="18" charset="0"/>
            </a:endParaRPr>
          </a:p>
        </p:txBody>
      </p:sp>
      <p:sp>
        <p:nvSpPr>
          <p:cNvPr id="9" name="Rectangle 8"/>
          <p:cNvSpPr>
            <a:spLocks noChangeArrowheads="1"/>
          </p:cNvSpPr>
          <p:nvPr/>
        </p:nvSpPr>
        <p:spPr bwMode="auto">
          <a:xfrm>
            <a:off x="2205273" y="3221465"/>
            <a:ext cx="2232025" cy="1314450"/>
          </a:xfrm>
          <a:prstGeom prst="rect">
            <a:avLst/>
          </a:prstGeom>
          <a:noFill/>
          <a:ln w="9525">
            <a:solidFill>
              <a:srgbClr val="0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endParaRPr lang="en-GB"/>
          </a:p>
        </p:txBody>
      </p:sp>
      <p:sp>
        <p:nvSpPr>
          <p:cNvPr id="10" name="Text Box 128"/>
          <p:cNvSpPr txBox="1">
            <a:spLocks noChangeArrowheads="1"/>
          </p:cNvSpPr>
          <p:nvPr/>
        </p:nvSpPr>
        <p:spPr bwMode="auto">
          <a:xfrm>
            <a:off x="3662769" y="3211941"/>
            <a:ext cx="285529" cy="346710"/>
          </a:xfrm>
          <a:prstGeom prst="rect">
            <a:avLst/>
          </a:prstGeom>
          <a:noFill/>
          <a:ln>
            <a:noFill/>
          </a:ln>
          <a:extLst/>
        </p:spPr>
        <p:txBody>
          <a:bodyPr rot="0" vert="horz" wrap="square" lIns="91440" tIns="45720" rIns="91440" bIns="45720" anchor="t" anchorCtr="0" upright="1">
            <a:no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nSpc>
                <a:spcPct val="150000"/>
              </a:lnSpc>
              <a:spcAft>
                <a:spcPts val="0"/>
              </a:spcAft>
              <a:tabLst>
                <a:tab pos="269875" algn="l"/>
              </a:tabLst>
            </a:pPr>
            <a:r>
              <a:rPr lang="en-AU" sz="1800" dirty="0">
                <a:effectLst/>
                <a:latin typeface="Times New Roman" panose="02020603050405020304" pitchFamily="18" charset="0"/>
                <a:ea typeface="Times New Roman" panose="02020603050405020304" pitchFamily="18" charset="0"/>
                <a:sym typeface="Math3" panose="00000400000000000000" pitchFamily="2" charset="2"/>
              </a:rPr>
              <a:t></a:t>
            </a:r>
            <a:endParaRPr lang="en-GB" sz="1200" dirty="0">
              <a:effectLst/>
              <a:latin typeface="Times New Roman" panose="02020603050405020304" pitchFamily="18" charset="0"/>
              <a:ea typeface="Times New Roman" panose="02020603050405020304" pitchFamily="18" charset="0"/>
            </a:endParaRPr>
          </a:p>
        </p:txBody>
      </p:sp>
      <p:sp>
        <p:nvSpPr>
          <p:cNvPr id="11" name="Text Box 128"/>
          <p:cNvSpPr txBox="1">
            <a:spLocks noChangeArrowheads="1"/>
          </p:cNvSpPr>
          <p:nvPr/>
        </p:nvSpPr>
        <p:spPr bwMode="auto">
          <a:xfrm>
            <a:off x="2548066" y="3230993"/>
            <a:ext cx="285499" cy="346710"/>
          </a:xfrm>
          <a:prstGeom prst="rect">
            <a:avLst/>
          </a:prstGeom>
          <a:noFill/>
          <a:ln>
            <a:noFill/>
          </a:ln>
          <a:extLst/>
        </p:spPr>
        <p:txBody>
          <a:bodyPr rot="0" vert="horz" wrap="square" lIns="91440" tIns="45720" rIns="91440" bIns="45720" anchor="t" anchorCtr="0" upright="1">
            <a:no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nSpc>
                <a:spcPct val="150000"/>
              </a:lnSpc>
              <a:spcAft>
                <a:spcPts val="0"/>
              </a:spcAft>
              <a:tabLst>
                <a:tab pos="269875" algn="l"/>
              </a:tabLst>
            </a:pPr>
            <a:r>
              <a:rPr lang="en-AU" sz="1800">
                <a:effectLst/>
                <a:latin typeface="Times New Roman" panose="02020603050405020304" pitchFamily="18" charset="0"/>
                <a:ea typeface="Times New Roman" panose="02020603050405020304" pitchFamily="18" charset="0"/>
                <a:sym typeface="Math3" panose="00000400000000000000" pitchFamily="2" charset="2"/>
              </a:rPr>
              <a:t></a:t>
            </a:r>
            <a:endParaRPr lang="en-GB" sz="1200">
              <a:effectLst/>
              <a:latin typeface="Times New Roman" panose="02020603050405020304" pitchFamily="18" charset="0"/>
              <a:ea typeface="Times New Roman" panose="02020603050405020304" pitchFamily="18" charset="0"/>
            </a:endParaRPr>
          </a:p>
        </p:txBody>
      </p:sp>
      <p:sp>
        <p:nvSpPr>
          <p:cNvPr id="12" name="Text Box 124"/>
          <p:cNvSpPr txBox="1">
            <a:spLocks noChangeArrowheads="1"/>
          </p:cNvSpPr>
          <p:nvPr/>
        </p:nvSpPr>
        <p:spPr bwMode="auto">
          <a:xfrm>
            <a:off x="2414823" y="3611983"/>
            <a:ext cx="56261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just">
              <a:lnSpc>
                <a:spcPct val="150000"/>
              </a:lnSpc>
              <a:spcAft>
                <a:spcPts val="0"/>
              </a:spcAft>
              <a:tabLst>
                <a:tab pos="269875" algn="l"/>
              </a:tabLst>
            </a:pPr>
            <a:r>
              <a:rPr lang="en-AU" sz="1100">
                <a:solidFill>
                  <a:srgbClr val="0000FF"/>
                </a:solidFill>
                <a:effectLst/>
                <a:latin typeface="Times New Roman" panose="02020603050405020304" pitchFamily="18" charset="0"/>
                <a:ea typeface="Times New Roman" panose="02020603050405020304" pitchFamily="18" charset="0"/>
              </a:rPr>
              <a:t>0.85</a:t>
            </a:r>
            <a:endParaRPr lang="en-GB" sz="1200">
              <a:effectLst/>
              <a:latin typeface="Times New Roman" panose="02020603050405020304" pitchFamily="18" charset="0"/>
              <a:ea typeface="Times New Roman" panose="02020603050405020304" pitchFamily="18" charset="0"/>
            </a:endParaRPr>
          </a:p>
        </p:txBody>
      </p:sp>
      <p:sp>
        <p:nvSpPr>
          <p:cNvPr id="13" name="Text Box 124"/>
          <p:cNvSpPr txBox="1">
            <a:spLocks noChangeArrowheads="1"/>
          </p:cNvSpPr>
          <p:nvPr/>
        </p:nvSpPr>
        <p:spPr bwMode="auto">
          <a:xfrm>
            <a:off x="3900723" y="3779065"/>
            <a:ext cx="45402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just">
              <a:lnSpc>
                <a:spcPct val="150000"/>
              </a:lnSpc>
              <a:spcAft>
                <a:spcPts val="0"/>
              </a:spcAft>
              <a:tabLst>
                <a:tab pos="269875" algn="l"/>
              </a:tabLst>
            </a:pPr>
            <a:r>
              <a:rPr lang="en-AU" sz="1100">
                <a:solidFill>
                  <a:srgbClr val="0000FF"/>
                </a:solidFill>
                <a:effectLst/>
                <a:latin typeface="Palatino Linotype" panose="02040502050505030304" pitchFamily="18" charset="0"/>
                <a:ea typeface="Times New Roman" panose="02020603050405020304" pitchFamily="18" charset="0"/>
              </a:rPr>
              <a:t>€</a:t>
            </a:r>
            <a:r>
              <a:rPr lang="en-AU" sz="1100">
                <a:solidFill>
                  <a:srgbClr val="0000FF"/>
                </a:solidFill>
                <a:effectLst/>
                <a:latin typeface="Times New Roman" panose="02020603050405020304" pitchFamily="18" charset="0"/>
                <a:ea typeface="Times New Roman" panose="02020603050405020304" pitchFamily="18" charset="0"/>
              </a:rPr>
              <a:t>0</a:t>
            </a:r>
            <a:endParaRPr lang="en-GB" sz="1200">
              <a:effectLst/>
              <a:latin typeface="Times New Roman" panose="02020603050405020304" pitchFamily="18" charset="0"/>
              <a:ea typeface="Times New Roman" panose="02020603050405020304" pitchFamily="18" charset="0"/>
            </a:endParaRPr>
          </a:p>
        </p:txBody>
      </p:sp>
      <mc:AlternateContent xmlns:mc="http://schemas.openxmlformats.org/markup-compatibility/2006" xmlns:a14="http://schemas.microsoft.com/office/drawing/2010/main">
        <mc:Choice Requires="a14">
          <p:sp>
            <p:nvSpPr>
              <p:cNvPr id="14" name="Text Box 124"/>
              <p:cNvSpPr txBox="1">
                <a:spLocks noChangeArrowheads="1"/>
              </p:cNvSpPr>
              <p:nvPr/>
            </p:nvSpPr>
            <p:spPr bwMode="auto">
              <a:xfrm>
                <a:off x="2729148" y="3655240"/>
                <a:ext cx="563245" cy="3619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rot="0" vert="horz" wrap="square" lIns="91440" tIns="45720" rIns="91440" bIns="45720" anchor="t" anchorCtr="0" upright="1">
                <a:no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just">
                  <a:lnSpc>
                    <a:spcPct val="150000"/>
                  </a:lnSpc>
                  <a:spcAft>
                    <a:spcPts val="0"/>
                  </a:spcAft>
                  <a:tabLst>
                    <a:tab pos="269875" algn="l"/>
                  </a:tabLst>
                </a:pPr>
                <a14:m>
                  <m:oMath xmlns:m="http://schemas.openxmlformats.org/officeDocument/2006/math">
                    <m:r>
                      <a:rPr lang="en-AU" sz="1100" i="1">
                        <a:solidFill>
                          <a:srgbClr val="FF0000"/>
                        </a:solidFill>
                        <a:effectLst/>
                        <a:latin typeface="Cambria Math" panose="02040503050406030204" pitchFamily="18" charset="0"/>
                        <a:ea typeface="Times New Roman" panose="02020603050405020304" pitchFamily="18" charset="0"/>
                      </a:rPr>
                      <m:t>−</m:t>
                    </m:r>
                  </m:oMath>
                </a14:m>
                <a:r>
                  <a:rPr lang="en-AU" sz="1100">
                    <a:solidFill>
                      <a:srgbClr val="FF0000"/>
                    </a:solidFill>
                    <a:effectLst/>
                    <a:latin typeface="Palatino Linotype" panose="02040502050505030304" pitchFamily="18" charset="0"/>
                    <a:ea typeface="Times New Roman" panose="02020603050405020304" pitchFamily="18" charset="0"/>
                  </a:rPr>
                  <a:t>€</a:t>
                </a:r>
                <a:r>
                  <a:rPr lang="en-AU" sz="1100">
                    <a:solidFill>
                      <a:srgbClr val="FF0000"/>
                    </a:solidFill>
                    <a:effectLst/>
                    <a:latin typeface="Times New Roman" panose="02020603050405020304" pitchFamily="18" charset="0"/>
                    <a:ea typeface="Times New Roman" panose="02020603050405020304" pitchFamily="18" charset="0"/>
                  </a:rPr>
                  <a:t>1</a:t>
                </a:r>
                <a:endParaRPr lang="en-GB" sz="1200">
                  <a:effectLst/>
                  <a:latin typeface="Times New Roman" panose="02020603050405020304" pitchFamily="18" charset="0"/>
                  <a:ea typeface="Times New Roman" panose="02020603050405020304" pitchFamily="18" charset="0"/>
                </a:endParaRPr>
              </a:p>
            </p:txBody>
          </p:sp>
        </mc:Choice>
        <mc:Fallback xmlns="">
          <p:sp>
            <p:nvSpPr>
              <p:cNvPr id="14" name="Text Box 124"/>
              <p:cNvSpPr txBox="1">
                <a:spLocks noRot="1" noChangeAspect="1" noMove="1" noResize="1" noEditPoints="1" noAdjustHandles="1" noChangeArrowheads="1" noChangeShapeType="1" noTextEdit="1"/>
              </p:cNvSpPr>
              <p:nvPr/>
            </p:nvSpPr>
            <p:spPr bwMode="auto">
              <a:xfrm>
                <a:off x="2729148" y="3655240"/>
                <a:ext cx="563245" cy="361950"/>
              </a:xfrm>
              <a:prstGeom prst="rect">
                <a:avLst/>
              </a:prstGeom>
              <a:blipFill rotWithShape="0">
                <a:blip r:embed="rId3"/>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noFill/>
                  </a:rPr>
                  <a:t> </a:t>
                </a:r>
              </a:p>
            </p:txBody>
          </p:sp>
        </mc:Fallback>
      </mc:AlternateContent>
      <p:grpSp>
        <p:nvGrpSpPr>
          <p:cNvPr id="15" name="Group 14"/>
          <p:cNvGrpSpPr/>
          <p:nvPr/>
        </p:nvGrpSpPr>
        <p:grpSpPr>
          <a:xfrm>
            <a:off x="2367198" y="3869165"/>
            <a:ext cx="424180" cy="219075"/>
            <a:chOff x="0" y="0"/>
            <a:chExt cx="424543" cy="219075"/>
          </a:xfrm>
        </p:grpSpPr>
        <p:grpSp>
          <p:nvGrpSpPr>
            <p:cNvPr id="23" name="Group 22"/>
            <p:cNvGrpSpPr/>
            <p:nvPr/>
          </p:nvGrpSpPr>
          <p:grpSpPr>
            <a:xfrm>
              <a:off x="28575" y="0"/>
              <a:ext cx="395968" cy="219075"/>
              <a:chOff x="0" y="0"/>
              <a:chExt cx="396240" cy="219075"/>
            </a:xfrm>
          </p:grpSpPr>
          <p:sp>
            <p:nvSpPr>
              <p:cNvPr id="25" name="Freeform 24"/>
              <p:cNvSpPr/>
              <p:nvPr/>
            </p:nvSpPr>
            <p:spPr>
              <a:xfrm>
                <a:off x="0" y="0"/>
                <a:ext cx="396240" cy="112395"/>
              </a:xfrm>
              <a:custGeom>
                <a:avLst/>
                <a:gdLst>
                  <a:gd name="connsiteX0" fmla="*/ 0 w 967740"/>
                  <a:gd name="connsiteY0" fmla="*/ 289560 h 289560"/>
                  <a:gd name="connsiteX1" fmla="*/ 182880 w 967740"/>
                  <a:gd name="connsiteY1" fmla="*/ 0 h 289560"/>
                  <a:gd name="connsiteX2" fmla="*/ 967740 w 967740"/>
                  <a:gd name="connsiteY2" fmla="*/ 22860 h 289560"/>
                  <a:gd name="connsiteX0" fmla="*/ 0 w 967740"/>
                  <a:gd name="connsiteY0" fmla="*/ 293466 h 293466"/>
                  <a:gd name="connsiteX1" fmla="*/ 182880 w 967740"/>
                  <a:gd name="connsiteY1" fmla="*/ 3906 h 293466"/>
                  <a:gd name="connsiteX2" fmla="*/ 967740 w 967740"/>
                  <a:gd name="connsiteY2" fmla="*/ 2001 h 293466"/>
                  <a:gd name="connsiteX0" fmla="*/ 0 w 967740"/>
                  <a:gd name="connsiteY0" fmla="*/ 289560 h 289560"/>
                  <a:gd name="connsiteX1" fmla="*/ 182880 w 967740"/>
                  <a:gd name="connsiteY1" fmla="*/ 0 h 289560"/>
                  <a:gd name="connsiteX2" fmla="*/ 967740 w 967740"/>
                  <a:gd name="connsiteY2" fmla="*/ 5718 h 289560"/>
                  <a:gd name="connsiteX0" fmla="*/ 0 w 967740"/>
                  <a:gd name="connsiteY0" fmla="*/ 291759 h 291759"/>
                  <a:gd name="connsiteX1" fmla="*/ 182880 w 967740"/>
                  <a:gd name="connsiteY1" fmla="*/ 2199 h 291759"/>
                  <a:gd name="connsiteX2" fmla="*/ 967740 w 967740"/>
                  <a:gd name="connsiteY2" fmla="*/ 2199 h 291759"/>
                  <a:gd name="connsiteX0" fmla="*/ 0 w 979170"/>
                  <a:gd name="connsiteY0" fmla="*/ 293732 h 293732"/>
                  <a:gd name="connsiteX1" fmla="*/ 182880 w 979170"/>
                  <a:gd name="connsiteY1" fmla="*/ 4172 h 293732"/>
                  <a:gd name="connsiteX2" fmla="*/ 979170 w 979170"/>
                  <a:gd name="connsiteY2" fmla="*/ 1973 h 293732"/>
                  <a:gd name="connsiteX0" fmla="*/ 0 w 979170"/>
                  <a:gd name="connsiteY0" fmla="*/ 294213 h 294213"/>
                  <a:gd name="connsiteX1" fmla="*/ 192405 w 979170"/>
                  <a:gd name="connsiteY1" fmla="*/ 481 h 294213"/>
                  <a:gd name="connsiteX2" fmla="*/ 979170 w 979170"/>
                  <a:gd name="connsiteY2" fmla="*/ 2454 h 294213"/>
                  <a:gd name="connsiteX0" fmla="*/ 0 w 769984"/>
                  <a:gd name="connsiteY0" fmla="*/ 296358 h 296358"/>
                  <a:gd name="connsiteX1" fmla="*/ 192405 w 769984"/>
                  <a:gd name="connsiteY1" fmla="*/ 2626 h 296358"/>
                  <a:gd name="connsiteX2" fmla="*/ 769984 w 769984"/>
                  <a:gd name="connsiteY2" fmla="*/ 2145 h 296358"/>
                  <a:gd name="connsiteX0" fmla="*/ 0 w 769984"/>
                  <a:gd name="connsiteY0" fmla="*/ 298293 h 298293"/>
                  <a:gd name="connsiteX1" fmla="*/ 192405 w 769984"/>
                  <a:gd name="connsiteY1" fmla="*/ 4561 h 298293"/>
                  <a:gd name="connsiteX2" fmla="*/ 769984 w 769984"/>
                  <a:gd name="connsiteY2" fmla="*/ 1935 h 298293"/>
                  <a:gd name="connsiteX0" fmla="*/ 0 w 889759"/>
                  <a:gd name="connsiteY0" fmla="*/ 293731 h 293731"/>
                  <a:gd name="connsiteX1" fmla="*/ 192405 w 889759"/>
                  <a:gd name="connsiteY1" fmla="*/ -1 h 293731"/>
                  <a:gd name="connsiteX2" fmla="*/ 889759 w 889759"/>
                  <a:gd name="connsiteY2" fmla="*/ 18561 h 293731"/>
                  <a:gd name="connsiteX0" fmla="*/ 0 w 889759"/>
                  <a:gd name="connsiteY0" fmla="*/ 293732 h 293732"/>
                  <a:gd name="connsiteX1" fmla="*/ 192405 w 889759"/>
                  <a:gd name="connsiteY1" fmla="*/ 0 h 293732"/>
                  <a:gd name="connsiteX2" fmla="*/ 889759 w 889759"/>
                  <a:gd name="connsiteY2" fmla="*/ 1 h 293732"/>
                </a:gdLst>
                <a:ahLst/>
                <a:cxnLst>
                  <a:cxn ang="0">
                    <a:pos x="connsiteX0" y="connsiteY0"/>
                  </a:cxn>
                  <a:cxn ang="0">
                    <a:pos x="connsiteX1" y="connsiteY1"/>
                  </a:cxn>
                  <a:cxn ang="0">
                    <a:pos x="connsiteX2" y="connsiteY2"/>
                  </a:cxn>
                </a:cxnLst>
                <a:rect l="l" t="t" r="r" b="b"/>
                <a:pathLst>
                  <a:path w="889759" h="293732">
                    <a:moveTo>
                      <a:pt x="0" y="293732"/>
                    </a:moveTo>
                    <a:lnTo>
                      <a:pt x="192405" y="0"/>
                    </a:lnTo>
                    <a:lnTo>
                      <a:pt x="889759" y="1"/>
                    </a:lnTo>
                  </a:path>
                </a:pathLst>
              </a:cu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endParaRPr lang="en-GB"/>
              </a:p>
            </p:txBody>
          </p:sp>
          <p:sp>
            <p:nvSpPr>
              <p:cNvPr id="26" name="Freeform 25"/>
              <p:cNvSpPr/>
              <p:nvPr/>
            </p:nvSpPr>
            <p:spPr>
              <a:xfrm flipV="1">
                <a:off x="0" y="106680"/>
                <a:ext cx="396240" cy="112395"/>
              </a:xfrm>
              <a:custGeom>
                <a:avLst/>
                <a:gdLst>
                  <a:gd name="connsiteX0" fmla="*/ 0 w 967740"/>
                  <a:gd name="connsiteY0" fmla="*/ 289560 h 289560"/>
                  <a:gd name="connsiteX1" fmla="*/ 182880 w 967740"/>
                  <a:gd name="connsiteY1" fmla="*/ 0 h 289560"/>
                  <a:gd name="connsiteX2" fmla="*/ 967740 w 967740"/>
                  <a:gd name="connsiteY2" fmla="*/ 22860 h 289560"/>
                  <a:gd name="connsiteX0" fmla="*/ 0 w 967740"/>
                  <a:gd name="connsiteY0" fmla="*/ 293466 h 293466"/>
                  <a:gd name="connsiteX1" fmla="*/ 182880 w 967740"/>
                  <a:gd name="connsiteY1" fmla="*/ 3906 h 293466"/>
                  <a:gd name="connsiteX2" fmla="*/ 967740 w 967740"/>
                  <a:gd name="connsiteY2" fmla="*/ 2001 h 293466"/>
                  <a:gd name="connsiteX0" fmla="*/ 0 w 967740"/>
                  <a:gd name="connsiteY0" fmla="*/ 289560 h 289560"/>
                  <a:gd name="connsiteX1" fmla="*/ 182880 w 967740"/>
                  <a:gd name="connsiteY1" fmla="*/ 0 h 289560"/>
                  <a:gd name="connsiteX2" fmla="*/ 967740 w 967740"/>
                  <a:gd name="connsiteY2" fmla="*/ 5718 h 289560"/>
                  <a:gd name="connsiteX0" fmla="*/ 0 w 967740"/>
                  <a:gd name="connsiteY0" fmla="*/ 291759 h 291759"/>
                  <a:gd name="connsiteX1" fmla="*/ 182880 w 967740"/>
                  <a:gd name="connsiteY1" fmla="*/ 2199 h 291759"/>
                  <a:gd name="connsiteX2" fmla="*/ 967740 w 967740"/>
                  <a:gd name="connsiteY2" fmla="*/ 2199 h 291759"/>
                  <a:gd name="connsiteX0" fmla="*/ 0 w 979170"/>
                  <a:gd name="connsiteY0" fmla="*/ 293732 h 293732"/>
                  <a:gd name="connsiteX1" fmla="*/ 182880 w 979170"/>
                  <a:gd name="connsiteY1" fmla="*/ 4172 h 293732"/>
                  <a:gd name="connsiteX2" fmla="*/ 979170 w 979170"/>
                  <a:gd name="connsiteY2" fmla="*/ 1973 h 293732"/>
                  <a:gd name="connsiteX0" fmla="*/ 0 w 979170"/>
                  <a:gd name="connsiteY0" fmla="*/ 294213 h 294213"/>
                  <a:gd name="connsiteX1" fmla="*/ 192405 w 979170"/>
                  <a:gd name="connsiteY1" fmla="*/ 481 h 294213"/>
                  <a:gd name="connsiteX2" fmla="*/ 979170 w 979170"/>
                  <a:gd name="connsiteY2" fmla="*/ 2454 h 294213"/>
                  <a:gd name="connsiteX0" fmla="*/ 0 w 769984"/>
                  <a:gd name="connsiteY0" fmla="*/ 296358 h 296358"/>
                  <a:gd name="connsiteX1" fmla="*/ 192405 w 769984"/>
                  <a:gd name="connsiteY1" fmla="*/ 2626 h 296358"/>
                  <a:gd name="connsiteX2" fmla="*/ 769984 w 769984"/>
                  <a:gd name="connsiteY2" fmla="*/ 2145 h 296358"/>
                  <a:gd name="connsiteX0" fmla="*/ 0 w 769984"/>
                  <a:gd name="connsiteY0" fmla="*/ 298293 h 298293"/>
                  <a:gd name="connsiteX1" fmla="*/ 192405 w 769984"/>
                  <a:gd name="connsiteY1" fmla="*/ 4561 h 298293"/>
                  <a:gd name="connsiteX2" fmla="*/ 769984 w 769984"/>
                  <a:gd name="connsiteY2" fmla="*/ 1935 h 298293"/>
                  <a:gd name="connsiteX0" fmla="*/ 0 w 889759"/>
                  <a:gd name="connsiteY0" fmla="*/ 293731 h 293731"/>
                  <a:gd name="connsiteX1" fmla="*/ 192405 w 889759"/>
                  <a:gd name="connsiteY1" fmla="*/ -1 h 293731"/>
                  <a:gd name="connsiteX2" fmla="*/ 889759 w 889759"/>
                  <a:gd name="connsiteY2" fmla="*/ 18561 h 293731"/>
                  <a:gd name="connsiteX0" fmla="*/ 0 w 889759"/>
                  <a:gd name="connsiteY0" fmla="*/ 293732 h 293732"/>
                  <a:gd name="connsiteX1" fmla="*/ 192405 w 889759"/>
                  <a:gd name="connsiteY1" fmla="*/ 0 h 293732"/>
                  <a:gd name="connsiteX2" fmla="*/ 889759 w 889759"/>
                  <a:gd name="connsiteY2" fmla="*/ 1 h 293732"/>
                </a:gdLst>
                <a:ahLst/>
                <a:cxnLst>
                  <a:cxn ang="0">
                    <a:pos x="connsiteX0" y="connsiteY0"/>
                  </a:cxn>
                  <a:cxn ang="0">
                    <a:pos x="connsiteX1" y="connsiteY1"/>
                  </a:cxn>
                  <a:cxn ang="0">
                    <a:pos x="connsiteX2" y="connsiteY2"/>
                  </a:cxn>
                </a:cxnLst>
                <a:rect l="l" t="t" r="r" b="b"/>
                <a:pathLst>
                  <a:path w="889759" h="293732">
                    <a:moveTo>
                      <a:pt x="0" y="293732"/>
                    </a:moveTo>
                    <a:lnTo>
                      <a:pt x="192405" y="0"/>
                    </a:lnTo>
                    <a:lnTo>
                      <a:pt x="889759" y="1"/>
                    </a:lnTo>
                  </a:path>
                </a:pathLst>
              </a:cu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endParaRPr lang="en-GB"/>
              </a:p>
            </p:txBody>
          </p:sp>
        </p:grpSp>
        <p:sp>
          <p:nvSpPr>
            <p:cNvPr id="24" name="Oval 23"/>
            <p:cNvSpPr/>
            <p:nvPr/>
          </p:nvSpPr>
          <p:spPr>
            <a:xfrm>
              <a:off x="0" y="57150"/>
              <a:ext cx="113665" cy="114300"/>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endParaRPr lang="en-GB"/>
            </a:p>
          </p:txBody>
        </p:sp>
      </p:grpSp>
      <p:grpSp>
        <p:nvGrpSpPr>
          <p:cNvPr id="16" name="Group 15"/>
          <p:cNvGrpSpPr/>
          <p:nvPr/>
        </p:nvGrpSpPr>
        <p:grpSpPr>
          <a:xfrm>
            <a:off x="3538773" y="3921235"/>
            <a:ext cx="423544" cy="114300"/>
            <a:chOff x="0" y="0"/>
            <a:chExt cx="423863" cy="114300"/>
          </a:xfrm>
        </p:grpSpPr>
        <p:sp>
          <p:nvSpPr>
            <p:cNvPr id="21" name="Oval 20"/>
            <p:cNvSpPr/>
            <p:nvPr/>
          </p:nvSpPr>
          <p:spPr>
            <a:xfrm>
              <a:off x="0" y="0"/>
              <a:ext cx="114300" cy="114300"/>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endParaRPr lang="en-GB"/>
            </a:p>
          </p:txBody>
        </p:sp>
        <p:cxnSp>
          <p:nvCxnSpPr>
            <p:cNvPr id="22" name="Straight Connector 21"/>
            <p:cNvCxnSpPr/>
            <p:nvPr/>
          </p:nvCxnSpPr>
          <p:spPr>
            <a:xfrm>
              <a:off x="100013" y="57150"/>
              <a:ext cx="323850" cy="0"/>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mc:AlternateContent xmlns:mc="http://schemas.openxmlformats.org/markup-compatibility/2006" xmlns:a14="http://schemas.microsoft.com/office/drawing/2010/main">
        <mc:Choice Requires="a14">
          <p:sp>
            <p:nvSpPr>
              <p:cNvPr id="17" name="Text Box 124"/>
              <p:cNvSpPr txBox="1">
                <a:spLocks noChangeArrowheads="1"/>
              </p:cNvSpPr>
              <p:nvPr/>
            </p:nvSpPr>
            <p:spPr bwMode="auto">
              <a:xfrm>
                <a:off x="2729148" y="3904654"/>
                <a:ext cx="566420" cy="36195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rot="0" vert="horz" wrap="square" lIns="91440" tIns="45720" rIns="91440" bIns="45720" anchor="t" anchorCtr="0" upright="1">
                <a:no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just">
                  <a:lnSpc>
                    <a:spcPct val="150000"/>
                  </a:lnSpc>
                  <a:spcAft>
                    <a:spcPts val="0"/>
                  </a:spcAft>
                  <a:tabLst>
                    <a:tab pos="269875" algn="l"/>
                  </a:tabLst>
                </a:pPr>
                <a14:m>
                  <m:oMath xmlns:m="http://schemas.openxmlformats.org/officeDocument/2006/math">
                    <m:r>
                      <a:rPr lang="en-AU" sz="1100" i="1">
                        <a:solidFill>
                          <a:srgbClr val="FF0000"/>
                        </a:solidFill>
                        <a:effectLst/>
                        <a:latin typeface="Cambria Math" panose="02040503050406030204" pitchFamily="18" charset="0"/>
                        <a:ea typeface="Times New Roman" panose="02020603050405020304" pitchFamily="18" charset="0"/>
                      </a:rPr>
                      <m:t>−</m:t>
                    </m:r>
                  </m:oMath>
                </a14:m>
                <a:r>
                  <a:rPr lang="en-AU" sz="1100">
                    <a:solidFill>
                      <a:srgbClr val="FF0000"/>
                    </a:solidFill>
                    <a:effectLst/>
                    <a:latin typeface="Palatino Linotype" panose="02040502050505030304" pitchFamily="18" charset="0"/>
                    <a:ea typeface="Times New Roman" panose="02020603050405020304" pitchFamily="18" charset="0"/>
                  </a:rPr>
                  <a:t>€</a:t>
                </a:r>
                <a:r>
                  <a:rPr lang="en-AU" sz="1100">
                    <a:solidFill>
                      <a:srgbClr val="FF0000"/>
                    </a:solidFill>
                    <a:effectLst/>
                    <a:latin typeface="Times New Roman" panose="02020603050405020304" pitchFamily="18" charset="0"/>
                    <a:ea typeface="Times New Roman" panose="02020603050405020304" pitchFamily="18" charset="0"/>
                  </a:rPr>
                  <a:t>2</a:t>
                </a:r>
                <a:endParaRPr lang="en-GB" sz="1200">
                  <a:effectLst/>
                  <a:latin typeface="Times New Roman" panose="02020603050405020304" pitchFamily="18" charset="0"/>
                  <a:ea typeface="Times New Roman" panose="02020603050405020304" pitchFamily="18" charset="0"/>
                </a:endParaRPr>
              </a:p>
            </p:txBody>
          </p:sp>
        </mc:Choice>
        <mc:Fallback xmlns="">
          <p:sp>
            <p:nvSpPr>
              <p:cNvPr id="17" name="Text Box 124"/>
              <p:cNvSpPr txBox="1">
                <a:spLocks noRot="1" noChangeAspect="1" noMove="1" noResize="1" noEditPoints="1" noAdjustHandles="1" noChangeArrowheads="1" noChangeShapeType="1" noTextEdit="1"/>
              </p:cNvSpPr>
              <p:nvPr/>
            </p:nvSpPr>
            <p:spPr bwMode="auto">
              <a:xfrm>
                <a:off x="2729148" y="3904654"/>
                <a:ext cx="566420" cy="361950"/>
              </a:xfrm>
              <a:prstGeom prst="rect">
                <a:avLst/>
              </a:prstGeom>
              <a:blipFill rotWithShape="0">
                <a:blip r:embed="rId4"/>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noFill/>
                  </a:rPr>
                  <a:t> </a:t>
                </a:r>
              </a:p>
            </p:txBody>
          </p:sp>
        </mc:Fallback>
      </mc:AlternateContent>
      <p:sp>
        <p:nvSpPr>
          <p:cNvPr id="18" name="Text Box 124"/>
          <p:cNvSpPr txBox="1">
            <a:spLocks noChangeArrowheads="1"/>
          </p:cNvSpPr>
          <p:nvPr/>
        </p:nvSpPr>
        <p:spPr bwMode="auto">
          <a:xfrm>
            <a:off x="2414823" y="3977461"/>
            <a:ext cx="56324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just">
              <a:lnSpc>
                <a:spcPct val="150000"/>
              </a:lnSpc>
              <a:spcAft>
                <a:spcPts val="0"/>
              </a:spcAft>
              <a:tabLst>
                <a:tab pos="269875" algn="l"/>
              </a:tabLst>
            </a:pPr>
            <a:r>
              <a:rPr lang="en-AU" sz="1100">
                <a:solidFill>
                  <a:srgbClr val="0000FF"/>
                </a:solidFill>
                <a:effectLst/>
                <a:latin typeface="Times New Roman" panose="02020603050405020304" pitchFamily="18" charset="0"/>
                <a:ea typeface="Times New Roman" panose="02020603050405020304" pitchFamily="18" charset="0"/>
              </a:rPr>
              <a:t>0.15</a:t>
            </a:r>
            <a:endParaRPr lang="en-GB" sz="1200">
              <a:effectLst/>
              <a:latin typeface="Times New Roman" panose="02020603050405020304" pitchFamily="18" charset="0"/>
              <a:ea typeface="Times New Roman" panose="02020603050405020304" pitchFamily="18" charset="0"/>
            </a:endParaRPr>
          </a:p>
        </p:txBody>
      </p:sp>
      <p:sp>
        <p:nvSpPr>
          <p:cNvPr id="19" name="Text Box 125"/>
          <p:cNvSpPr txBox="1">
            <a:spLocks noChangeArrowheads="1"/>
          </p:cNvSpPr>
          <p:nvPr/>
        </p:nvSpPr>
        <p:spPr bwMode="auto">
          <a:xfrm>
            <a:off x="2162728" y="4269220"/>
            <a:ext cx="2324100"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nSpc>
                <a:spcPts val="800"/>
              </a:lnSpc>
              <a:spcAft>
                <a:spcPts val="900"/>
              </a:spcAft>
              <a:tabLst>
                <a:tab pos="269875" algn="l"/>
              </a:tabLst>
            </a:pPr>
            <a:r>
              <a:rPr lang="en-AU" sz="900" b="1" dirty="0">
                <a:effectLst/>
                <a:latin typeface="Times New Roman" panose="02020603050405020304" pitchFamily="18" charset="0"/>
                <a:ea typeface="Times New Roman" panose="02020603050405020304" pitchFamily="18" charset="0"/>
              </a:rPr>
              <a:t>Please give us instructions</a:t>
            </a:r>
            <a:r>
              <a:rPr lang="en-AU" sz="900" dirty="0">
                <a:effectLst/>
                <a:latin typeface="Times New Roman" panose="02020603050405020304" pitchFamily="18" charset="0"/>
                <a:ea typeface="Times New Roman" panose="02020603050405020304" pitchFamily="18" charset="0"/>
              </a:rPr>
              <a:t> on which prospect to give to you, by crossing out one square.</a:t>
            </a:r>
            <a:endParaRPr lang="en-GB" sz="1200" dirty="0">
              <a:effectLst/>
              <a:latin typeface="Times New Roman" panose="02020603050405020304" pitchFamily="18" charset="0"/>
              <a:ea typeface="Times New Roman" panose="02020603050405020304" pitchFamily="18" charset="0"/>
            </a:endParaRPr>
          </a:p>
          <a:p>
            <a:pPr>
              <a:lnSpc>
                <a:spcPts val="900"/>
              </a:lnSpc>
              <a:spcAft>
                <a:spcPts val="0"/>
              </a:spcAft>
              <a:tabLst>
                <a:tab pos="269875" algn="l"/>
              </a:tabLst>
            </a:pPr>
            <a:r>
              <a:rPr lang="en-AU" sz="1200" dirty="0">
                <a:effectLst/>
                <a:latin typeface="Times New Roman" panose="02020603050405020304" pitchFamily="18" charset="0"/>
                <a:ea typeface="Times New Roman" panose="02020603050405020304" pitchFamily="18" charset="0"/>
              </a:rPr>
              <a:t> </a:t>
            </a:r>
            <a:endParaRPr lang="en-GB" sz="1200" dirty="0">
              <a:effectLst/>
              <a:latin typeface="Times New Roman" panose="02020603050405020304" pitchFamily="18" charset="0"/>
              <a:ea typeface="Times New Roman" panose="02020603050405020304" pitchFamily="18" charset="0"/>
            </a:endParaRPr>
          </a:p>
        </p:txBody>
      </p:sp>
      <p:sp>
        <p:nvSpPr>
          <p:cNvPr id="20" name="Text Box 124"/>
          <p:cNvSpPr txBox="1">
            <a:spLocks noChangeArrowheads="1"/>
          </p:cNvSpPr>
          <p:nvPr/>
        </p:nvSpPr>
        <p:spPr bwMode="auto">
          <a:xfrm>
            <a:off x="3713405" y="3316713"/>
            <a:ext cx="224790" cy="270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just">
              <a:lnSpc>
                <a:spcPct val="150000"/>
              </a:lnSpc>
              <a:spcAft>
                <a:spcPts val="0"/>
              </a:spcAft>
              <a:tabLst>
                <a:tab pos="269875" algn="l"/>
              </a:tabLst>
            </a:pPr>
            <a:r>
              <a:rPr lang="en-AU" sz="1000" dirty="0">
                <a:latin typeface="Times New Roman" panose="02020603050405020304" pitchFamily="18" charset="0"/>
                <a:ea typeface="Times New Roman" panose="02020603050405020304" pitchFamily="18" charset="0"/>
              </a:rPr>
              <a:t>x</a:t>
            </a:r>
            <a:endParaRPr lang="en-GB" sz="1200" dirty="0">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16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6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AL_slides30May2010">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ourier New" pitchFamily="49"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ourier New" pitchFamily="49"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REAL_slides30May2010</Template>
  <TotalTime>1979</TotalTime>
  <Words>328</Words>
  <Application>Microsoft Office PowerPoint</Application>
  <PresentationFormat>On-screen Show (4:3)</PresentationFormat>
  <Paragraphs>102</Paragraphs>
  <Slides>7</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Math3</vt:lpstr>
      <vt:lpstr>Cambria Math</vt:lpstr>
      <vt:lpstr>Palatino Linotype</vt:lpstr>
      <vt:lpstr>Symbol</vt:lpstr>
      <vt:lpstr>Courier New</vt:lpstr>
      <vt:lpstr>Times New Roman</vt:lpstr>
      <vt:lpstr>REAL_slides30May2010</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Dennie</dc:creator>
  <cp:lastModifiedBy>Wakker</cp:lastModifiedBy>
  <cp:revision>385</cp:revision>
  <cp:lastPrinted>2017-09-29T09:52:34Z</cp:lastPrinted>
  <dcterms:created xsi:type="dcterms:W3CDTF">2010-05-30T19:15:24Z</dcterms:created>
  <dcterms:modified xsi:type="dcterms:W3CDTF">2018-02-25T09:13:16Z</dcterms:modified>
</cp:coreProperties>
</file>