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63" r:id="rId2"/>
    <p:sldId id="280" r:id="rId3"/>
    <p:sldId id="265" r:id="rId4"/>
    <p:sldId id="266" r:id="rId5"/>
    <p:sldId id="267" r:id="rId6"/>
  </p:sldIdLst>
  <p:sldSz cx="6858000" cy="9144000" type="screen4x3"/>
  <p:notesSz cx="6794500" cy="9906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006600"/>
    <a:srgbClr val="003300"/>
    <a:srgbClr val="FF0000"/>
    <a:srgbClr val="993300"/>
    <a:srgbClr val="FF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591" autoAdjust="0"/>
    <p:restoredTop sz="99761" autoAdjust="0"/>
  </p:normalViewPr>
  <p:slideViewPr>
    <p:cSldViewPr snapToGrid="0">
      <p:cViewPr>
        <p:scale>
          <a:sx n="50" d="100"/>
          <a:sy n="50" d="100"/>
        </p:scale>
        <p:origin x="-2021" y="-389"/>
      </p:cViewPr>
      <p:guideLst>
        <p:guide orient="horz" pos="2888"/>
        <p:guide pos="1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39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0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1070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4341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10700"/>
            <a:ext cx="2944812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Courier New" pitchFamily="49" charset="0"/>
              </a:defRPr>
            </a:lvl1pPr>
          </a:lstStyle>
          <a:p>
            <a:pPr>
              <a:defRPr/>
            </a:pPr>
            <a:fld id="{44ECA8F5-FC6C-4F77-8DC8-816A4F7A4BF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79787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8100" y="0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3316" name="Rectangle 4"/>
          <p:cNvSpPr>
            <a:spLocks noGrp="1" noRot="1" noChangeArrowheads="1" noTextEdit="1"/>
          </p:cNvSpPr>
          <p:nvPr>
            <p:ph type="sldImg" idx="2"/>
          </p:nvPr>
        </p:nvSpPr>
        <p:spPr bwMode="auto">
          <a:xfrm>
            <a:off x="2005013" y="742950"/>
            <a:ext cx="2786062" cy="3714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05350"/>
            <a:ext cx="5435600" cy="445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 smtClean="0"/>
              <a:t>Click to edit Master text styles</a:t>
            </a:r>
          </a:p>
          <a:p>
            <a:pPr lvl="1"/>
            <a:r>
              <a:rPr lang="nl-NL" noProof="0" smtClean="0"/>
              <a:t>Second level</a:t>
            </a:r>
          </a:p>
          <a:p>
            <a:pPr lvl="2"/>
            <a:r>
              <a:rPr lang="nl-NL" noProof="0" smtClean="0"/>
              <a:t>Third level</a:t>
            </a:r>
          </a:p>
          <a:p>
            <a:pPr lvl="3"/>
            <a:r>
              <a:rPr lang="nl-NL" noProof="0" smtClean="0"/>
              <a:t>Fourth level</a:t>
            </a:r>
          </a:p>
          <a:p>
            <a:pPr lvl="4"/>
            <a:r>
              <a:rPr lang="nl-NL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9C4CB9BA-8E48-4546-B62B-4C29537FE904}" type="slidenum">
              <a:rPr lang="nl-NL"/>
              <a:pPr>
                <a:defRPr/>
              </a:pPr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363255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C4A0F07E-C886-4051-8FCF-B78641026F0E}" type="slidenum">
              <a:rPr lang="nl-NL" altLang="nl-NL" smtClean="0">
                <a:latin typeface="Times New Roman" pitchFamily="18" charset="0"/>
              </a:rPr>
              <a:pPr/>
              <a:t>1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4578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 txBox="1">
            <a:spLocks noGrp="1" noChangeArrowheads="1"/>
          </p:cNvSpPr>
          <p:nvPr/>
        </p:nvSpPr>
        <p:spPr bwMode="auto">
          <a:xfrm>
            <a:off x="3848100" y="9409113"/>
            <a:ext cx="2944813" cy="49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 algn="r"/>
            <a:fld id="{CEC2E80A-1B8E-4782-A8D6-0FF8AC8EB169}" type="slidenum">
              <a:rPr lang="nl-NL" altLang="nl-NL" sz="1200">
                <a:latin typeface="Times New Roman" pitchFamily="18" charset="0"/>
              </a:rPr>
              <a:pPr algn="r"/>
              <a:t>2</a:t>
            </a:fld>
            <a:endParaRPr lang="nl-NL" altLang="nl-NL" sz="1200">
              <a:latin typeface="Times New Roman" pitchFamily="18" charset="0"/>
            </a:endParaRPr>
          </a:p>
        </p:txBody>
      </p:sp>
      <p:sp>
        <p:nvSpPr>
          <p:cNvPr id="60419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82FF7EE6-93EB-476E-8FD3-81B018AA5802}" type="slidenum">
              <a:rPr lang="nl-NL" altLang="nl-NL" smtClean="0">
                <a:latin typeface="Times New Roman" pitchFamily="18" charset="0"/>
              </a:rPr>
              <a:pPr/>
              <a:t>3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28674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07DA4371-48D7-4344-8779-9282D41BB7BC}" type="slidenum">
              <a:rPr lang="nl-NL" altLang="nl-NL" smtClean="0">
                <a:latin typeface="Times New Roman" pitchFamily="18" charset="0"/>
              </a:rPr>
              <a:pPr/>
              <a:t>4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0722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fld id="{5C993E2C-DA8A-4197-A270-85787DBD1B37}" type="slidenum">
              <a:rPr lang="nl-NL" altLang="nl-NL" smtClean="0">
                <a:latin typeface="Times New Roman" pitchFamily="18" charset="0"/>
              </a:rPr>
              <a:pPr/>
              <a:t>5</a:t>
            </a:fld>
            <a:endParaRPr lang="nl-NL" altLang="nl-NL" smtClean="0">
              <a:latin typeface="Times New Roman" pitchFamily="18" charset="0"/>
            </a:endParaRPr>
          </a:p>
        </p:txBody>
      </p:sp>
      <p:sp>
        <p:nvSpPr>
          <p:cNvPr id="32770" name="Rectangle 2"/>
          <p:cNvSpPr>
            <a:spLocks noGrp="1"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nl-NL" altLang="nl-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Klik om het opmaakprofiel van de modelondertitel te bewerken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3582F-40CA-4C20-BCD5-FE0A15B052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2599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D6FF3C-38FE-441F-B665-3C714F47CEB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907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4886325" y="812800"/>
            <a:ext cx="1457325" cy="7315200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14350" y="812800"/>
            <a:ext cx="4219575" cy="7315200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3BA96-A9C5-4C7C-A4C4-01DF37CA68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698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E2BAF5-F474-4E05-8989-E906C8539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126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308BDB-08F3-48F1-8F86-BC3D8A897F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342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1435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505200" y="2641600"/>
            <a:ext cx="2838450" cy="5486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816C50-DEF7-42F1-99B9-5A320C6D31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7073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6713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85DD5E-7EC4-49E7-82F3-4FD90F476A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08323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9ED111-8380-4066-AC90-8CF7DD0C2B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9847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C2F185-B33B-4296-851B-C3E502F093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0364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E18C05-9170-4D3E-BF33-C368C086F52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210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en-US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 smtClean="0"/>
              <a:t>Klik op het pictogram als u een afbeelding wilt toevoegen</a:t>
            </a:r>
            <a:endParaRPr lang="en-US" noProof="0" smtClean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15FFA2-8DA0-4C23-BF54-EDC5F995D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647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14350" y="812800"/>
            <a:ext cx="58293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stijl te bewerken</a:t>
            </a:r>
            <a:endParaRPr lang="en-US" altLang="nl-NL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4350" y="2641600"/>
            <a:ext cx="58293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smtClean="0"/>
              <a:t>Klik om de modelstijlen te bewerken</a:t>
            </a:r>
          </a:p>
          <a:p>
            <a:pPr lvl="1"/>
            <a:r>
              <a:rPr lang="nl-NL" altLang="nl-NL" smtClean="0"/>
              <a:t>Tweede niveau</a:t>
            </a:r>
          </a:p>
          <a:p>
            <a:pPr lvl="2"/>
            <a:r>
              <a:rPr lang="nl-NL" altLang="nl-NL" smtClean="0"/>
              <a:t>Derde niveau</a:t>
            </a:r>
          </a:p>
          <a:p>
            <a:pPr lvl="3"/>
            <a:r>
              <a:rPr lang="nl-NL" altLang="nl-NL" smtClean="0"/>
              <a:t>Vierde niveau</a:t>
            </a:r>
          </a:p>
          <a:p>
            <a:pPr lvl="4"/>
            <a:r>
              <a:rPr lang="nl-NL" altLang="nl-NL" smtClean="0"/>
              <a:t>Vijfde niveau</a:t>
            </a:r>
            <a:endParaRPr lang="en-US" altLang="nl-NL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1435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31200"/>
            <a:ext cx="217170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31200"/>
            <a:ext cx="14287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400">
                <a:latin typeface="+mn-lt"/>
              </a:defRPr>
            </a:lvl1pPr>
          </a:lstStyle>
          <a:p>
            <a:pPr>
              <a:defRPr/>
            </a:pPr>
            <a:fld id="{E4211644-39B1-4CCF-A82B-71A0A10900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ext Box 1027"/>
          <p:cNvSpPr txBox="1">
            <a:spLocks noChangeArrowheads="1"/>
          </p:cNvSpPr>
          <p:nvPr/>
        </p:nvSpPr>
        <p:spPr bwMode="auto">
          <a:xfrm>
            <a:off x="5889625" y="-14288"/>
            <a:ext cx="747713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TO.0</a:t>
            </a:r>
          </a:p>
        </p:txBody>
      </p:sp>
      <p:sp>
        <p:nvSpPr>
          <p:cNvPr id="8197" name="Text Box 1029"/>
          <p:cNvSpPr txBox="1">
            <a:spLocks noChangeArrowheads="1"/>
          </p:cNvSpPr>
          <p:nvPr/>
        </p:nvSpPr>
        <p:spPr bwMode="auto">
          <a:xfrm>
            <a:off x="28575" y="-46038"/>
            <a:ext cx="2216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>
                <a:latin typeface="Arial" charset="0"/>
              </a:rPr>
              <a:t>Participant name ... </a:t>
            </a:r>
          </a:p>
        </p:txBody>
      </p:sp>
      <p:grpSp>
        <p:nvGrpSpPr>
          <p:cNvPr id="2" name="Group 1039"/>
          <p:cNvGrpSpPr>
            <a:grpSpLocks/>
          </p:cNvGrpSpPr>
          <p:nvPr/>
        </p:nvGrpSpPr>
        <p:grpSpPr bwMode="auto">
          <a:xfrm>
            <a:off x="314325" y="382588"/>
            <a:ext cx="5330825" cy="6842125"/>
            <a:chOff x="198" y="241"/>
            <a:chExt cx="3358" cy="4310"/>
          </a:xfrm>
        </p:grpSpPr>
        <p:sp>
          <p:nvSpPr>
            <p:cNvPr id="23556" name="Text Box 1026"/>
            <p:cNvSpPr txBox="1">
              <a:spLocks noChangeArrowheads="1"/>
            </p:cNvSpPr>
            <p:nvPr/>
          </p:nvSpPr>
          <p:spPr bwMode="auto">
            <a:xfrm>
              <a:off x="826" y="241"/>
              <a:ext cx="2730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Instructions for Choice </a:t>
              </a:r>
            </a:p>
            <a:p>
              <a:r>
                <a:rPr lang="en-US" altLang="nl-NL" sz="3200">
                  <a:latin typeface="Arial" charset="0"/>
                </a:rPr>
                <a:t>       from Envelope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3557" name="Text Box 1030"/>
            <p:cNvSpPr txBox="1">
              <a:spLocks noChangeArrowheads="1"/>
            </p:cNvSpPr>
            <p:nvPr/>
          </p:nvSpPr>
          <p:spPr bwMode="auto">
            <a:xfrm>
              <a:off x="198" y="1141"/>
              <a:ext cx="780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First value</a:t>
              </a:r>
            </a:p>
          </p:txBody>
        </p:sp>
        <p:sp>
          <p:nvSpPr>
            <p:cNvPr id="23558" name="Text Box 1031"/>
            <p:cNvSpPr txBox="1">
              <a:spLocks noChangeArrowheads="1"/>
            </p:cNvSpPr>
            <p:nvPr/>
          </p:nvSpPr>
          <p:spPr bwMode="auto">
            <a:xfrm>
              <a:off x="210" y="2185"/>
              <a:ext cx="98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Second value</a:t>
              </a:r>
            </a:p>
          </p:txBody>
        </p:sp>
        <p:sp>
          <p:nvSpPr>
            <p:cNvPr id="23559" name="Text Box 1032"/>
            <p:cNvSpPr txBox="1">
              <a:spLocks noChangeArrowheads="1"/>
            </p:cNvSpPr>
            <p:nvPr/>
          </p:nvSpPr>
          <p:spPr bwMode="auto">
            <a:xfrm>
              <a:off x="210" y="3229"/>
              <a:ext cx="828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Third value</a:t>
              </a:r>
            </a:p>
          </p:txBody>
        </p:sp>
        <p:sp>
          <p:nvSpPr>
            <p:cNvPr id="23560" name="Text Box 1033"/>
            <p:cNvSpPr txBox="1">
              <a:spLocks noChangeArrowheads="1"/>
            </p:cNvSpPr>
            <p:nvPr/>
          </p:nvSpPr>
          <p:spPr bwMode="auto">
            <a:xfrm>
              <a:off x="198" y="4309"/>
              <a:ext cx="91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Fourth value</a:t>
              </a:r>
            </a:p>
          </p:txBody>
        </p:sp>
        <p:sp>
          <p:nvSpPr>
            <p:cNvPr id="23561" name="Text Box 1034"/>
            <p:cNvSpPr txBox="1">
              <a:spLocks noChangeArrowheads="1"/>
            </p:cNvSpPr>
            <p:nvPr/>
          </p:nvSpPr>
          <p:spPr bwMode="auto">
            <a:xfrm>
              <a:off x="1254" y="1095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r>
                <a:rPr lang="en-US" altLang="nl-NL" sz="2400">
                  <a:latin typeface="Arial" charset="0"/>
                </a:rPr>
                <a:t>  =  </a:t>
              </a:r>
              <a:r>
                <a:rPr lang="en-AU" altLang="nl-NL" sz="2400">
                  <a:latin typeface="Arial" charset="0"/>
                  <a:cs typeface="Times New Roman" pitchFamily="18" charset="0"/>
                </a:rPr>
                <a:t>€</a:t>
              </a:r>
              <a:r>
                <a:rPr lang="en-US" altLang="nl-NL" sz="2400">
                  <a:latin typeface="Arial" charset="0"/>
                </a:rPr>
                <a:t>. ...</a:t>
              </a:r>
            </a:p>
          </p:txBody>
        </p:sp>
        <p:sp>
          <p:nvSpPr>
            <p:cNvPr id="23562" name="Text Box 1035"/>
            <p:cNvSpPr txBox="1">
              <a:spLocks noChangeArrowheads="1"/>
            </p:cNvSpPr>
            <p:nvPr/>
          </p:nvSpPr>
          <p:spPr bwMode="auto">
            <a:xfrm>
              <a:off x="1254" y="2139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  <p:sp>
          <p:nvSpPr>
            <p:cNvPr id="23563" name="Text Box 1036"/>
            <p:cNvSpPr txBox="1">
              <a:spLocks noChangeArrowheads="1"/>
            </p:cNvSpPr>
            <p:nvPr/>
          </p:nvSpPr>
          <p:spPr bwMode="auto">
            <a:xfrm>
              <a:off x="1254" y="318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</a:t>
              </a:r>
              <a:r>
                <a:rPr lang="en-US" altLang="nl-NL" sz="2400">
                  <a:latin typeface="Arial" charset="0"/>
                </a:rPr>
                <a:t> =  €. ...</a:t>
              </a:r>
            </a:p>
          </p:txBody>
        </p:sp>
        <p:sp>
          <p:nvSpPr>
            <p:cNvPr id="23564" name="Text Box 1037"/>
            <p:cNvSpPr txBox="1">
              <a:spLocks noChangeArrowheads="1"/>
            </p:cNvSpPr>
            <p:nvPr/>
          </p:nvSpPr>
          <p:spPr bwMode="auto">
            <a:xfrm>
              <a:off x="1254" y="4263"/>
              <a:ext cx="979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r>
                <a:rPr lang="en-US" altLang="nl-NL" sz="2400">
                  <a:latin typeface="Arial" charset="0"/>
                </a:rPr>
                <a:t>  =  €. ...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5410200" y="2139950"/>
            <a:ext cx="6937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€10</a:t>
            </a:r>
          </a:p>
        </p:txBody>
      </p:sp>
      <p:grpSp>
        <p:nvGrpSpPr>
          <p:cNvPr id="2" name="Group 27"/>
          <p:cNvGrpSpPr>
            <a:grpSpLocks/>
          </p:cNvGrpSpPr>
          <p:nvPr/>
        </p:nvGrpSpPr>
        <p:grpSpPr bwMode="auto">
          <a:xfrm>
            <a:off x="1063625" y="204788"/>
            <a:ext cx="4625975" cy="862012"/>
            <a:chOff x="1152" y="33"/>
            <a:chExt cx="2914" cy="543"/>
          </a:xfrm>
        </p:grpSpPr>
        <p:sp>
          <p:nvSpPr>
            <p:cNvPr id="59396" name="Text Box 28"/>
            <p:cNvSpPr txBox="1">
              <a:spLocks noChangeArrowheads="1"/>
            </p:cNvSpPr>
            <p:nvPr/>
          </p:nvSpPr>
          <p:spPr bwMode="auto">
            <a:xfrm>
              <a:off x="1152" y="33"/>
              <a:ext cx="2914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first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59397" name="Text Box 29"/>
            <p:cNvSpPr txBox="1">
              <a:spLocks noChangeArrowheads="1"/>
            </p:cNvSpPr>
            <p:nvPr/>
          </p:nvSpPr>
          <p:spPr bwMode="auto">
            <a:xfrm>
              <a:off x="2213" y="288"/>
              <a:ext cx="60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1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59398" name="Text Box 37"/>
          <p:cNvSpPr txBox="1">
            <a:spLocks noChangeArrowheads="1"/>
          </p:cNvSpPr>
          <p:nvPr/>
        </p:nvSpPr>
        <p:spPr bwMode="auto">
          <a:xfrm>
            <a:off x="5886450" y="-42863"/>
            <a:ext cx="747713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TO.1</a:t>
            </a:r>
          </a:p>
        </p:txBody>
      </p:sp>
      <p:sp>
        <p:nvSpPr>
          <p:cNvPr id="7208" name="Text Box 40"/>
          <p:cNvSpPr txBox="1">
            <a:spLocks noChangeArrowheads="1"/>
          </p:cNvSpPr>
          <p:nvPr/>
        </p:nvSpPr>
        <p:spPr bwMode="auto">
          <a:xfrm>
            <a:off x="5403850" y="3881438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€8</a:t>
            </a:r>
          </a:p>
        </p:txBody>
      </p:sp>
      <p:grpSp>
        <p:nvGrpSpPr>
          <p:cNvPr id="3" name="Group 56"/>
          <p:cNvGrpSpPr>
            <a:grpSpLocks/>
          </p:cNvGrpSpPr>
          <p:nvPr/>
        </p:nvGrpSpPr>
        <p:grpSpPr bwMode="auto">
          <a:xfrm>
            <a:off x="4645025" y="2085975"/>
            <a:ext cx="376238" cy="2300288"/>
            <a:chOff x="2926" y="1422"/>
            <a:chExt cx="237" cy="1449"/>
          </a:xfrm>
        </p:grpSpPr>
        <p:sp>
          <p:nvSpPr>
            <p:cNvPr id="59401" name="Text Box 39"/>
            <p:cNvSpPr txBox="1">
              <a:spLocks noChangeArrowheads="1"/>
            </p:cNvSpPr>
            <p:nvPr/>
          </p:nvSpPr>
          <p:spPr bwMode="auto">
            <a:xfrm>
              <a:off x="2926" y="2640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9402" name="Text Box 41"/>
            <p:cNvSpPr txBox="1">
              <a:spLocks noChangeArrowheads="1"/>
            </p:cNvSpPr>
            <p:nvPr/>
          </p:nvSpPr>
          <p:spPr bwMode="auto">
            <a:xfrm>
              <a:off x="2927" y="1422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</p:grpSp>
      <p:grpSp>
        <p:nvGrpSpPr>
          <p:cNvPr id="4" name="Group 51"/>
          <p:cNvGrpSpPr>
            <a:grpSpLocks/>
          </p:cNvGrpSpPr>
          <p:nvPr/>
        </p:nvGrpSpPr>
        <p:grpSpPr bwMode="auto">
          <a:xfrm>
            <a:off x="3970338" y="2386013"/>
            <a:ext cx="1466850" cy="1709737"/>
            <a:chOff x="2501" y="1611"/>
            <a:chExt cx="924" cy="1077"/>
          </a:xfrm>
        </p:grpSpPr>
        <p:sp>
          <p:nvSpPr>
            <p:cNvPr id="59404" name="Freeform 42"/>
            <p:cNvSpPr>
              <a:spLocks/>
            </p:cNvSpPr>
            <p:nvPr/>
          </p:nvSpPr>
          <p:spPr bwMode="auto">
            <a:xfrm>
              <a:off x="2585" y="161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05" name="Freeform 43"/>
            <p:cNvSpPr>
              <a:spLocks/>
            </p:cNvSpPr>
            <p:nvPr/>
          </p:nvSpPr>
          <p:spPr bwMode="auto">
            <a:xfrm flipV="1">
              <a:off x="2585" y="2151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06" name="Oval 44"/>
            <p:cNvSpPr>
              <a:spLocks noChangeArrowheads="1"/>
            </p:cNvSpPr>
            <p:nvPr/>
          </p:nvSpPr>
          <p:spPr bwMode="auto">
            <a:xfrm>
              <a:off x="2501" y="2038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</p:grpSp>
      <p:grpSp>
        <p:nvGrpSpPr>
          <p:cNvPr id="59426" name="Group 34"/>
          <p:cNvGrpSpPr>
            <a:grpSpLocks/>
          </p:cNvGrpSpPr>
          <p:nvPr/>
        </p:nvGrpSpPr>
        <p:grpSpPr bwMode="auto">
          <a:xfrm>
            <a:off x="254000" y="1516063"/>
            <a:ext cx="2125663" cy="2874962"/>
            <a:chOff x="160" y="955"/>
            <a:chExt cx="1339" cy="1811"/>
          </a:xfrm>
        </p:grpSpPr>
        <p:sp>
          <p:nvSpPr>
            <p:cNvPr id="59408" name="Text Box 30"/>
            <p:cNvSpPr txBox="1">
              <a:spLocks noChangeArrowheads="1"/>
            </p:cNvSpPr>
            <p:nvPr/>
          </p:nvSpPr>
          <p:spPr bwMode="auto">
            <a:xfrm>
              <a:off x="585" y="2535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9409" name="Text Box 33"/>
            <p:cNvSpPr txBox="1">
              <a:spLocks noChangeArrowheads="1"/>
            </p:cNvSpPr>
            <p:nvPr/>
          </p:nvSpPr>
          <p:spPr bwMode="auto">
            <a:xfrm>
              <a:off x="586" y="1311"/>
              <a:ext cx="236" cy="2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>
                  <a:latin typeface="Arial" charset="0"/>
                </a:rPr>
                <a:t>½</a:t>
              </a:r>
              <a:endParaRPr lang="en-US" altLang="nl-NL" sz="2000">
                <a:latin typeface="Arial" charset="0"/>
              </a:endParaRPr>
            </a:p>
          </p:txBody>
        </p:sp>
        <p:sp>
          <p:nvSpPr>
            <p:cNvPr id="59410" name="Freeform 34"/>
            <p:cNvSpPr>
              <a:spLocks/>
            </p:cNvSpPr>
            <p:nvPr/>
          </p:nvSpPr>
          <p:spPr bwMode="auto">
            <a:xfrm>
              <a:off x="244" y="1500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1" name="Freeform 35"/>
            <p:cNvSpPr>
              <a:spLocks/>
            </p:cNvSpPr>
            <p:nvPr/>
          </p:nvSpPr>
          <p:spPr bwMode="auto">
            <a:xfrm flipV="1">
              <a:off x="244" y="2046"/>
              <a:ext cx="840" cy="537"/>
            </a:xfrm>
            <a:custGeom>
              <a:avLst/>
              <a:gdLst>
                <a:gd name="T0" fmla="*/ 0 w 576"/>
                <a:gd name="T1" fmla="*/ 2003 h 144"/>
                <a:gd name="T2" fmla="*/ 204 w 576"/>
                <a:gd name="T3" fmla="*/ 0 h 144"/>
                <a:gd name="T4" fmla="*/ 1225 w 576"/>
                <a:gd name="T5" fmla="*/ 0 h 144"/>
                <a:gd name="T6" fmla="*/ 0 60000 65536"/>
                <a:gd name="T7" fmla="*/ 0 60000 65536"/>
                <a:gd name="T8" fmla="*/ 0 60000 65536"/>
                <a:gd name="T9" fmla="*/ 0 w 576"/>
                <a:gd name="T10" fmla="*/ 0 h 144"/>
                <a:gd name="T11" fmla="*/ 576 w 576"/>
                <a:gd name="T12" fmla="*/ 144 h 14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576" h="144">
                  <a:moveTo>
                    <a:pt x="0" y="144"/>
                  </a:moveTo>
                  <a:lnTo>
                    <a:pt x="96" y="0"/>
                  </a:lnTo>
                  <a:lnTo>
                    <a:pt x="576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10800000"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2" name="Oval 36"/>
            <p:cNvSpPr>
              <a:spLocks noChangeArrowheads="1"/>
            </p:cNvSpPr>
            <p:nvPr/>
          </p:nvSpPr>
          <p:spPr bwMode="auto">
            <a:xfrm>
              <a:off x="160" y="1933"/>
              <a:ext cx="227" cy="227"/>
            </a:xfrm>
            <a:prstGeom prst="ellipse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endParaRPr lang="nl-NL" altLang="nl-NL"/>
            </a:p>
          </p:txBody>
        </p:sp>
        <p:sp>
          <p:nvSpPr>
            <p:cNvPr id="59413" name="Text Box 46"/>
            <p:cNvSpPr txBox="1">
              <a:spLocks noChangeArrowheads="1"/>
            </p:cNvSpPr>
            <p:nvPr/>
          </p:nvSpPr>
          <p:spPr bwMode="auto">
            <a:xfrm>
              <a:off x="460" y="955"/>
              <a:ext cx="103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000" u="sng">
                  <a:solidFill>
                    <a:schemeClr val="accent2"/>
                  </a:solidFill>
                  <a:latin typeface="Arial" charset="0"/>
                </a:rPr>
                <a:t>Left prospect</a:t>
              </a:r>
              <a:endParaRPr lang="en-US" altLang="nl-NL" sz="2400" u="sng">
                <a:solidFill>
                  <a:schemeClr val="accent2"/>
                </a:solidFill>
                <a:latin typeface="Arial" charset="0"/>
              </a:endParaRPr>
            </a:p>
          </p:txBody>
        </p:sp>
      </p:grpSp>
      <p:sp>
        <p:nvSpPr>
          <p:cNvPr id="7215" name="Text Box 47"/>
          <p:cNvSpPr txBox="1">
            <a:spLocks noChangeArrowheads="1"/>
          </p:cNvSpPr>
          <p:nvPr/>
        </p:nvSpPr>
        <p:spPr bwMode="auto">
          <a:xfrm>
            <a:off x="4152900" y="1563688"/>
            <a:ext cx="1820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 u="sng">
                <a:solidFill>
                  <a:schemeClr val="accent2"/>
                </a:solidFill>
                <a:latin typeface="Arial" charset="0"/>
              </a:rPr>
              <a:t>Right prospect</a:t>
            </a:r>
            <a:endParaRPr lang="en-US" altLang="nl-NL" sz="2400" u="sng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7216" name="Line 48"/>
          <p:cNvSpPr>
            <a:spLocks noChangeShapeType="1"/>
          </p:cNvSpPr>
          <p:nvPr/>
        </p:nvSpPr>
        <p:spPr bwMode="auto">
          <a:xfrm>
            <a:off x="3454400" y="1428750"/>
            <a:ext cx="0" cy="3352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nl-NL"/>
          </a:p>
        </p:txBody>
      </p:sp>
      <p:sp>
        <p:nvSpPr>
          <p:cNvPr id="7217" name="Text Box 49"/>
          <p:cNvSpPr txBox="1">
            <a:spLocks noChangeArrowheads="1"/>
          </p:cNvSpPr>
          <p:nvPr/>
        </p:nvSpPr>
        <p:spPr bwMode="auto">
          <a:xfrm>
            <a:off x="252413" y="5054600"/>
            <a:ext cx="5654675" cy="385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Your envelope may contain two prospects of the above form.</a:t>
            </a:r>
          </a:p>
        </p:txBody>
      </p:sp>
      <p:sp>
        <p:nvSpPr>
          <p:cNvPr id="7200" name="Text Box 32"/>
          <p:cNvSpPr txBox="1">
            <a:spLocks noChangeArrowheads="1"/>
          </p:cNvSpPr>
          <p:nvPr/>
        </p:nvSpPr>
        <p:spPr bwMode="auto">
          <a:xfrm>
            <a:off x="1697038" y="3876675"/>
            <a:ext cx="523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latin typeface="Arial" charset="0"/>
              </a:rPr>
              <a:t>€1</a:t>
            </a:r>
          </a:p>
        </p:txBody>
      </p:sp>
      <p:sp>
        <p:nvSpPr>
          <p:cNvPr id="7206" name="Text Box 38"/>
          <p:cNvSpPr txBox="1">
            <a:spLocks noChangeArrowheads="1"/>
          </p:cNvSpPr>
          <p:nvPr/>
        </p:nvSpPr>
        <p:spPr bwMode="auto">
          <a:xfrm>
            <a:off x="1712913" y="2144713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sp>
        <p:nvSpPr>
          <p:cNvPr id="7218" name="Text Box 50"/>
          <p:cNvSpPr txBox="1">
            <a:spLocks noChangeArrowheads="1"/>
          </p:cNvSpPr>
          <p:nvPr/>
        </p:nvSpPr>
        <p:spPr bwMode="auto">
          <a:xfrm>
            <a:off x="306388" y="5565775"/>
            <a:ext cx="6251575" cy="679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</a:pPr>
            <a:r>
              <a:rPr lang="en-US" altLang="nl-NL" sz="1600">
                <a:latin typeface="Arial" charset="0"/>
              </a:rPr>
              <a:t>(Not only for these two, but) for each nr.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, instruct which prospect you want to be taken from your envelope if its content is as above.</a:t>
            </a:r>
          </a:p>
        </p:txBody>
      </p:sp>
      <p:sp>
        <p:nvSpPr>
          <p:cNvPr id="7226" name="Text Box 58"/>
          <p:cNvSpPr txBox="1">
            <a:spLocks noChangeArrowheads="1"/>
          </p:cNvSpPr>
          <p:nvPr/>
        </p:nvSpPr>
        <p:spPr bwMode="auto">
          <a:xfrm>
            <a:off x="2605088" y="7827963"/>
            <a:ext cx="1422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  <p:sp>
        <p:nvSpPr>
          <p:cNvPr id="7227" name="Text Box 59"/>
          <p:cNvSpPr txBox="1">
            <a:spLocks noChangeArrowheads="1"/>
          </p:cNvSpPr>
          <p:nvPr/>
        </p:nvSpPr>
        <p:spPr bwMode="auto">
          <a:xfrm>
            <a:off x="625475" y="6335713"/>
            <a:ext cx="5900738" cy="163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small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 you prefer the right prospect.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large values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 you prefer the left prospect.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For some value of </a:t>
            </a:r>
            <a:r>
              <a:rPr lang="en-US" altLang="nl-NL" sz="16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1600">
                <a:latin typeface="Arial" charset="0"/>
              </a:rPr>
              <a:t>, which we call </a:t>
            </a:r>
            <a:r>
              <a:rPr lang="en-US" altLang="nl-NL" sz="20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000" baseline="30000">
                <a:solidFill>
                  <a:srgbClr val="FF0000"/>
                </a:solidFill>
                <a:latin typeface="Arial" charset="0"/>
              </a:rPr>
              <a:t>1</a:t>
            </a:r>
            <a:r>
              <a:rPr lang="en-US" altLang="nl-NL" sz="1600">
                <a:latin typeface="Arial" charset="0"/>
              </a:rPr>
              <a:t>, your preference   </a:t>
            </a:r>
            <a:br>
              <a:rPr lang="en-US" altLang="nl-NL" sz="1600">
                <a:latin typeface="Arial" charset="0"/>
              </a:rPr>
            </a:br>
            <a:r>
              <a:rPr lang="en-US" altLang="nl-NL" sz="1600">
                <a:latin typeface="Arial" charset="0"/>
              </a:rPr>
              <a:t>    switches.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 sz="1600">
                <a:latin typeface="Arial" charset="0"/>
              </a:rPr>
              <a:t>   Fill this switching value in below, and then on page TO.0.</a:t>
            </a:r>
            <a:endParaRPr lang="en-US" altLang="nl-NL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9" grpId="0"/>
      <p:bldP spid="7208" grpId="0"/>
      <p:bldP spid="7215" grpId="0"/>
      <p:bldP spid="7216" grpId="0" animBg="1"/>
      <p:bldP spid="7217" grpId="0"/>
      <p:bldP spid="7200" grpId="0"/>
      <p:bldP spid="7206" grpId="0"/>
      <p:bldP spid="7206" grpId="1"/>
      <p:bldP spid="7218" grpId="0"/>
      <p:bldP spid="7226" grpId="0"/>
      <p:bldP spid="7227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5" name="Text Box 39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28"/>
          <p:cNvGrpSpPr>
            <a:grpSpLocks/>
          </p:cNvGrpSpPr>
          <p:nvPr/>
        </p:nvGrpSpPr>
        <p:grpSpPr bwMode="auto">
          <a:xfrm>
            <a:off x="747713" y="128588"/>
            <a:ext cx="5280025" cy="862012"/>
            <a:chOff x="1152" y="33"/>
            <a:chExt cx="3326" cy="543"/>
          </a:xfrm>
        </p:grpSpPr>
        <p:sp>
          <p:nvSpPr>
            <p:cNvPr id="27676" name="Text Box 29"/>
            <p:cNvSpPr txBox="1">
              <a:spLocks noChangeArrowheads="1"/>
            </p:cNvSpPr>
            <p:nvPr/>
          </p:nvSpPr>
          <p:spPr bwMode="auto">
            <a:xfrm>
              <a:off x="1152" y="33"/>
              <a:ext cx="3326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second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7677" name="Text Box 30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2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27652" name="Text Box 38"/>
          <p:cNvSpPr txBox="1">
            <a:spLocks noChangeArrowheads="1"/>
          </p:cNvSpPr>
          <p:nvPr/>
        </p:nvSpPr>
        <p:spPr bwMode="auto">
          <a:xfrm>
            <a:off x="5919788" y="-17463"/>
            <a:ext cx="747712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TO.2</a:t>
            </a:r>
          </a:p>
        </p:txBody>
      </p:sp>
      <p:grpSp>
        <p:nvGrpSpPr>
          <p:cNvPr id="3" name="Group 65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27674" name="Text Box 33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27675" name="Text Box 41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</p:grpSp>
      <p:grpSp>
        <p:nvGrpSpPr>
          <p:cNvPr id="4" name="Group 64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27661" name="Group 6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27669" name="Text Box 31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70" name="Text Box 34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71" name="Freeform 35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72" name="Freeform 36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73" name="Oval 37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27662" name="Group 62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27664" name="Text Box 4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65" name="Text Box 42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7666" name="Freeform 43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67" name="Freeform 44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7668" name="Oval 45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27663" name="Line 49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8" name="Group 6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27658" name="Text Box 32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27659" name="Text Box 50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1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27660" name="AutoShape 5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4166" name="Text Box 70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To specify your instructions, determine your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1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TO.0. </a:t>
            </a:r>
          </a:p>
        </p:txBody>
      </p:sp>
      <p:sp>
        <p:nvSpPr>
          <p:cNvPr id="4170" name="Text Box 7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2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5" grpId="0"/>
      <p:bldP spid="4166" grpId="0" uiExpand="1" build="p"/>
      <p:bldP spid="417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847725" y="128588"/>
            <a:ext cx="4760913" cy="862012"/>
            <a:chOff x="1152" y="33"/>
            <a:chExt cx="2999" cy="543"/>
          </a:xfrm>
        </p:grpSpPr>
        <p:sp>
          <p:nvSpPr>
            <p:cNvPr id="29723" name="Text Box 6"/>
            <p:cNvSpPr txBox="1">
              <a:spLocks noChangeArrowheads="1"/>
            </p:cNvSpPr>
            <p:nvPr/>
          </p:nvSpPr>
          <p:spPr bwMode="auto">
            <a:xfrm>
              <a:off x="1152" y="33"/>
              <a:ext cx="2999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third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29724" name="Text Box 7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3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29699" name="Text Box 8"/>
          <p:cNvSpPr txBox="1">
            <a:spLocks noChangeArrowheads="1"/>
          </p:cNvSpPr>
          <p:nvPr/>
        </p:nvSpPr>
        <p:spPr bwMode="auto">
          <a:xfrm>
            <a:off x="5891213" y="-12700"/>
            <a:ext cx="7477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TO.3</a:t>
            </a:r>
          </a:p>
        </p:txBody>
      </p: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29721" name="Text Box 10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29722" name="Text Box 11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29708" name="Group 13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29716" name="Text Box 14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7" name="Text Box 15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8" name="Freeform 16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9" name="Freeform 17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20" name="Oval 18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29709" name="Group 19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29711" name="Text Box 20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2" name="Text Box 21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29713" name="Freeform 22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4" name="Freeform 23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29715" name="Oval 24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29710" name="Line 25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6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29705" name="Text Box 27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29706" name="Text Box 28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2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29707" name="AutoShape 29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0752" name="Text Box 32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specify your instructions by determining your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2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TO.0. </a:t>
            </a:r>
          </a:p>
        </p:txBody>
      </p:sp>
      <p:sp>
        <p:nvSpPr>
          <p:cNvPr id="30754" name="Text Box 34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3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/>
      <p:bldP spid="30752" grpId="0" build="p"/>
      <p:bldP spid="307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757363" y="2185988"/>
            <a:ext cx="5572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 b="1">
                <a:latin typeface="Arial" charset="0"/>
              </a:rPr>
              <a:t>€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endParaRPr lang="en-US" altLang="nl-NL" sz="2400">
              <a:latin typeface="Arial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847725" y="128588"/>
            <a:ext cx="5008563" cy="862012"/>
            <a:chOff x="1152" y="33"/>
            <a:chExt cx="3155" cy="543"/>
          </a:xfrm>
        </p:grpSpPr>
        <p:sp>
          <p:nvSpPr>
            <p:cNvPr id="31771" name="Text Box 4"/>
            <p:cNvSpPr txBox="1">
              <a:spLocks noChangeArrowheads="1"/>
            </p:cNvSpPr>
            <p:nvPr/>
          </p:nvSpPr>
          <p:spPr bwMode="auto">
            <a:xfrm>
              <a:off x="1152" y="33"/>
              <a:ext cx="3155" cy="36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3200">
                  <a:latin typeface="Arial" charset="0"/>
                </a:rPr>
                <a:t>Determining fourth number</a:t>
              </a:r>
              <a:endParaRPr lang="en-US" altLang="nl-NL" sz="2400">
                <a:latin typeface="Arial" charset="0"/>
              </a:endParaRPr>
            </a:p>
          </p:txBody>
        </p:sp>
        <p:sp>
          <p:nvSpPr>
            <p:cNvPr id="31772" name="Text Box 5"/>
            <p:cNvSpPr txBox="1">
              <a:spLocks noChangeArrowheads="1"/>
            </p:cNvSpPr>
            <p:nvPr/>
          </p:nvSpPr>
          <p:spPr bwMode="auto">
            <a:xfrm>
              <a:off x="2213" y="288"/>
              <a:ext cx="707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solidFill>
                    <a:srgbClr val="FF3300"/>
                  </a:solidFill>
                  <a:latin typeface="Arial" charset="0"/>
                </a:rPr>
                <a:t>        x</a:t>
              </a:r>
              <a:r>
                <a:rPr lang="en-US" altLang="nl-NL" sz="2400" baseline="30000">
                  <a:solidFill>
                    <a:srgbClr val="FF3300"/>
                  </a:solidFill>
                  <a:latin typeface="Arial" charset="0"/>
                </a:rPr>
                <a:t>4</a:t>
              </a:r>
              <a:endParaRPr lang="en-US" altLang="nl-NL" sz="2400">
                <a:latin typeface="Arial" charset="0"/>
              </a:endParaRPr>
            </a:p>
          </p:txBody>
        </p:sp>
      </p:grpSp>
      <p:sp>
        <p:nvSpPr>
          <p:cNvPr id="31747" name="Text Box 6"/>
          <p:cNvSpPr txBox="1">
            <a:spLocks noChangeArrowheads="1"/>
          </p:cNvSpPr>
          <p:nvPr/>
        </p:nvSpPr>
        <p:spPr bwMode="auto">
          <a:xfrm>
            <a:off x="5919788" y="-17463"/>
            <a:ext cx="747712" cy="3968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000">
                <a:latin typeface="Arial" charset="0"/>
              </a:rPr>
              <a:t>TO.4</a:t>
            </a:r>
          </a:p>
        </p:txBody>
      </p:sp>
      <p:grpSp>
        <p:nvGrpSpPr>
          <p:cNvPr id="3" name="Group 7"/>
          <p:cNvGrpSpPr>
            <a:grpSpLocks/>
          </p:cNvGrpSpPr>
          <p:nvPr/>
        </p:nvGrpSpPr>
        <p:grpSpPr bwMode="auto">
          <a:xfrm>
            <a:off x="1741488" y="3943350"/>
            <a:ext cx="4014787" cy="461963"/>
            <a:chOff x="1097" y="2574"/>
            <a:chExt cx="2529" cy="291"/>
          </a:xfrm>
        </p:grpSpPr>
        <p:sp>
          <p:nvSpPr>
            <p:cNvPr id="31769" name="Text Box 8"/>
            <p:cNvSpPr txBox="1">
              <a:spLocks noChangeArrowheads="1"/>
            </p:cNvSpPr>
            <p:nvPr/>
          </p:nvSpPr>
          <p:spPr bwMode="auto">
            <a:xfrm>
              <a:off x="1097" y="2574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€1</a:t>
              </a:r>
            </a:p>
          </p:txBody>
        </p:sp>
        <p:sp>
          <p:nvSpPr>
            <p:cNvPr id="31770" name="Text Box 9"/>
            <p:cNvSpPr txBox="1">
              <a:spLocks noChangeArrowheads="1"/>
            </p:cNvSpPr>
            <p:nvPr/>
          </p:nvSpPr>
          <p:spPr bwMode="auto">
            <a:xfrm>
              <a:off x="3296" y="2577"/>
              <a:ext cx="3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€8</a:t>
              </a:r>
            </a:p>
          </p:txBody>
        </p:sp>
      </p:grpSp>
      <p:grpSp>
        <p:nvGrpSpPr>
          <p:cNvPr id="4" name="Group 10"/>
          <p:cNvGrpSpPr>
            <a:grpSpLocks/>
          </p:cNvGrpSpPr>
          <p:nvPr/>
        </p:nvGrpSpPr>
        <p:grpSpPr bwMode="auto">
          <a:xfrm>
            <a:off x="298450" y="1914525"/>
            <a:ext cx="4967288" cy="2819400"/>
            <a:chOff x="188" y="1296"/>
            <a:chExt cx="3129" cy="1776"/>
          </a:xfrm>
        </p:grpSpPr>
        <p:grpSp>
          <p:nvGrpSpPr>
            <p:cNvPr id="31756" name="Group 11"/>
            <p:cNvGrpSpPr>
              <a:grpSpLocks/>
            </p:cNvGrpSpPr>
            <p:nvPr/>
          </p:nvGrpSpPr>
          <p:grpSpPr bwMode="auto">
            <a:xfrm>
              <a:off x="188" y="1443"/>
              <a:ext cx="924" cy="1471"/>
              <a:chOff x="188" y="1443"/>
              <a:chExt cx="924" cy="1471"/>
            </a:xfrm>
          </p:grpSpPr>
          <p:sp>
            <p:nvSpPr>
              <p:cNvPr id="31764" name="Text Box 12"/>
              <p:cNvSpPr txBox="1">
                <a:spLocks noChangeArrowheads="1"/>
              </p:cNvSpPr>
              <p:nvPr/>
            </p:nvSpPr>
            <p:spPr bwMode="auto">
              <a:xfrm>
                <a:off x="613" y="268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5" name="Text Box 13"/>
              <p:cNvSpPr txBox="1">
                <a:spLocks noChangeArrowheads="1"/>
              </p:cNvSpPr>
              <p:nvPr/>
            </p:nvSpPr>
            <p:spPr bwMode="auto">
              <a:xfrm>
                <a:off x="614" y="1443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6" name="Freeform 14"/>
              <p:cNvSpPr>
                <a:spLocks/>
              </p:cNvSpPr>
              <p:nvPr/>
            </p:nvSpPr>
            <p:spPr bwMode="auto">
              <a:xfrm>
                <a:off x="272" y="1632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7" name="Freeform 15"/>
              <p:cNvSpPr>
                <a:spLocks/>
              </p:cNvSpPr>
              <p:nvPr/>
            </p:nvSpPr>
            <p:spPr bwMode="auto">
              <a:xfrm flipV="1">
                <a:off x="272" y="2178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8" name="Oval 16"/>
              <p:cNvSpPr>
                <a:spLocks noChangeArrowheads="1"/>
              </p:cNvSpPr>
              <p:nvPr/>
            </p:nvSpPr>
            <p:spPr bwMode="auto">
              <a:xfrm>
                <a:off x="188" y="2065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grpSp>
          <p:nvGrpSpPr>
            <p:cNvPr id="31757" name="Group 17"/>
            <p:cNvGrpSpPr>
              <a:grpSpLocks/>
            </p:cNvGrpSpPr>
            <p:nvPr/>
          </p:nvGrpSpPr>
          <p:grpSpPr bwMode="auto">
            <a:xfrm>
              <a:off x="2393" y="1446"/>
              <a:ext cx="924" cy="1465"/>
              <a:chOff x="2393" y="1446"/>
              <a:chExt cx="924" cy="1465"/>
            </a:xfrm>
          </p:grpSpPr>
          <p:sp>
            <p:nvSpPr>
              <p:cNvPr id="31759" name="Text Box 18"/>
              <p:cNvSpPr txBox="1">
                <a:spLocks noChangeArrowheads="1"/>
              </p:cNvSpPr>
              <p:nvPr/>
            </p:nvSpPr>
            <p:spPr bwMode="auto">
              <a:xfrm>
                <a:off x="2818" y="2680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0" name="Text Box 19"/>
              <p:cNvSpPr txBox="1">
                <a:spLocks noChangeArrowheads="1"/>
              </p:cNvSpPr>
              <p:nvPr/>
            </p:nvSpPr>
            <p:spPr bwMode="auto">
              <a:xfrm>
                <a:off x="2819" y="1446"/>
                <a:ext cx="23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r>
                  <a:rPr lang="en-US" altLang="nl-NL">
                    <a:latin typeface="Arial" charset="0"/>
                  </a:rPr>
                  <a:t>½</a:t>
                </a:r>
                <a:endParaRPr lang="en-US" altLang="nl-NL" sz="2000">
                  <a:latin typeface="Arial" charset="0"/>
                </a:endParaRPr>
              </a:p>
            </p:txBody>
          </p:sp>
          <p:sp>
            <p:nvSpPr>
              <p:cNvPr id="31761" name="Freeform 20"/>
              <p:cNvSpPr>
                <a:spLocks/>
              </p:cNvSpPr>
              <p:nvPr/>
            </p:nvSpPr>
            <p:spPr bwMode="auto">
              <a:xfrm>
                <a:off x="2477" y="163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2" name="Freeform 21"/>
              <p:cNvSpPr>
                <a:spLocks/>
              </p:cNvSpPr>
              <p:nvPr/>
            </p:nvSpPr>
            <p:spPr bwMode="auto">
              <a:xfrm flipV="1">
                <a:off x="2477" y="2175"/>
                <a:ext cx="840" cy="537"/>
              </a:xfrm>
              <a:custGeom>
                <a:avLst/>
                <a:gdLst>
                  <a:gd name="T0" fmla="*/ 0 w 576"/>
                  <a:gd name="T1" fmla="*/ 2003 h 144"/>
                  <a:gd name="T2" fmla="*/ 204 w 576"/>
                  <a:gd name="T3" fmla="*/ 0 h 144"/>
                  <a:gd name="T4" fmla="*/ 1225 w 576"/>
                  <a:gd name="T5" fmla="*/ 0 h 144"/>
                  <a:gd name="T6" fmla="*/ 0 60000 65536"/>
                  <a:gd name="T7" fmla="*/ 0 60000 65536"/>
                  <a:gd name="T8" fmla="*/ 0 60000 65536"/>
                  <a:gd name="T9" fmla="*/ 0 w 576"/>
                  <a:gd name="T10" fmla="*/ 0 h 144"/>
                  <a:gd name="T11" fmla="*/ 576 w 576"/>
                  <a:gd name="T12" fmla="*/ 144 h 144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T9" t="T10" r="T11" b="T12"/>
                <a:pathLst>
                  <a:path w="576" h="144">
                    <a:moveTo>
                      <a:pt x="0" y="144"/>
                    </a:moveTo>
                    <a:lnTo>
                      <a:pt x="96" y="0"/>
                    </a:lnTo>
                    <a:lnTo>
                      <a:pt x="576" y="0"/>
                    </a:lnTo>
                  </a:path>
                </a:pathLst>
              </a:cu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  <p:sp>
            <p:nvSpPr>
              <p:cNvPr id="31763" name="Oval 22"/>
              <p:cNvSpPr>
                <a:spLocks noChangeArrowheads="1"/>
              </p:cNvSpPr>
              <p:nvPr/>
            </p:nvSpPr>
            <p:spPr bwMode="auto">
              <a:xfrm>
                <a:off x="2393" y="2062"/>
                <a:ext cx="227" cy="227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Courier New" pitchFamily="49" charset="0"/>
                  </a:defRPr>
                </a:lvl9pPr>
              </a:lstStyle>
              <a:p>
                <a:endParaRPr lang="nl-NL" altLang="nl-NL"/>
              </a:p>
            </p:txBody>
          </p:sp>
        </p:grpSp>
        <p:sp>
          <p:nvSpPr>
            <p:cNvPr id="31758" name="Line 23"/>
            <p:cNvSpPr>
              <a:spLocks noChangeShapeType="1"/>
            </p:cNvSpPr>
            <p:nvPr/>
          </p:nvSpPr>
          <p:spPr bwMode="auto">
            <a:xfrm>
              <a:off x="2140" y="1296"/>
              <a:ext cx="0" cy="17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nl-NL"/>
            </a:p>
          </p:txBody>
        </p:sp>
      </p:grp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4565650" y="1011238"/>
            <a:ext cx="2178050" cy="1550987"/>
            <a:chOff x="2876" y="727"/>
            <a:chExt cx="1372" cy="977"/>
          </a:xfrm>
        </p:grpSpPr>
        <p:sp>
          <p:nvSpPr>
            <p:cNvPr id="31753" name="Text Box 25"/>
            <p:cNvSpPr txBox="1">
              <a:spLocks noChangeArrowheads="1"/>
            </p:cNvSpPr>
            <p:nvPr/>
          </p:nvSpPr>
          <p:spPr bwMode="auto">
            <a:xfrm>
              <a:off x="3332" y="1416"/>
              <a:ext cx="275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r>
                <a:rPr lang="en-US" altLang="nl-NL" sz="2400">
                  <a:latin typeface="Arial" charset="0"/>
                </a:rPr>
                <a:t>...</a:t>
              </a:r>
            </a:p>
          </p:txBody>
        </p:sp>
        <p:sp>
          <p:nvSpPr>
            <p:cNvPr id="31754" name="Text Box 26"/>
            <p:cNvSpPr txBox="1">
              <a:spLocks noChangeArrowheads="1"/>
            </p:cNvSpPr>
            <p:nvPr/>
          </p:nvSpPr>
          <p:spPr bwMode="auto">
            <a:xfrm>
              <a:off x="2876" y="727"/>
              <a:ext cx="1372" cy="31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ourier New" pitchFamily="49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ourier New" pitchFamily="49" charset="0"/>
                </a:defRPr>
              </a:lvl9pPr>
            </a:lstStyle>
            <a:p>
              <a:pPr>
                <a:lnSpc>
                  <a:spcPct val="7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First substitute your</a:t>
              </a:r>
            </a:p>
            <a:p>
              <a:pPr>
                <a:lnSpc>
                  <a:spcPct val="80000"/>
                </a:lnSpc>
              </a:pP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value x</a:t>
              </a:r>
              <a:r>
                <a:rPr lang="en-US" altLang="nl-NL" baseline="30000">
                  <a:solidFill>
                    <a:schemeClr val="accent2"/>
                  </a:solidFill>
                  <a:latin typeface="Arial" charset="0"/>
                </a:rPr>
                <a:t>3</a:t>
              </a:r>
              <a:r>
                <a:rPr lang="en-US" altLang="nl-NL">
                  <a:solidFill>
                    <a:schemeClr val="accent2"/>
                  </a:solidFill>
                  <a:latin typeface="Arial" charset="0"/>
                </a:rPr>
                <a:t> here.</a:t>
              </a:r>
              <a:endParaRPr lang="en-US" altLang="nl-NL" sz="2000">
                <a:solidFill>
                  <a:schemeClr val="accent2"/>
                </a:solidFill>
                <a:latin typeface="Arial" charset="0"/>
              </a:endParaRPr>
            </a:p>
          </p:txBody>
        </p:sp>
        <p:cxnSp>
          <p:nvCxnSpPr>
            <p:cNvPr id="31755" name="AutoShape 27"/>
            <p:cNvCxnSpPr>
              <a:cxnSpLocks noChangeShapeType="1"/>
            </p:cNvCxnSpPr>
            <p:nvPr/>
          </p:nvCxnSpPr>
          <p:spPr bwMode="auto">
            <a:xfrm rot="-5400000">
              <a:off x="3404" y="1088"/>
              <a:ext cx="384" cy="288"/>
            </a:xfrm>
            <a:prstGeom prst="curvedConnector3">
              <a:avLst>
                <a:gd name="adj1" fmla="val 50000"/>
              </a:avLst>
            </a:prstGeom>
            <a:noFill/>
            <a:ln w="19050" cap="rnd">
              <a:solidFill>
                <a:schemeClr val="accent2"/>
              </a:solidFill>
              <a:prstDash val="sysDot"/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32797" name="Text Box 29"/>
          <p:cNvSpPr txBox="1">
            <a:spLocks noChangeArrowheads="1"/>
          </p:cNvSpPr>
          <p:nvPr/>
        </p:nvSpPr>
        <p:spPr bwMode="auto">
          <a:xfrm>
            <a:off x="654050" y="5410200"/>
            <a:ext cx="5378450" cy="2066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You have substituted your value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>
                <a:latin typeface="Arial" charset="0"/>
              </a:rPr>
              <a:t>.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specify your instructions by determining your</a:t>
            </a:r>
            <a:br>
              <a:rPr lang="en-US" altLang="nl-NL">
                <a:latin typeface="Arial" charset="0"/>
              </a:rPr>
            </a:br>
            <a:r>
              <a:rPr lang="en-US" altLang="nl-NL">
                <a:latin typeface="Arial" charset="0"/>
              </a:rPr>
              <a:t>    switching value of </a:t>
            </a:r>
            <a:r>
              <a:rPr lang="en-US" altLang="nl-NL" sz="2400" b="1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>
                <a:latin typeface="Arial" charset="0"/>
              </a:rPr>
              <a:t> again. </a:t>
            </a: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We call it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 </a:t>
            </a:r>
            <a:r>
              <a:rPr lang="en-US" altLang="nl-NL">
                <a:latin typeface="Arial" charset="0"/>
              </a:rPr>
              <a:t>(obviously, </a:t>
            </a:r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&gt; </a:t>
            </a:r>
            <a:r>
              <a:rPr lang="en-US" altLang="nl-NL" sz="2400">
                <a:solidFill>
                  <a:schemeClr val="accent2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chemeClr val="accent2"/>
                </a:solidFill>
                <a:latin typeface="Arial" charset="0"/>
              </a:rPr>
              <a:t>3</a:t>
            </a:r>
            <a:r>
              <a:rPr lang="en-US" altLang="nl-NL">
                <a:latin typeface="Arial" charset="0"/>
              </a:rPr>
              <a:t>).</a:t>
            </a:r>
            <a:endParaRPr lang="en-US" altLang="nl-NL" sz="2400" baseline="30000">
              <a:solidFill>
                <a:srgbClr val="FF0000"/>
              </a:solidFill>
              <a:latin typeface="Arial" charset="0"/>
            </a:endParaRPr>
          </a:p>
          <a:p>
            <a:pPr>
              <a:lnSpc>
                <a:spcPct val="120000"/>
              </a:lnSpc>
              <a:buFont typeface="Arial" charset="0"/>
              <a:buChar char="-"/>
            </a:pPr>
            <a:r>
              <a:rPr lang="en-US" altLang="nl-NL">
                <a:latin typeface="Arial" charset="0"/>
              </a:rPr>
              <a:t>   Fill it in below and on page TO.0. </a:t>
            </a:r>
          </a:p>
        </p:txBody>
      </p:sp>
      <p:sp>
        <p:nvSpPr>
          <p:cNvPr id="32798" name="Text Box 30"/>
          <p:cNvSpPr txBox="1">
            <a:spLocks noChangeArrowheads="1"/>
          </p:cNvSpPr>
          <p:nvPr/>
        </p:nvSpPr>
        <p:spPr bwMode="auto">
          <a:xfrm>
            <a:off x="2605088" y="7827963"/>
            <a:ext cx="14684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ourier New" pitchFamily="49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urier New" pitchFamily="49" charset="0"/>
              </a:defRPr>
            </a:lvl9pPr>
          </a:lstStyle>
          <a:p>
            <a:r>
              <a:rPr lang="en-US" altLang="nl-NL" sz="2400">
                <a:solidFill>
                  <a:srgbClr val="FF0000"/>
                </a:solidFill>
                <a:latin typeface="Arial" charset="0"/>
              </a:rPr>
              <a:t>x</a:t>
            </a:r>
            <a:r>
              <a:rPr lang="en-US" altLang="nl-NL" sz="2400" baseline="30000">
                <a:solidFill>
                  <a:srgbClr val="FF0000"/>
                </a:solidFill>
                <a:latin typeface="Arial" charset="0"/>
              </a:rPr>
              <a:t>4</a:t>
            </a:r>
            <a:r>
              <a:rPr lang="en-US" altLang="nl-NL" sz="2400">
                <a:latin typeface="Arial" charset="0"/>
              </a:rPr>
              <a:t>   =    ...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/>
      <p:bldP spid="32797" grpId="0" build="p"/>
      <p:bldP spid="32798" grpId="0"/>
    </p:bldLst>
  </p:timing>
</p:sld>
</file>

<file path=ppt/theme/theme1.xml><?xml version="1.0" encoding="utf-8"?>
<a:theme xmlns:a="http://schemas.openxmlformats.org/drawingml/2006/main" name="REAL_slides30May2010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Courier New" pitchFamily="49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REAL_slides30May2010</Template>
  <TotalTime>1011</TotalTime>
  <Words>277</Words>
  <Application>Microsoft Office PowerPoint</Application>
  <PresentationFormat>On-screen Show (4:3)</PresentationFormat>
  <Paragraphs>91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Courier New</vt:lpstr>
      <vt:lpstr>Arial</vt:lpstr>
      <vt:lpstr>Times New Roman</vt:lpstr>
      <vt:lpstr>REAL_slides30May2010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Dennie</dc:creator>
  <cp:lastModifiedBy>Wakker</cp:lastModifiedBy>
  <cp:revision>189</cp:revision>
  <cp:lastPrinted>2001-11-23T14:50:16Z</cp:lastPrinted>
  <dcterms:created xsi:type="dcterms:W3CDTF">2010-05-30T19:15:24Z</dcterms:created>
  <dcterms:modified xsi:type="dcterms:W3CDTF">2018-02-22T22:31:13Z</dcterms:modified>
</cp:coreProperties>
</file>