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80" r:id="rId3"/>
    <p:sldId id="265" r:id="rId4"/>
    <p:sldId id="266" r:id="rId5"/>
    <p:sldId id="267" r:id="rId6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DBCA84C3-F1CF-4E15-8BAC-E55B60EBCF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75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E95B76D-A1D2-4AEA-BA46-7D8A69B4F51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072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7146C4B1-9C5B-4765-8008-FAD79AE97531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3D3761A5-302F-4C4C-A2CC-4A080CF40473}" type="slidenum">
              <a:rPr lang="nl-NL" altLang="nl-NL" sz="1200">
                <a:latin typeface="Times New Roman" pitchFamily="18" charset="0"/>
              </a:rPr>
              <a:pPr algn="r"/>
              <a:t>2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74D7CB23-101A-4D1C-9BBA-2A074A580D65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63D0A948-DD38-48BE-986D-F72F5325CA09}" type="slidenum">
              <a:rPr lang="nl-NL" altLang="nl-NL" smtClean="0">
                <a:latin typeface="Times New Roman" pitchFamily="18" charset="0"/>
              </a:rPr>
              <a:pPr/>
              <a:t>4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01F76DAA-3399-4BB5-8BC1-E08F1AD54E6D}" type="slidenum">
              <a:rPr lang="nl-NL" altLang="nl-NL" smtClean="0">
                <a:latin typeface="Times New Roman" pitchFamily="18" charset="0"/>
              </a:rPr>
              <a:pPr/>
              <a:t>5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219AD-5715-4B0C-8D61-08FDE3711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5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EDC8-7FDD-4E15-89B6-3540B2C08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3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0F2BA-9F55-4D05-B989-58D394B66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2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21011-238A-4A5B-9466-F79D62DFA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0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B3479-B1F8-4F05-BE8F-20DE8C62C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44286-E17A-46A3-93FD-6A4AC639B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27100-50D7-4634-8B53-A1A6099E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7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14FB8-8232-42F2-8400-2BB8BB4C3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9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DCAC-BC9D-40FF-B376-FC13D1D6F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1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221D-1522-4B3C-98F1-3935AAE99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9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86282-3703-4491-99FC-B4AE79B9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6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FE74E7A8-6B62-4892-960B-B4CB37FF1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747713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5330825" cy="6842125"/>
            <a:chOff x="198" y="241"/>
            <a:chExt cx="3358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273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Instructions for Choice </a:t>
              </a:r>
            </a:p>
            <a:p>
              <a:r>
                <a:rPr lang="en-US" altLang="nl-NL" sz="3200">
                  <a:latin typeface="Arial" charset="0"/>
                </a:rPr>
                <a:t>       from Envelope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747713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376238" cy="2300288"/>
            <a:chOff x="2926" y="1422"/>
            <a:chExt cx="23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52413" y="5054600"/>
            <a:ext cx="56546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Your envelope may contain two prospects of the above form.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06388" y="5565775"/>
            <a:ext cx="6251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(Not only for these two, but) for each nr.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instruct which prospect you want to be taken from your envelope if its content is as above.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TO.0.</a:t>
            </a:r>
            <a:endParaRPr lang="en-US" altLang="nl-NL">
              <a:latin typeface="Arial" charset="0"/>
            </a:endParaRP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1704975" y="215265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300</a:t>
            </a:r>
            <a:endParaRPr lang="en-US" altLang="nl-NL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1704975" y="21526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11</a:t>
            </a:r>
            <a:endParaRPr lang="en-US" altLang="nl-NL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338138" y="5599113"/>
            <a:ext cx="3262312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What would you choose if X = 11?</a:t>
            </a: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320675" y="5568950"/>
            <a:ext cx="33750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What would you choose if X = 300?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17" grpId="0"/>
      <p:bldP spid="7200" grpId="0"/>
      <p:bldP spid="7206" grpId="0"/>
      <p:bldP spid="7206" grpId="1"/>
      <p:bldP spid="7218" grpId="0"/>
      <p:bldP spid="7226" grpId="0"/>
      <p:bldP spid="7227" grpId="0" build="p"/>
      <p:bldP spid="32" grpId="0"/>
      <p:bldP spid="32" grpId="1"/>
      <p:bldP spid="33" grpId="0"/>
      <p:bldP spid="33" grpId="1"/>
      <p:bldP spid="5" grpId="0"/>
      <p:bldP spid="5" grpId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06363" y="4876800"/>
            <a:ext cx="6751637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Recall</a:t>
            </a:r>
            <a:r>
              <a:rPr lang="en-US" altLang="nl-NL" sz="1600" b="1">
                <a:latin typeface="Arial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Instructing according to your true preference surely delivers your most preferred prospect from your envelope. 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Wrong instructions can give you the less-preferred prospect from your envelope.  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Note that:</a:t>
            </a:r>
            <a:r>
              <a:rPr lang="en-US" altLang="nl-NL" sz="1600">
                <a:latin typeface="Arial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altLang="nl-NL" sz="1600">
                <a:latin typeface="Arial" charset="0"/>
              </a:rPr>
              <a:t>The content of your envelope has already been determined.  You cannot influence its content by reporting</a:t>
            </a:r>
            <a:r>
              <a:rPr lang="en-US" altLang="nl-NL" sz="2000">
                <a:latin typeface="Arial" charset="0"/>
              </a:rPr>
              <a:t> </a:t>
            </a:r>
            <a:r>
              <a:rPr lang="en-US" altLang="nl-NL" sz="1600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3300"/>
                </a:solidFill>
                <a:latin typeface="Arial" charset="0"/>
              </a:rPr>
              <a:t>j</a:t>
            </a:r>
            <a:r>
              <a:rPr lang="en-US" altLang="nl-NL" sz="2000">
                <a:latin typeface="Arial" charset="0"/>
              </a:rPr>
              <a:t>’</a:t>
            </a:r>
            <a:r>
              <a:rPr lang="en-US" altLang="nl-NL" sz="1600">
                <a:latin typeface="Arial" charset="0"/>
              </a:rPr>
              <a:t>s that are too high or too low.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Summary:</a:t>
            </a:r>
            <a:r>
              <a:rPr lang="en-US" altLang="nl-NL" sz="160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Misinstructing has no advantage for you; it can only harm yourself.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Now back to the experiment.</a:t>
            </a:r>
            <a:endParaRPr lang="en-US" altLang="nl-NL" sz="1600">
              <a:latin typeface="Arial" charset="0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747712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To specify your instructions, determine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build="p"/>
      <p:bldP spid="4123" grpId="1" build="allAtOnce"/>
      <p:bldP spid="4135" grpId="0"/>
      <p:bldP spid="4166" grpId="0" uiExpand="1" build="p"/>
      <p:bldP spid="4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747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specify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747712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specify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1007</TotalTime>
  <Words>379</Words>
  <Application>Microsoft Office PowerPoint</Application>
  <PresentationFormat>On-screen Show (4:3)</PresentationFormat>
  <Paragraphs>103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Courier New</vt:lpstr>
      <vt:lpstr>Arial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186</cp:revision>
  <cp:lastPrinted>2001-11-23T14:50:16Z</cp:lastPrinted>
  <dcterms:created xsi:type="dcterms:W3CDTF">2010-05-30T19:15:24Z</dcterms:created>
  <dcterms:modified xsi:type="dcterms:W3CDTF">2018-02-22T22:30:55Z</dcterms:modified>
</cp:coreProperties>
</file>