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256" r:id="rId2"/>
    <p:sldId id="282" r:id="rId3"/>
    <p:sldId id="283" r:id="rId4"/>
    <p:sldId id="263" r:id="rId5"/>
    <p:sldId id="270" r:id="rId6"/>
    <p:sldId id="266" r:id="rId7"/>
    <p:sldId id="271" r:id="rId8"/>
    <p:sldId id="269" r:id="rId9"/>
    <p:sldId id="272" r:id="rId10"/>
    <p:sldId id="267" r:id="rId11"/>
    <p:sldId id="273" r:id="rId12"/>
    <p:sldId id="274" r:id="rId13"/>
    <p:sldId id="264" r:id="rId14"/>
    <p:sldId id="275" r:id="rId15"/>
    <p:sldId id="284" r:id="rId16"/>
    <p:sldId id="268" r:id="rId17"/>
    <p:sldId id="261" r:id="rId18"/>
    <p:sldId id="277" r:id="rId19"/>
    <p:sldId id="278" r:id="rId20"/>
    <p:sldId id="279" r:id="rId21"/>
    <p:sldId id="280" r:id="rId22"/>
    <p:sldId id="281"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F77341D5-CA87-48E0-BFE7-2C4C4AA0D48D}">
          <p14:sldIdLst>
            <p14:sldId id="256"/>
            <p14:sldId id="282"/>
            <p14:sldId id="283"/>
          </p14:sldIdLst>
        </p14:section>
        <p14:section name="Y-Change Strategy" id="{C2E29B75-FD92-4315-91CF-527FF7D343AA}">
          <p14:sldIdLst>
            <p14:sldId id="263"/>
            <p14:sldId id="270"/>
            <p14:sldId id="266"/>
            <p14:sldId id="271"/>
            <p14:sldId id="269"/>
            <p14:sldId id="272"/>
            <p14:sldId id="267"/>
          </p14:sldIdLst>
        </p14:section>
        <p14:section name="Error-Change Strategy" id="{FC6A13E0-1EAE-4629-8298-EF2616200752}">
          <p14:sldIdLst>
            <p14:sldId id="273"/>
            <p14:sldId id="274"/>
            <p14:sldId id="264"/>
            <p14:sldId id="275"/>
            <p14:sldId id="284"/>
            <p14:sldId id="268"/>
            <p14:sldId id="261"/>
          </p14:sldIdLst>
        </p14:section>
        <p14:section name="Evaluation" id="{5CDC83A8-7F60-4DD0-A817-6A52094483C8}">
          <p14:sldIdLst>
            <p14:sldId id="277"/>
            <p14:sldId id="278"/>
            <p14:sldId id="279"/>
            <p14:sldId id="280"/>
            <p14:sldId id="28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BE8559-5ED2-420A-95AC-9063563EBFE5}" v="273" dt="2024-12-09T15:27:20.6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2" autoAdjust="0"/>
    <p:restoredTop sz="71501" autoAdjust="0"/>
  </p:normalViewPr>
  <p:slideViewPr>
    <p:cSldViewPr snapToGrid="0">
      <p:cViewPr varScale="1">
        <p:scale>
          <a:sx n="60" d="100"/>
          <a:sy n="60" d="100"/>
        </p:scale>
        <p:origin x="1550" y="53"/>
      </p:cViewPr>
      <p:guideLst/>
    </p:cSldViewPr>
  </p:slideViewPr>
  <p:notesTextViewPr>
    <p:cViewPr>
      <p:scale>
        <a:sx n="1" d="1"/>
        <a:sy n="1" d="1"/>
      </p:scale>
      <p:origin x="0" y="0"/>
    </p:cViewPr>
  </p:notesTextViewPr>
  <p:notesViewPr>
    <p:cSldViewPr snapToGrid="0">
      <p:cViewPr varScale="1">
        <p:scale>
          <a:sx n="64" d="100"/>
          <a:sy n="64" d="100"/>
        </p:scale>
        <p:origin x="3192"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ANEN Ricardo OBS/OBI" userId="b744b0b8-0a99-4c22-8286-dcf3af4bfdf3" providerId="ADAL" clId="{EABE8559-5ED2-420A-95AC-9063563EBFE5}"/>
    <pc:docChg chg="undo custSel addSld delSld modSld sldOrd addMainMaster delMainMaster modMainMaster addSection delSection modSection">
      <pc:chgData name="LAANEN Ricardo OBS/OBI" userId="b744b0b8-0a99-4c22-8286-dcf3af4bfdf3" providerId="ADAL" clId="{EABE8559-5ED2-420A-95AC-9063563EBFE5}" dt="2024-12-09T15:27:20.671" v="4887"/>
      <pc:docMkLst>
        <pc:docMk/>
      </pc:docMkLst>
      <pc:sldChg chg="modNotesTx">
        <pc:chgData name="LAANEN Ricardo OBS/OBI" userId="b744b0b8-0a99-4c22-8286-dcf3af4bfdf3" providerId="ADAL" clId="{EABE8559-5ED2-420A-95AC-9063563EBFE5}" dt="2024-12-09T14:22:21.766" v="4060" actId="20577"/>
        <pc:sldMkLst>
          <pc:docMk/>
          <pc:sldMk cId="1551553508" sldId="256"/>
        </pc:sldMkLst>
      </pc:sldChg>
      <pc:sldChg chg="modSp del">
        <pc:chgData name="LAANEN Ricardo OBS/OBI" userId="b744b0b8-0a99-4c22-8286-dcf3af4bfdf3" providerId="ADAL" clId="{EABE8559-5ED2-420A-95AC-9063563EBFE5}" dt="2024-12-09T14:13:15.477" v="3417" actId="2696"/>
        <pc:sldMkLst>
          <pc:docMk/>
          <pc:sldMk cId="199717511" sldId="258"/>
        </pc:sldMkLst>
        <pc:graphicFrameChg chg="mod">
          <ac:chgData name="LAANEN Ricardo OBS/OBI" userId="b744b0b8-0a99-4c22-8286-dcf3af4bfdf3" providerId="ADAL" clId="{EABE8559-5ED2-420A-95AC-9063563EBFE5}" dt="2024-12-09T14:07:55.359" v="3186" actId="478"/>
          <ac:graphicFrameMkLst>
            <pc:docMk/>
            <pc:sldMk cId="199717511" sldId="258"/>
            <ac:graphicFrameMk id="15" creationId="{23F3CF01-B099-1318-43A1-516178BF88A0}"/>
          </ac:graphicFrameMkLst>
        </pc:graphicFrameChg>
      </pc:sldChg>
      <pc:sldChg chg="del">
        <pc:chgData name="LAANEN Ricardo OBS/OBI" userId="b744b0b8-0a99-4c22-8286-dcf3af4bfdf3" providerId="ADAL" clId="{EABE8559-5ED2-420A-95AC-9063563EBFE5}" dt="2024-12-09T14:09:27.454" v="3348" actId="2696"/>
        <pc:sldMkLst>
          <pc:docMk/>
          <pc:sldMk cId="2376108260" sldId="260"/>
        </pc:sldMkLst>
      </pc:sldChg>
      <pc:sldChg chg="addSp modSp mod">
        <pc:chgData name="LAANEN Ricardo OBS/OBI" userId="b744b0b8-0a99-4c22-8286-dcf3af4bfdf3" providerId="ADAL" clId="{EABE8559-5ED2-420A-95AC-9063563EBFE5}" dt="2024-12-09T15:07:03.258" v="4125"/>
        <pc:sldMkLst>
          <pc:docMk/>
          <pc:sldMk cId="3641980123" sldId="261"/>
        </pc:sldMkLst>
        <pc:spChg chg="mod">
          <ac:chgData name="LAANEN Ricardo OBS/OBI" userId="b744b0b8-0a99-4c22-8286-dcf3af4bfdf3" providerId="ADAL" clId="{EABE8559-5ED2-420A-95AC-9063563EBFE5}" dt="2024-12-09T15:07:03.258" v="4125"/>
          <ac:spMkLst>
            <pc:docMk/>
            <pc:sldMk cId="3641980123" sldId="261"/>
            <ac:spMk id="2" creationId="{F994D365-902C-2211-E5D8-E1854A6900BD}"/>
          </ac:spMkLst>
        </pc:spChg>
        <pc:spChg chg="mod">
          <ac:chgData name="LAANEN Ricardo OBS/OBI" userId="b744b0b8-0a99-4c22-8286-dcf3af4bfdf3" providerId="ADAL" clId="{EABE8559-5ED2-420A-95AC-9063563EBFE5}" dt="2024-12-09T13:31:09.100" v="11" actId="14"/>
          <ac:spMkLst>
            <pc:docMk/>
            <pc:sldMk cId="3641980123" sldId="261"/>
            <ac:spMk id="3" creationId="{CEAA6E85-CA87-82CA-14EE-EA80FF154C73}"/>
          </ac:spMkLst>
        </pc:spChg>
        <pc:spChg chg="add mod">
          <ac:chgData name="LAANEN Ricardo OBS/OBI" userId="b744b0b8-0a99-4c22-8286-dcf3af4bfdf3" providerId="ADAL" clId="{EABE8559-5ED2-420A-95AC-9063563EBFE5}" dt="2024-12-09T14:11:13.602" v="3390"/>
          <ac:spMkLst>
            <pc:docMk/>
            <pc:sldMk cId="3641980123" sldId="261"/>
            <ac:spMk id="4" creationId="{91A697DF-6593-6C75-8AA2-F96D98A29FAB}"/>
          </ac:spMkLst>
        </pc:spChg>
      </pc:sldChg>
      <pc:sldChg chg="modSp">
        <pc:chgData name="LAANEN Ricardo OBS/OBI" userId="b744b0b8-0a99-4c22-8286-dcf3af4bfdf3" providerId="ADAL" clId="{EABE8559-5ED2-420A-95AC-9063563EBFE5}" dt="2024-12-09T15:07:03.258" v="4125"/>
        <pc:sldMkLst>
          <pc:docMk/>
          <pc:sldMk cId="4052294491" sldId="263"/>
        </pc:sldMkLst>
        <pc:spChg chg="mod">
          <ac:chgData name="LAANEN Ricardo OBS/OBI" userId="b744b0b8-0a99-4c22-8286-dcf3af4bfdf3" providerId="ADAL" clId="{EABE8559-5ED2-420A-95AC-9063563EBFE5}" dt="2024-12-09T15:07:03.258" v="4125"/>
          <ac:spMkLst>
            <pc:docMk/>
            <pc:sldMk cId="4052294491" sldId="263"/>
            <ac:spMk id="2" creationId="{F994D365-902C-2211-E5D8-E1854A6900BD}"/>
          </ac:spMkLst>
        </pc:spChg>
      </pc:sldChg>
      <pc:sldChg chg="addSp modSp mod">
        <pc:chgData name="LAANEN Ricardo OBS/OBI" userId="b744b0b8-0a99-4c22-8286-dcf3af4bfdf3" providerId="ADAL" clId="{EABE8559-5ED2-420A-95AC-9063563EBFE5}" dt="2024-12-09T15:10:11.721" v="4288" actId="20577"/>
        <pc:sldMkLst>
          <pc:docMk/>
          <pc:sldMk cId="2778339335" sldId="264"/>
        </pc:sldMkLst>
        <pc:spChg chg="mod">
          <ac:chgData name="LAANEN Ricardo OBS/OBI" userId="b744b0b8-0a99-4c22-8286-dcf3af4bfdf3" providerId="ADAL" clId="{EABE8559-5ED2-420A-95AC-9063563EBFE5}" dt="2024-12-09T15:07:03.258" v="4125"/>
          <ac:spMkLst>
            <pc:docMk/>
            <pc:sldMk cId="2778339335" sldId="264"/>
            <ac:spMk id="2" creationId="{F994D365-902C-2211-E5D8-E1854A6900BD}"/>
          </ac:spMkLst>
        </pc:spChg>
        <pc:spChg chg="mod">
          <ac:chgData name="LAANEN Ricardo OBS/OBI" userId="b744b0b8-0a99-4c22-8286-dcf3af4bfdf3" providerId="ADAL" clId="{EABE8559-5ED2-420A-95AC-9063563EBFE5}" dt="2024-12-09T15:10:11.721" v="4288" actId="20577"/>
          <ac:spMkLst>
            <pc:docMk/>
            <pc:sldMk cId="2778339335" sldId="264"/>
            <ac:spMk id="3" creationId="{CEAA6E85-CA87-82CA-14EE-EA80FF154C73}"/>
          </ac:spMkLst>
        </pc:spChg>
        <pc:spChg chg="add mod">
          <ac:chgData name="LAANEN Ricardo OBS/OBI" userId="b744b0b8-0a99-4c22-8286-dcf3af4bfdf3" providerId="ADAL" clId="{EABE8559-5ED2-420A-95AC-9063563EBFE5}" dt="2024-12-09T14:17:37.158" v="3783"/>
          <ac:spMkLst>
            <pc:docMk/>
            <pc:sldMk cId="2778339335" sldId="264"/>
            <ac:spMk id="4" creationId="{F2319A25-CE1D-A1BC-9FCD-DFF7E22ED210}"/>
          </ac:spMkLst>
        </pc:spChg>
      </pc:sldChg>
      <pc:sldChg chg="modSp mod">
        <pc:chgData name="LAANEN Ricardo OBS/OBI" userId="b744b0b8-0a99-4c22-8286-dcf3af4bfdf3" providerId="ADAL" clId="{EABE8559-5ED2-420A-95AC-9063563EBFE5}" dt="2024-12-09T15:08:19.692" v="4133" actId="20577"/>
        <pc:sldMkLst>
          <pc:docMk/>
          <pc:sldMk cId="1313634266" sldId="266"/>
        </pc:sldMkLst>
        <pc:spChg chg="mod">
          <ac:chgData name="LAANEN Ricardo OBS/OBI" userId="b744b0b8-0a99-4c22-8286-dcf3af4bfdf3" providerId="ADAL" clId="{EABE8559-5ED2-420A-95AC-9063563EBFE5}" dt="2024-12-09T15:07:03.258" v="4125"/>
          <ac:spMkLst>
            <pc:docMk/>
            <pc:sldMk cId="1313634266" sldId="266"/>
            <ac:spMk id="2" creationId="{F994D365-902C-2211-E5D8-E1854A6900BD}"/>
          </ac:spMkLst>
        </pc:spChg>
        <pc:spChg chg="mod">
          <ac:chgData name="LAANEN Ricardo OBS/OBI" userId="b744b0b8-0a99-4c22-8286-dcf3af4bfdf3" providerId="ADAL" clId="{EABE8559-5ED2-420A-95AC-9063563EBFE5}" dt="2024-12-09T15:08:19.692" v="4133" actId="20577"/>
          <ac:spMkLst>
            <pc:docMk/>
            <pc:sldMk cId="1313634266" sldId="266"/>
            <ac:spMk id="3" creationId="{CEAA6E85-CA87-82CA-14EE-EA80FF154C73}"/>
          </ac:spMkLst>
        </pc:spChg>
      </pc:sldChg>
      <pc:sldChg chg="modSp mod">
        <pc:chgData name="LAANEN Ricardo OBS/OBI" userId="b744b0b8-0a99-4c22-8286-dcf3af4bfdf3" providerId="ADAL" clId="{EABE8559-5ED2-420A-95AC-9063563EBFE5}" dt="2024-12-09T15:26:11.798" v="4868" actId="20577"/>
        <pc:sldMkLst>
          <pc:docMk/>
          <pc:sldMk cId="1724300444" sldId="267"/>
        </pc:sldMkLst>
        <pc:spChg chg="mod">
          <ac:chgData name="LAANEN Ricardo OBS/OBI" userId="b744b0b8-0a99-4c22-8286-dcf3af4bfdf3" providerId="ADAL" clId="{EABE8559-5ED2-420A-95AC-9063563EBFE5}" dt="2024-12-09T15:07:03.258" v="4125"/>
          <ac:spMkLst>
            <pc:docMk/>
            <pc:sldMk cId="1724300444" sldId="267"/>
            <ac:spMk id="2" creationId="{D5FA6F2A-8CD9-2B83-0B0E-82BE7E77E394}"/>
          </ac:spMkLst>
        </pc:spChg>
        <pc:spChg chg="mod">
          <ac:chgData name="LAANEN Ricardo OBS/OBI" userId="b744b0b8-0a99-4c22-8286-dcf3af4bfdf3" providerId="ADAL" clId="{EABE8559-5ED2-420A-95AC-9063563EBFE5}" dt="2024-12-09T15:26:11.798" v="4868" actId="20577"/>
          <ac:spMkLst>
            <pc:docMk/>
            <pc:sldMk cId="1724300444" sldId="267"/>
            <ac:spMk id="3" creationId="{4FA9CDAC-BA55-38B3-E7EC-D7EA4AB55B73}"/>
          </ac:spMkLst>
        </pc:spChg>
      </pc:sldChg>
      <pc:sldChg chg="addSp delSp modSp mod">
        <pc:chgData name="LAANEN Ricardo OBS/OBI" userId="b744b0b8-0a99-4c22-8286-dcf3af4bfdf3" providerId="ADAL" clId="{EABE8559-5ED2-420A-95AC-9063563EBFE5}" dt="2024-12-09T15:27:20.671" v="4887"/>
        <pc:sldMkLst>
          <pc:docMk/>
          <pc:sldMk cId="3337077922" sldId="268"/>
        </pc:sldMkLst>
        <pc:spChg chg="mod">
          <ac:chgData name="LAANEN Ricardo OBS/OBI" userId="b744b0b8-0a99-4c22-8286-dcf3af4bfdf3" providerId="ADAL" clId="{EABE8559-5ED2-420A-95AC-9063563EBFE5}" dt="2024-12-09T15:07:03.258" v="4125"/>
          <ac:spMkLst>
            <pc:docMk/>
            <pc:sldMk cId="3337077922" sldId="268"/>
            <ac:spMk id="2" creationId="{D5FA6F2A-8CD9-2B83-0B0E-82BE7E77E394}"/>
          </ac:spMkLst>
        </pc:spChg>
        <pc:spChg chg="mod">
          <ac:chgData name="LAANEN Ricardo OBS/OBI" userId="b744b0b8-0a99-4c22-8286-dcf3af4bfdf3" providerId="ADAL" clId="{EABE8559-5ED2-420A-95AC-9063563EBFE5}" dt="2024-12-09T15:27:20.671" v="4887"/>
          <ac:spMkLst>
            <pc:docMk/>
            <pc:sldMk cId="3337077922" sldId="268"/>
            <ac:spMk id="3" creationId="{4FA9CDAC-BA55-38B3-E7EC-D7EA4AB55B73}"/>
          </ac:spMkLst>
        </pc:spChg>
        <pc:spChg chg="add del mod">
          <ac:chgData name="LAANEN Ricardo OBS/OBI" userId="b744b0b8-0a99-4c22-8286-dcf3af4bfdf3" providerId="ADAL" clId="{EABE8559-5ED2-420A-95AC-9063563EBFE5}" dt="2024-12-09T15:24:11.769" v="4781" actId="478"/>
          <ac:spMkLst>
            <pc:docMk/>
            <pc:sldMk cId="3337077922" sldId="268"/>
            <ac:spMk id="4" creationId="{620E49FD-DAB2-34A9-C5D4-F073E9A8D15F}"/>
          </ac:spMkLst>
        </pc:spChg>
      </pc:sldChg>
      <pc:sldChg chg="modSp mod">
        <pc:chgData name="LAANEN Ricardo OBS/OBI" userId="b744b0b8-0a99-4c22-8286-dcf3af4bfdf3" providerId="ADAL" clId="{EABE8559-5ED2-420A-95AC-9063563EBFE5}" dt="2024-12-09T15:18:01.064" v="4547" actId="20577"/>
        <pc:sldMkLst>
          <pc:docMk/>
          <pc:sldMk cId="2507690772" sldId="269"/>
        </pc:sldMkLst>
        <pc:spChg chg="mod">
          <ac:chgData name="LAANEN Ricardo OBS/OBI" userId="b744b0b8-0a99-4c22-8286-dcf3af4bfdf3" providerId="ADAL" clId="{EABE8559-5ED2-420A-95AC-9063563EBFE5}" dt="2024-12-09T15:07:03.258" v="4125"/>
          <ac:spMkLst>
            <pc:docMk/>
            <pc:sldMk cId="2507690772" sldId="269"/>
            <ac:spMk id="2" creationId="{F994D365-902C-2211-E5D8-E1854A6900BD}"/>
          </ac:spMkLst>
        </pc:spChg>
        <pc:spChg chg="mod">
          <ac:chgData name="LAANEN Ricardo OBS/OBI" userId="b744b0b8-0a99-4c22-8286-dcf3af4bfdf3" providerId="ADAL" clId="{EABE8559-5ED2-420A-95AC-9063563EBFE5}" dt="2024-12-09T15:18:01.064" v="4547" actId="20577"/>
          <ac:spMkLst>
            <pc:docMk/>
            <pc:sldMk cId="2507690772" sldId="269"/>
            <ac:spMk id="3" creationId="{CEAA6E85-CA87-82CA-14EE-EA80FF154C73}"/>
          </ac:spMkLst>
        </pc:spChg>
      </pc:sldChg>
      <pc:sldChg chg="modSp">
        <pc:chgData name="LAANEN Ricardo OBS/OBI" userId="b744b0b8-0a99-4c22-8286-dcf3af4bfdf3" providerId="ADAL" clId="{EABE8559-5ED2-420A-95AC-9063563EBFE5}" dt="2024-12-09T15:07:03.258" v="4125"/>
        <pc:sldMkLst>
          <pc:docMk/>
          <pc:sldMk cId="739381090" sldId="270"/>
        </pc:sldMkLst>
        <pc:spChg chg="mod">
          <ac:chgData name="LAANEN Ricardo OBS/OBI" userId="b744b0b8-0a99-4c22-8286-dcf3af4bfdf3" providerId="ADAL" clId="{EABE8559-5ED2-420A-95AC-9063563EBFE5}" dt="2024-12-09T15:07:03.258" v="4125"/>
          <ac:spMkLst>
            <pc:docMk/>
            <pc:sldMk cId="739381090" sldId="270"/>
            <ac:spMk id="2" creationId="{F994D365-902C-2211-E5D8-E1854A6900BD}"/>
          </ac:spMkLst>
        </pc:spChg>
      </pc:sldChg>
      <pc:sldChg chg="modSp">
        <pc:chgData name="LAANEN Ricardo OBS/OBI" userId="b744b0b8-0a99-4c22-8286-dcf3af4bfdf3" providerId="ADAL" clId="{EABE8559-5ED2-420A-95AC-9063563EBFE5}" dt="2024-12-09T15:07:03.258" v="4125"/>
        <pc:sldMkLst>
          <pc:docMk/>
          <pc:sldMk cId="1733419169" sldId="271"/>
        </pc:sldMkLst>
        <pc:spChg chg="mod">
          <ac:chgData name="LAANEN Ricardo OBS/OBI" userId="b744b0b8-0a99-4c22-8286-dcf3af4bfdf3" providerId="ADAL" clId="{EABE8559-5ED2-420A-95AC-9063563EBFE5}" dt="2024-12-09T15:07:03.258" v="4125"/>
          <ac:spMkLst>
            <pc:docMk/>
            <pc:sldMk cId="1733419169" sldId="271"/>
            <ac:spMk id="2" creationId="{F994D365-902C-2211-E5D8-E1854A6900BD}"/>
          </ac:spMkLst>
        </pc:spChg>
      </pc:sldChg>
      <pc:sldChg chg="modSp">
        <pc:chgData name="LAANEN Ricardo OBS/OBI" userId="b744b0b8-0a99-4c22-8286-dcf3af4bfdf3" providerId="ADAL" clId="{EABE8559-5ED2-420A-95AC-9063563EBFE5}" dt="2024-12-09T15:07:03.258" v="4125"/>
        <pc:sldMkLst>
          <pc:docMk/>
          <pc:sldMk cId="4078483303" sldId="272"/>
        </pc:sldMkLst>
        <pc:spChg chg="mod">
          <ac:chgData name="LAANEN Ricardo OBS/OBI" userId="b744b0b8-0a99-4c22-8286-dcf3af4bfdf3" providerId="ADAL" clId="{EABE8559-5ED2-420A-95AC-9063563EBFE5}" dt="2024-12-09T15:07:03.258" v="4125"/>
          <ac:spMkLst>
            <pc:docMk/>
            <pc:sldMk cId="4078483303" sldId="272"/>
            <ac:spMk id="2" creationId="{F994D365-902C-2211-E5D8-E1854A6900BD}"/>
          </ac:spMkLst>
        </pc:spChg>
      </pc:sldChg>
      <pc:sldChg chg="addSp delSp modSp mod modNotesTx">
        <pc:chgData name="LAANEN Ricardo OBS/OBI" userId="b744b0b8-0a99-4c22-8286-dcf3af4bfdf3" providerId="ADAL" clId="{EABE8559-5ED2-420A-95AC-9063563EBFE5}" dt="2024-12-09T15:09:52.942" v="4285" actId="20577"/>
        <pc:sldMkLst>
          <pc:docMk/>
          <pc:sldMk cId="2972382353" sldId="273"/>
        </pc:sldMkLst>
        <pc:spChg chg="mod">
          <ac:chgData name="LAANEN Ricardo OBS/OBI" userId="b744b0b8-0a99-4c22-8286-dcf3af4bfdf3" providerId="ADAL" clId="{EABE8559-5ED2-420A-95AC-9063563EBFE5}" dt="2024-12-09T15:07:03.258" v="4125"/>
          <ac:spMkLst>
            <pc:docMk/>
            <pc:sldMk cId="2972382353" sldId="273"/>
            <ac:spMk id="2" creationId="{F994D365-902C-2211-E5D8-E1854A6900BD}"/>
          </ac:spMkLst>
        </pc:spChg>
        <pc:spChg chg="mod">
          <ac:chgData name="LAANEN Ricardo OBS/OBI" userId="b744b0b8-0a99-4c22-8286-dcf3af4bfdf3" providerId="ADAL" clId="{EABE8559-5ED2-420A-95AC-9063563EBFE5}" dt="2024-12-09T15:09:44.349" v="4284" actId="20577"/>
          <ac:spMkLst>
            <pc:docMk/>
            <pc:sldMk cId="2972382353" sldId="273"/>
            <ac:spMk id="3" creationId="{CEAA6E85-CA87-82CA-14EE-EA80FF154C73}"/>
          </ac:spMkLst>
        </pc:spChg>
        <pc:spChg chg="add mod">
          <ac:chgData name="LAANEN Ricardo OBS/OBI" userId="b744b0b8-0a99-4c22-8286-dcf3af4bfdf3" providerId="ADAL" clId="{EABE8559-5ED2-420A-95AC-9063563EBFE5}" dt="2024-12-09T14:12:52.819" v="3416" actId="14100"/>
          <ac:spMkLst>
            <pc:docMk/>
            <pc:sldMk cId="2972382353" sldId="273"/>
            <ac:spMk id="4" creationId="{0EA457CE-9E3F-B1C5-C83E-3091E06CEA4E}"/>
          </ac:spMkLst>
        </pc:spChg>
        <pc:spChg chg="del">
          <ac:chgData name="LAANEN Ricardo OBS/OBI" userId="b744b0b8-0a99-4c22-8286-dcf3af4bfdf3" providerId="ADAL" clId="{EABE8559-5ED2-420A-95AC-9063563EBFE5}" dt="2024-12-09T14:12:16.694" v="3391" actId="478"/>
          <ac:spMkLst>
            <pc:docMk/>
            <pc:sldMk cId="2972382353" sldId="273"/>
            <ac:spMk id="6" creationId="{0DE7222F-BF5A-B920-35F1-BEDCD215AD43}"/>
          </ac:spMkLst>
        </pc:spChg>
      </pc:sldChg>
      <pc:sldChg chg="modSp">
        <pc:chgData name="LAANEN Ricardo OBS/OBI" userId="b744b0b8-0a99-4c22-8286-dcf3af4bfdf3" providerId="ADAL" clId="{EABE8559-5ED2-420A-95AC-9063563EBFE5}" dt="2024-12-09T15:07:03.258" v="4125"/>
        <pc:sldMkLst>
          <pc:docMk/>
          <pc:sldMk cId="1642054738" sldId="274"/>
        </pc:sldMkLst>
        <pc:spChg chg="mod">
          <ac:chgData name="LAANEN Ricardo OBS/OBI" userId="b744b0b8-0a99-4c22-8286-dcf3af4bfdf3" providerId="ADAL" clId="{EABE8559-5ED2-420A-95AC-9063563EBFE5}" dt="2024-12-09T15:07:03.258" v="4125"/>
          <ac:spMkLst>
            <pc:docMk/>
            <pc:sldMk cId="1642054738" sldId="274"/>
            <ac:spMk id="2" creationId="{F994D365-902C-2211-E5D8-E1854A6900BD}"/>
          </ac:spMkLst>
        </pc:spChg>
      </pc:sldChg>
      <pc:sldChg chg="modSp mod">
        <pc:chgData name="LAANEN Ricardo OBS/OBI" userId="b744b0b8-0a99-4c22-8286-dcf3af4bfdf3" providerId="ADAL" clId="{EABE8559-5ED2-420A-95AC-9063563EBFE5}" dt="2024-12-09T15:07:03.258" v="4125"/>
        <pc:sldMkLst>
          <pc:docMk/>
          <pc:sldMk cId="2350369529" sldId="275"/>
        </pc:sldMkLst>
        <pc:spChg chg="mod">
          <ac:chgData name="LAANEN Ricardo OBS/OBI" userId="b744b0b8-0a99-4c22-8286-dcf3af4bfdf3" providerId="ADAL" clId="{EABE8559-5ED2-420A-95AC-9063563EBFE5}" dt="2024-12-09T15:07:03.258" v="4125"/>
          <ac:spMkLst>
            <pc:docMk/>
            <pc:sldMk cId="2350369529" sldId="275"/>
            <ac:spMk id="2" creationId="{F994D365-902C-2211-E5D8-E1854A6900BD}"/>
          </ac:spMkLst>
        </pc:spChg>
        <pc:spChg chg="mod">
          <ac:chgData name="LAANEN Ricardo OBS/OBI" userId="b744b0b8-0a99-4c22-8286-dcf3af4bfdf3" providerId="ADAL" clId="{EABE8559-5ED2-420A-95AC-9063563EBFE5}" dt="2024-12-09T14:29:00.962" v="4069"/>
          <ac:spMkLst>
            <pc:docMk/>
            <pc:sldMk cId="2350369529" sldId="275"/>
            <ac:spMk id="3" creationId="{CEAA6E85-CA87-82CA-14EE-EA80FF154C73}"/>
          </ac:spMkLst>
        </pc:spChg>
      </pc:sldChg>
      <pc:sldChg chg="modSp del mod">
        <pc:chgData name="LAANEN Ricardo OBS/OBI" userId="b744b0b8-0a99-4c22-8286-dcf3af4bfdf3" providerId="ADAL" clId="{EABE8559-5ED2-420A-95AC-9063563EBFE5}" dt="2024-12-09T14:29:09.563" v="4071" actId="2696"/>
        <pc:sldMkLst>
          <pc:docMk/>
          <pc:sldMk cId="207758810" sldId="276"/>
        </pc:sldMkLst>
        <pc:spChg chg="mod">
          <ac:chgData name="LAANEN Ricardo OBS/OBI" userId="b744b0b8-0a99-4c22-8286-dcf3af4bfdf3" providerId="ADAL" clId="{EABE8559-5ED2-420A-95AC-9063563EBFE5}" dt="2024-12-09T14:29:04.501" v="4070"/>
          <ac:spMkLst>
            <pc:docMk/>
            <pc:sldMk cId="207758810" sldId="276"/>
            <ac:spMk id="3" creationId="{CEAA6E85-CA87-82CA-14EE-EA80FF154C73}"/>
          </ac:spMkLst>
        </pc:spChg>
      </pc:sldChg>
      <pc:sldChg chg="addSp modSp new mod">
        <pc:chgData name="LAANEN Ricardo OBS/OBI" userId="b744b0b8-0a99-4c22-8286-dcf3af4bfdf3" providerId="ADAL" clId="{EABE8559-5ED2-420A-95AC-9063563EBFE5}" dt="2024-12-09T15:07:03.258" v="4125"/>
        <pc:sldMkLst>
          <pc:docMk/>
          <pc:sldMk cId="1351650921" sldId="277"/>
        </pc:sldMkLst>
        <pc:spChg chg="mod">
          <ac:chgData name="LAANEN Ricardo OBS/OBI" userId="b744b0b8-0a99-4c22-8286-dcf3af4bfdf3" providerId="ADAL" clId="{EABE8559-5ED2-420A-95AC-9063563EBFE5}" dt="2024-12-09T15:07:03.258" v="4125"/>
          <ac:spMkLst>
            <pc:docMk/>
            <pc:sldMk cId="1351650921" sldId="277"/>
            <ac:spMk id="2" creationId="{8F14DE55-CAD7-7563-FDE0-5E039CEDDC54}"/>
          </ac:spMkLst>
        </pc:spChg>
        <pc:spChg chg="mod">
          <ac:chgData name="LAANEN Ricardo OBS/OBI" userId="b744b0b8-0a99-4c22-8286-dcf3af4bfdf3" providerId="ADAL" clId="{EABE8559-5ED2-420A-95AC-9063563EBFE5}" dt="2024-12-09T13:36:14.404" v="519" actId="20577"/>
          <ac:spMkLst>
            <pc:docMk/>
            <pc:sldMk cId="1351650921" sldId="277"/>
            <ac:spMk id="3" creationId="{1D69BCCF-7418-AEFD-ECF9-D37C440E14DB}"/>
          </ac:spMkLst>
        </pc:spChg>
        <pc:spChg chg="add mod">
          <ac:chgData name="LAANEN Ricardo OBS/OBI" userId="b744b0b8-0a99-4c22-8286-dcf3af4bfdf3" providerId="ADAL" clId="{EABE8559-5ED2-420A-95AC-9063563EBFE5}" dt="2024-12-09T14:11:01.531" v="3388" actId="14100"/>
          <ac:spMkLst>
            <pc:docMk/>
            <pc:sldMk cId="1351650921" sldId="277"/>
            <ac:spMk id="4" creationId="{AF05F33B-E98F-6C80-357B-C85F4C7A4130}"/>
          </ac:spMkLst>
        </pc:spChg>
      </pc:sldChg>
      <pc:sldChg chg="addSp modSp new mod modNotesTx">
        <pc:chgData name="LAANEN Ricardo OBS/OBI" userId="b744b0b8-0a99-4c22-8286-dcf3af4bfdf3" providerId="ADAL" clId="{EABE8559-5ED2-420A-95AC-9063563EBFE5}" dt="2024-12-09T15:07:03.258" v="4125"/>
        <pc:sldMkLst>
          <pc:docMk/>
          <pc:sldMk cId="62710029" sldId="278"/>
        </pc:sldMkLst>
        <pc:spChg chg="mod">
          <ac:chgData name="LAANEN Ricardo OBS/OBI" userId="b744b0b8-0a99-4c22-8286-dcf3af4bfdf3" providerId="ADAL" clId="{EABE8559-5ED2-420A-95AC-9063563EBFE5}" dt="2024-12-09T15:07:03.258" v="4125"/>
          <ac:spMkLst>
            <pc:docMk/>
            <pc:sldMk cId="62710029" sldId="278"/>
            <ac:spMk id="2" creationId="{FBDC55D9-B714-C760-6A4A-9592442CC3E1}"/>
          </ac:spMkLst>
        </pc:spChg>
        <pc:spChg chg="mod">
          <ac:chgData name="LAANEN Ricardo OBS/OBI" userId="b744b0b8-0a99-4c22-8286-dcf3af4bfdf3" providerId="ADAL" clId="{EABE8559-5ED2-420A-95AC-9063563EBFE5}" dt="2024-12-09T13:46:08.011" v="1714" actId="20577"/>
          <ac:spMkLst>
            <pc:docMk/>
            <pc:sldMk cId="62710029" sldId="278"/>
            <ac:spMk id="3" creationId="{3101ABCE-70DA-B803-ABF7-7A9C8E34CBAE}"/>
          </ac:spMkLst>
        </pc:spChg>
        <pc:spChg chg="add mod">
          <ac:chgData name="LAANEN Ricardo OBS/OBI" userId="b744b0b8-0a99-4c22-8286-dcf3af4bfdf3" providerId="ADAL" clId="{EABE8559-5ED2-420A-95AC-9063563EBFE5}" dt="2024-12-09T14:11:06.398" v="3389"/>
          <ac:spMkLst>
            <pc:docMk/>
            <pc:sldMk cId="62710029" sldId="278"/>
            <ac:spMk id="4" creationId="{DD4E1388-5603-E85E-BBEE-B9AF3F2AD88B}"/>
          </ac:spMkLst>
        </pc:spChg>
      </pc:sldChg>
      <pc:sldChg chg="addSp modSp new mod modNotesTx">
        <pc:chgData name="LAANEN Ricardo OBS/OBI" userId="b744b0b8-0a99-4c22-8286-dcf3af4bfdf3" providerId="ADAL" clId="{EABE8559-5ED2-420A-95AC-9063563EBFE5}" dt="2024-12-09T15:07:03.258" v="4125"/>
        <pc:sldMkLst>
          <pc:docMk/>
          <pc:sldMk cId="2153646852" sldId="279"/>
        </pc:sldMkLst>
        <pc:spChg chg="mod">
          <ac:chgData name="LAANEN Ricardo OBS/OBI" userId="b744b0b8-0a99-4c22-8286-dcf3af4bfdf3" providerId="ADAL" clId="{EABE8559-5ED2-420A-95AC-9063563EBFE5}" dt="2024-12-09T15:07:03.258" v="4125"/>
          <ac:spMkLst>
            <pc:docMk/>
            <pc:sldMk cId="2153646852" sldId="279"/>
            <ac:spMk id="2" creationId="{B4D658EC-09B0-8CD0-3E53-CC2EB0EBD1F0}"/>
          </ac:spMkLst>
        </pc:spChg>
        <pc:spChg chg="add mod">
          <ac:chgData name="LAANEN Ricardo OBS/OBI" userId="b744b0b8-0a99-4c22-8286-dcf3af4bfdf3" providerId="ADAL" clId="{EABE8559-5ED2-420A-95AC-9063563EBFE5}" dt="2024-12-09T13:53:38.119" v="2845" actId="1076"/>
          <ac:spMkLst>
            <pc:docMk/>
            <pc:sldMk cId="2153646852" sldId="279"/>
            <ac:spMk id="8" creationId="{60CB28FB-32C7-C399-53CE-D31B4DF0EF54}"/>
          </ac:spMkLst>
        </pc:spChg>
        <pc:picChg chg="add mod">
          <ac:chgData name="LAANEN Ricardo OBS/OBI" userId="b744b0b8-0a99-4c22-8286-dcf3af4bfdf3" providerId="ADAL" clId="{EABE8559-5ED2-420A-95AC-9063563EBFE5}" dt="2024-12-09T13:53:34.235" v="2844" actId="1076"/>
          <ac:picMkLst>
            <pc:docMk/>
            <pc:sldMk cId="2153646852" sldId="279"/>
            <ac:picMk id="5" creationId="{BF3BE2FD-20F9-27F8-4E44-17ABBFD777F8}"/>
          </ac:picMkLst>
        </pc:picChg>
        <pc:cxnChg chg="add mod">
          <ac:chgData name="LAANEN Ricardo OBS/OBI" userId="b744b0b8-0a99-4c22-8286-dcf3af4bfdf3" providerId="ADAL" clId="{EABE8559-5ED2-420A-95AC-9063563EBFE5}" dt="2024-12-09T13:53:41.182" v="2846" actId="1076"/>
          <ac:cxnSpMkLst>
            <pc:docMk/>
            <pc:sldMk cId="2153646852" sldId="279"/>
            <ac:cxnSpMk id="7" creationId="{E60A9D26-2817-D401-2A21-728B865F5B2C}"/>
          </ac:cxnSpMkLst>
        </pc:cxnChg>
      </pc:sldChg>
      <pc:sldChg chg="addSp delSp modSp add mod modNotesTx">
        <pc:chgData name="LAANEN Ricardo OBS/OBI" userId="b744b0b8-0a99-4c22-8286-dcf3af4bfdf3" providerId="ADAL" clId="{EABE8559-5ED2-420A-95AC-9063563EBFE5}" dt="2024-12-09T15:07:03.258" v="4125"/>
        <pc:sldMkLst>
          <pc:docMk/>
          <pc:sldMk cId="2293299279" sldId="280"/>
        </pc:sldMkLst>
        <pc:spChg chg="mod">
          <ac:chgData name="LAANEN Ricardo OBS/OBI" userId="b744b0b8-0a99-4c22-8286-dcf3af4bfdf3" providerId="ADAL" clId="{EABE8559-5ED2-420A-95AC-9063563EBFE5}" dt="2024-12-09T15:07:03.258" v="4125"/>
          <ac:spMkLst>
            <pc:docMk/>
            <pc:sldMk cId="2293299279" sldId="280"/>
            <ac:spMk id="2" creationId="{B4D658EC-09B0-8CD0-3E53-CC2EB0EBD1F0}"/>
          </ac:spMkLst>
        </pc:spChg>
        <pc:spChg chg="del">
          <ac:chgData name="LAANEN Ricardo OBS/OBI" userId="b744b0b8-0a99-4c22-8286-dcf3af4bfdf3" providerId="ADAL" clId="{EABE8559-5ED2-420A-95AC-9063563EBFE5}" dt="2024-12-09T13:53:23.798" v="2841" actId="478"/>
          <ac:spMkLst>
            <pc:docMk/>
            <pc:sldMk cId="2293299279" sldId="280"/>
            <ac:spMk id="8" creationId="{60CB28FB-32C7-C399-53CE-D31B4DF0EF54}"/>
          </ac:spMkLst>
        </pc:spChg>
        <pc:picChg chg="del">
          <ac:chgData name="LAANEN Ricardo OBS/OBI" userId="b744b0b8-0a99-4c22-8286-dcf3af4bfdf3" providerId="ADAL" clId="{EABE8559-5ED2-420A-95AC-9063563EBFE5}" dt="2024-12-09T13:53:20.197" v="2840" actId="478"/>
          <ac:picMkLst>
            <pc:docMk/>
            <pc:sldMk cId="2293299279" sldId="280"/>
            <ac:picMk id="5" creationId="{BF3BE2FD-20F9-27F8-4E44-17ABBFD777F8}"/>
          </ac:picMkLst>
        </pc:picChg>
        <pc:picChg chg="add mod">
          <ac:chgData name="LAANEN Ricardo OBS/OBI" userId="b744b0b8-0a99-4c22-8286-dcf3af4bfdf3" providerId="ADAL" clId="{EABE8559-5ED2-420A-95AC-9063563EBFE5}" dt="2024-12-09T13:53:55.815" v="2848" actId="1076"/>
          <ac:picMkLst>
            <pc:docMk/>
            <pc:sldMk cId="2293299279" sldId="280"/>
            <ac:picMk id="6" creationId="{1003136F-AB47-DF76-C299-33A35C2468C0}"/>
          </ac:picMkLst>
        </pc:picChg>
        <pc:cxnChg chg="del">
          <ac:chgData name="LAANEN Ricardo OBS/OBI" userId="b744b0b8-0a99-4c22-8286-dcf3af4bfdf3" providerId="ADAL" clId="{EABE8559-5ED2-420A-95AC-9063563EBFE5}" dt="2024-12-09T13:53:24.751" v="2842" actId="478"/>
          <ac:cxnSpMkLst>
            <pc:docMk/>
            <pc:sldMk cId="2293299279" sldId="280"/>
            <ac:cxnSpMk id="7" creationId="{E60A9D26-2817-D401-2A21-728B865F5B2C}"/>
          </ac:cxnSpMkLst>
        </pc:cxnChg>
      </pc:sldChg>
      <pc:sldChg chg="modSp new mod">
        <pc:chgData name="LAANEN Ricardo OBS/OBI" userId="b744b0b8-0a99-4c22-8286-dcf3af4bfdf3" providerId="ADAL" clId="{EABE8559-5ED2-420A-95AC-9063563EBFE5}" dt="2024-12-09T15:07:03.258" v="4125"/>
        <pc:sldMkLst>
          <pc:docMk/>
          <pc:sldMk cId="3915468645" sldId="281"/>
        </pc:sldMkLst>
        <pc:spChg chg="mod">
          <ac:chgData name="LAANEN Ricardo OBS/OBI" userId="b744b0b8-0a99-4c22-8286-dcf3af4bfdf3" providerId="ADAL" clId="{EABE8559-5ED2-420A-95AC-9063563EBFE5}" dt="2024-12-09T15:07:03.258" v="4125"/>
          <ac:spMkLst>
            <pc:docMk/>
            <pc:sldMk cId="3915468645" sldId="281"/>
            <ac:spMk id="2" creationId="{9EE40576-0A6E-35B3-DFD9-0BCF617882E9}"/>
          </ac:spMkLst>
        </pc:spChg>
        <pc:spChg chg="mod">
          <ac:chgData name="LAANEN Ricardo OBS/OBI" userId="b744b0b8-0a99-4c22-8286-dcf3af4bfdf3" providerId="ADAL" clId="{EABE8559-5ED2-420A-95AC-9063563EBFE5}" dt="2024-12-09T14:20:56.795" v="4059" actId="20577"/>
          <ac:spMkLst>
            <pc:docMk/>
            <pc:sldMk cId="3915468645" sldId="281"/>
            <ac:spMk id="3" creationId="{12400B8F-9583-9611-DA27-C8475E034056}"/>
          </ac:spMkLst>
        </pc:spChg>
      </pc:sldChg>
      <pc:sldChg chg="modSp new mod modNotesTx">
        <pc:chgData name="LAANEN Ricardo OBS/OBI" userId="b744b0b8-0a99-4c22-8286-dcf3af4bfdf3" providerId="ADAL" clId="{EABE8559-5ED2-420A-95AC-9063563EBFE5}" dt="2024-12-09T15:07:03.258" v="4125"/>
        <pc:sldMkLst>
          <pc:docMk/>
          <pc:sldMk cId="1845367796" sldId="282"/>
        </pc:sldMkLst>
        <pc:spChg chg="mod">
          <ac:chgData name="LAANEN Ricardo OBS/OBI" userId="b744b0b8-0a99-4c22-8286-dcf3af4bfdf3" providerId="ADAL" clId="{EABE8559-5ED2-420A-95AC-9063563EBFE5}" dt="2024-12-09T15:07:03.258" v="4125"/>
          <ac:spMkLst>
            <pc:docMk/>
            <pc:sldMk cId="1845367796" sldId="282"/>
            <ac:spMk id="2" creationId="{C7DF849D-63DE-249E-1907-28135D6A53C7}"/>
          </ac:spMkLst>
        </pc:spChg>
        <pc:spChg chg="mod">
          <ac:chgData name="LAANEN Ricardo OBS/OBI" userId="b744b0b8-0a99-4c22-8286-dcf3af4bfdf3" providerId="ADAL" clId="{EABE8559-5ED2-420A-95AC-9063563EBFE5}" dt="2024-12-09T14:17:16.743" v="3782" actId="20577"/>
          <ac:spMkLst>
            <pc:docMk/>
            <pc:sldMk cId="1845367796" sldId="282"/>
            <ac:spMk id="3" creationId="{47FEEB9F-E889-25D0-8520-982A3FE9AED3}"/>
          </ac:spMkLst>
        </pc:spChg>
      </pc:sldChg>
      <pc:sldChg chg="modSp new mod">
        <pc:chgData name="LAANEN Ricardo OBS/OBI" userId="b744b0b8-0a99-4c22-8286-dcf3af4bfdf3" providerId="ADAL" clId="{EABE8559-5ED2-420A-95AC-9063563EBFE5}" dt="2024-12-09T15:07:03.258" v="4125"/>
        <pc:sldMkLst>
          <pc:docMk/>
          <pc:sldMk cId="1505420847" sldId="283"/>
        </pc:sldMkLst>
        <pc:spChg chg="mod">
          <ac:chgData name="LAANEN Ricardo OBS/OBI" userId="b744b0b8-0a99-4c22-8286-dcf3af4bfdf3" providerId="ADAL" clId="{EABE8559-5ED2-420A-95AC-9063563EBFE5}" dt="2024-12-09T15:07:03.258" v="4125"/>
          <ac:spMkLst>
            <pc:docMk/>
            <pc:sldMk cId="1505420847" sldId="283"/>
            <ac:spMk id="2" creationId="{4031203B-3B24-BEEC-7F9F-904046C0E1BA}"/>
          </ac:spMkLst>
        </pc:spChg>
        <pc:spChg chg="mod">
          <ac:chgData name="LAANEN Ricardo OBS/OBI" userId="b744b0b8-0a99-4c22-8286-dcf3af4bfdf3" providerId="ADAL" clId="{EABE8559-5ED2-420A-95AC-9063563EBFE5}" dt="2024-12-09T14:30:30.108" v="4120" actId="20577"/>
          <ac:spMkLst>
            <pc:docMk/>
            <pc:sldMk cId="1505420847" sldId="283"/>
            <ac:spMk id="3" creationId="{ABF9C653-904C-24A8-783D-623E72125DEA}"/>
          </ac:spMkLst>
        </pc:spChg>
      </pc:sldChg>
      <pc:sldChg chg="modSp add mod ord modNotesTx">
        <pc:chgData name="LAANEN Ricardo OBS/OBI" userId="b744b0b8-0a99-4c22-8286-dcf3af4bfdf3" providerId="ADAL" clId="{EABE8559-5ED2-420A-95AC-9063563EBFE5}" dt="2024-12-09T15:19:12.143" v="4675" actId="20577"/>
        <pc:sldMkLst>
          <pc:docMk/>
          <pc:sldMk cId="3620484594" sldId="284"/>
        </pc:sldMkLst>
        <pc:spChg chg="mod">
          <ac:chgData name="LAANEN Ricardo OBS/OBI" userId="b744b0b8-0a99-4c22-8286-dcf3af4bfdf3" providerId="ADAL" clId="{EABE8559-5ED2-420A-95AC-9063563EBFE5}" dt="2024-12-09T15:18:21.775" v="4556" actId="20577"/>
          <ac:spMkLst>
            <pc:docMk/>
            <pc:sldMk cId="3620484594" sldId="284"/>
            <ac:spMk id="2" creationId="{F994D365-902C-2211-E5D8-E1854A6900BD}"/>
          </ac:spMkLst>
        </pc:spChg>
        <pc:spChg chg="mod">
          <ac:chgData name="LAANEN Ricardo OBS/OBI" userId="b744b0b8-0a99-4c22-8286-dcf3af4bfdf3" providerId="ADAL" clId="{EABE8559-5ED2-420A-95AC-9063563EBFE5}" dt="2024-12-09T15:19:12.143" v="4675" actId="20577"/>
          <ac:spMkLst>
            <pc:docMk/>
            <pc:sldMk cId="3620484594" sldId="284"/>
            <ac:spMk id="3" creationId="{CEAA6E85-CA87-82CA-14EE-EA80FF154C73}"/>
          </ac:spMkLst>
        </pc:spChg>
      </pc:sldChg>
      <pc:sldMasterChg chg="delSp mod modSldLayout">
        <pc:chgData name="LAANEN Ricardo OBS/OBI" userId="b744b0b8-0a99-4c22-8286-dcf3af4bfdf3" providerId="ADAL" clId="{EABE8559-5ED2-420A-95AC-9063563EBFE5}" dt="2024-12-09T15:07:46.506" v="4129" actId="478"/>
        <pc:sldMasterMkLst>
          <pc:docMk/>
          <pc:sldMasterMk cId="3604486277" sldId="2147483672"/>
        </pc:sldMasterMkLst>
        <pc:spChg chg="del">
          <ac:chgData name="LAANEN Ricardo OBS/OBI" userId="b744b0b8-0a99-4c22-8286-dcf3af4bfdf3" providerId="ADAL" clId="{EABE8559-5ED2-420A-95AC-9063563EBFE5}" dt="2024-12-09T15:07:46.506" v="4129" actId="478"/>
          <ac:spMkLst>
            <pc:docMk/>
            <pc:sldMasterMk cId="3604486277" sldId="2147483672"/>
            <ac:spMk id="11" creationId="{4423C13A-E09C-0D31-2787-56D7030854FE}"/>
          </ac:spMkLst>
        </pc:spChg>
        <pc:sldLayoutChg chg="addSp delSp modSp">
          <pc:chgData name="LAANEN Ricardo OBS/OBI" userId="b744b0b8-0a99-4c22-8286-dcf3af4bfdf3" providerId="ADAL" clId="{EABE8559-5ED2-420A-95AC-9063563EBFE5}" dt="2024-12-09T15:07:03.704" v="4126"/>
          <pc:sldLayoutMkLst>
            <pc:docMk/>
            <pc:sldMasterMk cId="3604486277" sldId="2147483672"/>
            <pc:sldLayoutMk cId="2351951189" sldId="2147483674"/>
          </pc:sldLayoutMkLst>
          <pc:spChg chg="del">
            <ac:chgData name="LAANEN Ricardo OBS/OBI" userId="b744b0b8-0a99-4c22-8286-dcf3af4bfdf3" providerId="ADAL" clId="{EABE8559-5ED2-420A-95AC-9063563EBFE5}" dt="2024-12-09T15:07:03.258" v="4125"/>
            <ac:spMkLst>
              <pc:docMk/>
              <pc:sldMasterMk cId="3604486277" sldId="2147483672"/>
              <pc:sldLayoutMk cId="2351951189" sldId="2147483674"/>
              <ac:spMk id="2" creationId="{00000000-0000-0000-0000-000000000000}"/>
            </ac:spMkLst>
          </pc:spChg>
          <pc:spChg chg="del">
            <ac:chgData name="LAANEN Ricardo OBS/OBI" userId="b744b0b8-0a99-4c22-8286-dcf3af4bfdf3" providerId="ADAL" clId="{EABE8559-5ED2-420A-95AC-9063563EBFE5}" dt="2024-12-09T15:07:00.098" v="4121"/>
            <ac:spMkLst>
              <pc:docMk/>
              <pc:sldMasterMk cId="3604486277" sldId="2147483672"/>
              <pc:sldLayoutMk cId="2351951189" sldId="2147483674"/>
              <ac:spMk id="4" creationId="{00000000-0000-0000-0000-000000000000}"/>
            </ac:spMkLst>
          </pc:spChg>
          <pc:spChg chg="del">
            <ac:chgData name="LAANEN Ricardo OBS/OBI" userId="b744b0b8-0a99-4c22-8286-dcf3af4bfdf3" providerId="ADAL" clId="{EABE8559-5ED2-420A-95AC-9063563EBFE5}" dt="2024-12-09T15:07:00.098" v="4121"/>
            <ac:spMkLst>
              <pc:docMk/>
              <pc:sldMasterMk cId="3604486277" sldId="2147483672"/>
              <pc:sldLayoutMk cId="2351951189" sldId="2147483674"/>
              <ac:spMk id="5" creationId="{00000000-0000-0000-0000-000000000000}"/>
            </ac:spMkLst>
          </pc:spChg>
          <pc:spChg chg="del">
            <ac:chgData name="LAANEN Ricardo OBS/OBI" userId="b744b0b8-0a99-4c22-8286-dcf3af4bfdf3" providerId="ADAL" clId="{EABE8559-5ED2-420A-95AC-9063563EBFE5}" dt="2024-12-09T15:07:00.098" v="4121"/>
            <ac:spMkLst>
              <pc:docMk/>
              <pc:sldMasterMk cId="3604486277" sldId="2147483672"/>
              <pc:sldLayoutMk cId="2351951189" sldId="2147483674"/>
              <ac:spMk id="6" creationId="{00000000-0000-0000-0000-000000000000}"/>
            </ac:spMkLst>
          </pc:spChg>
          <pc:spChg chg="add del mod">
            <ac:chgData name="LAANEN Ricardo OBS/OBI" userId="b744b0b8-0a99-4c22-8286-dcf3af4bfdf3" providerId="ADAL" clId="{EABE8559-5ED2-420A-95AC-9063563EBFE5}" dt="2024-12-09T15:07:01.785" v="4123"/>
            <ac:spMkLst>
              <pc:docMk/>
              <pc:sldMasterMk cId="3604486277" sldId="2147483672"/>
              <pc:sldLayoutMk cId="2351951189" sldId="2147483674"/>
              <ac:spMk id="7" creationId="{73749F62-86B9-5879-606C-22D432B981DD}"/>
            </ac:spMkLst>
          </pc:spChg>
          <pc:spChg chg="add del mod">
            <ac:chgData name="LAANEN Ricardo OBS/OBI" userId="b744b0b8-0a99-4c22-8286-dcf3af4bfdf3" providerId="ADAL" clId="{EABE8559-5ED2-420A-95AC-9063563EBFE5}" dt="2024-12-09T15:07:01.785" v="4123"/>
            <ac:spMkLst>
              <pc:docMk/>
              <pc:sldMasterMk cId="3604486277" sldId="2147483672"/>
              <pc:sldLayoutMk cId="2351951189" sldId="2147483674"/>
              <ac:spMk id="8" creationId="{E7A15297-6D78-07D0-4C09-1D7C7E49F9D7}"/>
            </ac:spMkLst>
          </pc:spChg>
          <pc:spChg chg="add del mod">
            <ac:chgData name="LAANEN Ricardo OBS/OBI" userId="b744b0b8-0a99-4c22-8286-dcf3af4bfdf3" providerId="ADAL" clId="{EABE8559-5ED2-420A-95AC-9063563EBFE5}" dt="2024-12-09T15:07:01.785" v="4123"/>
            <ac:spMkLst>
              <pc:docMk/>
              <pc:sldMasterMk cId="3604486277" sldId="2147483672"/>
              <pc:sldLayoutMk cId="2351951189" sldId="2147483674"/>
              <ac:spMk id="9" creationId="{368DE0D0-CCF0-878D-F6F4-AA477E117681}"/>
            </ac:spMkLst>
          </pc:spChg>
          <pc:spChg chg="add mod">
            <ac:chgData name="LAANEN Ricardo OBS/OBI" userId="b744b0b8-0a99-4c22-8286-dcf3af4bfdf3" providerId="ADAL" clId="{EABE8559-5ED2-420A-95AC-9063563EBFE5}" dt="2024-12-09T15:07:02.749" v="4124"/>
            <ac:spMkLst>
              <pc:docMk/>
              <pc:sldMasterMk cId="3604486277" sldId="2147483672"/>
              <pc:sldLayoutMk cId="2351951189" sldId="2147483674"/>
              <ac:spMk id="10" creationId="{E9C76C36-8A2C-E5F5-2E06-608A483704AB}"/>
            </ac:spMkLst>
          </pc:spChg>
          <pc:spChg chg="add mod">
            <ac:chgData name="LAANEN Ricardo OBS/OBI" userId="b744b0b8-0a99-4c22-8286-dcf3af4bfdf3" providerId="ADAL" clId="{EABE8559-5ED2-420A-95AC-9063563EBFE5}" dt="2024-12-09T15:07:02.749" v="4124"/>
            <ac:spMkLst>
              <pc:docMk/>
              <pc:sldMasterMk cId="3604486277" sldId="2147483672"/>
              <pc:sldLayoutMk cId="2351951189" sldId="2147483674"/>
              <ac:spMk id="11" creationId="{6DDC8978-CED1-4CBE-6E27-11649F2F037B}"/>
            </ac:spMkLst>
          </pc:spChg>
          <pc:spChg chg="add mod">
            <ac:chgData name="LAANEN Ricardo OBS/OBI" userId="b744b0b8-0a99-4c22-8286-dcf3af4bfdf3" providerId="ADAL" clId="{EABE8559-5ED2-420A-95AC-9063563EBFE5}" dt="2024-12-09T15:07:02.749" v="4124"/>
            <ac:spMkLst>
              <pc:docMk/>
              <pc:sldMasterMk cId="3604486277" sldId="2147483672"/>
              <pc:sldLayoutMk cId="2351951189" sldId="2147483674"/>
              <ac:spMk id="12" creationId="{93E06AAA-5DD8-549A-04A3-18B63E353CC2}"/>
            </ac:spMkLst>
          </pc:spChg>
          <pc:spChg chg="add mod">
            <ac:chgData name="LAANEN Ricardo OBS/OBI" userId="b744b0b8-0a99-4c22-8286-dcf3af4bfdf3" providerId="ADAL" clId="{EABE8559-5ED2-420A-95AC-9063563EBFE5}" dt="2024-12-09T15:07:03.704" v="4126"/>
            <ac:spMkLst>
              <pc:docMk/>
              <pc:sldMasterMk cId="3604486277" sldId="2147483672"/>
              <pc:sldLayoutMk cId="2351951189" sldId="2147483674"/>
              <ac:spMk id="13" creationId="{1D7F2E93-E4AC-9A75-4C19-CC5645AF7608}"/>
            </ac:spMkLst>
          </pc:spChg>
        </pc:sldLayoutChg>
      </pc:sldMasterChg>
      <pc:sldMasterChg chg="new del mod addSldLayout delSldLayout">
        <pc:chgData name="LAANEN Ricardo OBS/OBI" userId="b744b0b8-0a99-4c22-8286-dcf3af4bfdf3" providerId="ADAL" clId="{EABE8559-5ED2-420A-95AC-9063563EBFE5}" dt="2024-12-09T15:07:41.023" v="4128" actId="6938"/>
        <pc:sldMasterMkLst>
          <pc:docMk/>
          <pc:sldMasterMk cId="3100825999" sldId="2147483684"/>
        </pc:sldMasterMkLst>
        <pc:sldLayoutChg chg="new del replId">
          <pc:chgData name="LAANEN Ricardo OBS/OBI" userId="b744b0b8-0a99-4c22-8286-dcf3af4bfdf3" providerId="ADAL" clId="{EABE8559-5ED2-420A-95AC-9063563EBFE5}" dt="2024-12-09T15:07:41.023" v="4128" actId="6938"/>
          <pc:sldLayoutMkLst>
            <pc:docMk/>
            <pc:sldMasterMk cId="3100825999" sldId="2147483684"/>
            <pc:sldLayoutMk cId="241822582" sldId="2147483685"/>
          </pc:sldLayoutMkLst>
        </pc:sldLayoutChg>
        <pc:sldLayoutChg chg="new del replId">
          <pc:chgData name="LAANEN Ricardo OBS/OBI" userId="b744b0b8-0a99-4c22-8286-dcf3af4bfdf3" providerId="ADAL" clId="{EABE8559-5ED2-420A-95AC-9063563EBFE5}" dt="2024-12-09T15:07:41.023" v="4128" actId="6938"/>
          <pc:sldLayoutMkLst>
            <pc:docMk/>
            <pc:sldMasterMk cId="3100825999" sldId="2147483684"/>
            <pc:sldLayoutMk cId="3792844132" sldId="2147483686"/>
          </pc:sldLayoutMkLst>
        </pc:sldLayoutChg>
        <pc:sldLayoutChg chg="new del replId">
          <pc:chgData name="LAANEN Ricardo OBS/OBI" userId="b744b0b8-0a99-4c22-8286-dcf3af4bfdf3" providerId="ADAL" clId="{EABE8559-5ED2-420A-95AC-9063563EBFE5}" dt="2024-12-09T15:07:41.023" v="4128" actId="6938"/>
          <pc:sldLayoutMkLst>
            <pc:docMk/>
            <pc:sldMasterMk cId="3100825999" sldId="2147483684"/>
            <pc:sldLayoutMk cId="3355612856" sldId="2147483687"/>
          </pc:sldLayoutMkLst>
        </pc:sldLayoutChg>
        <pc:sldLayoutChg chg="new del replId">
          <pc:chgData name="LAANEN Ricardo OBS/OBI" userId="b744b0b8-0a99-4c22-8286-dcf3af4bfdf3" providerId="ADAL" clId="{EABE8559-5ED2-420A-95AC-9063563EBFE5}" dt="2024-12-09T15:07:41.023" v="4128" actId="6938"/>
          <pc:sldLayoutMkLst>
            <pc:docMk/>
            <pc:sldMasterMk cId="3100825999" sldId="2147483684"/>
            <pc:sldLayoutMk cId="2034650748" sldId="2147483688"/>
          </pc:sldLayoutMkLst>
        </pc:sldLayoutChg>
        <pc:sldLayoutChg chg="new del replId">
          <pc:chgData name="LAANEN Ricardo OBS/OBI" userId="b744b0b8-0a99-4c22-8286-dcf3af4bfdf3" providerId="ADAL" clId="{EABE8559-5ED2-420A-95AC-9063563EBFE5}" dt="2024-12-09T15:07:41.023" v="4128" actId="6938"/>
          <pc:sldLayoutMkLst>
            <pc:docMk/>
            <pc:sldMasterMk cId="3100825999" sldId="2147483684"/>
            <pc:sldLayoutMk cId="417222717" sldId="2147483689"/>
          </pc:sldLayoutMkLst>
        </pc:sldLayoutChg>
        <pc:sldLayoutChg chg="new del replId">
          <pc:chgData name="LAANEN Ricardo OBS/OBI" userId="b744b0b8-0a99-4c22-8286-dcf3af4bfdf3" providerId="ADAL" clId="{EABE8559-5ED2-420A-95AC-9063563EBFE5}" dt="2024-12-09T15:07:41.023" v="4128" actId="6938"/>
          <pc:sldLayoutMkLst>
            <pc:docMk/>
            <pc:sldMasterMk cId="3100825999" sldId="2147483684"/>
            <pc:sldLayoutMk cId="94487685" sldId="2147483690"/>
          </pc:sldLayoutMkLst>
        </pc:sldLayoutChg>
        <pc:sldLayoutChg chg="new del replId">
          <pc:chgData name="LAANEN Ricardo OBS/OBI" userId="b744b0b8-0a99-4c22-8286-dcf3af4bfdf3" providerId="ADAL" clId="{EABE8559-5ED2-420A-95AC-9063563EBFE5}" dt="2024-12-09T15:07:41.023" v="4128" actId="6938"/>
          <pc:sldLayoutMkLst>
            <pc:docMk/>
            <pc:sldMasterMk cId="3100825999" sldId="2147483684"/>
            <pc:sldLayoutMk cId="2036034756" sldId="2147483691"/>
          </pc:sldLayoutMkLst>
        </pc:sldLayoutChg>
        <pc:sldLayoutChg chg="new del replId">
          <pc:chgData name="LAANEN Ricardo OBS/OBI" userId="b744b0b8-0a99-4c22-8286-dcf3af4bfdf3" providerId="ADAL" clId="{EABE8559-5ED2-420A-95AC-9063563EBFE5}" dt="2024-12-09T15:07:41.023" v="4128" actId="6938"/>
          <pc:sldLayoutMkLst>
            <pc:docMk/>
            <pc:sldMasterMk cId="3100825999" sldId="2147483684"/>
            <pc:sldLayoutMk cId="1624955532" sldId="2147483692"/>
          </pc:sldLayoutMkLst>
        </pc:sldLayoutChg>
        <pc:sldLayoutChg chg="new del replId">
          <pc:chgData name="LAANEN Ricardo OBS/OBI" userId="b744b0b8-0a99-4c22-8286-dcf3af4bfdf3" providerId="ADAL" clId="{EABE8559-5ED2-420A-95AC-9063563EBFE5}" dt="2024-12-09T15:07:41.023" v="4128" actId="6938"/>
          <pc:sldLayoutMkLst>
            <pc:docMk/>
            <pc:sldMasterMk cId="3100825999" sldId="2147483684"/>
            <pc:sldLayoutMk cId="2498367170" sldId="2147483693"/>
          </pc:sldLayoutMkLst>
        </pc:sldLayoutChg>
        <pc:sldLayoutChg chg="new del replId">
          <pc:chgData name="LAANEN Ricardo OBS/OBI" userId="b744b0b8-0a99-4c22-8286-dcf3af4bfdf3" providerId="ADAL" clId="{EABE8559-5ED2-420A-95AC-9063563EBFE5}" dt="2024-12-09T15:07:41.023" v="4128" actId="6938"/>
          <pc:sldLayoutMkLst>
            <pc:docMk/>
            <pc:sldMasterMk cId="3100825999" sldId="2147483684"/>
            <pc:sldLayoutMk cId="1560348842" sldId="2147483694"/>
          </pc:sldLayoutMkLst>
        </pc:sldLayoutChg>
        <pc:sldLayoutChg chg="new del replId">
          <pc:chgData name="LAANEN Ricardo OBS/OBI" userId="b744b0b8-0a99-4c22-8286-dcf3af4bfdf3" providerId="ADAL" clId="{EABE8559-5ED2-420A-95AC-9063563EBFE5}" dt="2024-12-09T15:07:41.023" v="4128" actId="6938"/>
          <pc:sldLayoutMkLst>
            <pc:docMk/>
            <pc:sldMasterMk cId="3100825999" sldId="2147483684"/>
            <pc:sldLayoutMk cId="1933330074" sldId="214748369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435029-282F-4B0F-B613-0075104B7CE0}" type="datetimeFigureOut">
              <a:rPr lang="fr-BE" smtClean="0"/>
              <a:t>09-12-24</a:t>
            </a:fld>
            <a:endParaRPr lang="fr-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B7FEBE-D7F7-4BDC-B4B9-C010B7EDE18D}" type="slidenum">
              <a:rPr lang="fr-BE" smtClean="0"/>
              <a:t>‹#›</a:t>
            </a:fld>
            <a:endParaRPr lang="fr-BE"/>
          </a:p>
        </p:txBody>
      </p:sp>
    </p:spTree>
    <p:extLst>
      <p:ext uri="{BB962C8B-B14F-4D97-AF65-F5344CB8AC3E}">
        <p14:creationId xmlns:p14="http://schemas.microsoft.com/office/powerpoint/2010/main" val="4256810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Good afternoon everyone.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My name is Ricardo Laanen, and in this presentation I will discuss the research paper I wrote with Flavius </a:t>
            </a:r>
            <a:r>
              <a:rPr lang="en-US" dirty="0" err="1"/>
              <a:t>Frasincar</a:t>
            </a:r>
            <a:r>
              <a:rPr lang="en-US" dirty="0"/>
              <a:t>, titled “Alleviating the Cold Start Problem in Recommender Systems Using Error-Based Learning”.</a:t>
            </a:r>
            <a:endParaRPr lang="fr-BE" dirty="0"/>
          </a:p>
          <a:p>
            <a:endParaRPr lang="fr-BE" dirty="0"/>
          </a:p>
        </p:txBody>
      </p:sp>
      <p:sp>
        <p:nvSpPr>
          <p:cNvPr id="4" name="Slide Number Placeholder 3"/>
          <p:cNvSpPr>
            <a:spLocks noGrp="1"/>
          </p:cNvSpPr>
          <p:nvPr>
            <p:ph type="sldNum" sz="quarter" idx="5"/>
          </p:nvPr>
        </p:nvSpPr>
        <p:spPr/>
        <p:txBody>
          <a:bodyPr/>
          <a:lstStyle/>
          <a:p>
            <a:fld id="{4EB7FEBE-D7F7-4BDC-B4B9-C010B7EDE18D}" type="slidenum">
              <a:rPr lang="fr-BE" smtClean="0"/>
              <a:t>1</a:t>
            </a:fld>
            <a:endParaRPr lang="fr-BE"/>
          </a:p>
        </p:txBody>
      </p:sp>
    </p:spTree>
    <p:extLst>
      <p:ext uri="{BB962C8B-B14F-4D97-AF65-F5344CB8AC3E}">
        <p14:creationId xmlns:p14="http://schemas.microsoft.com/office/powerpoint/2010/main" val="3938062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5"/>
          </p:nvPr>
        </p:nvSpPr>
        <p:spPr/>
        <p:txBody>
          <a:bodyPr/>
          <a:lstStyle/>
          <a:p>
            <a:fld id="{4EB7FEBE-D7F7-4BDC-B4B9-C010B7EDE18D}" type="slidenum">
              <a:rPr lang="fr-BE" smtClean="0"/>
              <a:t>13</a:t>
            </a:fld>
            <a:endParaRPr lang="fr-BE"/>
          </a:p>
        </p:txBody>
      </p:sp>
    </p:spTree>
    <p:extLst>
      <p:ext uri="{BB962C8B-B14F-4D97-AF65-F5344CB8AC3E}">
        <p14:creationId xmlns:p14="http://schemas.microsoft.com/office/powerpoint/2010/main" val="1873836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go back to the example.</a:t>
            </a:r>
          </a:p>
          <a:p>
            <a:endParaRPr lang="en-US" dirty="0"/>
          </a:p>
          <a:p>
            <a:r>
              <a:rPr lang="en-US" dirty="0"/>
              <a:t>I will first record your actual preferences and then pretend I don’t know them.</a:t>
            </a:r>
          </a:p>
          <a:p>
            <a:r>
              <a:rPr lang="en-US" dirty="0"/>
              <a:t>I will first assume that you love the </a:t>
            </a:r>
            <a:r>
              <a:rPr lang="en-US" dirty="0" err="1"/>
              <a:t>incredibles</a:t>
            </a:r>
            <a:r>
              <a:rPr lang="en-US" dirty="0"/>
              <a:t>, and calculate my estimates about your preferences, using my original test set with this one observation added.</a:t>
            </a:r>
          </a:p>
          <a:p>
            <a:r>
              <a:rPr lang="en-US" dirty="0"/>
              <a:t>I will repeat, for each combination of movies I could ask you about, and the possible rating you can give it.</a:t>
            </a:r>
          </a:p>
          <a:p>
            <a:r>
              <a:rPr lang="en-US" dirty="0"/>
              <a:t>Finally, I will choose the item that gives me the best estimates when compared to your actual preferences.</a:t>
            </a:r>
            <a:endParaRPr lang="fr-BE" dirty="0"/>
          </a:p>
        </p:txBody>
      </p:sp>
      <p:sp>
        <p:nvSpPr>
          <p:cNvPr id="4" name="Slide Number Placeholder 3"/>
          <p:cNvSpPr>
            <a:spLocks noGrp="1"/>
          </p:cNvSpPr>
          <p:nvPr>
            <p:ph type="sldNum" sz="quarter" idx="5"/>
          </p:nvPr>
        </p:nvSpPr>
        <p:spPr/>
        <p:txBody>
          <a:bodyPr/>
          <a:lstStyle/>
          <a:p>
            <a:fld id="{4EB7FEBE-D7F7-4BDC-B4B9-C010B7EDE18D}" type="slidenum">
              <a:rPr lang="fr-BE" smtClean="0"/>
              <a:t>14</a:t>
            </a:fld>
            <a:endParaRPr lang="fr-BE"/>
          </a:p>
        </p:txBody>
      </p:sp>
    </p:spTree>
    <p:extLst>
      <p:ext uri="{BB962C8B-B14F-4D97-AF65-F5344CB8AC3E}">
        <p14:creationId xmlns:p14="http://schemas.microsoft.com/office/powerpoint/2010/main" val="3829071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5"/>
          </p:nvPr>
        </p:nvSpPr>
        <p:spPr/>
        <p:txBody>
          <a:bodyPr/>
          <a:lstStyle/>
          <a:p>
            <a:fld id="{4EB7FEBE-D7F7-4BDC-B4B9-C010B7EDE18D}" type="slidenum">
              <a:rPr lang="fr-BE" smtClean="0"/>
              <a:t>15</a:t>
            </a:fld>
            <a:endParaRPr lang="fr-BE"/>
          </a:p>
        </p:txBody>
      </p:sp>
    </p:spTree>
    <p:extLst>
      <p:ext uri="{BB962C8B-B14F-4D97-AF65-F5344CB8AC3E}">
        <p14:creationId xmlns:p14="http://schemas.microsoft.com/office/powerpoint/2010/main" val="2251145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5"/>
          </p:nvPr>
        </p:nvSpPr>
        <p:spPr/>
        <p:txBody>
          <a:bodyPr/>
          <a:lstStyle/>
          <a:p>
            <a:fld id="{4EB7FEBE-D7F7-4BDC-B4B9-C010B7EDE18D}" type="slidenum">
              <a:rPr lang="fr-BE" smtClean="0"/>
              <a:t>18</a:t>
            </a:fld>
            <a:endParaRPr lang="fr-BE"/>
          </a:p>
        </p:txBody>
      </p:sp>
    </p:spTree>
    <p:extLst>
      <p:ext uri="{BB962C8B-B14F-4D97-AF65-F5344CB8AC3E}">
        <p14:creationId xmlns:p14="http://schemas.microsoft.com/office/powerpoint/2010/main" val="1937474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evaluation was conducted as follows:</a:t>
            </a:r>
          </a:p>
          <a:p>
            <a:endParaRPr lang="en-US" dirty="0"/>
          </a:p>
          <a:p>
            <a:r>
              <a:rPr lang="en-US" dirty="0"/>
              <a:t>First, 25% of users were randomly selected to be cold users. The remaining 75% of users had their user-item interactions included in the train set.</a:t>
            </a:r>
          </a:p>
          <a:p>
            <a:r>
              <a:rPr lang="en-US" dirty="0"/>
              <a:t>Next, all candidate items are ranked using the eight different methods.</a:t>
            </a:r>
          </a:p>
          <a:p>
            <a:r>
              <a:rPr lang="en-US" dirty="0"/>
              <a:t>Then, the cold users are ‘shown’ a selection of 10, 25, 50, and 100 items, so that the methods can be tested using different numbers of items. </a:t>
            </a:r>
          </a:p>
          <a:p>
            <a:r>
              <a:rPr lang="en-US" dirty="0"/>
              <a:t>After the items are ‘shown’, we can use the cold user preferences of these items by adding them to the train set.</a:t>
            </a:r>
          </a:p>
          <a:p>
            <a:r>
              <a:rPr lang="en-US" dirty="0"/>
              <a:t>Then, the recommender system can predict the user preferences, keeping in mind the cold user preferences for the set of items shown.</a:t>
            </a:r>
          </a:p>
          <a:p>
            <a:r>
              <a:rPr lang="en-US" dirty="0"/>
              <a:t>The RMSE for each combination of method and selection size is calculated for comparison.</a:t>
            </a:r>
          </a:p>
        </p:txBody>
      </p:sp>
      <p:sp>
        <p:nvSpPr>
          <p:cNvPr id="4" name="Slide Number Placeholder 3"/>
          <p:cNvSpPr>
            <a:spLocks noGrp="1"/>
          </p:cNvSpPr>
          <p:nvPr>
            <p:ph type="sldNum" sz="quarter" idx="5"/>
          </p:nvPr>
        </p:nvSpPr>
        <p:spPr/>
        <p:txBody>
          <a:bodyPr/>
          <a:lstStyle/>
          <a:p>
            <a:fld id="{4EB7FEBE-D7F7-4BDC-B4B9-C010B7EDE18D}" type="slidenum">
              <a:rPr lang="fr-BE" smtClean="0"/>
              <a:t>19</a:t>
            </a:fld>
            <a:endParaRPr lang="fr-BE"/>
          </a:p>
        </p:txBody>
      </p:sp>
    </p:spTree>
    <p:extLst>
      <p:ext uri="{BB962C8B-B14F-4D97-AF65-F5344CB8AC3E}">
        <p14:creationId xmlns:p14="http://schemas.microsoft.com/office/powerpoint/2010/main" val="24059650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results show that for each number of items, the moderate error-change strategy outperforms the other strategies. This means that, even when there is only a small amount of items to receive feedback for, this strategy performs best. </a:t>
            </a:r>
          </a:p>
          <a:p>
            <a:r>
              <a:rPr lang="en-US" dirty="0"/>
              <a:t>All strategies outperform the random strategy as expected.</a:t>
            </a:r>
          </a:p>
          <a:p>
            <a:r>
              <a:rPr lang="en-US" dirty="0"/>
              <a:t>The moderate versions of both strategies perform better than the conservative version, while the risky versions perform the worst.</a:t>
            </a:r>
          </a:p>
          <a:p>
            <a:r>
              <a:rPr lang="en-US" dirty="0"/>
              <a:t>Moderate and conservative variants of the Y-change and Error-change strategy outperform the </a:t>
            </a:r>
            <a:r>
              <a:rPr lang="en-US" dirty="0" err="1"/>
              <a:t>PopGini</a:t>
            </a:r>
            <a:r>
              <a:rPr lang="en-US" dirty="0"/>
              <a:t> strategy.</a:t>
            </a:r>
            <a:endParaRPr lang="fr-BE" dirty="0"/>
          </a:p>
        </p:txBody>
      </p:sp>
      <p:sp>
        <p:nvSpPr>
          <p:cNvPr id="4" name="Slide Number Placeholder 3"/>
          <p:cNvSpPr>
            <a:spLocks noGrp="1"/>
          </p:cNvSpPr>
          <p:nvPr>
            <p:ph type="sldNum" sz="quarter" idx="5"/>
          </p:nvPr>
        </p:nvSpPr>
        <p:spPr/>
        <p:txBody>
          <a:bodyPr/>
          <a:lstStyle/>
          <a:p>
            <a:fld id="{4EB7FEBE-D7F7-4BDC-B4B9-C010B7EDE18D}" type="slidenum">
              <a:rPr lang="fr-BE" smtClean="0"/>
              <a:t>20</a:t>
            </a:fld>
            <a:endParaRPr lang="fr-BE"/>
          </a:p>
        </p:txBody>
      </p:sp>
    </p:spTree>
    <p:extLst>
      <p:ext uri="{BB962C8B-B14F-4D97-AF65-F5344CB8AC3E}">
        <p14:creationId xmlns:p14="http://schemas.microsoft.com/office/powerpoint/2010/main" val="23175458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Visualized, it is clear that the moderate error-change strategy (in light green) outperforms the other strategies.</a:t>
            </a:r>
          </a:p>
        </p:txBody>
      </p:sp>
      <p:sp>
        <p:nvSpPr>
          <p:cNvPr id="4" name="Slide Number Placeholder 3"/>
          <p:cNvSpPr>
            <a:spLocks noGrp="1"/>
          </p:cNvSpPr>
          <p:nvPr>
            <p:ph type="sldNum" sz="quarter" idx="5"/>
          </p:nvPr>
        </p:nvSpPr>
        <p:spPr/>
        <p:txBody>
          <a:bodyPr/>
          <a:lstStyle/>
          <a:p>
            <a:fld id="{4EB7FEBE-D7F7-4BDC-B4B9-C010B7EDE18D}" type="slidenum">
              <a:rPr lang="fr-BE" smtClean="0"/>
              <a:t>21</a:t>
            </a:fld>
            <a:endParaRPr lang="fr-BE"/>
          </a:p>
        </p:txBody>
      </p:sp>
    </p:spTree>
    <p:extLst>
      <p:ext uri="{BB962C8B-B14F-4D97-AF65-F5344CB8AC3E}">
        <p14:creationId xmlns:p14="http://schemas.microsoft.com/office/powerpoint/2010/main" val="38159399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5"/>
          </p:nvPr>
        </p:nvSpPr>
        <p:spPr/>
        <p:txBody>
          <a:bodyPr/>
          <a:lstStyle/>
          <a:p>
            <a:fld id="{4EB7FEBE-D7F7-4BDC-B4B9-C010B7EDE18D}" type="slidenum">
              <a:rPr lang="fr-BE" smtClean="0"/>
              <a:t>22</a:t>
            </a:fld>
            <a:endParaRPr lang="fr-BE"/>
          </a:p>
        </p:txBody>
      </p:sp>
    </p:spTree>
    <p:extLst>
      <p:ext uri="{BB962C8B-B14F-4D97-AF65-F5344CB8AC3E}">
        <p14:creationId xmlns:p14="http://schemas.microsoft.com/office/powerpoint/2010/main" val="2181356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situation that many of us are familiar with, is ‘information overload’: being so overwhelmed with options, that it becomes impossible to make a choice.</a:t>
            </a:r>
          </a:p>
          <a:p>
            <a:r>
              <a:rPr lang="en-US" dirty="0"/>
              <a:t>To fight this issue, we make use of recommender systems, which have become part of our digital lives.</a:t>
            </a:r>
            <a:endParaRPr lang="fr-BE" dirty="0"/>
          </a:p>
          <a:p>
            <a:r>
              <a:rPr lang="fr-BE" dirty="0"/>
              <a:t>But, for a </a:t>
            </a:r>
            <a:r>
              <a:rPr lang="fr-BE" dirty="0" err="1"/>
              <a:t>recommender</a:t>
            </a:r>
            <a:r>
              <a:rPr lang="fr-BE" dirty="0"/>
              <a:t> system to </a:t>
            </a:r>
            <a:r>
              <a:rPr lang="fr-BE" dirty="0" err="1"/>
              <a:t>make</a:t>
            </a:r>
            <a:r>
              <a:rPr lang="fr-BE" dirty="0"/>
              <a:t> </a:t>
            </a:r>
            <a:r>
              <a:rPr lang="fr-BE" dirty="0" err="1"/>
              <a:t>fitting</a:t>
            </a:r>
            <a:r>
              <a:rPr lang="fr-BE" dirty="0"/>
              <a:t> </a:t>
            </a:r>
            <a:r>
              <a:rPr lang="fr-BE" dirty="0" err="1"/>
              <a:t>recommendations</a:t>
            </a:r>
            <a:r>
              <a:rPr lang="fr-BE" dirty="0"/>
              <a:t>, </a:t>
            </a:r>
            <a:r>
              <a:rPr lang="fr-BE" dirty="0" err="1"/>
              <a:t>it</a:t>
            </a:r>
            <a:r>
              <a:rPr lang="fr-BE" dirty="0"/>
              <a:t> </a:t>
            </a:r>
            <a:r>
              <a:rPr lang="fr-BE" dirty="0" err="1"/>
              <a:t>needs</a:t>
            </a:r>
            <a:r>
              <a:rPr lang="fr-BE" dirty="0"/>
              <a:t> data about </a:t>
            </a:r>
            <a:r>
              <a:rPr lang="fr-BE" dirty="0" err="1"/>
              <a:t>its</a:t>
            </a:r>
            <a:r>
              <a:rPr lang="fr-BE" dirty="0"/>
              <a:t> user.</a:t>
            </a:r>
          </a:p>
          <a:p>
            <a:r>
              <a:rPr lang="fr-BE" dirty="0"/>
              <a:t>This </a:t>
            </a:r>
            <a:r>
              <a:rPr lang="fr-BE" dirty="0" err="1"/>
              <a:t>introduces</a:t>
            </a:r>
            <a:r>
              <a:rPr lang="fr-BE" dirty="0"/>
              <a:t> an </a:t>
            </a:r>
            <a:r>
              <a:rPr lang="fr-BE" dirty="0" err="1"/>
              <a:t>unsolved</a:t>
            </a:r>
            <a:r>
              <a:rPr lang="fr-BE" dirty="0"/>
              <a:t> </a:t>
            </a:r>
            <a:r>
              <a:rPr lang="fr-BE" dirty="0" err="1"/>
              <a:t>problem</a:t>
            </a:r>
            <a:r>
              <a:rPr lang="fr-BE" dirty="0"/>
              <a:t> </a:t>
            </a:r>
            <a:r>
              <a:rPr lang="fr-BE" dirty="0" err="1"/>
              <a:t>with</a:t>
            </a:r>
            <a:r>
              <a:rPr lang="fr-BE" dirty="0"/>
              <a:t> </a:t>
            </a:r>
            <a:r>
              <a:rPr lang="fr-BE" dirty="0" err="1"/>
              <a:t>recommender</a:t>
            </a:r>
            <a:r>
              <a:rPr lang="fr-BE" dirty="0"/>
              <a:t> </a:t>
            </a:r>
            <a:r>
              <a:rPr lang="fr-BE" dirty="0" err="1"/>
              <a:t>systems</a:t>
            </a:r>
            <a:r>
              <a:rPr lang="fr-BE" dirty="0"/>
              <a:t>: the cold start </a:t>
            </a:r>
            <a:r>
              <a:rPr lang="fr-BE" dirty="0" err="1"/>
              <a:t>problem</a:t>
            </a:r>
            <a:r>
              <a:rPr lang="fr-BE" dirty="0"/>
              <a:t>, </a:t>
            </a:r>
            <a:r>
              <a:rPr lang="fr-BE" dirty="0" err="1"/>
              <a:t>which</a:t>
            </a:r>
            <a:r>
              <a:rPr lang="fr-BE" dirty="0"/>
              <a:t> </a:t>
            </a:r>
            <a:r>
              <a:rPr lang="fr-BE" dirty="0" err="1"/>
              <a:t>occurs</a:t>
            </a:r>
            <a:r>
              <a:rPr lang="fr-BE" dirty="0"/>
              <a:t> </a:t>
            </a:r>
            <a:r>
              <a:rPr lang="fr-BE" dirty="0" err="1"/>
              <a:t>when</a:t>
            </a:r>
            <a:r>
              <a:rPr lang="fr-BE" dirty="0"/>
              <a:t> a new user or item </a:t>
            </a:r>
            <a:r>
              <a:rPr lang="fr-BE" dirty="0" err="1"/>
              <a:t>is</a:t>
            </a:r>
            <a:r>
              <a:rPr lang="fr-BE" dirty="0"/>
              <a:t> </a:t>
            </a:r>
            <a:r>
              <a:rPr lang="fr-BE" dirty="0" err="1"/>
              <a:t>introduced</a:t>
            </a:r>
            <a:r>
              <a:rPr lang="fr-BE" dirty="0"/>
              <a:t> to the system.</a:t>
            </a:r>
          </a:p>
          <a:p>
            <a:endParaRPr lang="fr-BE" dirty="0"/>
          </a:p>
          <a:p>
            <a:r>
              <a:rPr lang="fr-BE" dirty="0"/>
              <a:t>This </a:t>
            </a:r>
            <a:r>
              <a:rPr lang="fr-BE" dirty="0" err="1"/>
              <a:t>research</a:t>
            </a:r>
            <a:r>
              <a:rPr lang="fr-BE" dirty="0"/>
              <a:t> </a:t>
            </a:r>
            <a:r>
              <a:rPr lang="fr-BE" dirty="0" err="1"/>
              <a:t>paper</a:t>
            </a:r>
            <a:r>
              <a:rPr lang="fr-BE" dirty="0"/>
              <a:t> </a:t>
            </a:r>
            <a:r>
              <a:rPr lang="fr-BE" dirty="0" err="1"/>
              <a:t>investigated</a:t>
            </a:r>
            <a:r>
              <a:rPr lang="fr-BE" dirty="0"/>
              <a:t> </a:t>
            </a:r>
            <a:r>
              <a:rPr lang="fr-BE" dirty="0" err="1"/>
              <a:t>several</a:t>
            </a:r>
            <a:r>
              <a:rPr lang="fr-BE" dirty="0"/>
              <a:t> </a:t>
            </a:r>
            <a:r>
              <a:rPr lang="fr-BE" dirty="0" err="1"/>
              <a:t>methods</a:t>
            </a:r>
            <a:r>
              <a:rPr lang="fr-BE" dirty="0"/>
              <a:t> to </a:t>
            </a:r>
            <a:r>
              <a:rPr lang="fr-BE" dirty="0" err="1"/>
              <a:t>increase</a:t>
            </a:r>
            <a:r>
              <a:rPr lang="fr-BE" dirty="0"/>
              <a:t> </a:t>
            </a:r>
            <a:r>
              <a:rPr lang="fr-BE" dirty="0" err="1"/>
              <a:t>recommendation</a:t>
            </a:r>
            <a:r>
              <a:rPr lang="fr-BE" dirty="0"/>
              <a:t> </a:t>
            </a:r>
            <a:r>
              <a:rPr lang="fr-BE" dirty="0" err="1"/>
              <a:t>accuracy</a:t>
            </a:r>
            <a:r>
              <a:rPr lang="fr-BE" dirty="0"/>
              <a:t> for cold </a:t>
            </a:r>
            <a:r>
              <a:rPr lang="fr-BE" dirty="0" err="1"/>
              <a:t>users</a:t>
            </a:r>
            <a:r>
              <a:rPr lang="fr-BE" dirty="0"/>
              <a:t>. It </a:t>
            </a:r>
            <a:r>
              <a:rPr lang="fr-BE" dirty="0" err="1"/>
              <a:t>is</a:t>
            </a:r>
            <a:r>
              <a:rPr lang="fr-BE" dirty="0"/>
              <a:t> the first time </a:t>
            </a:r>
            <a:r>
              <a:rPr lang="fr-BE" dirty="0" err="1"/>
              <a:t>these</a:t>
            </a:r>
            <a:r>
              <a:rPr lang="fr-BE" dirty="0"/>
              <a:t> </a:t>
            </a:r>
            <a:r>
              <a:rPr lang="fr-BE" dirty="0" err="1"/>
              <a:t>methods</a:t>
            </a:r>
            <a:r>
              <a:rPr lang="fr-BE" dirty="0"/>
              <a:t> have been </a:t>
            </a:r>
            <a:r>
              <a:rPr lang="fr-BE" dirty="0" err="1"/>
              <a:t>tested</a:t>
            </a:r>
            <a:r>
              <a:rPr lang="fr-BE" dirty="0"/>
              <a:t>, and the first </a:t>
            </a:r>
            <a:r>
              <a:rPr lang="fr-BE" dirty="0" err="1"/>
              <a:t>paper</a:t>
            </a:r>
            <a:r>
              <a:rPr lang="fr-BE" dirty="0"/>
              <a:t> to </a:t>
            </a:r>
            <a:r>
              <a:rPr lang="fr-BE" dirty="0" err="1"/>
              <a:t>introduce</a:t>
            </a:r>
            <a:r>
              <a:rPr lang="fr-BE" dirty="0"/>
              <a:t> variants of the </a:t>
            </a:r>
            <a:r>
              <a:rPr lang="fr-BE" dirty="0" err="1"/>
              <a:t>proposed</a:t>
            </a:r>
            <a:r>
              <a:rPr lang="fr-BE" dirty="0"/>
              <a:t> </a:t>
            </a:r>
            <a:r>
              <a:rPr lang="fr-BE" dirty="0" err="1"/>
              <a:t>strategies</a:t>
            </a:r>
            <a:r>
              <a:rPr lang="fr-BE" dirty="0"/>
              <a:t> </a:t>
            </a:r>
            <a:r>
              <a:rPr lang="fr-BE" dirty="0" err="1"/>
              <a:t>based</a:t>
            </a:r>
            <a:r>
              <a:rPr lang="fr-BE" dirty="0"/>
              <a:t> on </a:t>
            </a:r>
            <a:r>
              <a:rPr lang="fr-BE" dirty="0" err="1"/>
              <a:t>risk</a:t>
            </a:r>
            <a:r>
              <a:rPr lang="fr-BE" dirty="0"/>
              <a:t>.</a:t>
            </a:r>
            <a:endParaRPr lang="en-US" dirty="0"/>
          </a:p>
          <a:p>
            <a:endParaRPr lang="fr-BE" dirty="0"/>
          </a:p>
        </p:txBody>
      </p:sp>
      <p:sp>
        <p:nvSpPr>
          <p:cNvPr id="4" name="Slide Number Placeholder 3"/>
          <p:cNvSpPr>
            <a:spLocks noGrp="1"/>
          </p:cNvSpPr>
          <p:nvPr>
            <p:ph type="sldNum" sz="quarter" idx="5"/>
          </p:nvPr>
        </p:nvSpPr>
        <p:spPr/>
        <p:txBody>
          <a:bodyPr/>
          <a:lstStyle/>
          <a:p>
            <a:fld id="{4EB7FEBE-D7F7-4BDC-B4B9-C010B7EDE18D}" type="slidenum">
              <a:rPr lang="fr-BE" smtClean="0"/>
              <a:t>2</a:t>
            </a:fld>
            <a:endParaRPr lang="fr-BE"/>
          </a:p>
        </p:txBody>
      </p:sp>
    </p:spTree>
    <p:extLst>
      <p:ext uri="{BB962C8B-B14F-4D97-AF65-F5344CB8AC3E}">
        <p14:creationId xmlns:p14="http://schemas.microsoft.com/office/powerpoint/2010/main" val="1042878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method is the output-estimates-change strategy, or Y-change for short.</a:t>
            </a:r>
          </a:p>
          <a:p>
            <a:r>
              <a:rPr lang="en-US" dirty="0"/>
              <a:t>It is based on the assumption that if output estimates lead, on average, to increased accuracy, an item that changes many estimates is considered useful.</a:t>
            </a:r>
          </a:p>
          <a:p>
            <a:endParaRPr lang="en-US" dirty="0"/>
          </a:p>
          <a:p>
            <a:r>
              <a:rPr lang="en-US" dirty="0"/>
              <a:t>It answers the question: how much would the estimates change if a cold user rated a candidate item with a specific rating.</a:t>
            </a:r>
            <a:endParaRPr lang="fr-BE" dirty="0"/>
          </a:p>
        </p:txBody>
      </p:sp>
      <p:sp>
        <p:nvSpPr>
          <p:cNvPr id="4" name="Slide Number Placeholder 3"/>
          <p:cNvSpPr>
            <a:spLocks noGrp="1"/>
          </p:cNvSpPr>
          <p:nvPr>
            <p:ph type="sldNum" sz="quarter" idx="5"/>
          </p:nvPr>
        </p:nvSpPr>
        <p:spPr/>
        <p:txBody>
          <a:bodyPr/>
          <a:lstStyle/>
          <a:p>
            <a:fld id="{4EB7FEBE-D7F7-4BDC-B4B9-C010B7EDE18D}" type="slidenum">
              <a:rPr lang="fr-BE" smtClean="0"/>
              <a:t>4</a:t>
            </a:fld>
            <a:endParaRPr lang="fr-BE"/>
          </a:p>
        </p:txBody>
      </p:sp>
    </p:spTree>
    <p:extLst>
      <p:ext uri="{BB962C8B-B14F-4D97-AF65-F5344CB8AC3E}">
        <p14:creationId xmlns:p14="http://schemas.microsoft.com/office/powerpoint/2010/main" val="1795930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illustrate with an example.</a:t>
            </a:r>
          </a:p>
          <a:p>
            <a:r>
              <a:rPr lang="fr-BE" dirty="0"/>
              <a:t>You are a cold user, and I </a:t>
            </a:r>
            <a:r>
              <a:rPr lang="fr-BE" dirty="0" err="1"/>
              <a:t>don’t</a:t>
            </a:r>
            <a:r>
              <a:rPr lang="fr-BE" dirty="0"/>
              <a:t> know </a:t>
            </a:r>
            <a:r>
              <a:rPr lang="fr-BE" dirty="0" err="1"/>
              <a:t>anything</a:t>
            </a:r>
            <a:r>
              <a:rPr lang="fr-BE" dirty="0"/>
              <a:t> about </a:t>
            </a:r>
            <a:r>
              <a:rPr lang="fr-BE" dirty="0" err="1"/>
              <a:t>you</a:t>
            </a:r>
            <a:r>
              <a:rPr lang="fr-BE" dirty="0"/>
              <a:t>.</a:t>
            </a:r>
          </a:p>
          <a:p>
            <a:endParaRPr lang="en-US" dirty="0"/>
          </a:p>
          <a:p>
            <a:r>
              <a:rPr lang="en-US" dirty="0"/>
              <a:t>Now, how much would I learn about you, if I knew that you love the Incredibles?</a:t>
            </a:r>
          </a:p>
          <a:p>
            <a:r>
              <a:rPr lang="en-US" dirty="0"/>
              <a:t>Maybe, not too much. Everyone loves the </a:t>
            </a:r>
            <a:r>
              <a:rPr lang="en-US" dirty="0" err="1"/>
              <a:t>incredibles</a:t>
            </a:r>
            <a:r>
              <a:rPr lang="en-US" dirty="0"/>
              <a:t>, it’s objectively a great movie.</a:t>
            </a:r>
          </a:p>
          <a:p>
            <a:endParaRPr lang="en-US" dirty="0"/>
          </a:p>
          <a:p>
            <a:r>
              <a:rPr lang="en-US" dirty="0"/>
              <a:t>What about if I knew you hate Titanic?</a:t>
            </a:r>
          </a:p>
          <a:p>
            <a:r>
              <a:rPr lang="en-US" dirty="0"/>
              <a:t>That would completely change my estimated preferences. I now estimate you don’t like emotional drama and you might prefer a movie with loads of cool action. Such as the Incredibles?</a:t>
            </a:r>
            <a:endParaRPr lang="fr-BE" dirty="0"/>
          </a:p>
        </p:txBody>
      </p:sp>
      <p:sp>
        <p:nvSpPr>
          <p:cNvPr id="4" name="Slide Number Placeholder 3"/>
          <p:cNvSpPr>
            <a:spLocks noGrp="1"/>
          </p:cNvSpPr>
          <p:nvPr>
            <p:ph type="sldNum" sz="quarter" idx="5"/>
          </p:nvPr>
        </p:nvSpPr>
        <p:spPr/>
        <p:txBody>
          <a:bodyPr/>
          <a:lstStyle/>
          <a:p>
            <a:fld id="{4EB7FEBE-D7F7-4BDC-B4B9-C010B7EDE18D}" type="slidenum">
              <a:rPr lang="fr-BE" smtClean="0"/>
              <a:t>5</a:t>
            </a:fld>
            <a:endParaRPr lang="fr-BE"/>
          </a:p>
        </p:txBody>
      </p:sp>
    </p:spTree>
    <p:extLst>
      <p:ext uri="{BB962C8B-B14F-4D97-AF65-F5344CB8AC3E}">
        <p14:creationId xmlns:p14="http://schemas.microsoft.com/office/powerpoint/2010/main" val="2355203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go back to the example.</a:t>
            </a:r>
          </a:p>
          <a:p>
            <a:endParaRPr lang="en-US" dirty="0"/>
          </a:p>
          <a:p>
            <a:r>
              <a:rPr lang="en-US" dirty="0"/>
              <a:t>I will first make some initial estimates about your movie preferences.</a:t>
            </a:r>
          </a:p>
          <a:p>
            <a:r>
              <a:rPr lang="en-US" dirty="0"/>
              <a:t>To understand by how much my estimates would change if I know your opinion about these movies, I will first assume that you love the </a:t>
            </a:r>
            <a:r>
              <a:rPr lang="en-US" dirty="0" err="1"/>
              <a:t>incredibles</a:t>
            </a:r>
            <a:r>
              <a:rPr lang="en-US" dirty="0"/>
              <a:t>.</a:t>
            </a:r>
          </a:p>
          <a:p>
            <a:r>
              <a:rPr lang="en-US" dirty="0"/>
              <a:t>I will then recalculate my estimates about you, using my original test set with this one observation added.</a:t>
            </a:r>
          </a:p>
          <a:p>
            <a:r>
              <a:rPr lang="en-US" dirty="0"/>
              <a:t>I will repeat, for each combination of movies I could ask you about, and the possible rating you can give it.</a:t>
            </a:r>
          </a:p>
          <a:p>
            <a:r>
              <a:rPr lang="en-US" dirty="0"/>
              <a:t>Finally, I will choose the item that gives me the largest change in estimates, compared to my initial estimates.</a:t>
            </a:r>
            <a:endParaRPr lang="fr-BE" dirty="0"/>
          </a:p>
        </p:txBody>
      </p:sp>
      <p:sp>
        <p:nvSpPr>
          <p:cNvPr id="4" name="Slide Number Placeholder 3"/>
          <p:cNvSpPr>
            <a:spLocks noGrp="1"/>
          </p:cNvSpPr>
          <p:nvPr>
            <p:ph type="sldNum" sz="quarter" idx="5"/>
          </p:nvPr>
        </p:nvSpPr>
        <p:spPr/>
        <p:txBody>
          <a:bodyPr/>
          <a:lstStyle/>
          <a:p>
            <a:fld id="{4EB7FEBE-D7F7-4BDC-B4B9-C010B7EDE18D}" type="slidenum">
              <a:rPr lang="fr-BE" smtClean="0"/>
              <a:t>7</a:t>
            </a:fld>
            <a:endParaRPr lang="fr-BE"/>
          </a:p>
        </p:txBody>
      </p:sp>
    </p:spTree>
    <p:extLst>
      <p:ext uri="{BB962C8B-B14F-4D97-AF65-F5344CB8AC3E}">
        <p14:creationId xmlns:p14="http://schemas.microsoft.com/office/powerpoint/2010/main" val="1829576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we introduce three variants for the strategy: one conservative, one moderate, and one risky.</a:t>
            </a:r>
          </a:p>
          <a:p>
            <a:endParaRPr lang="en-US" dirty="0"/>
          </a:p>
          <a:p>
            <a:r>
              <a:rPr lang="en-US" dirty="0"/>
              <a:t>The conservative variant decides which candidate item to show based on the rating that gives the lowest change in output estimates. It makes sure that, even if the item is rated in a way that gives us comparatively less information, we choose an item that gives us a decent change in estimates.</a:t>
            </a:r>
          </a:p>
          <a:p>
            <a:endParaRPr lang="en-US" dirty="0"/>
          </a:p>
          <a:p>
            <a:r>
              <a:rPr lang="en-US" dirty="0"/>
              <a:t>The moderate variant decides on the item based on the average change in output estimates for each rating.</a:t>
            </a:r>
          </a:p>
          <a:p>
            <a:endParaRPr lang="en-US" dirty="0"/>
          </a:p>
          <a:p>
            <a:r>
              <a:rPr lang="en-US" dirty="0"/>
              <a:t>The risky variant chooses the item that can potentially result in the largest change in output estimates if the optimal rating is given, but doesn’t take into consideration what happens if a suboptimal rating is given.</a:t>
            </a:r>
            <a:endParaRPr lang="fr-BE" dirty="0"/>
          </a:p>
        </p:txBody>
      </p:sp>
      <p:sp>
        <p:nvSpPr>
          <p:cNvPr id="4" name="Slide Number Placeholder 3"/>
          <p:cNvSpPr>
            <a:spLocks noGrp="1"/>
          </p:cNvSpPr>
          <p:nvPr>
            <p:ph type="sldNum" sz="quarter" idx="5"/>
          </p:nvPr>
        </p:nvSpPr>
        <p:spPr/>
        <p:txBody>
          <a:bodyPr/>
          <a:lstStyle/>
          <a:p>
            <a:fld id="{4EB7FEBE-D7F7-4BDC-B4B9-C010B7EDE18D}" type="slidenum">
              <a:rPr lang="fr-BE" smtClean="0"/>
              <a:t>8</a:t>
            </a:fld>
            <a:endParaRPr lang="fr-BE"/>
          </a:p>
        </p:txBody>
      </p:sp>
    </p:spTree>
    <p:extLst>
      <p:ext uri="{BB962C8B-B14F-4D97-AF65-F5344CB8AC3E}">
        <p14:creationId xmlns:p14="http://schemas.microsoft.com/office/powerpoint/2010/main" val="1588792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more.</a:t>
            </a:r>
          </a:p>
          <a:p>
            <a:endParaRPr lang="en-US" dirty="0"/>
          </a:p>
          <a:p>
            <a:r>
              <a:rPr lang="en-US" dirty="0"/>
              <a:t>If you rate the </a:t>
            </a:r>
            <a:r>
              <a:rPr lang="en-US" dirty="0" err="1"/>
              <a:t>incredibles</a:t>
            </a:r>
            <a:r>
              <a:rPr lang="en-US" dirty="0"/>
              <a:t> positively, my estimates do not change by much overall.</a:t>
            </a:r>
          </a:p>
          <a:p>
            <a:r>
              <a:rPr lang="en-US" dirty="0"/>
              <a:t>If you rate the </a:t>
            </a:r>
            <a:r>
              <a:rPr lang="en-US" dirty="0" err="1"/>
              <a:t>incredibles</a:t>
            </a:r>
            <a:r>
              <a:rPr lang="en-US" dirty="0"/>
              <a:t> negatively, my estimates will change a lot, and we will not hang out in the near future.</a:t>
            </a:r>
          </a:p>
          <a:p>
            <a:r>
              <a:rPr lang="en-US" dirty="0"/>
              <a:t>Whichever way you rate Titanic, my estimates will change a decent amount.</a:t>
            </a:r>
          </a:p>
          <a:p>
            <a:endParaRPr lang="en-US" dirty="0"/>
          </a:p>
          <a:p>
            <a:r>
              <a:rPr lang="en-US" dirty="0"/>
              <a:t>If I was being conservative, I would ask your opinion about Titanic. No matter your rating, I will get a decent amount of information.</a:t>
            </a:r>
          </a:p>
          <a:p>
            <a:r>
              <a:rPr lang="en-US" dirty="0"/>
              <a:t>If I was being moderate, I would ask your opinion about Titanic as well, because on average, I would gain more information.</a:t>
            </a:r>
          </a:p>
          <a:p>
            <a:r>
              <a:rPr lang="en-US" dirty="0"/>
              <a:t>If I was feeling risky, I would ask you about the Incredibles. If you rate it negatively, I gain the most information. </a:t>
            </a:r>
          </a:p>
          <a:p>
            <a:endParaRPr lang="fr-BE" dirty="0"/>
          </a:p>
        </p:txBody>
      </p:sp>
      <p:sp>
        <p:nvSpPr>
          <p:cNvPr id="4" name="Slide Number Placeholder 3"/>
          <p:cNvSpPr>
            <a:spLocks noGrp="1"/>
          </p:cNvSpPr>
          <p:nvPr>
            <p:ph type="sldNum" sz="quarter" idx="5"/>
          </p:nvPr>
        </p:nvSpPr>
        <p:spPr/>
        <p:txBody>
          <a:bodyPr/>
          <a:lstStyle/>
          <a:p>
            <a:fld id="{4EB7FEBE-D7F7-4BDC-B4B9-C010B7EDE18D}" type="slidenum">
              <a:rPr lang="fr-BE" smtClean="0"/>
              <a:t>9</a:t>
            </a:fld>
            <a:endParaRPr lang="fr-BE"/>
          </a:p>
        </p:txBody>
      </p:sp>
    </p:spTree>
    <p:extLst>
      <p:ext uri="{BB962C8B-B14F-4D97-AF65-F5344CB8AC3E}">
        <p14:creationId xmlns:p14="http://schemas.microsoft.com/office/powerpoint/2010/main" val="4057479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5"/>
          </p:nvPr>
        </p:nvSpPr>
        <p:spPr/>
        <p:txBody>
          <a:bodyPr/>
          <a:lstStyle/>
          <a:p>
            <a:fld id="{4EB7FEBE-D7F7-4BDC-B4B9-C010B7EDE18D}" type="slidenum">
              <a:rPr lang="fr-BE" smtClean="0"/>
              <a:t>11</a:t>
            </a:fld>
            <a:endParaRPr lang="fr-BE"/>
          </a:p>
        </p:txBody>
      </p:sp>
    </p:spTree>
    <p:extLst>
      <p:ext uri="{BB962C8B-B14F-4D97-AF65-F5344CB8AC3E}">
        <p14:creationId xmlns:p14="http://schemas.microsoft.com/office/powerpoint/2010/main" val="2054437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already know your preferences, but I will pretend that I don’t.</a:t>
            </a:r>
            <a:endParaRPr lang="fr-BE" dirty="0"/>
          </a:p>
          <a:p>
            <a:endParaRPr lang="en-US" dirty="0"/>
          </a:p>
          <a:p>
            <a:r>
              <a:rPr lang="en-US" dirty="0"/>
              <a:t>If I assumed that you love the </a:t>
            </a:r>
            <a:r>
              <a:rPr lang="en-US" dirty="0" err="1"/>
              <a:t>incredibles</a:t>
            </a:r>
            <a:r>
              <a:rPr lang="en-US" dirty="0"/>
              <a:t> and then tried to predict your preferences, how accurate would they be?</a:t>
            </a:r>
          </a:p>
          <a:p>
            <a:r>
              <a:rPr lang="en-US" dirty="0"/>
              <a:t>What about the Titanic? Would my predictions be more or less accurate if I knew your opinion about the Incredibles, or Titanic?</a:t>
            </a:r>
          </a:p>
        </p:txBody>
      </p:sp>
      <p:sp>
        <p:nvSpPr>
          <p:cNvPr id="4" name="Slide Number Placeholder 3"/>
          <p:cNvSpPr>
            <a:spLocks noGrp="1"/>
          </p:cNvSpPr>
          <p:nvPr>
            <p:ph type="sldNum" sz="quarter" idx="5"/>
          </p:nvPr>
        </p:nvSpPr>
        <p:spPr/>
        <p:txBody>
          <a:bodyPr/>
          <a:lstStyle/>
          <a:p>
            <a:fld id="{4EB7FEBE-D7F7-4BDC-B4B9-C010B7EDE18D}" type="slidenum">
              <a:rPr lang="fr-BE" smtClean="0"/>
              <a:t>12</a:t>
            </a:fld>
            <a:endParaRPr lang="fr-BE"/>
          </a:p>
        </p:txBody>
      </p:sp>
    </p:spTree>
    <p:extLst>
      <p:ext uri="{BB962C8B-B14F-4D97-AF65-F5344CB8AC3E}">
        <p14:creationId xmlns:p14="http://schemas.microsoft.com/office/powerpoint/2010/main" val="2578161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1F13E74-91C7-4520-918F-2B0F7039E8F9}" type="datetimeFigureOut">
              <a:rPr lang="fr-BE" smtClean="0"/>
              <a:t>09-12-24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FE51E9BA-4C3E-40D2-AEFF-F5ADC86855CC}" type="slidenum">
              <a:rPr lang="fr-BE" smtClean="0"/>
              <a:t>‹#›</a:t>
            </a:fld>
            <a:endParaRPr lang="fr-BE"/>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8888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F13E74-91C7-4520-918F-2B0F7039E8F9}" type="datetimeFigureOut">
              <a:rPr lang="fr-BE" smtClean="0"/>
              <a:t>09-12-24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FE51E9BA-4C3E-40D2-AEFF-F5ADC86855CC}" type="slidenum">
              <a:rPr lang="fr-BE" smtClean="0"/>
              <a:t>‹#›</a:t>
            </a:fld>
            <a:endParaRPr lang="fr-BE"/>
          </a:p>
        </p:txBody>
      </p:sp>
    </p:spTree>
    <p:extLst>
      <p:ext uri="{BB962C8B-B14F-4D97-AF65-F5344CB8AC3E}">
        <p14:creationId xmlns:p14="http://schemas.microsoft.com/office/powerpoint/2010/main" val="1607249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F13E74-91C7-4520-918F-2B0F7039E8F9}" type="datetimeFigureOut">
              <a:rPr lang="fr-BE" smtClean="0"/>
              <a:t>09-12-24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FE51E9BA-4C3E-40D2-AEFF-F5ADC86855CC}" type="slidenum">
              <a:rPr lang="fr-BE" smtClean="0"/>
              <a:t>‹#›</a:t>
            </a:fld>
            <a:endParaRPr lang="fr-BE"/>
          </a:p>
        </p:txBody>
      </p:sp>
    </p:spTree>
    <p:extLst>
      <p:ext uri="{BB962C8B-B14F-4D97-AF65-F5344CB8AC3E}">
        <p14:creationId xmlns:p14="http://schemas.microsoft.com/office/powerpoint/2010/main" val="3503048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E9C76C36-8A2C-E5F5-2E06-608A483704AB}"/>
              </a:ext>
            </a:extLst>
          </p:cNvPr>
          <p:cNvSpPr>
            <a:spLocks noGrp="1"/>
          </p:cNvSpPr>
          <p:nvPr>
            <p:ph type="dt" sz="half" idx="10"/>
          </p:nvPr>
        </p:nvSpPr>
        <p:spPr/>
        <p:txBody>
          <a:bodyPr/>
          <a:lstStyle/>
          <a:p>
            <a:fld id="{21F13E74-91C7-4520-918F-2B0F7039E8F9}" type="datetimeFigureOut">
              <a:rPr lang="fr-BE" smtClean="0"/>
              <a:t>09-12-24</a:t>
            </a:fld>
            <a:endParaRPr lang="fr-BE"/>
          </a:p>
        </p:txBody>
      </p:sp>
      <p:sp>
        <p:nvSpPr>
          <p:cNvPr id="11" name="Footer Placeholder 10">
            <a:extLst>
              <a:ext uri="{FF2B5EF4-FFF2-40B4-BE49-F238E27FC236}">
                <a16:creationId xmlns:a16="http://schemas.microsoft.com/office/drawing/2014/main" id="{6DDC8978-CED1-4CBE-6E27-11649F2F037B}"/>
              </a:ext>
            </a:extLst>
          </p:cNvPr>
          <p:cNvSpPr>
            <a:spLocks noGrp="1"/>
          </p:cNvSpPr>
          <p:nvPr>
            <p:ph type="ftr" sz="quarter" idx="11"/>
          </p:nvPr>
        </p:nvSpPr>
        <p:spPr/>
        <p:txBody>
          <a:bodyPr/>
          <a:lstStyle/>
          <a:p>
            <a:endParaRPr lang="fr-BE" dirty="0"/>
          </a:p>
        </p:txBody>
      </p:sp>
      <p:sp>
        <p:nvSpPr>
          <p:cNvPr id="12" name="Slide Number Placeholder 11">
            <a:extLst>
              <a:ext uri="{FF2B5EF4-FFF2-40B4-BE49-F238E27FC236}">
                <a16:creationId xmlns:a16="http://schemas.microsoft.com/office/drawing/2014/main" id="{93E06AAA-5DD8-549A-04A3-18B63E353CC2}"/>
              </a:ext>
            </a:extLst>
          </p:cNvPr>
          <p:cNvSpPr>
            <a:spLocks noGrp="1"/>
          </p:cNvSpPr>
          <p:nvPr>
            <p:ph type="sldNum" sz="quarter" idx="12"/>
          </p:nvPr>
        </p:nvSpPr>
        <p:spPr/>
        <p:txBody>
          <a:bodyPr/>
          <a:lstStyle/>
          <a:p>
            <a:fld id="{FE51E9BA-4C3E-40D2-AEFF-F5ADC86855CC}" type="slidenum">
              <a:rPr lang="fr-BE" smtClean="0"/>
              <a:t>‹#›</a:t>
            </a:fld>
            <a:endParaRPr lang="fr-BE"/>
          </a:p>
        </p:txBody>
      </p:sp>
      <p:sp>
        <p:nvSpPr>
          <p:cNvPr id="13" name="Title 12">
            <a:extLst>
              <a:ext uri="{FF2B5EF4-FFF2-40B4-BE49-F238E27FC236}">
                <a16:creationId xmlns:a16="http://schemas.microsoft.com/office/drawing/2014/main" id="{1D7F2E93-E4AC-9A75-4C19-CC5645AF7608}"/>
              </a:ext>
            </a:extLst>
          </p:cNvPr>
          <p:cNvSpPr>
            <a:spLocks noGrp="1"/>
          </p:cNvSpPr>
          <p:nvPr>
            <p:ph type="title"/>
          </p:nvPr>
        </p:nvSpPr>
        <p:spPr/>
        <p:txBody>
          <a:bodyPr/>
          <a:lstStyle/>
          <a:p>
            <a:r>
              <a:rPr lang="en-US"/>
              <a:t>Click to edit Master title style</a:t>
            </a:r>
            <a:endParaRPr lang="fr-BE"/>
          </a:p>
        </p:txBody>
      </p:sp>
    </p:spTree>
    <p:extLst>
      <p:ext uri="{BB962C8B-B14F-4D97-AF65-F5344CB8AC3E}">
        <p14:creationId xmlns:p14="http://schemas.microsoft.com/office/powerpoint/2010/main" val="2351951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F13E74-91C7-4520-918F-2B0F7039E8F9}" type="datetimeFigureOut">
              <a:rPr lang="fr-BE" smtClean="0"/>
              <a:t>09-12-24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FE51E9BA-4C3E-40D2-AEFF-F5ADC86855CC}" type="slidenum">
              <a:rPr lang="fr-BE" smtClean="0"/>
              <a:t>‹#›</a:t>
            </a:fld>
            <a:endParaRPr lang="fr-BE"/>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0145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F13E74-91C7-4520-918F-2B0F7039E8F9}" type="datetimeFigureOut">
              <a:rPr lang="fr-BE" smtClean="0"/>
              <a:t>09-12-24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FE51E9BA-4C3E-40D2-AEFF-F5ADC86855CC}" type="slidenum">
              <a:rPr lang="fr-BE" smtClean="0"/>
              <a:t>‹#›</a:t>
            </a:fld>
            <a:endParaRPr lang="fr-BE"/>
          </a:p>
        </p:txBody>
      </p:sp>
    </p:spTree>
    <p:extLst>
      <p:ext uri="{BB962C8B-B14F-4D97-AF65-F5344CB8AC3E}">
        <p14:creationId xmlns:p14="http://schemas.microsoft.com/office/powerpoint/2010/main" val="3320512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F13E74-91C7-4520-918F-2B0F7039E8F9}" type="datetimeFigureOut">
              <a:rPr lang="fr-BE" smtClean="0"/>
              <a:t>09-12-24</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FE51E9BA-4C3E-40D2-AEFF-F5ADC86855CC}" type="slidenum">
              <a:rPr lang="fr-BE" smtClean="0"/>
              <a:t>‹#›</a:t>
            </a:fld>
            <a:endParaRPr lang="fr-BE"/>
          </a:p>
        </p:txBody>
      </p:sp>
    </p:spTree>
    <p:extLst>
      <p:ext uri="{BB962C8B-B14F-4D97-AF65-F5344CB8AC3E}">
        <p14:creationId xmlns:p14="http://schemas.microsoft.com/office/powerpoint/2010/main" val="750404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1F13E74-91C7-4520-918F-2B0F7039E8F9}" type="datetimeFigureOut">
              <a:rPr lang="fr-BE" smtClean="0"/>
              <a:t>09-12-24</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FE51E9BA-4C3E-40D2-AEFF-F5ADC86855CC}" type="slidenum">
              <a:rPr lang="fr-BE" smtClean="0"/>
              <a:t>‹#›</a:t>
            </a:fld>
            <a:endParaRPr lang="fr-BE"/>
          </a:p>
        </p:txBody>
      </p:sp>
    </p:spTree>
    <p:extLst>
      <p:ext uri="{BB962C8B-B14F-4D97-AF65-F5344CB8AC3E}">
        <p14:creationId xmlns:p14="http://schemas.microsoft.com/office/powerpoint/2010/main" val="2582500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1F13E74-91C7-4520-918F-2B0F7039E8F9}" type="datetimeFigureOut">
              <a:rPr lang="fr-BE" smtClean="0"/>
              <a:t>09-12-24</a:t>
            </a:fld>
            <a:endParaRPr lang="fr-BE"/>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fr-BE"/>
          </a:p>
        </p:txBody>
      </p:sp>
      <p:sp>
        <p:nvSpPr>
          <p:cNvPr id="9" name="Slide Number Placeholder 8"/>
          <p:cNvSpPr>
            <a:spLocks noGrp="1"/>
          </p:cNvSpPr>
          <p:nvPr>
            <p:ph type="sldNum" sz="quarter" idx="12"/>
          </p:nvPr>
        </p:nvSpPr>
        <p:spPr/>
        <p:txBody>
          <a:bodyPr/>
          <a:lstStyle/>
          <a:p>
            <a:fld id="{FE51E9BA-4C3E-40D2-AEFF-F5ADC86855CC}" type="slidenum">
              <a:rPr lang="fr-BE" smtClean="0"/>
              <a:t>‹#›</a:t>
            </a:fld>
            <a:endParaRPr lang="fr-BE"/>
          </a:p>
        </p:txBody>
      </p:sp>
    </p:spTree>
    <p:extLst>
      <p:ext uri="{BB962C8B-B14F-4D97-AF65-F5344CB8AC3E}">
        <p14:creationId xmlns:p14="http://schemas.microsoft.com/office/powerpoint/2010/main" val="1046706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1F13E74-91C7-4520-918F-2B0F7039E8F9}" type="datetimeFigureOut">
              <a:rPr lang="fr-BE" smtClean="0"/>
              <a:t>09-12-24</a:t>
            </a:fld>
            <a:endParaRPr lang="fr-BE"/>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fr-BE"/>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E51E9BA-4C3E-40D2-AEFF-F5ADC86855CC}" type="slidenum">
              <a:rPr lang="fr-BE" smtClean="0"/>
              <a:t>‹#›</a:t>
            </a:fld>
            <a:endParaRPr lang="fr-BE"/>
          </a:p>
        </p:txBody>
      </p:sp>
    </p:spTree>
    <p:extLst>
      <p:ext uri="{BB962C8B-B14F-4D97-AF65-F5344CB8AC3E}">
        <p14:creationId xmlns:p14="http://schemas.microsoft.com/office/powerpoint/2010/main" val="997937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F13E74-91C7-4520-918F-2B0F7039E8F9}" type="datetimeFigureOut">
              <a:rPr lang="fr-BE" smtClean="0"/>
              <a:t>09-12-24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FE51E9BA-4C3E-40D2-AEFF-F5ADC86855CC}" type="slidenum">
              <a:rPr lang="fr-BE" smtClean="0"/>
              <a:t>‹#›</a:t>
            </a:fld>
            <a:endParaRPr lang="fr-BE"/>
          </a:p>
        </p:txBody>
      </p:sp>
    </p:spTree>
    <p:extLst>
      <p:ext uri="{BB962C8B-B14F-4D97-AF65-F5344CB8AC3E}">
        <p14:creationId xmlns:p14="http://schemas.microsoft.com/office/powerpoint/2010/main" val="2148491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1F13E74-91C7-4520-918F-2B0F7039E8F9}" type="datetimeFigureOut">
              <a:rPr lang="fr-BE" smtClean="0"/>
              <a:t>09-12-24</a:t>
            </a:fld>
            <a:endParaRPr lang="fr-BE"/>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fr-BE"/>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E51E9BA-4C3E-40D2-AEFF-F5ADC86855CC}" type="slidenum">
              <a:rPr lang="fr-BE" smtClean="0"/>
              <a:t>‹#›</a:t>
            </a:fld>
            <a:endParaRPr lang="fr-BE"/>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44862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sv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sv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sv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sv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sv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D7D31-4240-9284-F20C-BF0F9F71B7B4}"/>
              </a:ext>
            </a:extLst>
          </p:cNvPr>
          <p:cNvSpPr>
            <a:spLocks noGrp="1"/>
          </p:cNvSpPr>
          <p:nvPr>
            <p:ph type="ctrTitle"/>
          </p:nvPr>
        </p:nvSpPr>
        <p:spPr>
          <a:xfrm>
            <a:off x="1285240" y="1008993"/>
            <a:ext cx="9662159" cy="3542045"/>
          </a:xfrm>
        </p:spPr>
        <p:txBody>
          <a:bodyPr anchor="ctr">
            <a:normAutofit/>
          </a:bodyPr>
          <a:lstStyle/>
          <a:p>
            <a:r>
              <a:rPr lang="en-US" sz="5500" dirty="0"/>
              <a:t>Alleviating the Cold Start Problem in Recommender Systems Using Error-Based Learning</a:t>
            </a:r>
            <a:endParaRPr lang="fr-BE" sz="5500" dirty="0"/>
          </a:p>
        </p:txBody>
      </p:sp>
      <p:sp>
        <p:nvSpPr>
          <p:cNvPr id="3" name="Subtitle 2">
            <a:extLst>
              <a:ext uri="{FF2B5EF4-FFF2-40B4-BE49-F238E27FC236}">
                <a16:creationId xmlns:a16="http://schemas.microsoft.com/office/drawing/2014/main" id="{08DEB4DE-6F11-BC5D-0DE3-4719681FD3CD}"/>
              </a:ext>
            </a:extLst>
          </p:cNvPr>
          <p:cNvSpPr>
            <a:spLocks noGrp="1"/>
          </p:cNvSpPr>
          <p:nvPr>
            <p:ph type="subTitle" idx="1"/>
          </p:nvPr>
        </p:nvSpPr>
        <p:spPr>
          <a:xfrm>
            <a:off x="1285241" y="4582814"/>
            <a:ext cx="7132335" cy="1312657"/>
          </a:xfrm>
        </p:spPr>
        <p:txBody>
          <a:bodyPr anchor="t">
            <a:normAutofit/>
          </a:bodyPr>
          <a:lstStyle/>
          <a:p>
            <a:pPr algn="l"/>
            <a:r>
              <a:rPr lang="en-US"/>
              <a:t>Ricardo Laanen &amp; Flavius Frasincar</a:t>
            </a:r>
            <a:endParaRPr lang="fr-BE"/>
          </a:p>
        </p:txBody>
      </p:sp>
    </p:spTree>
    <p:extLst>
      <p:ext uri="{BB962C8B-B14F-4D97-AF65-F5344CB8AC3E}">
        <p14:creationId xmlns:p14="http://schemas.microsoft.com/office/powerpoint/2010/main" val="1551553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A6F2A-8CD9-2B83-0B0E-82BE7E77E394}"/>
              </a:ext>
            </a:extLst>
          </p:cNvPr>
          <p:cNvSpPr>
            <a:spLocks noGrp="1"/>
          </p:cNvSpPr>
          <p:nvPr>
            <p:ph type="title"/>
          </p:nvPr>
        </p:nvSpPr>
        <p:spPr>
          <a:xfrm>
            <a:off x="1097280" y="286603"/>
            <a:ext cx="10058400" cy="1450757"/>
          </a:xfrm>
        </p:spPr>
        <p:txBody>
          <a:bodyPr/>
          <a:lstStyle/>
          <a:p>
            <a:r>
              <a:rPr lang="en-US" dirty="0"/>
              <a:t>Y-Change Strategy - Equation</a:t>
            </a:r>
            <a:endParaRPr lang="fr-BE"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FA9CDAC-BA55-38B3-E7EC-D7EA4AB55B73}"/>
                  </a:ext>
                </a:extLst>
              </p:cNvPr>
              <p:cNvSpPr>
                <a:spLocks noGrp="1"/>
              </p:cNvSpPr>
              <p:nvPr>
                <p:ph idx="1"/>
              </p:nvPr>
            </p:nvSpPr>
            <p:spPr/>
            <p:txBody>
              <a:bodyPr/>
              <a:lstStyle/>
              <a:p>
                <a:endParaRPr lang="fr-BE" i="1" dirty="0">
                  <a:latin typeface="Cambria Math" panose="02040503050406030204" pitchFamily="18" charset="0"/>
                </a:endParaRPr>
              </a:p>
              <a:p>
                <a:r>
                  <a:rPr lang="fr-BE" dirty="0"/>
                  <a:t>Conservative:	</a:t>
                </a:r>
                <a14:m>
                  <m:oMath xmlns:m="http://schemas.openxmlformats.org/officeDocument/2006/math">
                    <m:sSub>
                      <m:sSubPr>
                        <m:ctrlPr>
                          <a:rPr lang="fr-BE" i="1" smtClean="0">
                            <a:latin typeface="Cambria Math" panose="02040503050406030204" pitchFamily="18" charset="0"/>
                          </a:rPr>
                        </m:ctrlPr>
                      </m:sSubPr>
                      <m:e>
                        <m:acc>
                          <m:accPr>
                            <m:chr m:val="̂"/>
                            <m:ctrlPr>
                              <a:rPr lang="fr-BE" i="1">
                                <a:latin typeface="Cambria Math" panose="02040503050406030204" pitchFamily="18" charset="0"/>
                              </a:rPr>
                            </m:ctrlPr>
                          </m:accPr>
                          <m:e>
                            <m:r>
                              <a:rPr lang="en-US" i="1">
                                <a:latin typeface="Cambria Math" panose="02040503050406030204" pitchFamily="18" charset="0"/>
                              </a:rPr>
                              <m:t>𝐺</m:t>
                            </m:r>
                          </m:e>
                        </m:acc>
                      </m:e>
                      <m:sub>
                        <m:r>
                          <m:rPr>
                            <m:sty m:val="p"/>
                          </m:rPr>
                          <a:rPr lang="el-GR" i="1">
                            <a:latin typeface="Cambria Math" panose="02040503050406030204" pitchFamily="18" charset="0"/>
                            <a:ea typeface="Cambria Math" panose="02040503050406030204" pitchFamily="18" charset="0"/>
                          </a:rPr>
                          <m:t>Δ</m:t>
                        </m:r>
                        <m:r>
                          <a:rPr lang="en-US" i="1">
                            <a:latin typeface="Cambria Math" panose="02040503050406030204" pitchFamily="18" charset="0"/>
                            <a:ea typeface="Cambria Math" panose="02040503050406030204" pitchFamily="18" charset="0"/>
                          </a:rPr>
                          <m:t>𝑌</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𝐶</m:t>
                        </m:r>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𝑖</m:t>
                            </m:r>
                          </m:e>
                          <m:sub>
                            <m:r>
                              <a:rPr lang="en-US" b="0" i="1" smtClean="0">
                                <a:latin typeface="Cambria Math" panose="02040503050406030204" pitchFamily="18" charset="0"/>
                              </a:rPr>
                              <m:t>𝑥</m:t>
                            </m:r>
                          </m:sub>
                        </m:sSub>
                      </m:e>
                    </m:d>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a:rPr lang="en-US" b="0" i="1" smtClean="0">
                                <a:latin typeface="Cambria Math" panose="02040503050406030204" pitchFamily="18" charset="0"/>
                              </a:rPr>
                              <m:t>𝑚𝑖𝑛</m:t>
                            </m:r>
                          </m:e>
                          <m:lim>
                            <m:r>
                              <m:rPr>
                                <m:brk m:alnAt="9"/>
                              </m:rPr>
                              <a:rPr lang="en-US" i="1">
                                <a:latin typeface="Cambria Math" panose="02040503050406030204" pitchFamily="18" charset="0"/>
                              </a:rPr>
                              <m:t>𝑦</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𝑌</m:t>
                            </m:r>
                          </m:lim>
                        </m:limLow>
                      </m:fName>
                      <m:e>
                        <m:nary>
                          <m:naryPr>
                            <m:chr m:val="∑"/>
                            <m:limLoc m:val="subSup"/>
                            <m:supHide m:val="on"/>
                            <m:ctrlPr>
                              <a:rPr lang="en-US" i="1">
                                <a:latin typeface="Cambria Math" panose="02040503050406030204" pitchFamily="18" charset="0"/>
                              </a:rPr>
                            </m:ctrlPr>
                          </m:naryPr>
                          <m:sub>
                            <m:d>
                              <m:dPr>
                                <m:ctrlPr>
                                  <a:rPr lang="en-US" i="1">
                                    <a:latin typeface="Cambria Math" panose="02040503050406030204" pitchFamily="18" charset="0"/>
                                    <a:ea typeface="Cambria Math" panose="02040503050406030204" pitchFamily="18" charset="0"/>
                                  </a:rPr>
                                </m:ctrlPr>
                              </m:dPr>
                              <m:e>
                                <m:r>
                                  <m:rPr>
                                    <m:brk m:alnAt="9"/>
                                  </m:rPr>
                                  <a:rPr lang="en-US" i="1">
                                    <a:latin typeface="Cambria Math" panose="02040503050406030204" pitchFamily="18" charset="0"/>
                                    <a:ea typeface="Cambria Math" panose="02040503050406030204" pitchFamily="18" charset="0"/>
                                  </a:rPr>
                                  <m:t>𝑢</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𝑖</m:t>
                                </m:r>
                              </m:e>
                            </m:d>
                            <m:r>
                              <m:rPr>
                                <m:brk m:alnAt="9"/>
                              </m:rP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𝐴</m:t>
                                </m:r>
                              </m:e>
                              <m:sup>
                                <m:r>
                                  <a:rPr lang="en-US" i="1">
                                    <a:latin typeface="Cambria Math" panose="02040503050406030204" pitchFamily="18" charset="0"/>
                                    <a:ea typeface="Cambria Math" panose="02040503050406030204" pitchFamily="18" charset="0"/>
                                  </a:rPr>
                                  <m:t>𝑇𝑒𝑠𝑡</m:t>
                                </m:r>
                              </m:sup>
                            </m:sSup>
                          </m:sub>
                          <m:sup/>
                          <m:e>
                            <m:sSup>
                              <m:sSupPr>
                                <m:ctrlPr>
                                  <a:rPr lang="en-US" i="1" smtClean="0">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𝑓</m:t>
                                        </m:r>
                                      </m:e>
                                    </m:acc>
                                  </m:e>
                                  <m:sub>
                                    <m:r>
                                      <a:rPr lang="en-US" i="1">
                                        <a:latin typeface="Cambria Math" panose="02040503050406030204" pitchFamily="18" charset="0"/>
                                        <a:ea typeface="Cambria Math" panose="02040503050406030204" pitchFamily="18" charset="0"/>
                                      </a:rPr>
                                      <m:t>𝑇</m:t>
                                    </m:r>
                                  </m:sub>
                                </m:sSub>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𝑢</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𝑖</m:t>
                                    </m:r>
                                  </m:e>
                                </m:d>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𝑓</m:t>
                                        </m:r>
                                      </m:e>
                                    </m:acc>
                                  </m:e>
                                  <m:sub>
                                    <m:r>
                                      <a:rPr lang="en-US" i="1">
                                        <a:latin typeface="Cambria Math" panose="02040503050406030204" pitchFamily="18" charset="0"/>
                                        <a:ea typeface="Cambria Math" panose="02040503050406030204" pitchFamily="18" charset="0"/>
                                      </a:rPr>
                                      <m:t>𝑇</m:t>
                                    </m:r>
                                    <m:r>
                                      <a:rPr lang="en-US" i="1">
                                        <a:latin typeface="Cambria Math" panose="02040503050406030204" pitchFamily="18" charset="0"/>
                                        <a:ea typeface="Cambria Math" panose="02040503050406030204" pitchFamily="18" charset="0"/>
                                      </a:rPr>
                                      <m:t>∪</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𝑖</m:t>
                                            </m:r>
                                          </m:e>
                                          <m:sub>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m:t>
                                            </m:r>
                                          </m:sub>
                                        </m:sSub>
                                        <m:r>
                                          <a:rPr lang="en-US" i="1">
                                            <a:latin typeface="Cambria Math" panose="02040503050406030204" pitchFamily="18" charset="0"/>
                                            <a:ea typeface="Cambria Math" panose="02040503050406030204" pitchFamily="18" charset="0"/>
                                          </a:rPr>
                                          <m:t> </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𝑢</m:t>
                                            </m:r>
                                          </m:e>
                                          <m:sub>
                                            <m:r>
                                              <a:rPr lang="en-US" i="1">
                                                <a:latin typeface="Cambria Math" panose="02040503050406030204" pitchFamily="18" charset="0"/>
                                                <a:ea typeface="Cambria Math" panose="02040503050406030204" pitchFamily="18" charset="0"/>
                                              </a:rPr>
                                              <m:t>0</m:t>
                                            </m:r>
                                          </m:sub>
                                        </m:sSub>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𝑦</m:t>
                                        </m:r>
                                      </m:e>
                                    </m:d>
                                  </m:sub>
                                </m:sSub>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𝑢</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𝑖</m:t>
                                    </m:r>
                                  </m:e>
                                </m:d>
                                <m:r>
                                  <a:rPr lang="en-US" b="0" i="1" smtClean="0">
                                    <a:latin typeface="Cambria Math" panose="02040503050406030204" pitchFamily="18" charset="0"/>
                                    <a:ea typeface="Cambria Math" panose="02040503050406030204" pitchFamily="18" charset="0"/>
                                  </a:rPr>
                                  <m:t>)</m:t>
                                </m:r>
                              </m:e>
                              <m:sup>
                                <m:r>
                                  <a:rPr lang="en-US" b="0" i="1" smtClean="0">
                                    <a:latin typeface="Cambria Math" panose="02040503050406030204" pitchFamily="18" charset="0"/>
                                    <a:ea typeface="Cambria Math" panose="02040503050406030204" pitchFamily="18" charset="0"/>
                                  </a:rPr>
                                  <m:t>2</m:t>
                                </m:r>
                              </m:sup>
                            </m:sSup>
                          </m:e>
                        </m:nary>
                        <m:r>
                          <a:rPr lang="en-US" i="1" smtClean="0">
                            <a:latin typeface="Cambria Math" panose="02040503050406030204" pitchFamily="18" charset="0"/>
                          </a:rPr>
                          <m:t> </m:t>
                        </m:r>
                      </m:e>
                    </m:func>
                  </m:oMath>
                </a14:m>
                <a:endParaRPr lang="fr-BE" dirty="0"/>
              </a:p>
              <a:p>
                <a:endParaRPr lang="fr-BE" dirty="0"/>
              </a:p>
              <a:p>
                <a:r>
                  <a:rPr lang="fr-BE" dirty="0" err="1"/>
                  <a:t>Moderate</a:t>
                </a:r>
                <a:r>
                  <a:rPr lang="fr-BE" dirty="0"/>
                  <a:t>:	</a:t>
                </a:r>
                <a14:m>
                  <m:oMath xmlns:m="http://schemas.openxmlformats.org/officeDocument/2006/math">
                    <m:sSub>
                      <m:sSubPr>
                        <m:ctrlPr>
                          <a:rPr lang="fr-BE" i="1" smtClean="0">
                            <a:latin typeface="Cambria Math" panose="02040503050406030204" pitchFamily="18" charset="0"/>
                          </a:rPr>
                        </m:ctrlPr>
                      </m:sSubPr>
                      <m:e>
                        <m:acc>
                          <m:accPr>
                            <m:chr m:val="̂"/>
                            <m:ctrlPr>
                              <a:rPr lang="fr-BE" i="1">
                                <a:latin typeface="Cambria Math" panose="02040503050406030204" pitchFamily="18" charset="0"/>
                              </a:rPr>
                            </m:ctrlPr>
                          </m:accPr>
                          <m:e>
                            <m:r>
                              <a:rPr lang="en-US" i="1">
                                <a:latin typeface="Cambria Math" panose="02040503050406030204" pitchFamily="18" charset="0"/>
                              </a:rPr>
                              <m:t>𝐺</m:t>
                            </m:r>
                          </m:e>
                        </m:acc>
                      </m:e>
                      <m:sub>
                        <m:r>
                          <m:rPr>
                            <m:sty m:val="p"/>
                          </m:rPr>
                          <a:rPr lang="el-GR" i="1">
                            <a:latin typeface="Cambria Math" panose="02040503050406030204" pitchFamily="18" charset="0"/>
                            <a:ea typeface="Cambria Math" panose="02040503050406030204" pitchFamily="18" charset="0"/>
                          </a:rPr>
                          <m:t>Δ</m:t>
                        </m:r>
                        <m:r>
                          <a:rPr lang="en-US" i="1">
                            <a:latin typeface="Cambria Math" panose="02040503050406030204" pitchFamily="18" charset="0"/>
                            <a:ea typeface="Cambria Math" panose="02040503050406030204" pitchFamily="18" charset="0"/>
                          </a:rPr>
                          <m:t>𝑌</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𝑀</m:t>
                        </m:r>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𝑖</m:t>
                            </m:r>
                          </m:e>
                          <m:sub>
                            <m:r>
                              <a:rPr lang="en-US" b="0" i="1" smtClean="0">
                                <a:latin typeface="Cambria Math" panose="02040503050406030204" pitchFamily="18" charset="0"/>
                              </a:rPr>
                              <m:t>𝑥</m:t>
                            </m:r>
                          </m:sub>
                        </m:sSub>
                      </m:e>
                    </m:d>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den>
                        </m:f>
                      </m:fName>
                      <m:e>
                        <m:nary>
                          <m:naryPr>
                            <m:chr m:val="∑"/>
                            <m:limLoc m:val="subSup"/>
                            <m:supHide m:val="on"/>
                            <m:ctrlPr>
                              <a:rPr lang="en-US" i="1">
                                <a:latin typeface="Cambria Math" panose="02040503050406030204" pitchFamily="18" charset="0"/>
                              </a:rPr>
                            </m:ctrlPr>
                          </m:naryPr>
                          <m:sub>
                            <m:r>
                              <m:rPr>
                                <m:brk m:alnAt="9"/>
                              </m:rPr>
                              <a:rPr lang="en-US" i="1">
                                <a:latin typeface="Cambria Math" panose="02040503050406030204" pitchFamily="18" charset="0"/>
                              </a:rPr>
                              <m:t>𝑦</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𝑌</m:t>
                            </m:r>
                            <m:r>
                              <a:rPr lang="en-US" b="0" i="1" smtClean="0">
                                <a:latin typeface="Cambria Math" panose="02040503050406030204" pitchFamily="18" charset="0"/>
                                <a:ea typeface="Cambria Math" panose="02040503050406030204" pitchFamily="18" charset="0"/>
                              </a:rPr>
                              <m:t>,   </m:t>
                            </m:r>
                            <m:d>
                              <m:dPr>
                                <m:ctrlPr>
                                  <a:rPr lang="en-US" i="1">
                                    <a:latin typeface="Cambria Math" panose="02040503050406030204" pitchFamily="18" charset="0"/>
                                    <a:ea typeface="Cambria Math" panose="02040503050406030204" pitchFamily="18" charset="0"/>
                                  </a:rPr>
                                </m:ctrlPr>
                              </m:dPr>
                              <m:e>
                                <m:r>
                                  <m:rPr>
                                    <m:brk m:alnAt="9"/>
                                  </m:rPr>
                                  <a:rPr lang="en-US" i="1">
                                    <a:latin typeface="Cambria Math" panose="02040503050406030204" pitchFamily="18" charset="0"/>
                                    <a:ea typeface="Cambria Math" panose="02040503050406030204" pitchFamily="18" charset="0"/>
                                  </a:rPr>
                                  <m:t>𝑢</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𝑖</m:t>
                                </m:r>
                              </m:e>
                            </m:d>
                            <m:r>
                              <m:rPr>
                                <m:brk m:alnAt="9"/>
                              </m:rP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𝐴</m:t>
                                </m:r>
                              </m:e>
                              <m:sup>
                                <m:r>
                                  <a:rPr lang="en-US" i="1">
                                    <a:latin typeface="Cambria Math" panose="02040503050406030204" pitchFamily="18" charset="0"/>
                                    <a:ea typeface="Cambria Math" panose="02040503050406030204" pitchFamily="18" charset="0"/>
                                  </a:rPr>
                                  <m:t>𝑇𝑒𝑠𝑡</m:t>
                                </m:r>
                              </m:sup>
                            </m:sSup>
                          </m:sub>
                          <m:sup/>
                          <m:e>
                            <m:sSup>
                              <m:sSupPr>
                                <m:ctrlPr>
                                  <a:rPr lang="en-US" i="1" smtClean="0">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𝑓</m:t>
                                        </m:r>
                                      </m:e>
                                    </m:acc>
                                  </m:e>
                                  <m:sub>
                                    <m:r>
                                      <a:rPr lang="en-US" i="1">
                                        <a:latin typeface="Cambria Math" panose="02040503050406030204" pitchFamily="18" charset="0"/>
                                        <a:ea typeface="Cambria Math" panose="02040503050406030204" pitchFamily="18" charset="0"/>
                                      </a:rPr>
                                      <m:t>𝑇</m:t>
                                    </m:r>
                                  </m:sub>
                                </m:sSub>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𝑢</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𝑖</m:t>
                                    </m:r>
                                  </m:e>
                                </m:d>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𝑓</m:t>
                                        </m:r>
                                      </m:e>
                                    </m:acc>
                                  </m:e>
                                  <m:sub>
                                    <m:r>
                                      <a:rPr lang="en-US" i="1">
                                        <a:latin typeface="Cambria Math" panose="02040503050406030204" pitchFamily="18" charset="0"/>
                                        <a:ea typeface="Cambria Math" panose="02040503050406030204" pitchFamily="18" charset="0"/>
                                      </a:rPr>
                                      <m:t>𝑇</m:t>
                                    </m:r>
                                    <m:r>
                                      <a:rPr lang="en-US" i="1">
                                        <a:latin typeface="Cambria Math" panose="02040503050406030204" pitchFamily="18" charset="0"/>
                                        <a:ea typeface="Cambria Math" panose="02040503050406030204" pitchFamily="18" charset="0"/>
                                      </a:rPr>
                                      <m:t>∪</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𝑖</m:t>
                                            </m:r>
                                          </m:e>
                                          <m:sub>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m:t>
                                            </m:r>
                                          </m:sub>
                                        </m:sSub>
                                        <m:r>
                                          <a:rPr lang="en-US" i="1">
                                            <a:latin typeface="Cambria Math" panose="02040503050406030204" pitchFamily="18" charset="0"/>
                                            <a:ea typeface="Cambria Math" panose="02040503050406030204" pitchFamily="18" charset="0"/>
                                          </a:rPr>
                                          <m:t> </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𝑢</m:t>
                                            </m:r>
                                          </m:e>
                                          <m:sub>
                                            <m:r>
                                              <a:rPr lang="en-US" i="1">
                                                <a:latin typeface="Cambria Math" panose="02040503050406030204" pitchFamily="18" charset="0"/>
                                                <a:ea typeface="Cambria Math" panose="02040503050406030204" pitchFamily="18" charset="0"/>
                                              </a:rPr>
                                              <m:t>0</m:t>
                                            </m:r>
                                          </m:sub>
                                        </m:sSub>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𝑦</m:t>
                                        </m:r>
                                      </m:e>
                                    </m:d>
                                  </m:sub>
                                </m:sSub>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𝑢</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𝑖</m:t>
                                    </m:r>
                                  </m:e>
                                </m:d>
                                <m:r>
                                  <a:rPr lang="en-US" b="0" i="1" smtClean="0">
                                    <a:latin typeface="Cambria Math" panose="02040503050406030204" pitchFamily="18" charset="0"/>
                                    <a:ea typeface="Cambria Math" panose="02040503050406030204" pitchFamily="18" charset="0"/>
                                  </a:rPr>
                                  <m:t>)</m:t>
                                </m:r>
                              </m:e>
                              <m:sup>
                                <m:r>
                                  <a:rPr lang="en-US" b="0" i="1" smtClean="0">
                                    <a:latin typeface="Cambria Math" panose="02040503050406030204" pitchFamily="18" charset="0"/>
                                    <a:ea typeface="Cambria Math" panose="02040503050406030204" pitchFamily="18" charset="0"/>
                                  </a:rPr>
                                  <m:t>2</m:t>
                                </m:r>
                              </m:sup>
                            </m:sSup>
                          </m:e>
                        </m:nary>
                        <m:r>
                          <a:rPr lang="en-US" i="1" smtClean="0">
                            <a:latin typeface="Cambria Math" panose="02040503050406030204" pitchFamily="18" charset="0"/>
                          </a:rPr>
                          <m:t> </m:t>
                        </m:r>
                      </m:e>
                    </m:func>
                  </m:oMath>
                </a14:m>
                <a:endParaRPr lang="fr-BE" dirty="0"/>
              </a:p>
              <a:p>
                <a:endParaRPr lang="fr-BE" dirty="0"/>
              </a:p>
              <a:p>
                <a:r>
                  <a:rPr lang="fr-BE" dirty="0" err="1"/>
                  <a:t>Risky</a:t>
                </a:r>
                <a:r>
                  <a:rPr lang="fr-BE" dirty="0"/>
                  <a:t>:		</a:t>
                </a:r>
                <a14:m>
                  <m:oMath xmlns:m="http://schemas.openxmlformats.org/officeDocument/2006/math">
                    <m:sSub>
                      <m:sSubPr>
                        <m:ctrlPr>
                          <a:rPr lang="fr-BE" i="1" smtClean="0">
                            <a:latin typeface="Cambria Math" panose="02040503050406030204" pitchFamily="18" charset="0"/>
                          </a:rPr>
                        </m:ctrlPr>
                      </m:sSubPr>
                      <m:e>
                        <m:acc>
                          <m:accPr>
                            <m:chr m:val="̂"/>
                            <m:ctrlPr>
                              <a:rPr lang="fr-BE" i="1">
                                <a:latin typeface="Cambria Math" panose="02040503050406030204" pitchFamily="18" charset="0"/>
                              </a:rPr>
                            </m:ctrlPr>
                          </m:accPr>
                          <m:e>
                            <m:r>
                              <a:rPr lang="en-US" i="1">
                                <a:latin typeface="Cambria Math" panose="02040503050406030204" pitchFamily="18" charset="0"/>
                              </a:rPr>
                              <m:t>𝐺</m:t>
                            </m:r>
                          </m:e>
                        </m:acc>
                      </m:e>
                      <m:sub>
                        <m:r>
                          <m:rPr>
                            <m:sty m:val="p"/>
                          </m:rPr>
                          <a:rPr lang="el-GR" i="1">
                            <a:latin typeface="Cambria Math" panose="02040503050406030204" pitchFamily="18" charset="0"/>
                            <a:ea typeface="Cambria Math" panose="02040503050406030204" pitchFamily="18" charset="0"/>
                          </a:rPr>
                          <m:t>Δ</m:t>
                        </m:r>
                        <m:r>
                          <a:rPr lang="en-US" i="1">
                            <a:latin typeface="Cambria Math" panose="02040503050406030204" pitchFamily="18" charset="0"/>
                            <a:ea typeface="Cambria Math" panose="02040503050406030204" pitchFamily="18" charset="0"/>
                          </a:rPr>
                          <m:t>𝑌</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𝑅</m:t>
                        </m:r>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𝑖</m:t>
                            </m:r>
                          </m:e>
                          <m:sub>
                            <m:r>
                              <a:rPr lang="en-US" b="0" i="1" smtClean="0">
                                <a:latin typeface="Cambria Math" panose="02040503050406030204" pitchFamily="18" charset="0"/>
                              </a:rPr>
                              <m:t>𝑥</m:t>
                            </m:r>
                          </m:sub>
                        </m:sSub>
                      </m:e>
                    </m:d>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a:rPr lang="en-US" b="0" i="1" smtClean="0">
                                <a:latin typeface="Cambria Math" panose="02040503050406030204" pitchFamily="18" charset="0"/>
                              </a:rPr>
                              <m:t>𝑚𝑎𝑥</m:t>
                            </m:r>
                          </m:e>
                          <m:lim>
                            <m:r>
                              <m:rPr>
                                <m:brk m:alnAt="9"/>
                              </m:rPr>
                              <a:rPr lang="en-US" i="1">
                                <a:latin typeface="Cambria Math" panose="02040503050406030204" pitchFamily="18" charset="0"/>
                              </a:rPr>
                              <m:t>𝑦</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𝑌</m:t>
                            </m:r>
                          </m:lim>
                        </m:limLow>
                      </m:fName>
                      <m:e>
                        <m:nary>
                          <m:naryPr>
                            <m:chr m:val="∑"/>
                            <m:limLoc m:val="subSup"/>
                            <m:supHide m:val="on"/>
                            <m:ctrlPr>
                              <a:rPr lang="en-US" i="1">
                                <a:latin typeface="Cambria Math" panose="02040503050406030204" pitchFamily="18" charset="0"/>
                              </a:rPr>
                            </m:ctrlPr>
                          </m:naryPr>
                          <m:sub>
                            <m:d>
                              <m:dPr>
                                <m:ctrlPr>
                                  <a:rPr lang="en-US" i="1">
                                    <a:latin typeface="Cambria Math" panose="02040503050406030204" pitchFamily="18" charset="0"/>
                                    <a:ea typeface="Cambria Math" panose="02040503050406030204" pitchFamily="18" charset="0"/>
                                  </a:rPr>
                                </m:ctrlPr>
                              </m:dPr>
                              <m:e>
                                <m:r>
                                  <m:rPr>
                                    <m:brk m:alnAt="9"/>
                                  </m:rPr>
                                  <a:rPr lang="en-US" i="1">
                                    <a:latin typeface="Cambria Math" panose="02040503050406030204" pitchFamily="18" charset="0"/>
                                    <a:ea typeface="Cambria Math" panose="02040503050406030204" pitchFamily="18" charset="0"/>
                                  </a:rPr>
                                  <m:t>𝑢</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𝑖</m:t>
                                </m:r>
                              </m:e>
                            </m:d>
                            <m:r>
                              <m:rPr>
                                <m:brk m:alnAt="9"/>
                              </m:rP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𝐴</m:t>
                                </m:r>
                              </m:e>
                              <m:sup>
                                <m:r>
                                  <a:rPr lang="en-US" i="1">
                                    <a:latin typeface="Cambria Math" panose="02040503050406030204" pitchFamily="18" charset="0"/>
                                    <a:ea typeface="Cambria Math" panose="02040503050406030204" pitchFamily="18" charset="0"/>
                                  </a:rPr>
                                  <m:t>𝑇𝑒𝑠𝑡</m:t>
                                </m:r>
                              </m:sup>
                            </m:sSup>
                          </m:sub>
                          <m:sup/>
                          <m:e>
                            <m:sSup>
                              <m:sSupPr>
                                <m:ctrlPr>
                                  <a:rPr lang="en-US" i="1" smtClean="0">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𝑓</m:t>
                                        </m:r>
                                      </m:e>
                                    </m:acc>
                                  </m:e>
                                  <m:sub>
                                    <m:r>
                                      <a:rPr lang="en-US" i="1">
                                        <a:latin typeface="Cambria Math" panose="02040503050406030204" pitchFamily="18" charset="0"/>
                                        <a:ea typeface="Cambria Math" panose="02040503050406030204" pitchFamily="18" charset="0"/>
                                      </a:rPr>
                                      <m:t>𝑇</m:t>
                                    </m:r>
                                  </m:sub>
                                </m:sSub>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𝑢</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𝑖</m:t>
                                    </m:r>
                                  </m:e>
                                </m:d>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𝑓</m:t>
                                        </m:r>
                                      </m:e>
                                    </m:acc>
                                  </m:e>
                                  <m:sub>
                                    <m:r>
                                      <a:rPr lang="en-US" i="1">
                                        <a:latin typeface="Cambria Math" panose="02040503050406030204" pitchFamily="18" charset="0"/>
                                        <a:ea typeface="Cambria Math" panose="02040503050406030204" pitchFamily="18" charset="0"/>
                                      </a:rPr>
                                      <m:t>𝑇</m:t>
                                    </m:r>
                                    <m:r>
                                      <a:rPr lang="en-US" i="1">
                                        <a:latin typeface="Cambria Math" panose="02040503050406030204" pitchFamily="18" charset="0"/>
                                        <a:ea typeface="Cambria Math" panose="02040503050406030204" pitchFamily="18" charset="0"/>
                                      </a:rPr>
                                      <m:t>∪</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𝑖</m:t>
                                            </m:r>
                                          </m:e>
                                          <m:sub>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m:t>
                                            </m:r>
                                          </m:sub>
                                        </m:sSub>
                                        <m:r>
                                          <a:rPr lang="en-US" i="1">
                                            <a:latin typeface="Cambria Math" panose="02040503050406030204" pitchFamily="18" charset="0"/>
                                            <a:ea typeface="Cambria Math" panose="02040503050406030204" pitchFamily="18" charset="0"/>
                                          </a:rPr>
                                          <m:t> </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𝑢</m:t>
                                            </m:r>
                                          </m:e>
                                          <m:sub>
                                            <m:r>
                                              <a:rPr lang="en-US" i="1">
                                                <a:latin typeface="Cambria Math" panose="02040503050406030204" pitchFamily="18" charset="0"/>
                                                <a:ea typeface="Cambria Math" panose="02040503050406030204" pitchFamily="18" charset="0"/>
                                              </a:rPr>
                                              <m:t>0</m:t>
                                            </m:r>
                                          </m:sub>
                                        </m:sSub>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𝑦</m:t>
                                        </m:r>
                                      </m:e>
                                    </m:d>
                                  </m:sub>
                                </m:sSub>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𝑢</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𝑖</m:t>
                                    </m:r>
                                  </m:e>
                                </m:d>
                                <m:r>
                                  <a:rPr lang="en-US" b="0" i="1" smtClean="0">
                                    <a:latin typeface="Cambria Math" panose="02040503050406030204" pitchFamily="18" charset="0"/>
                                    <a:ea typeface="Cambria Math" panose="02040503050406030204" pitchFamily="18" charset="0"/>
                                  </a:rPr>
                                  <m:t>)</m:t>
                                </m:r>
                              </m:e>
                              <m:sup>
                                <m:r>
                                  <a:rPr lang="en-US" b="0" i="1" smtClean="0">
                                    <a:latin typeface="Cambria Math" panose="02040503050406030204" pitchFamily="18" charset="0"/>
                                    <a:ea typeface="Cambria Math" panose="02040503050406030204" pitchFamily="18" charset="0"/>
                                  </a:rPr>
                                  <m:t>2</m:t>
                                </m:r>
                              </m:sup>
                            </m:sSup>
                          </m:e>
                        </m:nary>
                        <m:r>
                          <a:rPr lang="en-US" i="1" smtClean="0">
                            <a:latin typeface="Cambria Math" panose="02040503050406030204" pitchFamily="18" charset="0"/>
                          </a:rPr>
                          <m:t> </m:t>
                        </m:r>
                      </m:e>
                    </m:func>
                  </m:oMath>
                </a14:m>
                <a:endParaRPr lang="fr-BE" dirty="0"/>
              </a:p>
              <a:p>
                <a:endParaRPr lang="fr-BE" dirty="0"/>
              </a:p>
            </p:txBody>
          </p:sp>
        </mc:Choice>
        <mc:Fallback>
          <p:sp>
            <p:nvSpPr>
              <p:cNvPr id="3" name="Content Placeholder 2">
                <a:extLst>
                  <a:ext uri="{FF2B5EF4-FFF2-40B4-BE49-F238E27FC236}">
                    <a16:creationId xmlns:a16="http://schemas.microsoft.com/office/drawing/2014/main" id="{4FA9CDAC-BA55-38B3-E7EC-D7EA4AB55B73}"/>
                  </a:ext>
                </a:extLst>
              </p:cNvPr>
              <p:cNvSpPr>
                <a:spLocks noGrp="1" noRot="1" noChangeAspect="1" noMove="1" noResize="1" noEditPoints="1" noAdjustHandles="1" noChangeArrowheads="1" noChangeShapeType="1" noTextEdit="1"/>
              </p:cNvSpPr>
              <p:nvPr>
                <p:ph idx="1"/>
              </p:nvPr>
            </p:nvSpPr>
            <p:spPr>
              <a:blipFill>
                <a:blip r:embed="rId2"/>
                <a:stretch>
                  <a:fillRect l="-606" t="-1061"/>
                </a:stretch>
              </a:blipFill>
            </p:spPr>
            <p:txBody>
              <a:bodyPr/>
              <a:lstStyle/>
              <a:p>
                <a:r>
                  <a:rPr lang="fr-BE">
                    <a:noFill/>
                  </a:rPr>
                  <a:t> </a:t>
                </a:r>
              </a:p>
            </p:txBody>
          </p:sp>
        </mc:Fallback>
      </mc:AlternateContent>
    </p:spTree>
    <p:extLst>
      <p:ext uri="{BB962C8B-B14F-4D97-AF65-F5344CB8AC3E}">
        <p14:creationId xmlns:p14="http://schemas.microsoft.com/office/powerpoint/2010/main" val="1724300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4D365-902C-2211-E5D8-E1854A6900BD}"/>
              </a:ext>
            </a:extLst>
          </p:cNvPr>
          <p:cNvSpPr>
            <a:spLocks noGrp="1"/>
          </p:cNvSpPr>
          <p:nvPr>
            <p:ph type="title"/>
          </p:nvPr>
        </p:nvSpPr>
        <p:spPr>
          <a:xfrm>
            <a:off x="1097280" y="286603"/>
            <a:ext cx="10058400" cy="1450757"/>
          </a:xfrm>
        </p:spPr>
        <p:txBody>
          <a:bodyPr/>
          <a:lstStyle/>
          <a:p>
            <a:r>
              <a:rPr lang="en-US" dirty="0"/>
              <a:t>Error-Change Strategy</a:t>
            </a:r>
            <a:endParaRPr lang="fr-BE"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CEAA6E85-CA87-82CA-14EE-EA80FF154C73}"/>
                  </a:ext>
                </a:extLst>
              </p:cNvPr>
              <p:cNvSpPr>
                <a:spLocks noGrp="1"/>
              </p:cNvSpPr>
              <p:nvPr>
                <p:ph idx="1"/>
              </p:nvPr>
            </p:nvSpPr>
            <p:spPr/>
            <p:txBody>
              <a:bodyPr>
                <a:normAutofit/>
              </a:bodyPr>
              <a:lstStyle/>
              <a:p>
                <a:pPr marL="0" indent="0">
                  <a:buNone/>
                </a:pPr>
                <a:endParaRPr lang="en-US" dirty="0"/>
              </a:p>
              <a:p>
                <a:pPr marL="0" indent="0">
                  <a:buNone/>
                </a:pPr>
                <a:r>
                  <a:rPr lang="en-US" dirty="0"/>
                  <a:t>Assumption: an item that allows for approximation of preferences is considered useful</a:t>
                </a:r>
              </a:p>
              <a:p>
                <a:pPr marL="0" indent="0">
                  <a:buNone/>
                </a:pPr>
                <a:endParaRPr lang="en-US" dirty="0"/>
              </a:p>
              <a:p>
                <a:pPr marL="0" indent="0">
                  <a:buNone/>
                </a:pPr>
                <a:r>
                  <a:rPr lang="en-US" dirty="0"/>
                  <a:t>How accurate will the estimations be if a cold user rated candidate item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𝑖</m:t>
                        </m:r>
                      </m:e>
                      <m:sub>
                        <m:r>
                          <a:rPr lang="en-US" b="0" i="1" smtClean="0">
                            <a:latin typeface="Cambria Math" panose="02040503050406030204" pitchFamily="18" charset="0"/>
                          </a:rPr>
                          <m:t>𝑥</m:t>
                        </m:r>
                      </m:sub>
                    </m:sSub>
                  </m:oMath>
                </a14:m>
                <a:r>
                  <a:rPr lang="en-US" dirty="0"/>
                  <a:t> with rating </a:t>
                </a:r>
                <a14:m>
                  <m:oMath xmlns:m="http://schemas.openxmlformats.org/officeDocument/2006/math">
                    <m:r>
                      <a:rPr lang="en-US" b="0" i="1" smtClean="0">
                        <a:latin typeface="Cambria Math" panose="02040503050406030204" pitchFamily="18" charset="0"/>
                      </a:rPr>
                      <m:t>𝑦</m:t>
                    </m:r>
                  </m:oMath>
                </a14:m>
                <a:r>
                  <a:rPr lang="en-US" dirty="0"/>
                  <a:t>?</a:t>
                </a:r>
              </a:p>
            </p:txBody>
          </p:sp>
        </mc:Choice>
        <mc:Fallback>
          <p:sp>
            <p:nvSpPr>
              <p:cNvPr id="3" name="Content Placeholder 2">
                <a:extLst>
                  <a:ext uri="{FF2B5EF4-FFF2-40B4-BE49-F238E27FC236}">
                    <a16:creationId xmlns:a16="http://schemas.microsoft.com/office/drawing/2014/main" id="{CEAA6E85-CA87-82CA-14EE-EA80FF154C73}"/>
                  </a:ext>
                </a:extLst>
              </p:cNvPr>
              <p:cNvSpPr>
                <a:spLocks noGrp="1" noRot="1" noChangeAspect="1" noMove="1" noResize="1" noEditPoints="1" noAdjustHandles="1" noChangeArrowheads="1" noChangeShapeType="1" noTextEdit="1"/>
              </p:cNvSpPr>
              <p:nvPr>
                <p:ph idx="1"/>
              </p:nvPr>
            </p:nvSpPr>
            <p:spPr>
              <a:blipFill>
                <a:blip r:embed="rId3"/>
                <a:stretch>
                  <a:fillRect l="-1515"/>
                </a:stretch>
              </a:blipFill>
            </p:spPr>
            <p:txBody>
              <a:bodyPr/>
              <a:lstStyle/>
              <a:p>
                <a:r>
                  <a:rPr lang="fr-BE">
                    <a:noFill/>
                  </a:rPr>
                  <a:t> </a:t>
                </a:r>
              </a:p>
            </p:txBody>
          </p:sp>
        </mc:Fallback>
      </mc:AlternateContent>
      <p:sp>
        <p:nvSpPr>
          <p:cNvPr id="4" name="TextBox 3">
            <a:extLst>
              <a:ext uri="{FF2B5EF4-FFF2-40B4-BE49-F238E27FC236}">
                <a16:creationId xmlns:a16="http://schemas.microsoft.com/office/drawing/2014/main" id="{0EA457CE-9E3F-B1C5-C83E-3091E06CEA4E}"/>
              </a:ext>
            </a:extLst>
          </p:cNvPr>
          <p:cNvSpPr txBox="1"/>
          <p:nvPr/>
        </p:nvSpPr>
        <p:spPr>
          <a:xfrm>
            <a:off x="88900" y="5685080"/>
            <a:ext cx="10663981" cy="584775"/>
          </a:xfrm>
          <a:prstGeom prst="rect">
            <a:avLst/>
          </a:prstGeom>
          <a:noFill/>
        </p:spPr>
        <p:txBody>
          <a:bodyPr wrap="square" rtlCol="0">
            <a:spAutoFit/>
          </a:bodyPr>
          <a:lstStyle/>
          <a:p>
            <a:pPr algn="l"/>
            <a:r>
              <a:rPr lang="en-US" sz="1600" b="0" i="0" u="none" strike="noStrike" baseline="0" dirty="0">
                <a:latin typeface="+mj-lt"/>
              </a:rPr>
              <a:t>Proposed in: S. A. Danziger, J. Zeng, Y. Wang, R. K. </a:t>
            </a:r>
            <a:r>
              <a:rPr lang="en-US" sz="1600" b="0" i="0" u="none" strike="noStrike" baseline="0" dirty="0" err="1">
                <a:latin typeface="+mj-lt"/>
              </a:rPr>
              <a:t>Brachmann</a:t>
            </a:r>
            <a:r>
              <a:rPr lang="en-US" sz="1600" b="0" i="0" u="none" strike="noStrike" baseline="0" dirty="0">
                <a:latin typeface="+mj-lt"/>
              </a:rPr>
              <a:t>, and R. G. Lathrop, “Choosing where to look next in a mutation sequence space: Active learning of informative p53 cancer rescue mutants,” Bioinformatics, vol. 23, no. 13, 2007, pp. 104–114.</a:t>
            </a:r>
            <a:endParaRPr lang="fr-BE" sz="1600" dirty="0">
              <a:latin typeface="+mj-lt"/>
            </a:endParaRPr>
          </a:p>
        </p:txBody>
      </p:sp>
    </p:spTree>
    <p:extLst>
      <p:ext uri="{BB962C8B-B14F-4D97-AF65-F5344CB8AC3E}">
        <p14:creationId xmlns:p14="http://schemas.microsoft.com/office/powerpoint/2010/main" val="2972382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4D365-902C-2211-E5D8-E1854A6900BD}"/>
              </a:ext>
            </a:extLst>
          </p:cNvPr>
          <p:cNvSpPr>
            <a:spLocks noGrp="1"/>
          </p:cNvSpPr>
          <p:nvPr>
            <p:ph type="title"/>
          </p:nvPr>
        </p:nvSpPr>
        <p:spPr>
          <a:xfrm>
            <a:off x="1097280" y="286603"/>
            <a:ext cx="10058400" cy="1450757"/>
          </a:xfrm>
        </p:spPr>
        <p:txBody>
          <a:bodyPr/>
          <a:lstStyle/>
          <a:p>
            <a:r>
              <a:rPr lang="en-US" dirty="0"/>
              <a:t>Error-Change Strategy</a:t>
            </a:r>
            <a:endParaRPr lang="fr-BE" dirty="0"/>
          </a:p>
        </p:txBody>
      </p:sp>
      <p:sp>
        <p:nvSpPr>
          <p:cNvPr id="3" name="Content Placeholder 2">
            <a:extLst>
              <a:ext uri="{FF2B5EF4-FFF2-40B4-BE49-F238E27FC236}">
                <a16:creationId xmlns:a16="http://schemas.microsoft.com/office/drawing/2014/main" id="{CEAA6E85-CA87-82CA-14EE-EA80FF154C73}"/>
              </a:ext>
            </a:extLst>
          </p:cNvPr>
          <p:cNvSpPr>
            <a:spLocks noGrp="1"/>
          </p:cNvSpPr>
          <p:nvPr>
            <p:ph idx="1"/>
          </p:nvPr>
        </p:nvSpPr>
        <p:spPr/>
        <p:txBody>
          <a:bodyPr>
            <a:normAutofit/>
          </a:bodyPr>
          <a:lstStyle/>
          <a:p>
            <a:pPr marL="0" indent="0">
              <a:buNone/>
            </a:pPr>
            <a:endParaRPr lang="en-US" dirty="0"/>
          </a:p>
          <a:p>
            <a:pPr marL="0" indent="0">
              <a:buNone/>
            </a:pPr>
            <a:r>
              <a:rPr lang="en-US" dirty="0"/>
              <a:t>How accurately could I predict your overall preferences if I knew this about you?</a:t>
            </a:r>
          </a:p>
          <a:p>
            <a:pPr marL="0" indent="0">
              <a:buNone/>
            </a:pPr>
            <a:endParaRPr lang="en-US" dirty="0"/>
          </a:p>
        </p:txBody>
      </p:sp>
      <p:pic>
        <p:nvPicPr>
          <p:cNvPr id="5" name="Picture 4" descr="A cartoon character with a black mask&#10;&#10;Description automatically generated">
            <a:extLst>
              <a:ext uri="{FF2B5EF4-FFF2-40B4-BE49-F238E27FC236}">
                <a16:creationId xmlns:a16="http://schemas.microsoft.com/office/drawing/2014/main" id="{34EA1BDF-CC90-BB58-D281-DE47AA8571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750" y="2791250"/>
            <a:ext cx="1744980" cy="2617470"/>
          </a:xfrm>
          <a:prstGeom prst="rect">
            <a:avLst/>
          </a:prstGeom>
        </p:spPr>
      </p:pic>
      <p:pic>
        <p:nvPicPr>
          <p:cNvPr id="9" name="Graphic 8" descr="Angel face with solid fill with solid fill">
            <a:extLst>
              <a:ext uri="{FF2B5EF4-FFF2-40B4-BE49-F238E27FC236}">
                <a16:creationId xmlns:a16="http://schemas.microsoft.com/office/drawing/2014/main" id="{38DC418D-DF7C-451B-81F0-B17B3850A01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447800" y="5456841"/>
            <a:ext cx="914400" cy="914400"/>
          </a:xfrm>
          <a:prstGeom prst="rect">
            <a:avLst/>
          </a:prstGeom>
        </p:spPr>
      </p:pic>
      <p:pic>
        <p:nvPicPr>
          <p:cNvPr id="10" name="Picture 9">
            <a:extLst>
              <a:ext uri="{FF2B5EF4-FFF2-40B4-BE49-F238E27FC236}">
                <a16:creationId xmlns:a16="http://schemas.microsoft.com/office/drawing/2014/main" id="{D5E549BA-AC52-05A8-4227-01668C95B6AE}"/>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371850" y="2800847"/>
            <a:ext cx="1744980" cy="2598275"/>
          </a:xfrm>
          <a:prstGeom prst="rect">
            <a:avLst/>
          </a:prstGeom>
        </p:spPr>
      </p:pic>
      <p:pic>
        <p:nvPicPr>
          <p:cNvPr id="12" name="Graphic 11" descr="Angry face with solid fill with solid fill">
            <a:extLst>
              <a:ext uri="{FF2B5EF4-FFF2-40B4-BE49-F238E27FC236}">
                <a16:creationId xmlns:a16="http://schemas.microsoft.com/office/drawing/2014/main" id="{5DBC4BFF-A969-F4AC-23D2-0AC305E6EFE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3787140" y="5408720"/>
            <a:ext cx="914400" cy="914400"/>
          </a:xfrm>
          <a:prstGeom prst="rect">
            <a:avLst/>
          </a:prstGeom>
        </p:spPr>
      </p:pic>
    </p:spTree>
    <p:extLst>
      <p:ext uri="{BB962C8B-B14F-4D97-AF65-F5344CB8AC3E}">
        <p14:creationId xmlns:p14="http://schemas.microsoft.com/office/powerpoint/2010/main" val="1642054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4D365-902C-2211-E5D8-E1854A6900BD}"/>
              </a:ext>
            </a:extLst>
          </p:cNvPr>
          <p:cNvSpPr>
            <a:spLocks noGrp="1"/>
          </p:cNvSpPr>
          <p:nvPr>
            <p:ph type="title"/>
          </p:nvPr>
        </p:nvSpPr>
        <p:spPr>
          <a:xfrm>
            <a:off x="1097280" y="286603"/>
            <a:ext cx="10058400" cy="1450757"/>
          </a:xfrm>
        </p:spPr>
        <p:txBody>
          <a:bodyPr/>
          <a:lstStyle/>
          <a:p>
            <a:r>
              <a:rPr lang="en-US" dirty="0"/>
              <a:t>Error-Change Strategy</a:t>
            </a:r>
            <a:endParaRPr lang="fr-BE"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CEAA6E85-CA87-82CA-14EE-EA80FF154C73}"/>
                  </a:ext>
                </a:extLst>
              </p:cNvPr>
              <p:cNvSpPr>
                <a:spLocks noGrp="1"/>
              </p:cNvSpPr>
              <p:nvPr>
                <p:ph idx="1"/>
              </p:nvPr>
            </p:nvSpPr>
            <p:spPr/>
            <p:txBody>
              <a:bodyPr/>
              <a:lstStyle/>
              <a:p>
                <a:pPr marL="0" indent="0">
                  <a:buNone/>
                </a:pPr>
                <a:endParaRPr lang="en-US" dirty="0"/>
              </a:p>
              <a:p>
                <a:pPr marL="0" indent="0">
                  <a:buNone/>
                </a:pPr>
                <a:r>
                  <a:rPr lang="en-US" dirty="0"/>
                  <a:t>Assumption: an item that allows for approximation of preferences is considered useful</a:t>
                </a:r>
              </a:p>
              <a:p>
                <a:pPr marL="0" indent="0">
                  <a:buNone/>
                </a:pPr>
                <a:endParaRPr lang="en-US" dirty="0"/>
              </a:p>
              <a:p>
                <a:pPr marL="457200" indent="-457200">
                  <a:buAutoNum type="arabicPeriod"/>
                </a:pPr>
                <a:r>
                  <a:rPr lang="en-US" dirty="0"/>
                  <a:t>Consider each candidate training point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𝑖</m:t>
                        </m:r>
                      </m:e>
                      <m:sub>
                        <m:r>
                          <a:rPr lang="en-US" b="0" i="1" smtClean="0">
                            <a:latin typeface="Cambria Math" panose="02040503050406030204" pitchFamily="18" charset="0"/>
                          </a:rPr>
                          <m:t>𝑥</m:t>
                        </m:r>
                      </m:sub>
                    </m:sSub>
                  </m:oMath>
                </a14:m>
                <a:r>
                  <a:rPr lang="en-US" dirty="0"/>
                  <a:t> with each possible rating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𝑌</m:t>
                    </m:r>
                  </m:oMath>
                </a14:m>
                <a:endParaRPr lang="en-US" dirty="0"/>
              </a:p>
              <a:p>
                <a:pPr marL="457200" indent="-457200">
                  <a:buAutoNum type="arabicPeriod"/>
                </a:pPr>
                <a:r>
                  <a:rPr lang="en-US" dirty="0"/>
                  <a:t>Add each hypothetical user-item interactions to a new test set </a:t>
                </a:r>
                <a14:m>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𝑖</m:t>
                        </m:r>
                      </m:e>
                      <m:sub>
                        <m:r>
                          <a:rPr lang="en-US" b="0" i="1" smtClean="0">
                            <a:latin typeface="Cambria Math" panose="02040503050406030204" pitchFamily="18" charset="0"/>
                            <a:ea typeface="Cambria Math" panose="02040503050406030204" pitchFamily="18" charset="0"/>
                          </a:rPr>
                          <m:t>𝑥</m:t>
                        </m:r>
                      </m:sub>
                    </m:sSub>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𝑦</m:t>
                    </m:r>
                    <m:r>
                      <a:rPr lang="en-US" b="0" i="1" smtClean="0">
                        <a:latin typeface="Cambria Math" panose="02040503050406030204" pitchFamily="18" charset="0"/>
                        <a:ea typeface="Cambria Math" panose="02040503050406030204" pitchFamily="18" charset="0"/>
                      </a:rPr>
                      <m:t>)</m:t>
                    </m:r>
                  </m:oMath>
                </a14:m>
                <a:endParaRPr lang="en-US" dirty="0"/>
              </a:p>
              <a:p>
                <a:pPr marL="457200" indent="-457200">
                  <a:buAutoNum type="arabicPeriod"/>
                </a:pPr>
                <a:r>
                  <a:rPr lang="en-US" dirty="0"/>
                  <a:t>Estimate the user preferences using each new test set</a:t>
                </a:r>
              </a:p>
              <a:p>
                <a:pPr marL="457200" indent="-457200">
                  <a:buAutoNum type="arabicPeriod"/>
                </a:pPr>
                <a:r>
                  <a:rPr lang="en-US" dirty="0"/>
                  <a:t>Record the squared differences between the actual preferences and new estimates</a:t>
                </a:r>
              </a:p>
              <a:p>
                <a:pPr marL="457200" indent="-457200">
                  <a:buAutoNum type="arabicPeriod"/>
                </a:pPr>
                <a:r>
                  <a:rPr lang="en-US" dirty="0"/>
                  <a:t>Select the training point which yields the most accurate estimates</a:t>
                </a:r>
              </a:p>
            </p:txBody>
          </p:sp>
        </mc:Choice>
        <mc:Fallback>
          <p:sp>
            <p:nvSpPr>
              <p:cNvPr id="3" name="Content Placeholder 2">
                <a:extLst>
                  <a:ext uri="{FF2B5EF4-FFF2-40B4-BE49-F238E27FC236}">
                    <a16:creationId xmlns:a16="http://schemas.microsoft.com/office/drawing/2014/main" id="{CEAA6E85-CA87-82CA-14EE-EA80FF154C73}"/>
                  </a:ext>
                </a:extLst>
              </p:cNvPr>
              <p:cNvSpPr>
                <a:spLocks noGrp="1" noRot="1" noChangeAspect="1" noMove="1" noResize="1" noEditPoints="1" noAdjustHandles="1" noChangeArrowheads="1" noChangeShapeType="1" noTextEdit="1"/>
              </p:cNvSpPr>
              <p:nvPr>
                <p:ph idx="1"/>
              </p:nvPr>
            </p:nvSpPr>
            <p:spPr>
              <a:blipFill>
                <a:blip r:embed="rId3"/>
                <a:stretch>
                  <a:fillRect l="-1576"/>
                </a:stretch>
              </a:blipFill>
            </p:spPr>
            <p:txBody>
              <a:bodyPr/>
              <a:lstStyle/>
              <a:p>
                <a:r>
                  <a:rPr lang="fr-BE">
                    <a:noFill/>
                  </a:rPr>
                  <a:t> </a:t>
                </a:r>
              </a:p>
            </p:txBody>
          </p:sp>
        </mc:Fallback>
      </mc:AlternateContent>
      <p:sp>
        <p:nvSpPr>
          <p:cNvPr id="4" name="TextBox 3">
            <a:extLst>
              <a:ext uri="{FF2B5EF4-FFF2-40B4-BE49-F238E27FC236}">
                <a16:creationId xmlns:a16="http://schemas.microsoft.com/office/drawing/2014/main" id="{F2319A25-CE1D-A1BC-9FCD-DFF7E22ED210}"/>
              </a:ext>
            </a:extLst>
          </p:cNvPr>
          <p:cNvSpPr txBox="1"/>
          <p:nvPr/>
        </p:nvSpPr>
        <p:spPr>
          <a:xfrm>
            <a:off x="88900" y="5685080"/>
            <a:ext cx="10663981" cy="584775"/>
          </a:xfrm>
          <a:prstGeom prst="rect">
            <a:avLst/>
          </a:prstGeom>
          <a:noFill/>
        </p:spPr>
        <p:txBody>
          <a:bodyPr wrap="square" rtlCol="0">
            <a:spAutoFit/>
          </a:bodyPr>
          <a:lstStyle/>
          <a:p>
            <a:pPr algn="l"/>
            <a:r>
              <a:rPr lang="en-US" sz="1600" b="0" i="0" u="none" strike="noStrike" baseline="0" dirty="0">
                <a:latin typeface="+mj-lt"/>
              </a:rPr>
              <a:t>Proposed in: S. A. Danziger, J. Zeng, Y. Wang, R. K. </a:t>
            </a:r>
            <a:r>
              <a:rPr lang="en-US" sz="1600" b="0" i="0" u="none" strike="noStrike" baseline="0" dirty="0" err="1">
                <a:latin typeface="+mj-lt"/>
              </a:rPr>
              <a:t>Brachmann</a:t>
            </a:r>
            <a:r>
              <a:rPr lang="en-US" sz="1600" b="0" i="0" u="none" strike="noStrike" baseline="0" dirty="0">
                <a:latin typeface="+mj-lt"/>
              </a:rPr>
              <a:t>, and R. G. Lathrop, “Choosing where to look next in a mutation sequence space: Active learning of informative p53 cancer rescue mutants,” Bioinformatics, vol. 23, no. 13, 2007, pp. 104–114.</a:t>
            </a:r>
            <a:endParaRPr lang="fr-BE" sz="1600" dirty="0">
              <a:latin typeface="+mj-lt"/>
            </a:endParaRPr>
          </a:p>
        </p:txBody>
      </p:sp>
    </p:spTree>
    <p:extLst>
      <p:ext uri="{BB962C8B-B14F-4D97-AF65-F5344CB8AC3E}">
        <p14:creationId xmlns:p14="http://schemas.microsoft.com/office/powerpoint/2010/main" val="2778339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4D365-902C-2211-E5D8-E1854A6900BD}"/>
              </a:ext>
            </a:extLst>
          </p:cNvPr>
          <p:cNvSpPr>
            <a:spLocks noGrp="1"/>
          </p:cNvSpPr>
          <p:nvPr>
            <p:ph type="title"/>
          </p:nvPr>
        </p:nvSpPr>
        <p:spPr>
          <a:xfrm>
            <a:off x="1097280" y="286603"/>
            <a:ext cx="10058400" cy="1450757"/>
          </a:xfrm>
        </p:spPr>
        <p:txBody>
          <a:bodyPr/>
          <a:lstStyle/>
          <a:p>
            <a:r>
              <a:rPr lang="en-US" dirty="0"/>
              <a:t>Error-Change Strategy</a:t>
            </a:r>
            <a:endParaRPr lang="fr-BE" dirty="0"/>
          </a:p>
        </p:txBody>
      </p:sp>
      <p:sp>
        <p:nvSpPr>
          <p:cNvPr id="3" name="Content Placeholder 2">
            <a:extLst>
              <a:ext uri="{FF2B5EF4-FFF2-40B4-BE49-F238E27FC236}">
                <a16:creationId xmlns:a16="http://schemas.microsoft.com/office/drawing/2014/main" id="{CEAA6E85-CA87-82CA-14EE-EA80FF154C73}"/>
              </a:ext>
            </a:extLst>
          </p:cNvPr>
          <p:cNvSpPr>
            <a:spLocks noGrp="1"/>
          </p:cNvSpPr>
          <p:nvPr>
            <p:ph idx="1"/>
          </p:nvPr>
        </p:nvSpPr>
        <p:spPr/>
        <p:txBody>
          <a:bodyPr>
            <a:normAutofit/>
          </a:bodyPr>
          <a:lstStyle/>
          <a:p>
            <a:pPr marL="0" indent="0">
              <a:buNone/>
            </a:pPr>
            <a:endParaRPr lang="en-US" dirty="0"/>
          </a:p>
          <a:p>
            <a:pPr marL="0" indent="0">
              <a:buNone/>
            </a:pPr>
            <a:r>
              <a:rPr lang="en-US" dirty="0"/>
              <a:t>How accurately could I predict your overall preferences if I knew this about you?</a:t>
            </a:r>
          </a:p>
          <a:p>
            <a:pPr marL="0" indent="0">
              <a:buNone/>
            </a:pPr>
            <a:endParaRPr lang="en-US" dirty="0"/>
          </a:p>
        </p:txBody>
      </p:sp>
      <p:pic>
        <p:nvPicPr>
          <p:cNvPr id="5" name="Picture 4" descr="A cartoon character with a black mask&#10;&#10;Description automatically generated">
            <a:extLst>
              <a:ext uri="{FF2B5EF4-FFF2-40B4-BE49-F238E27FC236}">
                <a16:creationId xmlns:a16="http://schemas.microsoft.com/office/drawing/2014/main" id="{34EA1BDF-CC90-BB58-D281-DE47AA8571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750" y="2791250"/>
            <a:ext cx="1744980" cy="2617470"/>
          </a:xfrm>
          <a:prstGeom prst="rect">
            <a:avLst/>
          </a:prstGeom>
        </p:spPr>
      </p:pic>
      <p:pic>
        <p:nvPicPr>
          <p:cNvPr id="9" name="Graphic 8" descr="Angel face with solid fill with solid fill">
            <a:extLst>
              <a:ext uri="{FF2B5EF4-FFF2-40B4-BE49-F238E27FC236}">
                <a16:creationId xmlns:a16="http://schemas.microsoft.com/office/drawing/2014/main" id="{38DC418D-DF7C-451B-81F0-B17B3850A01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447800" y="5456841"/>
            <a:ext cx="914400" cy="914400"/>
          </a:xfrm>
          <a:prstGeom prst="rect">
            <a:avLst/>
          </a:prstGeom>
        </p:spPr>
      </p:pic>
      <p:pic>
        <p:nvPicPr>
          <p:cNvPr id="10" name="Picture 9">
            <a:extLst>
              <a:ext uri="{FF2B5EF4-FFF2-40B4-BE49-F238E27FC236}">
                <a16:creationId xmlns:a16="http://schemas.microsoft.com/office/drawing/2014/main" id="{D5E549BA-AC52-05A8-4227-01668C95B6AE}"/>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020050" y="2791250"/>
            <a:ext cx="1744980" cy="2598275"/>
          </a:xfrm>
          <a:prstGeom prst="rect">
            <a:avLst/>
          </a:prstGeom>
        </p:spPr>
      </p:pic>
      <p:pic>
        <p:nvPicPr>
          <p:cNvPr id="12" name="Graphic 11" descr="Angry face with solid fill with solid fill">
            <a:extLst>
              <a:ext uri="{FF2B5EF4-FFF2-40B4-BE49-F238E27FC236}">
                <a16:creationId xmlns:a16="http://schemas.microsoft.com/office/drawing/2014/main" id="{5DBC4BFF-A969-F4AC-23D2-0AC305E6EFE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3787140" y="5408720"/>
            <a:ext cx="914400" cy="914400"/>
          </a:xfrm>
          <a:prstGeom prst="rect">
            <a:avLst/>
          </a:prstGeom>
        </p:spPr>
      </p:pic>
      <p:pic>
        <p:nvPicPr>
          <p:cNvPr id="4" name="Picture 3" descr="A cartoon character with a black mask&#10;&#10;Description automatically generated">
            <a:extLst>
              <a:ext uri="{FF2B5EF4-FFF2-40B4-BE49-F238E27FC236}">
                <a16:creationId xmlns:a16="http://schemas.microsoft.com/office/drawing/2014/main" id="{8101EB66-9E22-463F-355D-2B6DC69E12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1850" y="2791250"/>
            <a:ext cx="1744980" cy="2617470"/>
          </a:xfrm>
          <a:prstGeom prst="rect">
            <a:avLst/>
          </a:prstGeom>
        </p:spPr>
      </p:pic>
      <p:pic>
        <p:nvPicPr>
          <p:cNvPr id="6" name="Graphic 5" descr="Angel face with solid fill with solid fill">
            <a:extLst>
              <a:ext uri="{FF2B5EF4-FFF2-40B4-BE49-F238E27FC236}">
                <a16:creationId xmlns:a16="http://schemas.microsoft.com/office/drawing/2014/main" id="{67069063-2D24-D887-D714-426ECECCC07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107430" y="5435743"/>
            <a:ext cx="914400" cy="914400"/>
          </a:xfrm>
          <a:prstGeom prst="rect">
            <a:avLst/>
          </a:prstGeom>
        </p:spPr>
      </p:pic>
      <p:pic>
        <p:nvPicPr>
          <p:cNvPr id="7" name="Picture 6">
            <a:extLst>
              <a:ext uri="{FF2B5EF4-FFF2-40B4-BE49-F238E27FC236}">
                <a16:creationId xmlns:a16="http://schemas.microsoft.com/office/drawing/2014/main" id="{1BF8563A-52EB-FF44-7035-AAC0AD60832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695950" y="2791250"/>
            <a:ext cx="1744980" cy="2598275"/>
          </a:xfrm>
          <a:prstGeom prst="rect">
            <a:avLst/>
          </a:prstGeom>
        </p:spPr>
      </p:pic>
      <p:pic>
        <p:nvPicPr>
          <p:cNvPr id="8" name="Graphic 7" descr="Angry face with solid fill with solid fill">
            <a:extLst>
              <a:ext uri="{FF2B5EF4-FFF2-40B4-BE49-F238E27FC236}">
                <a16:creationId xmlns:a16="http://schemas.microsoft.com/office/drawing/2014/main" id="{134E3305-53CA-7AB2-BCA4-F4A08718476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8435340" y="5420784"/>
            <a:ext cx="914400" cy="914400"/>
          </a:xfrm>
          <a:prstGeom prst="rect">
            <a:avLst/>
          </a:prstGeom>
        </p:spPr>
      </p:pic>
    </p:spTree>
    <p:extLst>
      <p:ext uri="{BB962C8B-B14F-4D97-AF65-F5344CB8AC3E}">
        <p14:creationId xmlns:p14="http://schemas.microsoft.com/office/powerpoint/2010/main" val="2350369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4D365-902C-2211-E5D8-E1854A6900BD}"/>
              </a:ext>
            </a:extLst>
          </p:cNvPr>
          <p:cNvSpPr>
            <a:spLocks noGrp="1"/>
          </p:cNvSpPr>
          <p:nvPr>
            <p:ph type="title"/>
          </p:nvPr>
        </p:nvSpPr>
        <p:spPr>
          <a:xfrm>
            <a:off x="1097280" y="286603"/>
            <a:ext cx="10058400" cy="1450757"/>
          </a:xfrm>
        </p:spPr>
        <p:txBody>
          <a:bodyPr/>
          <a:lstStyle/>
          <a:p>
            <a:r>
              <a:rPr lang="en-US" dirty="0"/>
              <a:t>Error-Change Strategy</a:t>
            </a:r>
            <a:endParaRPr lang="fr-BE" dirty="0"/>
          </a:p>
        </p:txBody>
      </p:sp>
      <p:sp>
        <p:nvSpPr>
          <p:cNvPr id="3" name="Content Placeholder 2">
            <a:extLst>
              <a:ext uri="{FF2B5EF4-FFF2-40B4-BE49-F238E27FC236}">
                <a16:creationId xmlns:a16="http://schemas.microsoft.com/office/drawing/2014/main" id="{CEAA6E85-CA87-82CA-14EE-EA80FF154C73}"/>
              </a:ext>
            </a:extLst>
          </p:cNvPr>
          <p:cNvSpPr>
            <a:spLocks noGrp="1"/>
          </p:cNvSpPr>
          <p:nvPr>
            <p:ph idx="1"/>
          </p:nvPr>
        </p:nvSpPr>
        <p:spPr/>
        <p:txBody>
          <a:bodyPr>
            <a:normAutofit/>
          </a:bodyPr>
          <a:lstStyle/>
          <a:p>
            <a:endParaRPr lang="en-US" dirty="0"/>
          </a:p>
          <a:p>
            <a:r>
              <a:rPr lang="en-US" dirty="0"/>
              <a:t>Conservative variant: choose the candidate item that results in the most accurate estimates, based on the rating that gives the largest error in output estimates.</a:t>
            </a:r>
          </a:p>
          <a:p>
            <a:endParaRPr lang="en-US" dirty="0"/>
          </a:p>
          <a:p>
            <a:r>
              <a:rPr lang="en-US" dirty="0"/>
              <a:t>Moderate variant: choose the candidate item that, on average for every rating, results in the smallest error in output estimates</a:t>
            </a:r>
          </a:p>
          <a:p>
            <a:endParaRPr lang="en-US" dirty="0"/>
          </a:p>
          <a:p>
            <a:r>
              <a:rPr lang="en-US" dirty="0"/>
              <a:t>Risky variant: choose the candidate item that results in the most accurate output estimates, based on the rating that gives the smallest error in output estimates.</a:t>
            </a:r>
          </a:p>
          <a:p>
            <a:endParaRPr lang="en-US" dirty="0"/>
          </a:p>
          <a:p>
            <a:endParaRPr lang="en-US" dirty="0"/>
          </a:p>
        </p:txBody>
      </p:sp>
    </p:spTree>
    <p:extLst>
      <p:ext uri="{BB962C8B-B14F-4D97-AF65-F5344CB8AC3E}">
        <p14:creationId xmlns:p14="http://schemas.microsoft.com/office/powerpoint/2010/main" val="3620484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A6F2A-8CD9-2B83-0B0E-82BE7E77E394}"/>
              </a:ext>
            </a:extLst>
          </p:cNvPr>
          <p:cNvSpPr>
            <a:spLocks noGrp="1"/>
          </p:cNvSpPr>
          <p:nvPr>
            <p:ph type="title"/>
          </p:nvPr>
        </p:nvSpPr>
        <p:spPr>
          <a:xfrm>
            <a:off x="1097280" y="286603"/>
            <a:ext cx="10058400" cy="1450757"/>
          </a:xfrm>
        </p:spPr>
        <p:txBody>
          <a:bodyPr/>
          <a:lstStyle/>
          <a:p>
            <a:r>
              <a:rPr lang="en-US" dirty="0"/>
              <a:t>Error-Change Strategy - Equation</a:t>
            </a:r>
            <a:endParaRPr lang="fr-BE"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FA9CDAC-BA55-38B3-E7EC-D7EA4AB55B73}"/>
                  </a:ext>
                </a:extLst>
              </p:cNvPr>
              <p:cNvSpPr>
                <a:spLocks noGrp="1"/>
              </p:cNvSpPr>
              <p:nvPr>
                <p:ph idx="1"/>
              </p:nvPr>
            </p:nvSpPr>
            <p:spPr/>
            <p:txBody>
              <a:bodyPr/>
              <a:lstStyle/>
              <a:p>
                <a:endParaRPr lang="fr-BE" i="1" dirty="0">
                  <a:latin typeface="Cambria Math" panose="02040503050406030204" pitchFamily="18" charset="0"/>
                </a:endParaRPr>
              </a:p>
              <a:p>
                <a:r>
                  <a:rPr lang="fr-BE" dirty="0"/>
                  <a:t>Conservative:	</a:t>
                </a:r>
                <a14:m>
                  <m:oMath xmlns:m="http://schemas.openxmlformats.org/officeDocument/2006/math">
                    <m:sSub>
                      <m:sSubPr>
                        <m:ctrlPr>
                          <a:rPr lang="fr-BE" i="1" smtClean="0">
                            <a:latin typeface="Cambria Math" panose="02040503050406030204" pitchFamily="18" charset="0"/>
                          </a:rPr>
                        </m:ctrlPr>
                      </m:sSubPr>
                      <m:e>
                        <m:acc>
                          <m:accPr>
                            <m:chr m:val="̂"/>
                            <m:ctrlPr>
                              <a:rPr lang="fr-BE" i="1">
                                <a:latin typeface="Cambria Math" panose="02040503050406030204" pitchFamily="18" charset="0"/>
                              </a:rPr>
                            </m:ctrlPr>
                          </m:accPr>
                          <m:e>
                            <m:r>
                              <a:rPr lang="en-US" i="1">
                                <a:latin typeface="Cambria Math" panose="02040503050406030204" pitchFamily="18" charset="0"/>
                              </a:rPr>
                              <m:t>𝐺</m:t>
                            </m:r>
                          </m:e>
                        </m:acc>
                      </m:e>
                      <m:sub>
                        <m:r>
                          <m:rPr>
                            <m:sty m:val="p"/>
                          </m:rPr>
                          <a:rPr lang="el-GR" i="1">
                            <a:latin typeface="Cambria Math" panose="02040503050406030204" pitchFamily="18" charset="0"/>
                            <a:ea typeface="Cambria Math" panose="02040503050406030204" pitchFamily="18" charset="0"/>
                          </a:rPr>
                          <m:t>Δ</m:t>
                        </m:r>
                        <m:r>
                          <a:rPr lang="en-US" b="0" i="1" smtClean="0">
                            <a:latin typeface="Cambria Math" panose="02040503050406030204" pitchFamily="18" charset="0"/>
                            <a:ea typeface="Cambria Math" panose="02040503050406030204" pitchFamily="18" charset="0"/>
                          </a:rPr>
                          <m:t>𝐸</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𝐶</m:t>
                        </m:r>
                      </m:sub>
                    </m:sSub>
                    <m:d>
                      <m:dPr>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i="1" smtClean="0">
                                <a:latin typeface="Cambria Math" panose="02040503050406030204" pitchFamily="18" charset="0"/>
                              </a:rPr>
                              <m:t>𝑖</m:t>
                            </m:r>
                          </m:e>
                          <m:sub>
                            <m:r>
                              <a:rPr lang="en-US" i="1" smtClean="0">
                                <a:latin typeface="Cambria Math" panose="02040503050406030204" pitchFamily="18" charset="0"/>
                              </a:rPr>
                              <m:t>𝑥</m:t>
                            </m:r>
                          </m:sub>
                        </m:sSub>
                      </m:e>
                    </m:d>
                    <m:r>
                      <a:rPr lang="en-US" i="1" smtClean="0">
                        <a:latin typeface="Cambria Math" panose="02040503050406030204" pitchFamily="18" charset="0"/>
                      </a:rPr>
                      <m:t>=</m:t>
                    </m:r>
                    <m:func>
                      <m:funcPr>
                        <m:ctrlPr>
                          <a:rPr lang="en-US" i="1" smtClean="0">
                            <a:latin typeface="Cambria Math" panose="02040503050406030204" pitchFamily="18" charset="0"/>
                          </a:rPr>
                        </m:ctrlPr>
                      </m:funcPr>
                      <m:fName>
                        <m:limLow>
                          <m:limLowPr>
                            <m:ctrlPr>
                              <a:rPr lang="en-US" i="1" smtClean="0">
                                <a:latin typeface="Cambria Math" panose="02040503050406030204" pitchFamily="18" charset="0"/>
                              </a:rPr>
                            </m:ctrlPr>
                          </m:limLowPr>
                          <m:e>
                            <m:r>
                              <a:rPr lang="en-US" b="0" i="1" smtClean="0">
                                <a:latin typeface="Cambria Math" panose="02040503050406030204" pitchFamily="18" charset="0"/>
                              </a:rPr>
                              <m:t>𝑚𝑎𝑥</m:t>
                            </m:r>
                          </m:e>
                          <m:lim>
                            <m:r>
                              <m:rPr>
                                <m:brk m:alnAt="9"/>
                              </m:rPr>
                              <a:rPr lang="en-US" i="1">
                                <a:latin typeface="Cambria Math" panose="02040503050406030204" pitchFamily="18" charset="0"/>
                              </a:rPr>
                              <m:t>𝑦</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𝑌</m:t>
                            </m:r>
                          </m:lim>
                        </m:limLow>
                      </m:fName>
                      <m:e>
                        <m:nary>
                          <m:naryPr>
                            <m:chr m:val="∑"/>
                            <m:limLoc m:val="subSup"/>
                            <m:supHide m:val="on"/>
                            <m:ctrlPr>
                              <a:rPr lang="en-US" i="1">
                                <a:latin typeface="Cambria Math" panose="02040503050406030204" pitchFamily="18" charset="0"/>
                              </a:rPr>
                            </m:ctrlPr>
                          </m:naryPr>
                          <m:sub>
                            <m:d>
                              <m:dPr>
                                <m:ctrlPr>
                                  <a:rPr lang="en-US" i="1">
                                    <a:latin typeface="Cambria Math" panose="02040503050406030204" pitchFamily="18" charset="0"/>
                                    <a:ea typeface="Cambria Math" panose="02040503050406030204" pitchFamily="18" charset="0"/>
                                  </a:rPr>
                                </m:ctrlPr>
                              </m:dPr>
                              <m:e>
                                <m:r>
                                  <m:rPr>
                                    <m:brk m:alnAt="9"/>
                                  </m:rPr>
                                  <a:rPr lang="en-US" i="1">
                                    <a:latin typeface="Cambria Math" panose="02040503050406030204" pitchFamily="18" charset="0"/>
                                    <a:ea typeface="Cambria Math" panose="02040503050406030204" pitchFamily="18" charset="0"/>
                                  </a:rPr>
                                  <m:t>𝑢</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𝑖</m:t>
                                </m:r>
                              </m:e>
                            </m:d>
                            <m:r>
                              <m:rPr>
                                <m:brk m:alnAt="9"/>
                              </m:rP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𝐴</m:t>
                                </m:r>
                              </m:e>
                              <m:sup>
                                <m:r>
                                  <a:rPr lang="en-US" i="1">
                                    <a:latin typeface="Cambria Math" panose="02040503050406030204" pitchFamily="18" charset="0"/>
                                    <a:ea typeface="Cambria Math" panose="02040503050406030204" pitchFamily="18" charset="0"/>
                                  </a:rPr>
                                  <m:t>𝑇𝑒𝑠𝑡</m:t>
                                </m:r>
                              </m:sup>
                            </m:sSup>
                          </m:sub>
                          <m:sup/>
                          <m:e>
                            <m:sSup>
                              <m:sSupPr>
                                <m:ctrlPr>
                                  <a:rPr lang="en-US" i="1" smtClean="0">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𝑎</m:t>
                                    </m:r>
                                  </m:e>
                                  <m:sub>
                                    <m:r>
                                      <a:rPr lang="en-US" b="0" i="1" smtClean="0">
                                        <a:latin typeface="Cambria Math" panose="02040503050406030204" pitchFamily="18" charset="0"/>
                                        <a:ea typeface="Cambria Math" panose="02040503050406030204" pitchFamily="18" charset="0"/>
                                      </a:rPr>
                                      <m:t>𝑢𝑖</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𝑓</m:t>
                                        </m:r>
                                      </m:e>
                                    </m:acc>
                                  </m:e>
                                  <m:sub>
                                    <m:r>
                                      <a:rPr lang="en-US" i="1">
                                        <a:latin typeface="Cambria Math" panose="02040503050406030204" pitchFamily="18" charset="0"/>
                                        <a:ea typeface="Cambria Math" panose="02040503050406030204" pitchFamily="18" charset="0"/>
                                      </a:rPr>
                                      <m:t>𝑇</m:t>
                                    </m:r>
                                    <m:r>
                                      <a:rPr lang="en-US" i="1">
                                        <a:latin typeface="Cambria Math" panose="02040503050406030204" pitchFamily="18" charset="0"/>
                                        <a:ea typeface="Cambria Math" panose="02040503050406030204" pitchFamily="18" charset="0"/>
                                      </a:rPr>
                                      <m:t>∪</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𝑖</m:t>
                                            </m:r>
                                          </m:e>
                                          <m:sub>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m:t>
                                            </m:r>
                                          </m:sub>
                                        </m:sSub>
                                        <m:r>
                                          <a:rPr lang="en-US" i="1">
                                            <a:latin typeface="Cambria Math" panose="02040503050406030204" pitchFamily="18" charset="0"/>
                                            <a:ea typeface="Cambria Math" panose="02040503050406030204" pitchFamily="18" charset="0"/>
                                          </a:rPr>
                                          <m:t> </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𝑢</m:t>
                                            </m:r>
                                          </m:e>
                                          <m:sub>
                                            <m:r>
                                              <a:rPr lang="en-US" i="1">
                                                <a:latin typeface="Cambria Math" panose="02040503050406030204" pitchFamily="18" charset="0"/>
                                                <a:ea typeface="Cambria Math" panose="02040503050406030204" pitchFamily="18" charset="0"/>
                                              </a:rPr>
                                              <m:t>0</m:t>
                                            </m:r>
                                          </m:sub>
                                        </m:sSub>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𝑦</m:t>
                                        </m:r>
                                      </m:e>
                                    </m:d>
                                  </m:sub>
                                </m:sSub>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𝑢</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𝑖</m:t>
                                    </m:r>
                                  </m:e>
                                </m:d>
                                <m:r>
                                  <a:rPr lang="en-US" i="1" smtClean="0">
                                    <a:latin typeface="Cambria Math" panose="02040503050406030204" pitchFamily="18" charset="0"/>
                                    <a:ea typeface="Cambria Math" panose="02040503050406030204" pitchFamily="18" charset="0"/>
                                  </a:rPr>
                                  <m:t>)</m:t>
                                </m:r>
                              </m:e>
                              <m:sup>
                                <m:r>
                                  <a:rPr lang="en-US" i="1" smtClean="0">
                                    <a:latin typeface="Cambria Math" panose="02040503050406030204" pitchFamily="18" charset="0"/>
                                    <a:ea typeface="Cambria Math" panose="02040503050406030204" pitchFamily="18" charset="0"/>
                                  </a:rPr>
                                  <m:t>2</m:t>
                                </m:r>
                              </m:sup>
                            </m:sSup>
                          </m:e>
                        </m:nary>
                        <m:r>
                          <a:rPr lang="en-US" i="1" smtClean="0">
                            <a:latin typeface="Cambria Math" panose="02040503050406030204" pitchFamily="18" charset="0"/>
                          </a:rPr>
                          <m:t> </m:t>
                        </m:r>
                      </m:e>
                    </m:func>
                  </m:oMath>
                </a14:m>
                <a:endParaRPr lang="fr-BE" dirty="0"/>
              </a:p>
              <a:p>
                <a:endParaRPr lang="fr-BE" dirty="0"/>
              </a:p>
              <a:p>
                <a:r>
                  <a:rPr lang="fr-BE" dirty="0" err="1"/>
                  <a:t>Moderate</a:t>
                </a:r>
                <a:r>
                  <a:rPr lang="fr-BE" dirty="0"/>
                  <a:t>:	</a:t>
                </a:r>
                <a14:m>
                  <m:oMath xmlns:m="http://schemas.openxmlformats.org/officeDocument/2006/math">
                    <m:sSub>
                      <m:sSubPr>
                        <m:ctrlPr>
                          <a:rPr lang="fr-BE" i="1" smtClean="0">
                            <a:latin typeface="Cambria Math" panose="02040503050406030204" pitchFamily="18" charset="0"/>
                          </a:rPr>
                        </m:ctrlPr>
                      </m:sSubPr>
                      <m:e>
                        <m:acc>
                          <m:accPr>
                            <m:chr m:val="̂"/>
                            <m:ctrlPr>
                              <a:rPr lang="fr-BE" i="1">
                                <a:latin typeface="Cambria Math" panose="02040503050406030204" pitchFamily="18" charset="0"/>
                              </a:rPr>
                            </m:ctrlPr>
                          </m:accPr>
                          <m:e>
                            <m:r>
                              <a:rPr lang="en-US" i="1">
                                <a:latin typeface="Cambria Math" panose="02040503050406030204" pitchFamily="18" charset="0"/>
                              </a:rPr>
                              <m:t>𝐺</m:t>
                            </m:r>
                          </m:e>
                        </m:acc>
                      </m:e>
                      <m:sub>
                        <m:r>
                          <m:rPr>
                            <m:sty m:val="p"/>
                          </m:rPr>
                          <a:rPr lang="el-GR" i="1">
                            <a:latin typeface="Cambria Math" panose="02040503050406030204" pitchFamily="18" charset="0"/>
                            <a:ea typeface="Cambria Math" panose="02040503050406030204" pitchFamily="18" charset="0"/>
                          </a:rPr>
                          <m:t>Δ</m:t>
                        </m:r>
                        <m:r>
                          <a:rPr lang="en-US" b="0" i="1" smtClean="0">
                            <a:latin typeface="Cambria Math" panose="02040503050406030204" pitchFamily="18" charset="0"/>
                            <a:ea typeface="Cambria Math" panose="02040503050406030204" pitchFamily="18" charset="0"/>
                          </a:rPr>
                          <m:t>𝐸</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𝑀</m:t>
                        </m:r>
                      </m:sub>
                    </m:sSub>
                    <m:d>
                      <m:dPr>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i="1" smtClean="0">
                                <a:latin typeface="Cambria Math" panose="02040503050406030204" pitchFamily="18" charset="0"/>
                              </a:rPr>
                              <m:t>𝑖</m:t>
                            </m:r>
                          </m:e>
                          <m:sub>
                            <m:r>
                              <a:rPr lang="en-US" i="1" smtClean="0">
                                <a:latin typeface="Cambria Math" panose="02040503050406030204" pitchFamily="18" charset="0"/>
                              </a:rPr>
                              <m:t>𝑥</m:t>
                            </m:r>
                          </m:sub>
                        </m:sSub>
                      </m:e>
                    </m:d>
                    <m:r>
                      <a:rPr lang="en-US" i="1" smtClean="0">
                        <a:latin typeface="Cambria Math" panose="02040503050406030204" pitchFamily="18" charset="0"/>
                      </a:rPr>
                      <m:t>=</m:t>
                    </m:r>
                    <m:func>
                      <m:funcPr>
                        <m:ctrlPr>
                          <a:rPr lang="en-US" i="1" smtClean="0">
                            <a:latin typeface="Cambria Math" panose="02040503050406030204" pitchFamily="18" charset="0"/>
                          </a:rPr>
                        </m:ctrlPr>
                      </m:funcPr>
                      <m:fName>
                        <m:f>
                          <m:fPr>
                            <m:ctrlPr>
                              <a:rPr lang="en-US" i="1" smtClean="0">
                                <a:latin typeface="Cambria Math" panose="02040503050406030204" pitchFamily="18" charset="0"/>
                              </a:rPr>
                            </m:ctrlPr>
                          </m:fPr>
                          <m:num>
                            <m:r>
                              <a:rPr lang="en-US" i="1" smtClean="0">
                                <a:latin typeface="Cambria Math" panose="02040503050406030204" pitchFamily="18" charset="0"/>
                              </a:rPr>
                              <m:t>1</m:t>
                            </m:r>
                          </m:num>
                          <m:den>
                            <m:r>
                              <a:rPr lang="en-US" i="1" smtClean="0">
                                <a:latin typeface="Cambria Math" panose="02040503050406030204" pitchFamily="18" charset="0"/>
                              </a:rPr>
                              <m:t>|</m:t>
                            </m:r>
                            <m:r>
                              <a:rPr lang="en-US" i="1" smtClean="0">
                                <a:latin typeface="Cambria Math" panose="02040503050406030204" pitchFamily="18" charset="0"/>
                              </a:rPr>
                              <m:t>𝑌</m:t>
                            </m:r>
                            <m:r>
                              <a:rPr lang="en-US" i="1" smtClean="0">
                                <a:latin typeface="Cambria Math" panose="02040503050406030204" pitchFamily="18" charset="0"/>
                              </a:rPr>
                              <m:t>|</m:t>
                            </m:r>
                          </m:den>
                        </m:f>
                      </m:fName>
                      <m:e>
                        <m:nary>
                          <m:naryPr>
                            <m:chr m:val="∑"/>
                            <m:limLoc m:val="subSup"/>
                            <m:supHide m:val="on"/>
                            <m:ctrlPr>
                              <a:rPr lang="en-US" i="1">
                                <a:latin typeface="Cambria Math" panose="02040503050406030204" pitchFamily="18" charset="0"/>
                              </a:rPr>
                            </m:ctrlPr>
                          </m:naryPr>
                          <m:sub>
                            <m:r>
                              <m:rPr>
                                <m:brk m:alnAt="9"/>
                              </m:rPr>
                              <a:rPr lang="en-US" i="1">
                                <a:latin typeface="Cambria Math" panose="02040503050406030204" pitchFamily="18" charset="0"/>
                              </a:rPr>
                              <m:t>𝑦</m:t>
                            </m:r>
                            <m:r>
                              <a:rPr lang="en-US" i="1">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𝑌</m:t>
                            </m:r>
                            <m:r>
                              <a:rPr lang="en-US" i="1" smtClean="0">
                                <a:latin typeface="Cambria Math" panose="02040503050406030204" pitchFamily="18" charset="0"/>
                                <a:ea typeface="Cambria Math" panose="02040503050406030204" pitchFamily="18" charset="0"/>
                              </a:rPr>
                              <m:t>,   </m:t>
                            </m:r>
                            <m:d>
                              <m:dPr>
                                <m:ctrlPr>
                                  <a:rPr lang="en-US" i="1">
                                    <a:latin typeface="Cambria Math" panose="02040503050406030204" pitchFamily="18" charset="0"/>
                                    <a:ea typeface="Cambria Math" panose="02040503050406030204" pitchFamily="18" charset="0"/>
                                  </a:rPr>
                                </m:ctrlPr>
                              </m:dPr>
                              <m:e>
                                <m:r>
                                  <m:rPr>
                                    <m:brk m:alnAt="9"/>
                                  </m:rPr>
                                  <a:rPr lang="en-US" i="1">
                                    <a:latin typeface="Cambria Math" panose="02040503050406030204" pitchFamily="18" charset="0"/>
                                    <a:ea typeface="Cambria Math" panose="02040503050406030204" pitchFamily="18" charset="0"/>
                                  </a:rPr>
                                  <m:t>𝑢</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𝑖</m:t>
                                </m:r>
                              </m:e>
                            </m:d>
                            <m:r>
                              <m:rPr>
                                <m:brk m:alnAt="9"/>
                              </m:rP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𝐴</m:t>
                                </m:r>
                              </m:e>
                              <m:sup>
                                <m:r>
                                  <a:rPr lang="en-US" i="1">
                                    <a:latin typeface="Cambria Math" panose="02040503050406030204" pitchFamily="18" charset="0"/>
                                    <a:ea typeface="Cambria Math" panose="02040503050406030204" pitchFamily="18" charset="0"/>
                                  </a:rPr>
                                  <m:t>𝑇𝑒𝑠𝑡</m:t>
                                </m:r>
                              </m:sup>
                            </m:sSup>
                          </m:sub>
                          <m:sup/>
                          <m:e>
                            <m:sSup>
                              <m:sSupPr>
                                <m:ctrlPr>
                                  <a:rPr lang="en-US" i="1" smtClean="0">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𝑎</m:t>
                                    </m:r>
                                  </m:e>
                                  <m:sub>
                                    <m:r>
                                      <a:rPr lang="en-US" i="1">
                                        <a:latin typeface="Cambria Math" panose="02040503050406030204" pitchFamily="18" charset="0"/>
                                        <a:ea typeface="Cambria Math" panose="02040503050406030204" pitchFamily="18" charset="0"/>
                                      </a:rPr>
                                      <m:t>𝑢𝑖</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𝑓</m:t>
                                        </m:r>
                                      </m:e>
                                    </m:acc>
                                  </m:e>
                                  <m:sub>
                                    <m:r>
                                      <a:rPr lang="en-US" i="1">
                                        <a:latin typeface="Cambria Math" panose="02040503050406030204" pitchFamily="18" charset="0"/>
                                        <a:ea typeface="Cambria Math" panose="02040503050406030204" pitchFamily="18" charset="0"/>
                                      </a:rPr>
                                      <m:t>𝑇</m:t>
                                    </m:r>
                                    <m:r>
                                      <a:rPr lang="en-US" i="1">
                                        <a:latin typeface="Cambria Math" panose="02040503050406030204" pitchFamily="18" charset="0"/>
                                        <a:ea typeface="Cambria Math" panose="02040503050406030204" pitchFamily="18" charset="0"/>
                                      </a:rPr>
                                      <m:t>∪</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𝑖</m:t>
                                            </m:r>
                                          </m:e>
                                          <m:sub>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m:t>
                                            </m:r>
                                          </m:sub>
                                        </m:sSub>
                                        <m:r>
                                          <a:rPr lang="en-US" i="1">
                                            <a:latin typeface="Cambria Math" panose="02040503050406030204" pitchFamily="18" charset="0"/>
                                            <a:ea typeface="Cambria Math" panose="02040503050406030204" pitchFamily="18" charset="0"/>
                                          </a:rPr>
                                          <m:t> </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𝑢</m:t>
                                            </m:r>
                                          </m:e>
                                          <m:sub>
                                            <m:r>
                                              <a:rPr lang="en-US" i="1">
                                                <a:latin typeface="Cambria Math" panose="02040503050406030204" pitchFamily="18" charset="0"/>
                                                <a:ea typeface="Cambria Math" panose="02040503050406030204" pitchFamily="18" charset="0"/>
                                              </a:rPr>
                                              <m:t>0</m:t>
                                            </m:r>
                                          </m:sub>
                                        </m:sSub>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𝑦</m:t>
                                        </m:r>
                                      </m:e>
                                    </m:d>
                                  </m:sub>
                                </m:sSub>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𝑢</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𝑖</m:t>
                                    </m:r>
                                  </m:e>
                                </m:d>
                                <m:r>
                                  <a:rPr lang="en-US" i="1" smtClean="0">
                                    <a:latin typeface="Cambria Math" panose="02040503050406030204" pitchFamily="18" charset="0"/>
                                    <a:ea typeface="Cambria Math" panose="02040503050406030204" pitchFamily="18" charset="0"/>
                                  </a:rPr>
                                  <m:t>)</m:t>
                                </m:r>
                              </m:e>
                              <m:sup>
                                <m:r>
                                  <a:rPr lang="en-US" i="1" smtClean="0">
                                    <a:latin typeface="Cambria Math" panose="02040503050406030204" pitchFamily="18" charset="0"/>
                                    <a:ea typeface="Cambria Math" panose="02040503050406030204" pitchFamily="18" charset="0"/>
                                  </a:rPr>
                                  <m:t>2</m:t>
                                </m:r>
                              </m:sup>
                            </m:sSup>
                          </m:e>
                        </m:nary>
                        <m:r>
                          <a:rPr lang="en-US" i="1" smtClean="0">
                            <a:latin typeface="Cambria Math" panose="02040503050406030204" pitchFamily="18" charset="0"/>
                          </a:rPr>
                          <m:t> </m:t>
                        </m:r>
                      </m:e>
                    </m:func>
                  </m:oMath>
                </a14:m>
                <a:endParaRPr lang="fr-BE" dirty="0"/>
              </a:p>
              <a:p>
                <a:endParaRPr lang="fr-BE" dirty="0"/>
              </a:p>
              <a:p>
                <a:r>
                  <a:rPr lang="fr-BE" dirty="0" err="1"/>
                  <a:t>Risky</a:t>
                </a:r>
                <a:r>
                  <a:rPr lang="fr-BE" dirty="0"/>
                  <a:t>:		</a:t>
                </a:r>
                <a14:m>
                  <m:oMath xmlns:m="http://schemas.openxmlformats.org/officeDocument/2006/math">
                    <m:sSub>
                      <m:sSubPr>
                        <m:ctrlPr>
                          <a:rPr lang="fr-BE" i="1" smtClean="0">
                            <a:latin typeface="Cambria Math" panose="02040503050406030204" pitchFamily="18" charset="0"/>
                          </a:rPr>
                        </m:ctrlPr>
                      </m:sSubPr>
                      <m:e>
                        <m:acc>
                          <m:accPr>
                            <m:chr m:val="̂"/>
                            <m:ctrlPr>
                              <a:rPr lang="fr-BE" i="1">
                                <a:latin typeface="Cambria Math" panose="02040503050406030204" pitchFamily="18" charset="0"/>
                              </a:rPr>
                            </m:ctrlPr>
                          </m:accPr>
                          <m:e>
                            <m:r>
                              <a:rPr lang="en-US" i="1">
                                <a:latin typeface="Cambria Math" panose="02040503050406030204" pitchFamily="18" charset="0"/>
                              </a:rPr>
                              <m:t>𝐺</m:t>
                            </m:r>
                          </m:e>
                        </m:acc>
                      </m:e>
                      <m:sub>
                        <m:r>
                          <m:rPr>
                            <m:sty m:val="p"/>
                          </m:rPr>
                          <a:rPr lang="el-GR" i="1">
                            <a:latin typeface="Cambria Math" panose="02040503050406030204" pitchFamily="18" charset="0"/>
                            <a:ea typeface="Cambria Math" panose="02040503050406030204" pitchFamily="18" charset="0"/>
                          </a:rPr>
                          <m:t>Δ</m:t>
                        </m:r>
                        <m:r>
                          <a:rPr lang="en-US" b="0" i="1" smtClean="0">
                            <a:latin typeface="Cambria Math" panose="02040503050406030204" pitchFamily="18" charset="0"/>
                            <a:ea typeface="Cambria Math" panose="02040503050406030204" pitchFamily="18" charset="0"/>
                          </a:rPr>
                          <m:t>𝐸</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𝑅</m:t>
                        </m:r>
                      </m:sub>
                    </m:sSub>
                    <m:d>
                      <m:dPr>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i="1" smtClean="0">
                                <a:latin typeface="Cambria Math" panose="02040503050406030204" pitchFamily="18" charset="0"/>
                              </a:rPr>
                              <m:t>𝑖</m:t>
                            </m:r>
                          </m:e>
                          <m:sub>
                            <m:r>
                              <a:rPr lang="en-US" i="1" smtClean="0">
                                <a:latin typeface="Cambria Math" panose="02040503050406030204" pitchFamily="18" charset="0"/>
                              </a:rPr>
                              <m:t>𝑥</m:t>
                            </m:r>
                          </m:sub>
                        </m:sSub>
                      </m:e>
                    </m:d>
                    <m:r>
                      <a:rPr lang="en-US" i="1" smtClean="0">
                        <a:latin typeface="Cambria Math" panose="02040503050406030204" pitchFamily="18" charset="0"/>
                      </a:rPr>
                      <m:t>=</m:t>
                    </m:r>
                    <m:func>
                      <m:funcPr>
                        <m:ctrlPr>
                          <a:rPr lang="en-US" i="1" smtClean="0">
                            <a:latin typeface="Cambria Math" panose="02040503050406030204" pitchFamily="18" charset="0"/>
                          </a:rPr>
                        </m:ctrlPr>
                      </m:funcPr>
                      <m:fName>
                        <m:limLow>
                          <m:limLowPr>
                            <m:ctrlPr>
                              <a:rPr lang="en-US" i="1" smtClean="0">
                                <a:latin typeface="Cambria Math" panose="02040503050406030204" pitchFamily="18" charset="0"/>
                              </a:rPr>
                            </m:ctrlPr>
                          </m:limLowPr>
                          <m:e>
                            <m:r>
                              <a:rPr lang="en-US" b="0" i="1" smtClean="0">
                                <a:latin typeface="Cambria Math" panose="02040503050406030204" pitchFamily="18" charset="0"/>
                              </a:rPr>
                              <m:t>𝑚𝑖𝑛</m:t>
                            </m:r>
                          </m:e>
                          <m:lim>
                            <m:r>
                              <m:rPr>
                                <m:brk m:alnAt="9"/>
                              </m:rPr>
                              <a:rPr lang="en-US" i="1">
                                <a:latin typeface="Cambria Math" panose="02040503050406030204" pitchFamily="18" charset="0"/>
                              </a:rPr>
                              <m:t>𝑦</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𝑌</m:t>
                            </m:r>
                          </m:lim>
                        </m:limLow>
                      </m:fName>
                      <m:e>
                        <m:nary>
                          <m:naryPr>
                            <m:chr m:val="∑"/>
                            <m:limLoc m:val="subSup"/>
                            <m:supHide m:val="on"/>
                            <m:ctrlPr>
                              <a:rPr lang="en-US" i="1">
                                <a:latin typeface="Cambria Math" panose="02040503050406030204" pitchFamily="18" charset="0"/>
                              </a:rPr>
                            </m:ctrlPr>
                          </m:naryPr>
                          <m:sub>
                            <m:d>
                              <m:dPr>
                                <m:ctrlPr>
                                  <a:rPr lang="en-US" i="1">
                                    <a:latin typeface="Cambria Math" panose="02040503050406030204" pitchFamily="18" charset="0"/>
                                    <a:ea typeface="Cambria Math" panose="02040503050406030204" pitchFamily="18" charset="0"/>
                                  </a:rPr>
                                </m:ctrlPr>
                              </m:dPr>
                              <m:e>
                                <m:r>
                                  <m:rPr>
                                    <m:brk m:alnAt="9"/>
                                  </m:rPr>
                                  <a:rPr lang="en-US" i="1">
                                    <a:latin typeface="Cambria Math" panose="02040503050406030204" pitchFamily="18" charset="0"/>
                                    <a:ea typeface="Cambria Math" panose="02040503050406030204" pitchFamily="18" charset="0"/>
                                  </a:rPr>
                                  <m:t>𝑢</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𝑖</m:t>
                                </m:r>
                              </m:e>
                            </m:d>
                            <m:r>
                              <m:rPr>
                                <m:brk m:alnAt="9"/>
                              </m:rP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𝐴</m:t>
                                </m:r>
                              </m:e>
                              <m:sup>
                                <m:r>
                                  <a:rPr lang="en-US" i="1">
                                    <a:latin typeface="Cambria Math" panose="02040503050406030204" pitchFamily="18" charset="0"/>
                                    <a:ea typeface="Cambria Math" panose="02040503050406030204" pitchFamily="18" charset="0"/>
                                  </a:rPr>
                                  <m:t>𝑇𝑒𝑠𝑡</m:t>
                                </m:r>
                              </m:sup>
                            </m:sSup>
                          </m:sub>
                          <m:sup/>
                          <m:e>
                            <m:sSup>
                              <m:sSupPr>
                                <m:ctrlPr>
                                  <a:rPr lang="en-US" i="1" smtClean="0">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𝑎</m:t>
                                    </m:r>
                                  </m:e>
                                  <m:sub>
                                    <m:r>
                                      <a:rPr lang="en-US" i="1">
                                        <a:latin typeface="Cambria Math" panose="02040503050406030204" pitchFamily="18" charset="0"/>
                                        <a:ea typeface="Cambria Math" panose="02040503050406030204" pitchFamily="18" charset="0"/>
                                      </a:rPr>
                                      <m:t>𝑢𝑖</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𝑓</m:t>
                                        </m:r>
                                      </m:e>
                                    </m:acc>
                                  </m:e>
                                  <m:sub>
                                    <m:r>
                                      <a:rPr lang="en-US" i="1">
                                        <a:latin typeface="Cambria Math" panose="02040503050406030204" pitchFamily="18" charset="0"/>
                                        <a:ea typeface="Cambria Math" panose="02040503050406030204" pitchFamily="18" charset="0"/>
                                      </a:rPr>
                                      <m:t>𝑇</m:t>
                                    </m:r>
                                    <m:r>
                                      <a:rPr lang="en-US" i="1">
                                        <a:latin typeface="Cambria Math" panose="02040503050406030204" pitchFamily="18" charset="0"/>
                                        <a:ea typeface="Cambria Math" panose="02040503050406030204" pitchFamily="18" charset="0"/>
                                      </a:rPr>
                                      <m:t>∪</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𝑖</m:t>
                                            </m:r>
                                          </m:e>
                                          <m:sub>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m:t>
                                            </m:r>
                                          </m:sub>
                                        </m:sSub>
                                        <m:r>
                                          <a:rPr lang="en-US" i="1">
                                            <a:latin typeface="Cambria Math" panose="02040503050406030204" pitchFamily="18" charset="0"/>
                                            <a:ea typeface="Cambria Math" panose="02040503050406030204" pitchFamily="18" charset="0"/>
                                          </a:rPr>
                                          <m:t> </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𝑢</m:t>
                                            </m:r>
                                          </m:e>
                                          <m:sub>
                                            <m:r>
                                              <a:rPr lang="en-US" i="1">
                                                <a:latin typeface="Cambria Math" panose="02040503050406030204" pitchFamily="18" charset="0"/>
                                                <a:ea typeface="Cambria Math" panose="02040503050406030204" pitchFamily="18" charset="0"/>
                                              </a:rPr>
                                              <m:t>0</m:t>
                                            </m:r>
                                          </m:sub>
                                        </m:sSub>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𝑦</m:t>
                                        </m:r>
                                      </m:e>
                                    </m:d>
                                  </m:sub>
                                </m:sSub>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𝑢</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𝑖</m:t>
                                    </m:r>
                                  </m:e>
                                </m:d>
                                <m:r>
                                  <a:rPr lang="en-US" i="1" smtClean="0">
                                    <a:latin typeface="Cambria Math" panose="02040503050406030204" pitchFamily="18" charset="0"/>
                                    <a:ea typeface="Cambria Math" panose="02040503050406030204" pitchFamily="18" charset="0"/>
                                  </a:rPr>
                                  <m:t>)</m:t>
                                </m:r>
                              </m:e>
                              <m:sup>
                                <m:r>
                                  <a:rPr lang="en-US" i="1" smtClean="0">
                                    <a:latin typeface="Cambria Math" panose="02040503050406030204" pitchFamily="18" charset="0"/>
                                    <a:ea typeface="Cambria Math" panose="02040503050406030204" pitchFamily="18" charset="0"/>
                                  </a:rPr>
                                  <m:t>2</m:t>
                                </m:r>
                              </m:sup>
                            </m:sSup>
                          </m:e>
                        </m:nary>
                        <m:r>
                          <a:rPr lang="en-US" i="1" smtClean="0">
                            <a:latin typeface="Cambria Math" panose="02040503050406030204" pitchFamily="18" charset="0"/>
                          </a:rPr>
                          <m:t> </m:t>
                        </m:r>
                      </m:e>
                    </m:func>
                  </m:oMath>
                </a14:m>
                <a:endParaRPr lang="en-US" i="1" dirty="0">
                  <a:latin typeface="Cambria Math" panose="02040503050406030204" pitchFamily="18" charset="0"/>
                </a:endParaRPr>
              </a:p>
            </p:txBody>
          </p:sp>
        </mc:Choice>
        <mc:Fallback>
          <p:sp>
            <p:nvSpPr>
              <p:cNvPr id="3" name="Content Placeholder 2">
                <a:extLst>
                  <a:ext uri="{FF2B5EF4-FFF2-40B4-BE49-F238E27FC236}">
                    <a16:creationId xmlns:a16="http://schemas.microsoft.com/office/drawing/2014/main" id="{4FA9CDAC-BA55-38B3-E7EC-D7EA4AB55B73}"/>
                  </a:ext>
                </a:extLst>
              </p:cNvPr>
              <p:cNvSpPr>
                <a:spLocks noGrp="1" noRot="1" noChangeAspect="1" noMove="1" noResize="1" noEditPoints="1" noAdjustHandles="1" noChangeArrowheads="1" noChangeShapeType="1" noTextEdit="1"/>
              </p:cNvSpPr>
              <p:nvPr>
                <p:ph idx="1"/>
              </p:nvPr>
            </p:nvSpPr>
            <p:spPr>
              <a:blipFill>
                <a:blip r:embed="rId2"/>
                <a:stretch>
                  <a:fillRect l="-606" t="-1212"/>
                </a:stretch>
              </a:blipFill>
            </p:spPr>
            <p:txBody>
              <a:bodyPr/>
              <a:lstStyle/>
              <a:p>
                <a:r>
                  <a:rPr lang="fr-BE">
                    <a:noFill/>
                  </a:rPr>
                  <a:t> </a:t>
                </a:r>
              </a:p>
            </p:txBody>
          </p:sp>
        </mc:Fallback>
      </mc:AlternateContent>
    </p:spTree>
    <p:extLst>
      <p:ext uri="{BB962C8B-B14F-4D97-AF65-F5344CB8AC3E}">
        <p14:creationId xmlns:p14="http://schemas.microsoft.com/office/powerpoint/2010/main" val="3337077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4D365-902C-2211-E5D8-E1854A6900BD}"/>
              </a:ext>
            </a:extLst>
          </p:cNvPr>
          <p:cNvSpPr>
            <a:spLocks noGrp="1"/>
          </p:cNvSpPr>
          <p:nvPr>
            <p:ph type="title"/>
          </p:nvPr>
        </p:nvSpPr>
        <p:spPr>
          <a:xfrm>
            <a:off x="1097280" y="286603"/>
            <a:ext cx="10058400" cy="1450757"/>
          </a:xfrm>
        </p:spPr>
        <p:txBody>
          <a:bodyPr/>
          <a:lstStyle/>
          <a:p>
            <a:br>
              <a:rPr lang="en-US" dirty="0"/>
            </a:br>
            <a:r>
              <a:rPr lang="fr-BE" dirty="0" err="1"/>
              <a:t>Strategies</a:t>
            </a:r>
            <a:r>
              <a:rPr lang="fr-BE" dirty="0"/>
              <a:t> for </a:t>
            </a:r>
            <a:r>
              <a:rPr lang="fr-BE" dirty="0" err="1"/>
              <a:t>Comparison</a:t>
            </a:r>
            <a:endParaRPr lang="fr-BE" dirty="0"/>
          </a:p>
        </p:txBody>
      </p:sp>
      <p:sp>
        <p:nvSpPr>
          <p:cNvPr id="3" name="Content Placeholder 2">
            <a:extLst>
              <a:ext uri="{FF2B5EF4-FFF2-40B4-BE49-F238E27FC236}">
                <a16:creationId xmlns:a16="http://schemas.microsoft.com/office/drawing/2014/main" id="{CEAA6E85-CA87-82CA-14EE-EA80FF154C73}"/>
              </a:ext>
            </a:extLst>
          </p:cNvPr>
          <p:cNvSpPr>
            <a:spLocks noGrp="1"/>
          </p:cNvSpPr>
          <p:nvPr>
            <p:ph idx="1"/>
          </p:nvPr>
        </p:nvSpPr>
        <p:spPr/>
        <p:txBody>
          <a:bodyPr/>
          <a:lstStyle/>
          <a:p>
            <a:endParaRPr lang="en-US" dirty="0"/>
          </a:p>
          <a:p>
            <a:pPr>
              <a:buFont typeface="Wingdings" panose="05000000000000000000" pitchFamily="2" charset="2"/>
              <a:buChar char="Ø"/>
            </a:pPr>
            <a:r>
              <a:rPr lang="en-US" dirty="0"/>
              <a:t>Random Strategy</a:t>
            </a:r>
          </a:p>
          <a:p>
            <a:pPr>
              <a:buFont typeface="Wingdings" panose="05000000000000000000" pitchFamily="2" charset="2"/>
              <a:buChar char="Ø"/>
            </a:pPr>
            <a:r>
              <a:rPr lang="en-US" dirty="0" err="1"/>
              <a:t>PopGini</a:t>
            </a:r>
            <a:endParaRPr lang="en-US" dirty="0"/>
          </a:p>
        </p:txBody>
      </p:sp>
      <p:sp>
        <p:nvSpPr>
          <p:cNvPr id="4" name="TextBox 3">
            <a:extLst>
              <a:ext uri="{FF2B5EF4-FFF2-40B4-BE49-F238E27FC236}">
                <a16:creationId xmlns:a16="http://schemas.microsoft.com/office/drawing/2014/main" id="{91A697DF-6593-6C75-8AA2-F96D98A29FAB}"/>
              </a:ext>
            </a:extLst>
          </p:cNvPr>
          <p:cNvSpPr txBox="1"/>
          <p:nvPr/>
        </p:nvSpPr>
        <p:spPr>
          <a:xfrm>
            <a:off x="88900" y="5685080"/>
            <a:ext cx="9575962" cy="584775"/>
          </a:xfrm>
          <a:prstGeom prst="rect">
            <a:avLst/>
          </a:prstGeom>
          <a:noFill/>
        </p:spPr>
        <p:txBody>
          <a:bodyPr wrap="square" rtlCol="0">
            <a:spAutoFit/>
          </a:bodyPr>
          <a:lstStyle/>
          <a:p>
            <a:pPr algn="l"/>
            <a:r>
              <a:rPr lang="en-US" sz="1600" b="0" i="0" u="none" strike="noStrike" baseline="0" dirty="0">
                <a:latin typeface="+mj-lt"/>
              </a:rPr>
              <a:t>Based on: T. </a:t>
            </a:r>
            <a:r>
              <a:rPr lang="en-US" sz="1600" b="0" i="0" u="none" strike="noStrike" baseline="0" dirty="0" err="1">
                <a:latin typeface="+mj-lt"/>
              </a:rPr>
              <a:t>Geurts</a:t>
            </a:r>
            <a:r>
              <a:rPr lang="en-US" sz="1600" b="0" i="0" u="none" strike="noStrike" baseline="0" dirty="0">
                <a:latin typeface="+mj-lt"/>
              </a:rPr>
              <a:t> and F. </a:t>
            </a:r>
            <a:r>
              <a:rPr lang="en-US" sz="1600" b="0" i="0" u="none" strike="noStrike" baseline="0" dirty="0" err="1">
                <a:latin typeface="+mj-lt"/>
              </a:rPr>
              <a:t>Frasincar</a:t>
            </a:r>
            <a:r>
              <a:rPr lang="en-US" sz="1600" b="0" i="0" u="none" strike="noStrike" baseline="0" dirty="0">
                <a:latin typeface="+mj-lt"/>
              </a:rPr>
              <a:t>, “Addressing the cold user problem for model-based recommender systems,” in Proceedings of the International Conference on Web Intelligence (WI-2017), ACM, 2017, pp. 745–752.</a:t>
            </a:r>
            <a:endParaRPr lang="fr-BE" sz="1600" dirty="0">
              <a:latin typeface="+mj-lt"/>
            </a:endParaRPr>
          </a:p>
        </p:txBody>
      </p:sp>
    </p:spTree>
    <p:extLst>
      <p:ext uri="{BB962C8B-B14F-4D97-AF65-F5344CB8AC3E}">
        <p14:creationId xmlns:p14="http://schemas.microsoft.com/office/powerpoint/2010/main" val="3641980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4DE55-CAD7-7563-FDE0-5E039CEDDC54}"/>
              </a:ext>
            </a:extLst>
          </p:cNvPr>
          <p:cNvSpPr>
            <a:spLocks noGrp="1"/>
          </p:cNvSpPr>
          <p:nvPr>
            <p:ph type="title"/>
          </p:nvPr>
        </p:nvSpPr>
        <p:spPr>
          <a:xfrm>
            <a:off x="1097280" y="286603"/>
            <a:ext cx="10058400" cy="1450757"/>
          </a:xfrm>
        </p:spPr>
        <p:txBody>
          <a:bodyPr/>
          <a:lstStyle/>
          <a:p>
            <a:r>
              <a:rPr lang="en-US" dirty="0"/>
              <a:t>Dataset</a:t>
            </a:r>
            <a:endParaRPr lang="fr-BE" dirty="0"/>
          </a:p>
        </p:txBody>
      </p:sp>
      <p:sp>
        <p:nvSpPr>
          <p:cNvPr id="3" name="Content Placeholder 2">
            <a:extLst>
              <a:ext uri="{FF2B5EF4-FFF2-40B4-BE49-F238E27FC236}">
                <a16:creationId xmlns:a16="http://schemas.microsoft.com/office/drawing/2014/main" id="{1D69BCCF-7418-AEFD-ECF9-D37C440E14DB}"/>
              </a:ext>
            </a:extLst>
          </p:cNvPr>
          <p:cNvSpPr>
            <a:spLocks noGrp="1"/>
          </p:cNvSpPr>
          <p:nvPr>
            <p:ph idx="1"/>
          </p:nvPr>
        </p:nvSpPr>
        <p:spPr/>
        <p:txBody>
          <a:bodyPr/>
          <a:lstStyle/>
          <a:p>
            <a:pPr>
              <a:buFont typeface="Wingdings" panose="05000000000000000000" pitchFamily="2" charset="2"/>
              <a:buChar char="Ø"/>
            </a:pPr>
            <a:endParaRPr lang="en-US" dirty="0"/>
          </a:p>
          <a:p>
            <a:pPr>
              <a:buFont typeface="Wingdings" panose="05000000000000000000" pitchFamily="2" charset="2"/>
              <a:buChar char="Ø"/>
            </a:pPr>
            <a:r>
              <a:rPr lang="en-US" dirty="0"/>
              <a:t>Dataset from Dutch department store </a:t>
            </a:r>
            <a:r>
              <a:rPr lang="en-US" dirty="0" err="1"/>
              <a:t>Bijenkorf</a:t>
            </a:r>
            <a:endParaRPr lang="en-US" dirty="0"/>
          </a:p>
          <a:p>
            <a:pPr lvl="1">
              <a:buFont typeface="Wingdings" panose="05000000000000000000" pitchFamily="2" charset="2"/>
              <a:buChar char="Ø"/>
            </a:pPr>
            <a:r>
              <a:rPr lang="en-US" dirty="0"/>
              <a:t>2.5 million+ user-item interactions</a:t>
            </a:r>
          </a:p>
          <a:p>
            <a:pPr lvl="1">
              <a:buFont typeface="Wingdings" panose="05000000000000000000" pitchFamily="2" charset="2"/>
              <a:buChar char="Ø"/>
            </a:pPr>
            <a:r>
              <a:rPr lang="en-US" dirty="0"/>
              <a:t>200.000+ unique items</a:t>
            </a:r>
          </a:p>
          <a:p>
            <a:pPr lvl="1">
              <a:buFont typeface="Wingdings" panose="05000000000000000000" pitchFamily="2" charset="2"/>
              <a:buChar char="Ø"/>
            </a:pPr>
            <a:r>
              <a:rPr lang="en-US" dirty="0"/>
              <a:t>500.000+ unique items</a:t>
            </a:r>
          </a:p>
          <a:p>
            <a:pPr lvl="1">
              <a:buFont typeface="Wingdings" panose="05000000000000000000" pitchFamily="2" charset="2"/>
              <a:buChar char="Ø"/>
            </a:pPr>
            <a:r>
              <a:rPr lang="en-US" dirty="0"/>
              <a:t>Random sample of 100.000 interactions</a:t>
            </a:r>
          </a:p>
          <a:p>
            <a:pPr lvl="1">
              <a:buFont typeface="Wingdings" panose="05000000000000000000" pitchFamily="2" charset="2"/>
              <a:buChar char="Ø"/>
            </a:pPr>
            <a:endParaRPr lang="en-US" dirty="0"/>
          </a:p>
          <a:p>
            <a:pPr>
              <a:buFont typeface="Wingdings" panose="05000000000000000000" pitchFamily="2" charset="2"/>
              <a:buChar char="Ø"/>
            </a:pPr>
            <a:r>
              <a:rPr lang="en-US" dirty="0"/>
              <a:t>Binary variables to denote positive (=1) and negative (=0) evaluations</a:t>
            </a:r>
          </a:p>
          <a:p>
            <a:pPr lvl="1">
              <a:buFont typeface="Wingdings" panose="05000000000000000000" pitchFamily="2" charset="2"/>
              <a:buChar char="Ø"/>
            </a:pPr>
            <a:r>
              <a:rPr lang="en-US" dirty="0"/>
              <a:t>1 = The user purchased an item and did not return it</a:t>
            </a:r>
          </a:p>
          <a:p>
            <a:pPr lvl="1">
              <a:buFont typeface="Wingdings" panose="05000000000000000000" pitchFamily="2" charset="2"/>
              <a:buChar char="Ø"/>
            </a:pPr>
            <a:r>
              <a:rPr lang="en-US" dirty="0"/>
              <a:t>0 = The user purchased an item and returned it</a:t>
            </a:r>
          </a:p>
          <a:p>
            <a:endParaRPr lang="fr-BE" dirty="0"/>
          </a:p>
        </p:txBody>
      </p:sp>
      <p:sp>
        <p:nvSpPr>
          <p:cNvPr id="4" name="TextBox 3">
            <a:extLst>
              <a:ext uri="{FF2B5EF4-FFF2-40B4-BE49-F238E27FC236}">
                <a16:creationId xmlns:a16="http://schemas.microsoft.com/office/drawing/2014/main" id="{AF05F33B-E98F-6C80-357B-C85F4C7A4130}"/>
              </a:ext>
            </a:extLst>
          </p:cNvPr>
          <p:cNvSpPr txBox="1"/>
          <p:nvPr/>
        </p:nvSpPr>
        <p:spPr>
          <a:xfrm>
            <a:off x="88900" y="5685080"/>
            <a:ext cx="9575962" cy="584775"/>
          </a:xfrm>
          <a:prstGeom prst="rect">
            <a:avLst/>
          </a:prstGeom>
          <a:noFill/>
        </p:spPr>
        <p:txBody>
          <a:bodyPr wrap="square" rtlCol="0">
            <a:spAutoFit/>
          </a:bodyPr>
          <a:lstStyle/>
          <a:p>
            <a:pPr algn="l"/>
            <a:r>
              <a:rPr lang="en-US" sz="1600" b="0" i="0" u="none" strike="noStrike" baseline="0" dirty="0">
                <a:latin typeface="+mj-lt"/>
              </a:rPr>
              <a:t>Based on: T. </a:t>
            </a:r>
            <a:r>
              <a:rPr lang="en-US" sz="1600" b="0" i="0" u="none" strike="noStrike" baseline="0" dirty="0" err="1">
                <a:latin typeface="+mj-lt"/>
              </a:rPr>
              <a:t>Geurts</a:t>
            </a:r>
            <a:r>
              <a:rPr lang="en-US" sz="1600" b="0" i="0" u="none" strike="noStrike" baseline="0" dirty="0">
                <a:latin typeface="+mj-lt"/>
              </a:rPr>
              <a:t> and F. </a:t>
            </a:r>
            <a:r>
              <a:rPr lang="en-US" sz="1600" b="0" i="0" u="none" strike="noStrike" baseline="0" dirty="0" err="1">
                <a:latin typeface="+mj-lt"/>
              </a:rPr>
              <a:t>Frasincar</a:t>
            </a:r>
            <a:r>
              <a:rPr lang="en-US" sz="1600" b="0" i="0" u="none" strike="noStrike" baseline="0" dirty="0">
                <a:latin typeface="+mj-lt"/>
              </a:rPr>
              <a:t>, “Addressing the cold user problem for model-based recommender systems,” in Proceedings of the International Conference on Web Intelligence (WI-2017), ACM, 2017, pp. 745–752.</a:t>
            </a:r>
            <a:endParaRPr lang="fr-BE" sz="1600" dirty="0">
              <a:latin typeface="+mj-lt"/>
            </a:endParaRPr>
          </a:p>
        </p:txBody>
      </p:sp>
    </p:spTree>
    <p:extLst>
      <p:ext uri="{BB962C8B-B14F-4D97-AF65-F5344CB8AC3E}">
        <p14:creationId xmlns:p14="http://schemas.microsoft.com/office/powerpoint/2010/main" val="13516509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C55D9-B714-C760-6A4A-9592442CC3E1}"/>
              </a:ext>
            </a:extLst>
          </p:cNvPr>
          <p:cNvSpPr>
            <a:spLocks noGrp="1"/>
          </p:cNvSpPr>
          <p:nvPr>
            <p:ph type="title"/>
          </p:nvPr>
        </p:nvSpPr>
        <p:spPr>
          <a:xfrm>
            <a:off x="1097280" y="286603"/>
            <a:ext cx="10058400" cy="1450757"/>
          </a:xfrm>
        </p:spPr>
        <p:txBody>
          <a:bodyPr/>
          <a:lstStyle/>
          <a:p>
            <a:r>
              <a:rPr lang="en-US" dirty="0"/>
              <a:t>Set-Up</a:t>
            </a:r>
            <a:endParaRPr lang="fr-BE" dirty="0"/>
          </a:p>
        </p:txBody>
      </p:sp>
      <p:sp>
        <p:nvSpPr>
          <p:cNvPr id="3" name="Content Placeholder 2">
            <a:extLst>
              <a:ext uri="{FF2B5EF4-FFF2-40B4-BE49-F238E27FC236}">
                <a16:creationId xmlns:a16="http://schemas.microsoft.com/office/drawing/2014/main" id="{3101ABCE-70DA-B803-ABF7-7A9C8E34CBAE}"/>
              </a:ext>
            </a:extLst>
          </p:cNvPr>
          <p:cNvSpPr>
            <a:spLocks noGrp="1"/>
          </p:cNvSpPr>
          <p:nvPr>
            <p:ph idx="1"/>
          </p:nvPr>
        </p:nvSpPr>
        <p:spPr/>
        <p:txBody>
          <a:bodyPr/>
          <a:lstStyle/>
          <a:p>
            <a:endParaRPr lang="en-US" dirty="0"/>
          </a:p>
          <a:p>
            <a:pPr marL="457200" indent="-457200">
              <a:buFont typeface="+mj-lt"/>
              <a:buAutoNum type="arabicPeriod"/>
            </a:pPr>
            <a:r>
              <a:rPr lang="fr-BE" dirty="0"/>
              <a:t>25% of </a:t>
            </a:r>
            <a:r>
              <a:rPr lang="fr-BE" dirty="0" err="1"/>
              <a:t>users</a:t>
            </a:r>
            <a:r>
              <a:rPr lang="fr-BE" dirty="0"/>
              <a:t> </a:t>
            </a:r>
            <a:r>
              <a:rPr lang="fr-BE" dirty="0" err="1"/>
              <a:t>randomly</a:t>
            </a:r>
            <a:r>
              <a:rPr lang="fr-BE" dirty="0"/>
              <a:t> </a:t>
            </a:r>
            <a:r>
              <a:rPr lang="fr-BE" dirty="0" err="1"/>
              <a:t>selected</a:t>
            </a:r>
            <a:r>
              <a:rPr lang="fr-BE" dirty="0"/>
              <a:t> as cold </a:t>
            </a:r>
            <a:r>
              <a:rPr lang="fr-BE" dirty="0" err="1"/>
              <a:t>users</a:t>
            </a:r>
            <a:r>
              <a:rPr lang="fr-BE" dirty="0"/>
              <a:t> test set</a:t>
            </a:r>
          </a:p>
          <a:p>
            <a:pPr marL="457200" indent="-457200">
              <a:buFont typeface="+mj-lt"/>
              <a:buAutoNum type="arabicPeriod"/>
            </a:pPr>
            <a:r>
              <a:rPr lang="fr-BE" dirty="0"/>
              <a:t>The </a:t>
            </a:r>
            <a:r>
              <a:rPr lang="fr-BE" dirty="0" err="1"/>
              <a:t>most</a:t>
            </a:r>
            <a:r>
              <a:rPr lang="fr-BE" dirty="0"/>
              <a:t> informative items are </a:t>
            </a:r>
            <a:r>
              <a:rPr lang="fr-BE" dirty="0" err="1"/>
              <a:t>chosen</a:t>
            </a:r>
            <a:r>
              <a:rPr lang="fr-BE" dirty="0"/>
              <a:t> </a:t>
            </a:r>
            <a:r>
              <a:rPr lang="fr-BE" dirty="0" err="1"/>
              <a:t>using</a:t>
            </a:r>
            <a:r>
              <a:rPr lang="fr-BE" dirty="0"/>
              <a:t> the </a:t>
            </a:r>
            <a:r>
              <a:rPr lang="fr-BE" dirty="0" err="1"/>
              <a:t>eight</a:t>
            </a:r>
            <a:r>
              <a:rPr lang="fr-BE" dirty="0"/>
              <a:t> </a:t>
            </a:r>
            <a:r>
              <a:rPr lang="fr-BE" dirty="0" err="1"/>
              <a:t>different</a:t>
            </a:r>
            <a:r>
              <a:rPr lang="fr-BE" dirty="0"/>
              <a:t> </a:t>
            </a:r>
            <a:r>
              <a:rPr lang="fr-BE" dirty="0" err="1"/>
              <a:t>methods</a:t>
            </a:r>
            <a:endParaRPr lang="fr-BE" dirty="0"/>
          </a:p>
          <a:p>
            <a:pPr marL="457200" indent="-457200">
              <a:buFont typeface="+mj-lt"/>
              <a:buAutoNum type="arabicPeriod"/>
            </a:pPr>
            <a:r>
              <a:rPr lang="fr-BE" dirty="0"/>
              <a:t>Cold </a:t>
            </a:r>
            <a:r>
              <a:rPr lang="fr-BE" dirty="0" err="1"/>
              <a:t>users</a:t>
            </a:r>
            <a:r>
              <a:rPr lang="fr-BE" dirty="0"/>
              <a:t> are </a:t>
            </a:r>
            <a:r>
              <a:rPr lang="fr-BE" dirty="0" err="1"/>
              <a:t>shown</a:t>
            </a:r>
            <a:r>
              <a:rPr lang="fr-BE" dirty="0"/>
              <a:t> a </a:t>
            </a:r>
            <a:r>
              <a:rPr lang="fr-BE" dirty="0" err="1"/>
              <a:t>selection</a:t>
            </a:r>
            <a:r>
              <a:rPr lang="fr-BE" dirty="0"/>
              <a:t> of 10, 25, 50, and 100 items</a:t>
            </a:r>
          </a:p>
          <a:p>
            <a:pPr marL="457200" indent="-457200">
              <a:buFont typeface="+mj-lt"/>
              <a:buAutoNum type="arabicPeriod"/>
            </a:pPr>
            <a:r>
              <a:rPr lang="fr-BE" dirty="0" err="1"/>
              <a:t>Predict</a:t>
            </a:r>
            <a:r>
              <a:rPr lang="fr-BE" dirty="0"/>
              <a:t> user </a:t>
            </a:r>
            <a:r>
              <a:rPr lang="fr-BE" dirty="0" err="1"/>
              <a:t>preferences</a:t>
            </a:r>
            <a:endParaRPr lang="fr-BE" dirty="0"/>
          </a:p>
          <a:p>
            <a:pPr marL="457200" indent="-457200">
              <a:buFont typeface="+mj-lt"/>
              <a:buAutoNum type="arabicPeriod"/>
            </a:pPr>
            <a:r>
              <a:rPr lang="fr-BE" dirty="0"/>
              <a:t>RMSE for </a:t>
            </a:r>
            <a:r>
              <a:rPr lang="fr-BE" dirty="0" err="1"/>
              <a:t>each</a:t>
            </a:r>
            <a:r>
              <a:rPr lang="fr-BE" dirty="0"/>
              <a:t> combination of </a:t>
            </a:r>
            <a:r>
              <a:rPr lang="fr-BE" dirty="0" err="1"/>
              <a:t>method</a:t>
            </a:r>
            <a:r>
              <a:rPr lang="fr-BE" dirty="0"/>
              <a:t> and </a:t>
            </a:r>
            <a:r>
              <a:rPr lang="fr-BE" dirty="0" err="1"/>
              <a:t>selection</a:t>
            </a:r>
            <a:r>
              <a:rPr lang="fr-BE" dirty="0"/>
              <a:t> size </a:t>
            </a:r>
            <a:r>
              <a:rPr lang="fr-BE" dirty="0" err="1"/>
              <a:t>is</a:t>
            </a:r>
            <a:r>
              <a:rPr lang="fr-BE" dirty="0"/>
              <a:t> </a:t>
            </a:r>
            <a:r>
              <a:rPr lang="fr-BE" dirty="0" err="1"/>
              <a:t>calculated</a:t>
            </a:r>
            <a:endParaRPr lang="fr-BE" dirty="0"/>
          </a:p>
          <a:p>
            <a:pPr marL="457200" indent="-457200">
              <a:buFont typeface="+mj-lt"/>
              <a:buAutoNum type="arabicPeriod"/>
            </a:pPr>
            <a:endParaRPr lang="fr-BE" dirty="0"/>
          </a:p>
        </p:txBody>
      </p:sp>
      <p:sp>
        <p:nvSpPr>
          <p:cNvPr id="4" name="TextBox 3">
            <a:extLst>
              <a:ext uri="{FF2B5EF4-FFF2-40B4-BE49-F238E27FC236}">
                <a16:creationId xmlns:a16="http://schemas.microsoft.com/office/drawing/2014/main" id="{DD4E1388-5603-E85E-BBEE-B9AF3F2AD88B}"/>
              </a:ext>
            </a:extLst>
          </p:cNvPr>
          <p:cNvSpPr txBox="1"/>
          <p:nvPr/>
        </p:nvSpPr>
        <p:spPr>
          <a:xfrm>
            <a:off x="88900" y="5685080"/>
            <a:ext cx="9575962" cy="584775"/>
          </a:xfrm>
          <a:prstGeom prst="rect">
            <a:avLst/>
          </a:prstGeom>
          <a:noFill/>
        </p:spPr>
        <p:txBody>
          <a:bodyPr wrap="square" rtlCol="0">
            <a:spAutoFit/>
          </a:bodyPr>
          <a:lstStyle/>
          <a:p>
            <a:pPr algn="l"/>
            <a:r>
              <a:rPr lang="en-US" sz="1600" b="0" i="0" u="none" strike="noStrike" baseline="0" dirty="0">
                <a:latin typeface="+mj-lt"/>
              </a:rPr>
              <a:t>Based on: T. </a:t>
            </a:r>
            <a:r>
              <a:rPr lang="en-US" sz="1600" b="0" i="0" u="none" strike="noStrike" baseline="0" dirty="0" err="1">
                <a:latin typeface="+mj-lt"/>
              </a:rPr>
              <a:t>Geurts</a:t>
            </a:r>
            <a:r>
              <a:rPr lang="en-US" sz="1600" b="0" i="0" u="none" strike="noStrike" baseline="0" dirty="0">
                <a:latin typeface="+mj-lt"/>
              </a:rPr>
              <a:t> and F. </a:t>
            </a:r>
            <a:r>
              <a:rPr lang="en-US" sz="1600" b="0" i="0" u="none" strike="noStrike" baseline="0" dirty="0" err="1">
                <a:latin typeface="+mj-lt"/>
              </a:rPr>
              <a:t>Frasincar</a:t>
            </a:r>
            <a:r>
              <a:rPr lang="en-US" sz="1600" b="0" i="0" u="none" strike="noStrike" baseline="0" dirty="0">
                <a:latin typeface="+mj-lt"/>
              </a:rPr>
              <a:t>, “Addressing the cold user problem for model-based recommender systems,” in Proceedings of the International Conference on Web Intelligence (WI-2017), ACM, 2017, pp. 745–752.</a:t>
            </a:r>
            <a:endParaRPr lang="fr-BE" sz="1600" dirty="0">
              <a:latin typeface="+mj-lt"/>
            </a:endParaRPr>
          </a:p>
        </p:txBody>
      </p:sp>
    </p:spTree>
    <p:extLst>
      <p:ext uri="{BB962C8B-B14F-4D97-AF65-F5344CB8AC3E}">
        <p14:creationId xmlns:p14="http://schemas.microsoft.com/office/powerpoint/2010/main" val="62710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F849D-63DE-249E-1907-28135D6A53C7}"/>
              </a:ext>
            </a:extLst>
          </p:cNvPr>
          <p:cNvSpPr>
            <a:spLocks noGrp="1"/>
          </p:cNvSpPr>
          <p:nvPr>
            <p:ph type="title"/>
          </p:nvPr>
        </p:nvSpPr>
        <p:spPr>
          <a:xfrm>
            <a:off x="1097280" y="286603"/>
            <a:ext cx="10058400" cy="1450757"/>
          </a:xfrm>
        </p:spPr>
        <p:txBody>
          <a:bodyPr/>
          <a:lstStyle/>
          <a:p>
            <a:r>
              <a:rPr lang="en-US" dirty="0"/>
              <a:t>Problem Statement</a:t>
            </a:r>
            <a:endParaRPr lang="fr-BE" dirty="0"/>
          </a:p>
        </p:txBody>
      </p:sp>
      <p:sp>
        <p:nvSpPr>
          <p:cNvPr id="3" name="Content Placeholder 2">
            <a:extLst>
              <a:ext uri="{FF2B5EF4-FFF2-40B4-BE49-F238E27FC236}">
                <a16:creationId xmlns:a16="http://schemas.microsoft.com/office/drawing/2014/main" id="{47FEEB9F-E889-25D0-8520-982A3FE9AED3}"/>
              </a:ext>
            </a:extLst>
          </p:cNvPr>
          <p:cNvSpPr>
            <a:spLocks noGrp="1"/>
          </p:cNvSpPr>
          <p:nvPr>
            <p:ph idx="1"/>
          </p:nvPr>
        </p:nvSpPr>
        <p:spPr/>
        <p:txBody>
          <a:bodyPr/>
          <a:lstStyle/>
          <a:p>
            <a:pPr>
              <a:buFont typeface="Wingdings" panose="05000000000000000000" pitchFamily="2" charset="2"/>
              <a:buChar char="Ø"/>
            </a:pPr>
            <a:endParaRPr lang="en-US" dirty="0"/>
          </a:p>
          <a:p>
            <a:pPr>
              <a:buFont typeface="Wingdings" panose="05000000000000000000" pitchFamily="2" charset="2"/>
              <a:buChar char="Ø"/>
            </a:pPr>
            <a:r>
              <a:rPr lang="en-US" dirty="0"/>
              <a:t>Information overload</a:t>
            </a:r>
          </a:p>
          <a:p>
            <a:pPr>
              <a:buFont typeface="Wingdings" panose="05000000000000000000" pitchFamily="2" charset="2"/>
              <a:buChar char="Ø"/>
            </a:pPr>
            <a:r>
              <a:rPr lang="en-US" dirty="0"/>
              <a:t>Recommender systems</a:t>
            </a:r>
          </a:p>
          <a:p>
            <a:pPr>
              <a:buFont typeface="Wingdings" panose="05000000000000000000" pitchFamily="2" charset="2"/>
              <a:buChar char="Ø"/>
            </a:pPr>
            <a:r>
              <a:rPr lang="en-US" dirty="0"/>
              <a:t>The cold-start problem</a:t>
            </a:r>
          </a:p>
          <a:p>
            <a:pPr>
              <a:buFont typeface="Wingdings" panose="05000000000000000000" pitchFamily="2" charset="2"/>
              <a:buChar char="Ø"/>
            </a:pPr>
            <a:endParaRPr lang="en-US" dirty="0"/>
          </a:p>
          <a:p>
            <a:pPr>
              <a:buFont typeface="Wingdings" panose="05000000000000000000" pitchFamily="2" charset="2"/>
              <a:buChar char="Ø"/>
            </a:pPr>
            <a:r>
              <a:rPr lang="en-US" dirty="0"/>
              <a:t>First test of strategies proposed</a:t>
            </a:r>
          </a:p>
          <a:p>
            <a:pPr>
              <a:buFont typeface="Wingdings" panose="05000000000000000000" pitchFamily="2" charset="2"/>
              <a:buChar char="Ø"/>
            </a:pPr>
            <a:r>
              <a:rPr lang="en-US" dirty="0"/>
              <a:t>Original variants of strategies introduced</a:t>
            </a:r>
            <a:endParaRPr lang="fr-BE" dirty="0"/>
          </a:p>
        </p:txBody>
      </p:sp>
    </p:spTree>
    <p:extLst>
      <p:ext uri="{BB962C8B-B14F-4D97-AF65-F5344CB8AC3E}">
        <p14:creationId xmlns:p14="http://schemas.microsoft.com/office/powerpoint/2010/main" val="18453677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658EC-09B0-8CD0-3E53-CC2EB0EBD1F0}"/>
              </a:ext>
            </a:extLst>
          </p:cNvPr>
          <p:cNvSpPr>
            <a:spLocks noGrp="1"/>
          </p:cNvSpPr>
          <p:nvPr>
            <p:ph type="title"/>
          </p:nvPr>
        </p:nvSpPr>
        <p:spPr>
          <a:xfrm>
            <a:off x="1097280" y="286603"/>
            <a:ext cx="10058400" cy="1450757"/>
          </a:xfrm>
        </p:spPr>
        <p:txBody>
          <a:bodyPr/>
          <a:lstStyle/>
          <a:p>
            <a:r>
              <a:rPr lang="en-US" dirty="0"/>
              <a:t>Evaluation</a:t>
            </a:r>
            <a:endParaRPr lang="fr-BE" dirty="0"/>
          </a:p>
        </p:txBody>
      </p:sp>
      <p:sp>
        <p:nvSpPr>
          <p:cNvPr id="3" name="Content Placeholder 2">
            <a:extLst>
              <a:ext uri="{FF2B5EF4-FFF2-40B4-BE49-F238E27FC236}">
                <a16:creationId xmlns:a16="http://schemas.microsoft.com/office/drawing/2014/main" id="{10A03430-FBCE-E417-75FA-7364BD4A34A8}"/>
              </a:ext>
            </a:extLst>
          </p:cNvPr>
          <p:cNvSpPr>
            <a:spLocks noGrp="1"/>
          </p:cNvSpPr>
          <p:nvPr>
            <p:ph idx="1"/>
          </p:nvPr>
        </p:nvSpPr>
        <p:spPr/>
        <p:txBody>
          <a:bodyPr/>
          <a:lstStyle/>
          <a:p>
            <a:endParaRPr lang="fr-BE" dirty="0"/>
          </a:p>
        </p:txBody>
      </p:sp>
      <p:pic>
        <p:nvPicPr>
          <p:cNvPr id="5" name="Picture 4">
            <a:extLst>
              <a:ext uri="{FF2B5EF4-FFF2-40B4-BE49-F238E27FC236}">
                <a16:creationId xmlns:a16="http://schemas.microsoft.com/office/drawing/2014/main" id="{BF3BE2FD-20F9-27F8-4E44-17ABBFD777F8}"/>
              </a:ext>
            </a:extLst>
          </p:cNvPr>
          <p:cNvPicPr>
            <a:picLocks noChangeAspect="1"/>
          </p:cNvPicPr>
          <p:nvPr/>
        </p:nvPicPr>
        <p:blipFill>
          <a:blip r:embed="rId3"/>
          <a:stretch>
            <a:fillRect/>
          </a:stretch>
        </p:blipFill>
        <p:spPr>
          <a:xfrm>
            <a:off x="2161457" y="1845734"/>
            <a:ext cx="7930045" cy="3869479"/>
          </a:xfrm>
          <a:prstGeom prst="rect">
            <a:avLst/>
          </a:prstGeom>
        </p:spPr>
      </p:pic>
      <p:cxnSp>
        <p:nvCxnSpPr>
          <p:cNvPr id="7" name="Straight Connector 6">
            <a:extLst>
              <a:ext uri="{FF2B5EF4-FFF2-40B4-BE49-F238E27FC236}">
                <a16:creationId xmlns:a16="http://schemas.microsoft.com/office/drawing/2014/main" id="{E60A9D26-2817-D401-2A21-728B865F5B2C}"/>
              </a:ext>
            </a:extLst>
          </p:cNvPr>
          <p:cNvCxnSpPr/>
          <p:nvPr/>
        </p:nvCxnSpPr>
        <p:spPr>
          <a:xfrm>
            <a:off x="9875582" y="2908300"/>
            <a:ext cx="0" cy="949114"/>
          </a:xfrm>
          <a:prstGeom prst="line">
            <a:avLst/>
          </a:prstGeom>
          <a:ln w="19050"/>
        </p:spPr>
        <p:style>
          <a:lnRef idx="1">
            <a:schemeClr val="dk1"/>
          </a:lnRef>
          <a:fillRef idx="0">
            <a:schemeClr val="dk1"/>
          </a:fillRef>
          <a:effectRef idx="0">
            <a:schemeClr val="dk1"/>
          </a:effectRef>
          <a:fontRef idx="minor">
            <a:schemeClr val="tx1"/>
          </a:fontRef>
        </p:style>
      </p:cxnSp>
      <p:sp>
        <p:nvSpPr>
          <p:cNvPr id="8" name="Rectangle 7">
            <a:extLst>
              <a:ext uri="{FF2B5EF4-FFF2-40B4-BE49-F238E27FC236}">
                <a16:creationId xmlns:a16="http://schemas.microsoft.com/office/drawing/2014/main" id="{60CB28FB-32C7-C399-53CE-D31B4DF0EF54}"/>
              </a:ext>
            </a:extLst>
          </p:cNvPr>
          <p:cNvSpPr/>
          <p:nvPr/>
        </p:nvSpPr>
        <p:spPr>
          <a:xfrm>
            <a:off x="2372360" y="4642743"/>
            <a:ext cx="7508238" cy="292100"/>
          </a:xfrm>
          <a:prstGeom prst="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153646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658EC-09B0-8CD0-3E53-CC2EB0EBD1F0}"/>
              </a:ext>
            </a:extLst>
          </p:cNvPr>
          <p:cNvSpPr>
            <a:spLocks noGrp="1"/>
          </p:cNvSpPr>
          <p:nvPr>
            <p:ph type="title"/>
          </p:nvPr>
        </p:nvSpPr>
        <p:spPr>
          <a:xfrm>
            <a:off x="1097280" y="286603"/>
            <a:ext cx="10058400" cy="1450757"/>
          </a:xfrm>
        </p:spPr>
        <p:txBody>
          <a:bodyPr/>
          <a:lstStyle/>
          <a:p>
            <a:r>
              <a:rPr lang="en-US" dirty="0"/>
              <a:t>Evaluation</a:t>
            </a:r>
            <a:endParaRPr lang="fr-BE" dirty="0"/>
          </a:p>
        </p:txBody>
      </p:sp>
      <p:sp>
        <p:nvSpPr>
          <p:cNvPr id="3" name="Content Placeholder 2">
            <a:extLst>
              <a:ext uri="{FF2B5EF4-FFF2-40B4-BE49-F238E27FC236}">
                <a16:creationId xmlns:a16="http://schemas.microsoft.com/office/drawing/2014/main" id="{10A03430-FBCE-E417-75FA-7364BD4A34A8}"/>
              </a:ext>
            </a:extLst>
          </p:cNvPr>
          <p:cNvSpPr>
            <a:spLocks noGrp="1"/>
          </p:cNvSpPr>
          <p:nvPr>
            <p:ph idx="1"/>
          </p:nvPr>
        </p:nvSpPr>
        <p:spPr/>
        <p:txBody>
          <a:bodyPr/>
          <a:lstStyle/>
          <a:p>
            <a:endParaRPr lang="fr-BE" dirty="0"/>
          </a:p>
        </p:txBody>
      </p:sp>
      <p:pic>
        <p:nvPicPr>
          <p:cNvPr id="6" name="Picture 5">
            <a:extLst>
              <a:ext uri="{FF2B5EF4-FFF2-40B4-BE49-F238E27FC236}">
                <a16:creationId xmlns:a16="http://schemas.microsoft.com/office/drawing/2014/main" id="{1003136F-AB47-DF76-C299-33A35C2468C0}"/>
              </a:ext>
            </a:extLst>
          </p:cNvPr>
          <p:cNvPicPr>
            <a:picLocks noChangeAspect="1"/>
          </p:cNvPicPr>
          <p:nvPr/>
        </p:nvPicPr>
        <p:blipFill>
          <a:blip r:embed="rId3"/>
          <a:stretch>
            <a:fillRect/>
          </a:stretch>
        </p:blipFill>
        <p:spPr>
          <a:xfrm>
            <a:off x="2806335" y="1737360"/>
            <a:ext cx="6579330" cy="4524544"/>
          </a:xfrm>
          <a:prstGeom prst="rect">
            <a:avLst/>
          </a:prstGeom>
        </p:spPr>
      </p:pic>
    </p:spTree>
    <p:extLst>
      <p:ext uri="{BB962C8B-B14F-4D97-AF65-F5344CB8AC3E}">
        <p14:creationId xmlns:p14="http://schemas.microsoft.com/office/powerpoint/2010/main" val="22932992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40576-0A6E-35B3-DFD9-0BCF617882E9}"/>
              </a:ext>
            </a:extLst>
          </p:cNvPr>
          <p:cNvSpPr>
            <a:spLocks noGrp="1"/>
          </p:cNvSpPr>
          <p:nvPr>
            <p:ph type="title"/>
          </p:nvPr>
        </p:nvSpPr>
        <p:spPr>
          <a:xfrm>
            <a:off x="1097280" y="286603"/>
            <a:ext cx="10058400" cy="1450757"/>
          </a:xfrm>
        </p:spPr>
        <p:txBody>
          <a:bodyPr/>
          <a:lstStyle/>
          <a:p>
            <a:r>
              <a:rPr lang="en-US" dirty="0"/>
              <a:t>Conclusion</a:t>
            </a:r>
            <a:endParaRPr lang="fr-BE" dirty="0"/>
          </a:p>
        </p:txBody>
      </p:sp>
      <p:sp>
        <p:nvSpPr>
          <p:cNvPr id="3" name="Content Placeholder 2">
            <a:extLst>
              <a:ext uri="{FF2B5EF4-FFF2-40B4-BE49-F238E27FC236}">
                <a16:creationId xmlns:a16="http://schemas.microsoft.com/office/drawing/2014/main" id="{12400B8F-9583-9611-DA27-C8475E034056}"/>
              </a:ext>
            </a:extLst>
          </p:cNvPr>
          <p:cNvSpPr>
            <a:spLocks noGrp="1"/>
          </p:cNvSpPr>
          <p:nvPr>
            <p:ph idx="1"/>
          </p:nvPr>
        </p:nvSpPr>
        <p:spPr/>
        <p:txBody>
          <a:bodyPr/>
          <a:lstStyle/>
          <a:p>
            <a:pPr marL="0" indent="0">
              <a:buNone/>
            </a:pPr>
            <a:endParaRPr lang="en-US" dirty="0"/>
          </a:p>
          <a:p>
            <a:pPr>
              <a:buFont typeface="Wingdings" panose="05000000000000000000" pitchFamily="2" charset="2"/>
              <a:buChar char="Ø"/>
            </a:pPr>
            <a:r>
              <a:rPr lang="en-US" dirty="0"/>
              <a:t>…</a:t>
            </a:r>
          </a:p>
          <a:p>
            <a:pPr>
              <a:buFont typeface="Wingdings" panose="05000000000000000000" pitchFamily="2" charset="2"/>
              <a:buChar char="Ø"/>
            </a:pPr>
            <a:r>
              <a:rPr lang="en-US" dirty="0"/>
              <a:t>…</a:t>
            </a:r>
          </a:p>
          <a:p>
            <a:pPr marL="0" indent="0">
              <a:buNone/>
            </a:pPr>
            <a:endParaRPr lang="en-US" dirty="0"/>
          </a:p>
          <a:p>
            <a:pPr marL="0" indent="0">
              <a:buNone/>
            </a:pPr>
            <a:r>
              <a:rPr lang="en-US" dirty="0"/>
              <a:t>Suggestions:</a:t>
            </a:r>
          </a:p>
          <a:p>
            <a:pPr>
              <a:buFont typeface="Wingdings" panose="05000000000000000000" pitchFamily="2" charset="2"/>
              <a:buChar char="Ø"/>
            </a:pPr>
            <a:r>
              <a:rPr lang="en-US" dirty="0"/>
              <a:t>Evaluate ‘feedback’ after each item is shown</a:t>
            </a:r>
          </a:p>
          <a:p>
            <a:pPr>
              <a:buFont typeface="Wingdings" panose="05000000000000000000" pitchFamily="2" charset="2"/>
              <a:buChar char="Ø"/>
            </a:pPr>
            <a:r>
              <a:rPr lang="en-US" dirty="0"/>
              <a:t>Test (weighted) combination of Y-change and Error-change</a:t>
            </a:r>
          </a:p>
          <a:p>
            <a:pPr>
              <a:buFont typeface="Wingdings" panose="05000000000000000000" pitchFamily="2" charset="2"/>
              <a:buChar char="Ø"/>
            </a:pPr>
            <a:r>
              <a:rPr lang="en-US" dirty="0"/>
              <a:t>Incorporate probability of evaluations in variants</a:t>
            </a:r>
          </a:p>
          <a:p>
            <a:endParaRPr lang="fr-BE" dirty="0"/>
          </a:p>
        </p:txBody>
      </p:sp>
    </p:spTree>
    <p:extLst>
      <p:ext uri="{BB962C8B-B14F-4D97-AF65-F5344CB8AC3E}">
        <p14:creationId xmlns:p14="http://schemas.microsoft.com/office/powerpoint/2010/main" val="3915468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1203B-3B24-BEEC-7F9F-904046C0E1BA}"/>
              </a:ext>
            </a:extLst>
          </p:cNvPr>
          <p:cNvSpPr>
            <a:spLocks noGrp="1"/>
          </p:cNvSpPr>
          <p:nvPr>
            <p:ph type="title"/>
          </p:nvPr>
        </p:nvSpPr>
        <p:spPr>
          <a:xfrm>
            <a:off x="1097280" y="286603"/>
            <a:ext cx="10058400" cy="1450757"/>
          </a:xfrm>
        </p:spPr>
        <p:txBody>
          <a:bodyPr/>
          <a:lstStyle/>
          <a:p>
            <a:r>
              <a:rPr lang="en-US" dirty="0"/>
              <a:t>Methodology</a:t>
            </a:r>
            <a:endParaRPr lang="fr-BE" dirty="0"/>
          </a:p>
        </p:txBody>
      </p:sp>
      <p:sp>
        <p:nvSpPr>
          <p:cNvPr id="3" name="Content Placeholder 2">
            <a:extLst>
              <a:ext uri="{FF2B5EF4-FFF2-40B4-BE49-F238E27FC236}">
                <a16:creationId xmlns:a16="http://schemas.microsoft.com/office/drawing/2014/main" id="{ABF9C653-904C-24A8-783D-623E72125DEA}"/>
              </a:ext>
            </a:extLst>
          </p:cNvPr>
          <p:cNvSpPr>
            <a:spLocks noGrp="1"/>
          </p:cNvSpPr>
          <p:nvPr>
            <p:ph idx="1"/>
          </p:nvPr>
        </p:nvSpPr>
        <p:spPr/>
        <p:txBody>
          <a:bodyPr/>
          <a:lstStyle/>
          <a:p>
            <a:pPr>
              <a:buFont typeface="Wingdings" panose="05000000000000000000" pitchFamily="2" charset="2"/>
              <a:buChar char="Ø"/>
            </a:pPr>
            <a:endParaRPr lang="en-US" dirty="0"/>
          </a:p>
          <a:p>
            <a:pPr>
              <a:buFont typeface="Wingdings" panose="05000000000000000000" pitchFamily="2" charset="2"/>
              <a:buChar char="Ø"/>
            </a:pPr>
            <a:r>
              <a:rPr lang="en-US" dirty="0"/>
              <a:t>Active-learning strategies</a:t>
            </a:r>
          </a:p>
          <a:p>
            <a:pPr>
              <a:buFont typeface="Wingdings" panose="05000000000000000000" pitchFamily="2" charset="2"/>
              <a:buChar char="Ø"/>
            </a:pPr>
            <a:r>
              <a:rPr lang="en-US" dirty="0"/>
              <a:t>Error-based learning methods</a:t>
            </a:r>
          </a:p>
          <a:p>
            <a:pPr>
              <a:buFont typeface="Wingdings" panose="05000000000000000000" pitchFamily="2" charset="2"/>
              <a:buChar char="Ø"/>
            </a:pPr>
            <a:r>
              <a:rPr lang="en-US" dirty="0"/>
              <a:t>Instance-based learning methods</a:t>
            </a:r>
          </a:p>
          <a:p>
            <a:pPr>
              <a:buFont typeface="Wingdings" panose="05000000000000000000" pitchFamily="2" charset="2"/>
              <a:buChar char="Ø"/>
            </a:pPr>
            <a:endParaRPr lang="fr-BE" dirty="0"/>
          </a:p>
        </p:txBody>
      </p:sp>
    </p:spTree>
    <p:extLst>
      <p:ext uri="{BB962C8B-B14F-4D97-AF65-F5344CB8AC3E}">
        <p14:creationId xmlns:p14="http://schemas.microsoft.com/office/powerpoint/2010/main" val="1505420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4D365-902C-2211-E5D8-E1854A6900BD}"/>
              </a:ext>
            </a:extLst>
          </p:cNvPr>
          <p:cNvSpPr>
            <a:spLocks noGrp="1"/>
          </p:cNvSpPr>
          <p:nvPr>
            <p:ph type="title"/>
          </p:nvPr>
        </p:nvSpPr>
        <p:spPr>
          <a:xfrm>
            <a:off x="1097280" y="286603"/>
            <a:ext cx="10058400" cy="1450757"/>
          </a:xfrm>
        </p:spPr>
        <p:txBody>
          <a:bodyPr/>
          <a:lstStyle/>
          <a:p>
            <a:r>
              <a:rPr lang="en-US" dirty="0"/>
              <a:t>Y-Change Strategy</a:t>
            </a:r>
            <a:endParaRPr lang="fr-B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EAA6E85-CA87-82CA-14EE-EA80FF154C73}"/>
                  </a:ext>
                </a:extLst>
              </p:cNvPr>
              <p:cNvSpPr>
                <a:spLocks noGrp="1"/>
              </p:cNvSpPr>
              <p:nvPr>
                <p:ph idx="1"/>
              </p:nvPr>
            </p:nvSpPr>
            <p:spPr/>
            <p:txBody>
              <a:bodyPr>
                <a:normAutofit/>
              </a:bodyPr>
              <a:lstStyle/>
              <a:p>
                <a:pPr marL="0" indent="0">
                  <a:buNone/>
                </a:pPr>
                <a:endParaRPr lang="en-US" dirty="0"/>
              </a:p>
              <a:p>
                <a:pPr marL="0" indent="0">
                  <a:buNone/>
                </a:pPr>
                <a:r>
                  <a:rPr lang="en-US" dirty="0"/>
                  <a:t>Assumption: if changes in output estimates lead, on average, to an increase in accuracy, an item that changes many output estimates is considered useful</a:t>
                </a:r>
              </a:p>
              <a:p>
                <a:pPr marL="0" indent="0">
                  <a:buNone/>
                </a:pPr>
                <a:endParaRPr lang="en-US" dirty="0"/>
              </a:p>
              <a:p>
                <a:pPr marL="0" indent="0">
                  <a:buNone/>
                </a:pPr>
                <a:r>
                  <a:rPr lang="en-US" dirty="0"/>
                  <a:t>How much would the estimates change if a cold user rated candidate item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𝑖</m:t>
                        </m:r>
                      </m:e>
                      <m:sub>
                        <m:r>
                          <a:rPr lang="en-US" b="0" i="1" smtClean="0">
                            <a:latin typeface="Cambria Math" panose="02040503050406030204" pitchFamily="18" charset="0"/>
                          </a:rPr>
                          <m:t>𝑥</m:t>
                        </m:r>
                      </m:sub>
                    </m:sSub>
                  </m:oMath>
                </a14:m>
                <a:r>
                  <a:rPr lang="en-US" dirty="0"/>
                  <a:t> with rating </a:t>
                </a:r>
                <a14:m>
                  <m:oMath xmlns:m="http://schemas.openxmlformats.org/officeDocument/2006/math">
                    <m:r>
                      <a:rPr lang="en-US" b="0" i="1" smtClean="0">
                        <a:latin typeface="Cambria Math" panose="02040503050406030204" pitchFamily="18" charset="0"/>
                      </a:rPr>
                      <m:t>𝑦</m:t>
                    </m:r>
                  </m:oMath>
                </a14:m>
                <a:r>
                  <a:rPr lang="en-US" dirty="0"/>
                  <a:t>?</a:t>
                </a:r>
              </a:p>
            </p:txBody>
          </p:sp>
        </mc:Choice>
        <mc:Fallback xmlns="">
          <p:sp>
            <p:nvSpPr>
              <p:cNvPr id="3" name="Content Placeholder 2">
                <a:extLst>
                  <a:ext uri="{FF2B5EF4-FFF2-40B4-BE49-F238E27FC236}">
                    <a16:creationId xmlns:a16="http://schemas.microsoft.com/office/drawing/2014/main" id="{CEAA6E85-CA87-82CA-14EE-EA80FF154C73}"/>
                  </a:ext>
                </a:extLst>
              </p:cNvPr>
              <p:cNvSpPr>
                <a:spLocks noGrp="1" noRot="1" noChangeAspect="1" noMove="1" noResize="1" noEditPoints="1" noAdjustHandles="1" noChangeArrowheads="1" noChangeShapeType="1" noTextEdit="1"/>
              </p:cNvSpPr>
              <p:nvPr>
                <p:ph idx="1"/>
              </p:nvPr>
            </p:nvSpPr>
            <p:spPr>
              <a:blipFill>
                <a:blip r:embed="rId3"/>
                <a:stretch>
                  <a:fillRect l="-1515" r="-182"/>
                </a:stretch>
              </a:blipFill>
            </p:spPr>
            <p:txBody>
              <a:bodyPr/>
              <a:lstStyle/>
              <a:p>
                <a:r>
                  <a:rPr lang="fr-BE">
                    <a:noFill/>
                  </a:rPr>
                  <a:t> </a:t>
                </a:r>
              </a:p>
            </p:txBody>
          </p:sp>
        </mc:Fallback>
      </mc:AlternateContent>
      <p:sp>
        <p:nvSpPr>
          <p:cNvPr id="6" name="TextBox 5">
            <a:extLst>
              <a:ext uri="{FF2B5EF4-FFF2-40B4-BE49-F238E27FC236}">
                <a16:creationId xmlns:a16="http://schemas.microsoft.com/office/drawing/2014/main" id="{0DE7222F-BF5A-B920-35F1-BEDCD215AD43}"/>
              </a:ext>
            </a:extLst>
          </p:cNvPr>
          <p:cNvSpPr txBox="1"/>
          <p:nvPr/>
        </p:nvSpPr>
        <p:spPr>
          <a:xfrm>
            <a:off x="88900" y="5685080"/>
            <a:ext cx="7861300" cy="584775"/>
          </a:xfrm>
          <a:prstGeom prst="rect">
            <a:avLst/>
          </a:prstGeom>
          <a:noFill/>
        </p:spPr>
        <p:txBody>
          <a:bodyPr wrap="square" rtlCol="0">
            <a:spAutoFit/>
          </a:bodyPr>
          <a:lstStyle/>
          <a:p>
            <a:pPr algn="l"/>
            <a:r>
              <a:rPr lang="en-US" sz="1600" b="0" i="0" u="none" strike="noStrike" baseline="0" dirty="0">
                <a:latin typeface="+mj-lt"/>
              </a:rPr>
              <a:t>Proposed in: N. Rubens, R. Tomioka, and M. Sugiyama, “Output divergence criterion for active learning in collaborative settings,” IPSJ Online Transactions, </a:t>
            </a:r>
            <a:r>
              <a:rPr lang="nl-NL" sz="1600" b="0" i="0" u="none" strike="noStrike" baseline="0" dirty="0">
                <a:latin typeface="+mj-lt"/>
              </a:rPr>
              <a:t>vol. 2, 2009, pp. 240–249.</a:t>
            </a:r>
            <a:endParaRPr lang="fr-BE" sz="1600" dirty="0">
              <a:latin typeface="+mj-lt"/>
            </a:endParaRPr>
          </a:p>
        </p:txBody>
      </p:sp>
    </p:spTree>
    <p:extLst>
      <p:ext uri="{BB962C8B-B14F-4D97-AF65-F5344CB8AC3E}">
        <p14:creationId xmlns:p14="http://schemas.microsoft.com/office/powerpoint/2010/main" val="4052294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4D365-902C-2211-E5D8-E1854A6900BD}"/>
              </a:ext>
            </a:extLst>
          </p:cNvPr>
          <p:cNvSpPr>
            <a:spLocks noGrp="1"/>
          </p:cNvSpPr>
          <p:nvPr>
            <p:ph type="title"/>
          </p:nvPr>
        </p:nvSpPr>
        <p:spPr>
          <a:xfrm>
            <a:off x="1097280" y="286603"/>
            <a:ext cx="10058400" cy="1450757"/>
          </a:xfrm>
        </p:spPr>
        <p:txBody>
          <a:bodyPr/>
          <a:lstStyle/>
          <a:p>
            <a:r>
              <a:rPr lang="en-US" dirty="0"/>
              <a:t>Y-Change Strategy</a:t>
            </a:r>
            <a:endParaRPr lang="fr-BE" dirty="0"/>
          </a:p>
        </p:txBody>
      </p:sp>
      <p:sp>
        <p:nvSpPr>
          <p:cNvPr id="3" name="Content Placeholder 2">
            <a:extLst>
              <a:ext uri="{FF2B5EF4-FFF2-40B4-BE49-F238E27FC236}">
                <a16:creationId xmlns:a16="http://schemas.microsoft.com/office/drawing/2014/main" id="{CEAA6E85-CA87-82CA-14EE-EA80FF154C73}"/>
              </a:ext>
            </a:extLst>
          </p:cNvPr>
          <p:cNvSpPr>
            <a:spLocks noGrp="1"/>
          </p:cNvSpPr>
          <p:nvPr>
            <p:ph idx="1"/>
          </p:nvPr>
        </p:nvSpPr>
        <p:spPr/>
        <p:txBody>
          <a:bodyPr>
            <a:normAutofit/>
          </a:bodyPr>
          <a:lstStyle/>
          <a:p>
            <a:pPr marL="0" indent="0">
              <a:buNone/>
            </a:pPr>
            <a:endParaRPr lang="en-US" dirty="0"/>
          </a:p>
          <a:p>
            <a:pPr marL="0" indent="0">
              <a:buNone/>
            </a:pPr>
            <a:r>
              <a:rPr lang="en-US" dirty="0"/>
              <a:t>How much would my estimation of your overall preferences changes if I knew this about you?</a:t>
            </a:r>
          </a:p>
          <a:p>
            <a:pPr marL="0" indent="0">
              <a:buNone/>
            </a:pPr>
            <a:endParaRPr lang="en-US" dirty="0"/>
          </a:p>
        </p:txBody>
      </p:sp>
      <p:pic>
        <p:nvPicPr>
          <p:cNvPr id="5" name="Picture 4" descr="A cartoon character with a black mask&#10;&#10;Description automatically generated">
            <a:extLst>
              <a:ext uri="{FF2B5EF4-FFF2-40B4-BE49-F238E27FC236}">
                <a16:creationId xmlns:a16="http://schemas.microsoft.com/office/drawing/2014/main" id="{34EA1BDF-CC90-BB58-D281-DE47AA8571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750" y="2791250"/>
            <a:ext cx="1744980" cy="2617470"/>
          </a:xfrm>
          <a:prstGeom prst="rect">
            <a:avLst/>
          </a:prstGeom>
        </p:spPr>
      </p:pic>
      <p:pic>
        <p:nvPicPr>
          <p:cNvPr id="9" name="Graphic 8" descr="Angel face with solid fill with solid fill">
            <a:extLst>
              <a:ext uri="{FF2B5EF4-FFF2-40B4-BE49-F238E27FC236}">
                <a16:creationId xmlns:a16="http://schemas.microsoft.com/office/drawing/2014/main" id="{38DC418D-DF7C-451B-81F0-B17B3850A01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447800" y="5456841"/>
            <a:ext cx="914400" cy="914400"/>
          </a:xfrm>
          <a:prstGeom prst="rect">
            <a:avLst/>
          </a:prstGeom>
        </p:spPr>
      </p:pic>
      <p:pic>
        <p:nvPicPr>
          <p:cNvPr id="10" name="Picture 9">
            <a:extLst>
              <a:ext uri="{FF2B5EF4-FFF2-40B4-BE49-F238E27FC236}">
                <a16:creationId xmlns:a16="http://schemas.microsoft.com/office/drawing/2014/main" id="{D5E549BA-AC52-05A8-4227-01668C95B6AE}"/>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371850" y="2800847"/>
            <a:ext cx="1744980" cy="2598275"/>
          </a:xfrm>
          <a:prstGeom prst="rect">
            <a:avLst/>
          </a:prstGeom>
        </p:spPr>
      </p:pic>
      <p:pic>
        <p:nvPicPr>
          <p:cNvPr id="12" name="Graphic 11" descr="Angry face with solid fill with solid fill">
            <a:extLst>
              <a:ext uri="{FF2B5EF4-FFF2-40B4-BE49-F238E27FC236}">
                <a16:creationId xmlns:a16="http://schemas.microsoft.com/office/drawing/2014/main" id="{5DBC4BFF-A969-F4AC-23D2-0AC305E6EFE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3787140" y="5408720"/>
            <a:ext cx="914400" cy="914400"/>
          </a:xfrm>
          <a:prstGeom prst="rect">
            <a:avLst/>
          </a:prstGeom>
        </p:spPr>
      </p:pic>
    </p:spTree>
    <p:extLst>
      <p:ext uri="{BB962C8B-B14F-4D97-AF65-F5344CB8AC3E}">
        <p14:creationId xmlns:p14="http://schemas.microsoft.com/office/powerpoint/2010/main" val="739381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4D365-902C-2211-E5D8-E1854A6900BD}"/>
              </a:ext>
            </a:extLst>
          </p:cNvPr>
          <p:cNvSpPr>
            <a:spLocks noGrp="1"/>
          </p:cNvSpPr>
          <p:nvPr>
            <p:ph type="title"/>
          </p:nvPr>
        </p:nvSpPr>
        <p:spPr>
          <a:xfrm>
            <a:off x="1097280" y="286603"/>
            <a:ext cx="10058400" cy="1450757"/>
          </a:xfrm>
        </p:spPr>
        <p:txBody>
          <a:bodyPr/>
          <a:lstStyle/>
          <a:p>
            <a:r>
              <a:rPr lang="en-US" dirty="0"/>
              <a:t>Y-Change Strategy</a:t>
            </a:r>
            <a:endParaRPr lang="fr-B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EAA6E85-CA87-82CA-14EE-EA80FF154C73}"/>
                  </a:ext>
                </a:extLst>
              </p:cNvPr>
              <p:cNvSpPr>
                <a:spLocks noGrp="1"/>
              </p:cNvSpPr>
              <p:nvPr>
                <p:ph idx="1"/>
              </p:nvPr>
            </p:nvSpPr>
            <p:spPr/>
            <p:txBody>
              <a:bodyPr>
                <a:normAutofit/>
              </a:bodyPr>
              <a:lstStyle/>
              <a:p>
                <a:pPr marL="457200" indent="-457200">
                  <a:buAutoNum type="arabicPeriod"/>
                </a:pPr>
                <a:endParaRPr lang="en-US" dirty="0"/>
              </a:p>
              <a:p>
                <a:pPr marL="457200" indent="-457200">
                  <a:buAutoNum type="arabicPeriod"/>
                </a:pPr>
                <a:r>
                  <a:rPr lang="en-US" dirty="0"/>
                  <a:t>Estimate the user preferences using the original test set</a:t>
                </a:r>
              </a:p>
              <a:p>
                <a:pPr marL="457200" indent="-457200">
                  <a:buAutoNum type="arabicPeriod"/>
                </a:pPr>
                <a:r>
                  <a:rPr lang="en-US" dirty="0"/>
                  <a:t>Consider each candidate training point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𝑖</m:t>
                        </m:r>
                      </m:e>
                      <m:sub>
                        <m:r>
                          <a:rPr lang="en-US" b="0" i="1" smtClean="0">
                            <a:latin typeface="Cambria Math" panose="02040503050406030204" pitchFamily="18" charset="0"/>
                          </a:rPr>
                          <m:t>𝑥</m:t>
                        </m:r>
                      </m:sub>
                    </m:sSub>
                  </m:oMath>
                </a14:m>
                <a:r>
                  <a:rPr lang="en-US" dirty="0"/>
                  <a:t> with each possible rating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𝑌</m:t>
                    </m:r>
                  </m:oMath>
                </a14:m>
                <a:endParaRPr lang="en-US" dirty="0"/>
              </a:p>
              <a:p>
                <a:pPr marL="457200" indent="-457200">
                  <a:buAutoNum type="arabicPeriod"/>
                </a:pPr>
                <a:r>
                  <a:rPr lang="en-US" dirty="0"/>
                  <a:t>Add each hypothetical user-item interactions to a new test set </a:t>
                </a:r>
                <a14:m>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𝑖</m:t>
                        </m:r>
                      </m:e>
                      <m:sub>
                        <m:r>
                          <a:rPr lang="en-US" b="0" i="1" smtClean="0">
                            <a:latin typeface="Cambria Math" panose="02040503050406030204" pitchFamily="18" charset="0"/>
                            <a:ea typeface="Cambria Math" panose="02040503050406030204" pitchFamily="18" charset="0"/>
                          </a:rPr>
                          <m:t>𝑥</m:t>
                        </m:r>
                      </m:sub>
                    </m:sSub>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𝑦</m:t>
                    </m:r>
                    <m:r>
                      <a:rPr lang="en-US" b="0" i="1" smtClean="0">
                        <a:latin typeface="Cambria Math" panose="02040503050406030204" pitchFamily="18" charset="0"/>
                        <a:ea typeface="Cambria Math" panose="02040503050406030204" pitchFamily="18" charset="0"/>
                      </a:rPr>
                      <m:t>)</m:t>
                    </m:r>
                  </m:oMath>
                </a14:m>
                <a:endParaRPr lang="en-US" dirty="0"/>
              </a:p>
              <a:p>
                <a:pPr marL="457200" indent="-457200">
                  <a:buAutoNum type="arabicPeriod"/>
                </a:pPr>
                <a:r>
                  <a:rPr lang="en-US" dirty="0"/>
                  <a:t>Estimate the user preferences using each new test set</a:t>
                </a:r>
              </a:p>
              <a:p>
                <a:pPr marL="457200" indent="-457200">
                  <a:buAutoNum type="arabicPeriod"/>
                </a:pPr>
                <a:r>
                  <a:rPr lang="en-US" dirty="0"/>
                  <a:t>Record the squared differences between the original and new estimates</a:t>
                </a:r>
              </a:p>
              <a:p>
                <a:pPr marL="457200" indent="-457200">
                  <a:buAutoNum type="arabicPeriod"/>
                </a:pPr>
                <a:r>
                  <a:rPr lang="en-US" dirty="0"/>
                  <a:t>Select the training point which yields the largest squared difference in estimates</a:t>
                </a:r>
              </a:p>
            </p:txBody>
          </p:sp>
        </mc:Choice>
        <mc:Fallback xmlns="">
          <p:sp>
            <p:nvSpPr>
              <p:cNvPr id="3" name="Content Placeholder 2">
                <a:extLst>
                  <a:ext uri="{FF2B5EF4-FFF2-40B4-BE49-F238E27FC236}">
                    <a16:creationId xmlns:a16="http://schemas.microsoft.com/office/drawing/2014/main" id="{CEAA6E85-CA87-82CA-14EE-EA80FF154C73}"/>
                  </a:ext>
                </a:extLst>
              </p:cNvPr>
              <p:cNvSpPr>
                <a:spLocks noGrp="1" noRot="1" noChangeAspect="1" noMove="1" noResize="1" noEditPoints="1" noAdjustHandles="1" noChangeArrowheads="1" noChangeShapeType="1" noTextEdit="1"/>
              </p:cNvSpPr>
              <p:nvPr>
                <p:ph idx="1"/>
              </p:nvPr>
            </p:nvSpPr>
            <p:spPr>
              <a:blipFill>
                <a:blip r:embed="rId2"/>
                <a:stretch>
                  <a:fillRect l="-1576"/>
                </a:stretch>
              </a:blipFill>
            </p:spPr>
            <p:txBody>
              <a:bodyPr/>
              <a:lstStyle/>
              <a:p>
                <a:r>
                  <a:rPr lang="fr-BE">
                    <a:noFill/>
                  </a:rPr>
                  <a:t> </a:t>
                </a:r>
              </a:p>
            </p:txBody>
          </p:sp>
        </mc:Fallback>
      </mc:AlternateContent>
      <p:sp>
        <p:nvSpPr>
          <p:cNvPr id="4" name="TextBox 3">
            <a:extLst>
              <a:ext uri="{FF2B5EF4-FFF2-40B4-BE49-F238E27FC236}">
                <a16:creationId xmlns:a16="http://schemas.microsoft.com/office/drawing/2014/main" id="{6436E802-23E3-F1B7-07C0-218A017D54C5}"/>
              </a:ext>
            </a:extLst>
          </p:cNvPr>
          <p:cNvSpPr txBox="1"/>
          <p:nvPr/>
        </p:nvSpPr>
        <p:spPr>
          <a:xfrm>
            <a:off x="88900" y="5685080"/>
            <a:ext cx="7861300" cy="584775"/>
          </a:xfrm>
          <a:prstGeom prst="rect">
            <a:avLst/>
          </a:prstGeom>
          <a:noFill/>
        </p:spPr>
        <p:txBody>
          <a:bodyPr wrap="square" rtlCol="0">
            <a:spAutoFit/>
          </a:bodyPr>
          <a:lstStyle/>
          <a:p>
            <a:pPr algn="l"/>
            <a:r>
              <a:rPr lang="en-US" sz="1600" b="0" i="0" u="none" strike="noStrike" baseline="0" dirty="0">
                <a:latin typeface="+mj-lt"/>
              </a:rPr>
              <a:t>Proposed in: N. Rubens, R. Tomioka, and M. Sugiyama, “Output divergence criterion for active learning in collaborative settings,” IPSJ Online Transactions, </a:t>
            </a:r>
            <a:r>
              <a:rPr lang="nl-NL" sz="1600" b="0" i="0" u="none" strike="noStrike" baseline="0" dirty="0">
                <a:latin typeface="+mj-lt"/>
              </a:rPr>
              <a:t>vol. 2, 2009, pp. 240–249.</a:t>
            </a:r>
            <a:endParaRPr lang="fr-BE" sz="1600" dirty="0">
              <a:latin typeface="+mj-lt"/>
            </a:endParaRPr>
          </a:p>
        </p:txBody>
      </p:sp>
    </p:spTree>
    <p:extLst>
      <p:ext uri="{BB962C8B-B14F-4D97-AF65-F5344CB8AC3E}">
        <p14:creationId xmlns:p14="http://schemas.microsoft.com/office/powerpoint/2010/main" val="1313634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4D365-902C-2211-E5D8-E1854A6900BD}"/>
              </a:ext>
            </a:extLst>
          </p:cNvPr>
          <p:cNvSpPr>
            <a:spLocks noGrp="1"/>
          </p:cNvSpPr>
          <p:nvPr>
            <p:ph type="title"/>
          </p:nvPr>
        </p:nvSpPr>
        <p:spPr>
          <a:xfrm>
            <a:off x="1097280" y="286603"/>
            <a:ext cx="10058400" cy="1450757"/>
          </a:xfrm>
        </p:spPr>
        <p:txBody>
          <a:bodyPr/>
          <a:lstStyle/>
          <a:p>
            <a:r>
              <a:rPr lang="en-US" dirty="0"/>
              <a:t>Y-Change Strategy</a:t>
            </a:r>
            <a:endParaRPr lang="fr-BE" dirty="0"/>
          </a:p>
        </p:txBody>
      </p:sp>
      <p:sp>
        <p:nvSpPr>
          <p:cNvPr id="3" name="Content Placeholder 2">
            <a:extLst>
              <a:ext uri="{FF2B5EF4-FFF2-40B4-BE49-F238E27FC236}">
                <a16:creationId xmlns:a16="http://schemas.microsoft.com/office/drawing/2014/main" id="{CEAA6E85-CA87-82CA-14EE-EA80FF154C73}"/>
              </a:ext>
            </a:extLst>
          </p:cNvPr>
          <p:cNvSpPr>
            <a:spLocks noGrp="1"/>
          </p:cNvSpPr>
          <p:nvPr>
            <p:ph idx="1"/>
          </p:nvPr>
        </p:nvSpPr>
        <p:spPr/>
        <p:txBody>
          <a:bodyPr>
            <a:normAutofit/>
          </a:bodyPr>
          <a:lstStyle/>
          <a:p>
            <a:pPr marL="0" indent="0">
              <a:buNone/>
            </a:pPr>
            <a:endParaRPr lang="en-US" dirty="0"/>
          </a:p>
          <a:p>
            <a:pPr marL="0" indent="0">
              <a:buNone/>
            </a:pPr>
            <a:r>
              <a:rPr lang="en-US" dirty="0"/>
              <a:t>How much would my estimation of your overall preferences changes if I knew this about you?</a:t>
            </a:r>
          </a:p>
          <a:p>
            <a:pPr marL="0" indent="0">
              <a:buNone/>
            </a:pPr>
            <a:endParaRPr lang="en-US" dirty="0"/>
          </a:p>
        </p:txBody>
      </p:sp>
      <p:pic>
        <p:nvPicPr>
          <p:cNvPr id="5" name="Picture 4" descr="A cartoon character with a black mask&#10;&#10;Description automatically generated">
            <a:extLst>
              <a:ext uri="{FF2B5EF4-FFF2-40B4-BE49-F238E27FC236}">
                <a16:creationId xmlns:a16="http://schemas.microsoft.com/office/drawing/2014/main" id="{34EA1BDF-CC90-BB58-D281-DE47AA8571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750" y="2791250"/>
            <a:ext cx="1744980" cy="2617470"/>
          </a:xfrm>
          <a:prstGeom prst="rect">
            <a:avLst/>
          </a:prstGeom>
        </p:spPr>
      </p:pic>
      <p:pic>
        <p:nvPicPr>
          <p:cNvPr id="9" name="Graphic 8" descr="Angel face with solid fill with solid fill">
            <a:extLst>
              <a:ext uri="{FF2B5EF4-FFF2-40B4-BE49-F238E27FC236}">
                <a16:creationId xmlns:a16="http://schemas.microsoft.com/office/drawing/2014/main" id="{38DC418D-DF7C-451B-81F0-B17B3850A01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447800" y="5456841"/>
            <a:ext cx="914400" cy="914400"/>
          </a:xfrm>
          <a:prstGeom prst="rect">
            <a:avLst/>
          </a:prstGeom>
        </p:spPr>
      </p:pic>
      <p:pic>
        <p:nvPicPr>
          <p:cNvPr id="10" name="Picture 9">
            <a:extLst>
              <a:ext uri="{FF2B5EF4-FFF2-40B4-BE49-F238E27FC236}">
                <a16:creationId xmlns:a16="http://schemas.microsoft.com/office/drawing/2014/main" id="{D5E549BA-AC52-05A8-4227-01668C95B6AE}"/>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020050" y="2791250"/>
            <a:ext cx="1744980" cy="2598275"/>
          </a:xfrm>
          <a:prstGeom prst="rect">
            <a:avLst/>
          </a:prstGeom>
        </p:spPr>
      </p:pic>
      <p:pic>
        <p:nvPicPr>
          <p:cNvPr id="12" name="Graphic 11" descr="Angry face with solid fill with solid fill">
            <a:extLst>
              <a:ext uri="{FF2B5EF4-FFF2-40B4-BE49-F238E27FC236}">
                <a16:creationId xmlns:a16="http://schemas.microsoft.com/office/drawing/2014/main" id="{5DBC4BFF-A969-F4AC-23D2-0AC305E6EFE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3787140" y="5408720"/>
            <a:ext cx="914400" cy="914400"/>
          </a:xfrm>
          <a:prstGeom prst="rect">
            <a:avLst/>
          </a:prstGeom>
        </p:spPr>
      </p:pic>
      <p:pic>
        <p:nvPicPr>
          <p:cNvPr id="4" name="Picture 3" descr="A cartoon character with a black mask&#10;&#10;Description automatically generated">
            <a:extLst>
              <a:ext uri="{FF2B5EF4-FFF2-40B4-BE49-F238E27FC236}">
                <a16:creationId xmlns:a16="http://schemas.microsoft.com/office/drawing/2014/main" id="{8101EB66-9E22-463F-355D-2B6DC69E12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1850" y="2791250"/>
            <a:ext cx="1744980" cy="2617470"/>
          </a:xfrm>
          <a:prstGeom prst="rect">
            <a:avLst/>
          </a:prstGeom>
        </p:spPr>
      </p:pic>
      <p:pic>
        <p:nvPicPr>
          <p:cNvPr id="6" name="Graphic 5" descr="Angel face with solid fill with solid fill">
            <a:extLst>
              <a:ext uri="{FF2B5EF4-FFF2-40B4-BE49-F238E27FC236}">
                <a16:creationId xmlns:a16="http://schemas.microsoft.com/office/drawing/2014/main" id="{67069063-2D24-D887-D714-426ECECCC07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107430" y="5435743"/>
            <a:ext cx="914400" cy="914400"/>
          </a:xfrm>
          <a:prstGeom prst="rect">
            <a:avLst/>
          </a:prstGeom>
        </p:spPr>
      </p:pic>
      <p:pic>
        <p:nvPicPr>
          <p:cNvPr id="7" name="Picture 6">
            <a:extLst>
              <a:ext uri="{FF2B5EF4-FFF2-40B4-BE49-F238E27FC236}">
                <a16:creationId xmlns:a16="http://schemas.microsoft.com/office/drawing/2014/main" id="{1BF8563A-52EB-FF44-7035-AAC0AD60832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695950" y="2791250"/>
            <a:ext cx="1744980" cy="2598275"/>
          </a:xfrm>
          <a:prstGeom prst="rect">
            <a:avLst/>
          </a:prstGeom>
        </p:spPr>
      </p:pic>
      <p:pic>
        <p:nvPicPr>
          <p:cNvPr id="8" name="Graphic 7" descr="Angry face with solid fill with solid fill">
            <a:extLst>
              <a:ext uri="{FF2B5EF4-FFF2-40B4-BE49-F238E27FC236}">
                <a16:creationId xmlns:a16="http://schemas.microsoft.com/office/drawing/2014/main" id="{134E3305-53CA-7AB2-BCA4-F4A08718476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8435340" y="5420784"/>
            <a:ext cx="914400" cy="914400"/>
          </a:xfrm>
          <a:prstGeom prst="rect">
            <a:avLst/>
          </a:prstGeom>
        </p:spPr>
      </p:pic>
    </p:spTree>
    <p:extLst>
      <p:ext uri="{BB962C8B-B14F-4D97-AF65-F5344CB8AC3E}">
        <p14:creationId xmlns:p14="http://schemas.microsoft.com/office/powerpoint/2010/main" val="1733419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4D365-902C-2211-E5D8-E1854A6900BD}"/>
              </a:ext>
            </a:extLst>
          </p:cNvPr>
          <p:cNvSpPr>
            <a:spLocks noGrp="1"/>
          </p:cNvSpPr>
          <p:nvPr>
            <p:ph type="title"/>
          </p:nvPr>
        </p:nvSpPr>
        <p:spPr>
          <a:xfrm>
            <a:off x="1097280" y="286603"/>
            <a:ext cx="10058400" cy="1450757"/>
          </a:xfrm>
        </p:spPr>
        <p:txBody>
          <a:bodyPr/>
          <a:lstStyle/>
          <a:p>
            <a:r>
              <a:rPr lang="en-US" dirty="0"/>
              <a:t>Y-Change Strategy</a:t>
            </a:r>
            <a:endParaRPr lang="fr-BE" dirty="0"/>
          </a:p>
        </p:txBody>
      </p:sp>
      <p:sp>
        <p:nvSpPr>
          <p:cNvPr id="3" name="Content Placeholder 2">
            <a:extLst>
              <a:ext uri="{FF2B5EF4-FFF2-40B4-BE49-F238E27FC236}">
                <a16:creationId xmlns:a16="http://schemas.microsoft.com/office/drawing/2014/main" id="{CEAA6E85-CA87-82CA-14EE-EA80FF154C73}"/>
              </a:ext>
            </a:extLst>
          </p:cNvPr>
          <p:cNvSpPr>
            <a:spLocks noGrp="1"/>
          </p:cNvSpPr>
          <p:nvPr>
            <p:ph idx="1"/>
          </p:nvPr>
        </p:nvSpPr>
        <p:spPr/>
        <p:txBody>
          <a:bodyPr>
            <a:normAutofit/>
          </a:bodyPr>
          <a:lstStyle/>
          <a:p>
            <a:endParaRPr lang="en-US" dirty="0"/>
          </a:p>
          <a:p>
            <a:r>
              <a:rPr lang="en-US" dirty="0"/>
              <a:t>Conservative variant: choose the candidate item that results in the largest change in output estimates, based on the rating that gives the smallest change in output estimates.</a:t>
            </a:r>
          </a:p>
          <a:p>
            <a:endParaRPr lang="en-US" dirty="0"/>
          </a:p>
          <a:p>
            <a:r>
              <a:rPr lang="en-US" dirty="0"/>
              <a:t>Moderate variant: choose the candidate item that, on average for every rating, results in the largest change in output estimates</a:t>
            </a:r>
          </a:p>
          <a:p>
            <a:endParaRPr lang="en-US" dirty="0"/>
          </a:p>
          <a:p>
            <a:r>
              <a:rPr lang="en-US" dirty="0"/>
              <a:t>Risky variant: choose the candidate item that results in the largest change in output estimates, based on the rating that gives the largest change in output estimates.</a:t>
            </a:r>
          </a:p>
          <a:p>
            <a:endParaRPr lang="en-US" dirty="0"/>
          </a:p>
          <a:p>
            <a:endParaRPr lang="en-US" dirty="0"/>
          </a:p>
        </p:txBody>
      </p:sp>
    </p:spTree>
    <p:extLst>
      <p:ext uri="{BB962C8B-B14F-4D97-AF65-F5344CB8AC3E}">
        <p14:creationId xmlns:p14="http://schemas.microsoft.com/office/powerpoint/2010/main" val="2507690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4D365-902C-2211-E5D8-E1854A6900BD}"/>
              </a:ext>
            </a:extLst>
          </p:cNvPr>
          <p:cNvSpPr>
            <a:spLocks noGrp="1"/>
          </p:cNvSpPr>
          <p:nvPr>
            <p:ph type="title"/>
          </p:nvPr>
        </p:nvSpPr>
        <p:spPr>
          <a:xfrm>
            <a:off x="1097280" y="286603"/>
            <a:ext cx="10058400" cy="1450757"/>
          </a:xfrm>
        </p:spPr>
        <p:txBody>
          <a:bodyPr/>
          <a:lstStyle/>
          <a:p>
            <a:r>
              <a:rPr lang="en-US" dirty="0"/>
              <a:t>Y-Change Strategy</a:t>
            </a:r>
            <a:endParaRPr lang="fr-BE" dirty="0"/>
          </a:p>
        </p:txBody>
      </p:sp>
      <p:sp>
        <p:nvSpPr>
          <p:cNvPr id="3" name="Content Placeholder 2">
            <a:extLst>
              <a:ext uri="{FF2B5EF4-FFF2-40B4-BE49-F238E27FC236}">
                <a16:creationId xmlns:a16="http://schemas.microsoft.com/office/drawing/2014/main" id="{CEAA6E85-CA87-82CA-14EE-EA80FF154C73}"/>
              </a:ext>
            </a:extLst>
          </p:cNvPr>
          <p:cNvSpPr>
            <a:spLocks noGrp="1"/>
          </p:cNvSpPr>
          <p:nvPr>
            <p:ph idx="1"/>
          </p:nvPr>
        </p:nvSpPr>
        <p:spPr/>
        <p:txBody>
          <a:bodyPr>
            <a:normAutofit/>
          </a:bodyPr>
          <a:lstStyle/>
          <a:p>
            <a:pPr marL="0" indent="0">
              <a:buNone/>
            </a:pPr>
            <a:endParaRPr lang="en-US" dirty="0"/>
          </a:p>
          <a:p>
            <a:pPr marL="0" indent="0">
              <a:buNone/>
            </a:pPr>
            <a:r>
              <a:rPr lang="en-US" dirty="0"/>
              <a:t>How much would my estimation of your overall preferences changes if I knew this about you?</a:t>
            </a:r>
          </a:p>
          <a:p>
            <a:pPr marL="0" indent="0">
              <a:buNone/>
            </a:pPr>
            <a:endParaRPr lang="en-US" dirty="0"/>
          </a:p>
        </p:txBody>
      </p:sp>
      <p:pic>
        <p:nvPicPr>
          <p:cNvPr id="5" name="Picture 4" descr="A cartoon character with a black mask&#10;&#10;Description automatically generated">
            <a:extLst>
              <a:ext uri="{FF2B5EF4-FFF2-40B4-BE49-F238E27FC236}">
                <a16:creationId xmlns:a16="http://schemas.microsoft.com/office/drawing/2014/main" id="{34EA1BDF-CC90-BB58-D281-DE47AA8571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750" y="2791250"/>
            <a:ext cx="1744980" cy="2617470"/>
          </a:xfrm>
          <a:prstGeom prst="rect">
            <a:avLst/>
          </a:prstGeom>
        </p:spPr>
      </p:pic>
      <p:pic>
        <p:nvPicPr>
          <p:cNvPr id="9" name="Graphic 8" descr="Angel face with solid fill with solid fill">
            <a:extLst>
              <a:ext uri="{FF2B5EF4-FFF2-40B4-BE49-F238E27FC236}">
                <a16:creationId xmlns:a16="http://schemas.microsoft.com/office/drawing/2014/main" id="{38DC418D-DF7C-451B-81F0-B17B3850A01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447800" y="5456841"/>
            <a:ext cx="914400" cy="914400"/>
          </a:xfrm>
          <a:prstGeom prst="rect">
            <a:avLst/>
          </a:prstGeom>
        </p:spPr>
      </p:pic>
      <p:pic>
        <p:nvPicPr>
          <p:cNvPr id="10" name="Picture 9">
            <a:extLst>
              <a:ext uri="{FF2B5EF4-FFF2-40B4-BE49-F238E27FC236}">
                <a16:creationId xmlns:a16="http://schemas.microsoft.com/office/drawing/2014/main" id="{D5E549BA-AC52-05A8-4227-01668C95B6AE}"/>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020050" y="2791250"/>
            <a:ext cx="1744980" cy="2598275"/>
          </a:xfrm>
          <a:prstGeom prst="rect">
            <a:avLst/>
          </a:prstGeom>
        </p:spPr>
      </p:pic>
      <p:pic>
        <p:nvPicPr>
          <p:cNvPr id="12" name="Graphic 11" descr="Angry face with solid fill with solid fill">
            <a:extLst>
              <a:ext uri="{FF2B5EF4-FFF2-40B4-BE49-F238E27FC236}">
                <a16:creationId xmlns:a16="http://schemas.microsoft.com/office/drawing/2014/main" id="{5DBC4BFF-A969-F4AC-23D2-0AC305E6EFE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3787140" y="5408720"/>
            <a:ext cx="914400" cy="914400"/>
          </a:xfrm>
          <a:prstGeom prst="rect">
            <a:avLst/>
          </a:prstGeom>
        </p:spPr>
      </p:pic>
      <p:pic>
        <p:nvPicPr>
          <p:cNvPr id="4" name="Picture 3" descr="A cartoon character with a black mask&#10;&#10;Description automatically generated">
            <a:extLst>
              <a:ext uri="{FF2B5EF4-FFF2-40B4-BE49-F238E27FC236}">
                <a16:creationId xmlns:a16="http://schemas.microsoft.com/office/drawing/2014/main" id="{8101EB66-9E22-463F-355D-2B6DC69E12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1850" y="2791250"/>
            <a:ext cx="1744980" cy="2617470"/>
          </a:xfrm>
          <a:prstGeom prst="rect">
            <a:avLst/>
          </a:prstGeom>
        </p:spPr>
      </p:pic>
      <p:pic>
        <p:nvPicPr>
          <p:cNvPr id="6" name="Graphic 5" descr="Angel face with solid fill with solid fill">
            <a:extLst>
              <a:ext uri="{FF2B5EF4-FFF2-40B4-BE49-F238E27FC236}">
                <a16:creationId xmlns:a16="http://schemas.microsoft.com/office/drawing/2014/main" id="{67069063-2D24-D887-D714-426ECECCC07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107430" y="5435743"/>
            <a:ext cx="914400" cy="914400"/>
          </a:xfrm>
          <a:prstGeom prst="rect">
            <a:avLst/>
          </a:prstGeom>
        </p:spPr>
      </p:pic>
      <p:pic>
        <p:nvPicPr>
          <p:cNvPr id="7" name="Picture 6">
            <a:extLst>
              <a:ext uri="{FF2B5EF4-FFF2-40B4-BE49-F238E27FC236}">
                <a16:creationId xmlns:a16="http://schemas.microsoft.com/office/drawing/2014/main" id="{1BF8563A-52EB-FF44-7035-AAC0AD60832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695950" y="2791250"/>
            <a:ext cx="1744980" cy="2598275"/>
          </a:xfrm>
          <a:prstGeom prst="rect">
            <a:avLst/>
          </a:prstGeom>
        </p:spPr>
      </p:pic>
      <p:pic>
        <p:nvPicPr>
          <p:cNvPr id="8" name="Graphic 7" descr="Angry face with solid fill with solid fill">
            <a:extLst>
              <a:ext uri="{FF2B5EF4-FFF2-40B4-BE49-F238E27FC236}">
                <a16:creationId xmlns:a16="http://schemas.microsoft.com/office/drawing/2014/main" id="{134E3305-53CA-7AB2-BCA4-F4A08718476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8435340" y="5420784"/>
            <a:ext cx="914400" cy="914400"/>
          </a:xfrm>
          <a:prstGeom prst="rect">
            <a:avLst/>
          </a:prstGeom>
        </p:spPr>
      </p:pic>
      <p:pic>
        <p:nvPicPr>
          <p:cNvPr id="17" name="Graphic 16" descr="Arrow Right with solid fill">
            <a:extLst>
              <a:ext uri="{FF2B5EF4-FFF2-40B4-BE49-F238E27FC236}">
                <a16:creationId xmlns:a16="http://schemas.microsoft.com/office/drawing/2014/main" id="{BE6B13F5-670B-807F-BE0A-F92A6568E73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6200000">
            <a:off x="5876925" y="3633187"/>
            <a:ext cx="914400" cy="914400"/>
          </a:xfrm>
          <a:prstGeom prst="rect">
            <a:avLst/>
          </a:prstGeom>
        </p:spPr>
      </p:pic>
      <p:pic>
        <p:nvPicPr>
          <p:cNvPr id="18" name="Graphic 17" descr="Arrow Right with solid fill">
            <a:extLst>
              <a:ext uri="{FF2B5EF4-FFF2-40B4-BE49-F238E27FC236}">
                <a16:creationId xmlns:a16="http://schemas.microsoft.com/office/drawing/2014/main" id="{902884AC-D9A1-7F35-B685-C11E9E9B9E7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6200000">
            <a:off x="6358890" y="3623769"/>
            <a:ext cx="914400" cy="914400"/>
          </a:xfrm>
          <a:prstGeom prst="rect">
            <a:avLst/>
          </a:prstGeom>
        </p:spPr>
      </p:pic>
      <p:pic>
        <p:nvPicPr>
          <p:cNvPr id="19" name="Graphic 18" descr="Arrow Right with solid fill">
            <a:extLst>
              <a:ext uri="{FF2B5EF4-FFF2-40B4-BE49-F238E27FC236}">
                <a16:creationId xmlns:a16="http://schemas.microsoft.com/office/drawing/2014/main" id="{19728D96-BADE-6AD6-B58D-F0BEC8EC096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6200000">
            <a:off x="8213725" y="3633186"/>
            <a:ext cx="914400" cy="914400"/>
          </a:xfrm>
          <a:prstGeom prst="rect">
            <a:avLst/>
          </a:prstGeom>
        </p:spPr>
      </p:pic>
      <p:pic>
        <p:nvPicPr>
          <p:cNvPr id="20" name="Graphic 19" descr="Arrow Right with solid fill">
            <a:extLst>
              <a:ext uri="{FF2B5EF4-FFF2-40B4-BE49-F238E27FC236}">
                <a16:creationId xmlns:a16="http://schemas.microsoft.com/office/drawing/2014/main" id="{E795FD6E-1F44-3F30-FEDB-12526715C4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6200000">
            <a:off x="8695690" y="3623768"/>
            <a:ext cx="914400" cy="914400"/>
          </a:xfrm>
          <a:prstGeom prst="rect">
            <a:avLst/>
          </a:prstGeom>
        </p:spPr>
      </p:pic>
      <p:pic>
        <p:nvPicPr>
          <p:cNvPr id="21" name="Graphic 20" descr="Arrow Right with solid fill">
            <a:extLst>
              <a:ext uri="{FF2B5EF4-FFF2-40B4-BE49-F238E27FC236}">
                <a16:creationId xmlns:a16="http://schemas.microsoft.com/office/drawing/2014/main" id="{57CE5508-9DD3-4CA4-2B00-2BF66726E05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6200000">
            <a:off x="3808413" y="3601844"/>
            <a:ext cx="914400" cy="914400"/>
          </a:xfrm>
          <a:prstGeom prst="rect">
            <a:avLst/>
          </a:prstGeom>
        </p:spPr>
      </p:pic>
      <p:pic>
        <p:nvPicPr>
          <p:cNvPr id="22" name="Graphic 21" descr="Arrow Right with solid fill">
            <a:extLst>
              <a:ext uri="{FF2B5EF4-FFF2-40B4-BE49-F238E27FC236}">
                <a16:creationId xmlns:a16="http://schemas.microsoft.com/office/drawing/2014/main" id="{17D01201-4210-9550-B644-43B64D018AA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6200000">
            <a:off x="4264343" y="3590882"/>
            <a:ext cx="914400" cy="914400"/>
          </a:xfrm>
          <a:prstGeom prst="rect">
            <a:avLst/>
          </a:prstGeom>
        </p:spPr>
      </p:pic>
      <p:pic>
        <p:nvPicPr>
          <p:cNvPr id="24" name="Graphic 23" descr="Arrow Right with solid fill">
            <a:extLst>
              <a:ext uri="{FF2B5EF4-FFF2-40B4-BE49-F238E27FC236}">
                <a16:creationId xmlns:a16="http://schemas.microsoft.com/office/drawing/2014/main" id="{0A75E6EF-FFFF-2304-008A-C3C297255F9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6200000">
            <a:off x="3335655" y="3601844"/>
            <a:ext cx="914400" cy="914400"/>
          </a:xfrm>
          <a:prstGeom prst="rect">
            <a:avLst/>
          </a:prstGeom>
        </p:spPr>
      </p:pic>
    </p:spTree>
    <p:extLst>
      <p:ext uri="{BB962C8B-B14F-4D97-AF65-F5344CB8AC3E}">
        <p14:creationId xmlns:p14="http://schemas.microsoft.com/office/powerpoint/2010/main" val="4078483303"/>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e6c818a6-e1a0-4a6e-a969-20d857c5dc62}" enabled="1" method="Standard" siteId="{90c7a20a-f34b-40bf-bc48-b9253b6f5d20}" removed="0"/>
</clbl:labelList>
</file>

<file path=docProps/app.xml><?xml version="1.0" encoding="utf-8"?>
<Properties xmlns="http://schemas.openxmlformats.org/officeDocument/2006/extended-properties" xmlns:vt="http://schemas.openxmlformats.org/officeDocument/2006/docPropsVTypes">
  <Template>Retrospect</Template>
  <TotalTime>84</TotalTime>
  <Words>2235</Words>
  <Application>Microsoft Office PowerPoint</Application>
  <PresentationFormat>Widescreen</PresentationFormat>
  <Paragraphs>209</Paragraphs>
  <Slides>22</Slides>
  <Notes>17</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Calibri</vt:lpstr>
      <vt:lpstr>Calibri Light</vt:lpstr>
      <vt:lpstr>Cambria Math</vt:lpstr>
      <vt:lpstr>Wingdings</vt:lpstr>
      <vt:lpstr>Retrospect</vt:lpstr>
      <vt:lpstr>Alleviating the Cold Start Problem in Recommender Systems Using Error-Based Learning</vt:lpstr>
      <vt:lpstr>Problem Statement</vt:lpstr>
      <vt:lpstr>Methodology</vt:lpstr>
      <vt:lpstr>Y-Change Strategy</vt:lpstr>
      <vt:lpstr>Y-Change Strategy</vt:lpstr>
      <vt:lpstr>Y-Change Strategy</vt:lpstr>
      <vt:lpstr>Y-Change Strategy</vt:lpstr>
      <vt:lpstr>Y-Change Strategy</vt:lpstr>
      <vt:lpstr>Y-Change Strategy</vt:lpstr>
      <vt:lpstr>Y-Change Strategy - Equation</vt:lpstr>
      <vt:lpstr>Error-Change Strategy</vt:lpstr>
      <vt:lpstr>Error-Change Strategy</vt:lpstr>
      <vt:lpstr>Error-Change Strategy</vt:lpstr>
      <vt:lpstr>Error-Change Strategy</vt:lpstr>
      <vt:lpstr>Error-Change Strategy</vt:lpstr>
      <vt:lpstr>Error-Change Strategy - Equation</vt:lpstr>
      <vt:lpstr> Strategies for Comparison</vt:lpstr>
      <vt:lpstr>Dataset</vt:lpstr>
      <vt:lpstr>Set-Up</vt:lpstr>
      <vt:lpstr>Evaluation</vt:lpstr>
      <vt:lpstr>Evaluation</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Alleviating the Cold Start Problem in Recommender Systems Using Error-Based Learning</dc:title>
  <dc:creator>LAANEN Ricardo OBS/OBI</dc:creator>
  <cp:lastModifiedBy>LAANEN Ricardo OBS/OBI</cp:lastModifiedBy>
  <cp:revision>1</cp:revision>
  <dcterms:created xsi:type="dcterms:W3CDTF">2024-12-08T22:22:38Z</dcterms:created>
  <dcterms:modified xsi:type="dcterms:W3CDTF">2024-12-09T15:27:31Z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Retrospect:11</vt:lpwstr>
  </property>
  <property fmtid="{D5CDD505-2E9C-101B-9397-08002B2CF9AE}" pid="3" name="ClassificationContentMarkingFooterText">
    <vt:lpwstr>Orange Restricted</vt:lpwstr>
  </property>
</Properties>
</file>