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57" r:id="rId3"/>
    <p:sldId id="264" r:id="rId4"/>
    <p:sldId id="262" r:id="rId5"/>
    <p:sldId id="293" r:id="rId6"/>
    <p:sldId id="265" r:id="rId7"/>
    <p:sldId id="332" r:id="rId8"/>
    <p:sldId id="328" r:id="rId9"/>
    <p:sldId id="329" r:id="rId10"/>
    <p:sldId id="330" r:id="rId11"/>
    <p:sldId id="331" r:id="rId12"/>
    <p:sldId id="327" r:id="rId13"/>
    <p:sldId id="341" r:id="rId14"/>
    <p:sldId id="342" r:id="rId15"/>
    <p:sldId id="326" r:id="rId16"/>
    <p:sldId id="266" r:id="rId17"/>
    <p:sldId id="268" r:id="rId18"/>
    <p:sldId id="333" r:id="rId19"/>
    <p:sldId id="334" r:id="rId20"/>
    <p:sldId id="337" r:id="rId21"/>
    <p:sldId id="340" r:id="rId22"/>
    <p:sldId id="336" r:id="rId23"/>
    <p:sldId id="338" r:id="rId24"/>
    <p:sldId id="335" r:id="rId25"/>
    <p:sldId id="33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orient="horz" pos="2251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3"/>
    <a:srgbClr val="2683C6"/>
    <a:srgbClr val="A1ACB2"/>
    <a:srgbClr val="90A7BB"/>
    <a:srgbClr val="D1E7F6"/>
    <a:srgbClr val="800000"/>
    <a:srgbClr val="F2F2F2"/>
    <a:srgbClr val="4BB5CC"/>
    <a:srgbClr val="E9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886CA-4573-42D0-A236-C3E3F2D1354B}" v="1092" dt="2025-06-23T16:08:30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69473" autoAdjust="0"/>
  </p:normalViewPr>
  <p:slideViewPr>
    <p:cSldViewPr snapToGrid="0" showGuides="1">
      <p:cViewPr varScale="1">
        <p:scale>
          <a:sx n="112" d="100"/>
          <a:sy n="112" d="100"/>
        </p:scale>
        <p:origin x="1872" y="72"/>
      </p:cViewPr>
      <p:guideLst>
        <p:guide orient="horz" pos="164"/>
        <p:guide pos="3840"/>
        <p:guide pos="347"/>
        <p:guide pos="7378"/>
        <p:guide orient="horz" pos="2251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 Gottschalk" userId="fe41875cce0c0538" providerId="LiveId" clId="{BCF886CA-4573-42D0-A236-C3E3F2D1354B}"/>
    <pc:docChg chg="undo custSel addSld delSld modSld sldOrd addMainMaster delMainMaster modMainMaster">
      <pc:chgData name="Philipp Gottschalk" userId="fe41875cce0c0538" providerId="LiveId" clId="{BCF886CA-4573-42D0-A236-C3E3F2D1354B}" dt="2025-06-23T16:11:36.649" v="11784" actId="20577"/>
      <pc:docMkLst>
        <pc:docMk/>
      </pc:docMkLst>
      <pc:sldChg chg="addSp delSp modSp add del mod ord setBg modClrScheme addAnim modAnim delDesignElem chgLayout">
        <pc:chgData name="Philipp Gottschalk" userId="fe41875cce0c0538" providerId="LiveId" clId="{BCF886CA-4573-42D0-A236-C3E3F2D1354B}" dt="2025-06-21T16:25:23.110" v="448" actId="2696"/>
        <pc:sldMkLst>
          <pc:docMk/>
          <pc:sldMk cId="756469510" sldId="256"/>
        </pc:sldMkLst>
      </pc:sldChg>
      <pc:sldChg chg="addSp delSp modSp new del mod setBg setClrOvrMap">
        <pc:chgData name="Philipp Gottschalk" userId="fe41875cce0c0538" providerId="LiveId" clId="{BCF886CA-4573-42D0-A236-C3E3F2D1354B}" dt="2025-06-21T16:19:45.945" v="351" actId="2696"/>
        <pc:sldMkLst>
          <pc:docMk/>
          <pc:sldMk cId="119515900" sldId="257"/>
        </pc:sldMkLst>
      </pc:sldChg>
      <pc:sldChg chg="addSp delSp modSp add mod setBg delDesignElem">
        <pc:chgData name="Philipp Gottschalk" userId="fe41875cce0c0538" providerId="LiveId" clId="{BCF886CA-4573-42D0-A236-C3E3F2D1354B}" dt="2025-06-22T18:11:23.931" v="1230" actId="14826"/>
        <pc:sldMkLst>
          <pc:docMk/>
          <pc:sldMk cId="1371148904" sldId="257"/>
        </pc:sldMkLst>
        <pc:spChg chg="add del">
          <ac:chgData name="Philipp Gottschalk" userId="fe41875cce0c0538" providerId="LiveId" clId="{BCF886CA-4573-42D0-A236-C3E3F2D1354B}" dt="2025-06-21T16:27:28.148" v="465"/>
          <ac:spMkLst>
            <pc:docMk/>
            <pc:sldMk cId="1371148904" sldId="257"/>
            <ac:spMk id="8" creationId="{DAF1966E-FD40-4A4A-B61B-C4DF7FA05F06}"/>
          </ac:spMkLst>
        </pc:spChg>
        <pc:spChg chg="add del">
          <ac:chgData name="Philipp Gottschalk" userId="fe41875cce0c0538" providerId="LiveId" clId="{BCF886CA-4573-42D0-A236-C3E3F2D1354B}" dt="2025-06-21T16:27:28.148" v="465"/>
          <ac:spMkLst>
            <pc:docMk/>
            <pc:sldMk cId="1371148904" sldId="257"/>
            <ac:spMk id="10" creationId="{047BFA19-D45E-416B-A404-7AF2F3F27017}"/>
          </ac:spMkLst>
        </pc:spChg>
        <pc:spChg chg="add del">
          <ac:chgData name="Philipp Gottschalk" userId="fe41875cce0c0538" providerId="LiveId" clId="{BCF886CA-4573-42D0-A236-C3E3F2D1354B}" dt="2025-06-21T16:27:28.148" v="465"/>
          <ac:spMkLst>
            <pc:docMk/>
            <pc:sldMk cId="1371148904" sldId="257"/>
            <ac:spMk id="12" creationId="{8E0105E7-23DB-4CF2-8258-FF47C7620F6E}"/>
          </ac:spMkLst>
        </pc:spChg>
        <pc:spChg chg="add del">
          <ac:chgData name="Philipp Gottschalk" userId="fe41875cce0c0538" providerId="LiveId" clId="{BCF886CA-4573-42D0-A236-C3E3F2D1354B}" dt="2025-06-21T16:27:28.148" v="465"/>
          <ac:spMkLst>
            <pc:docMk/>
            <pc:sldMk cId="1371148904" sldId="257"/>
            <ac:spMk id="14" creationId="{074B4F7D-14B2-478B-8BF5-01E4E0C5D263}"/>
          </ac:spMkLst>
        </pc:spChg>
        <pc:spChg chg="mod">
          <ac:chgData name="Philipp Gottschalk" userId="fe41875cce0c0538" providerId="LiveId" clId="{BCF886CA-4573-42D0-A236-C3E3F2D1354B}" dt="2025-06-22T18:11:23.931" v="1230" actId="14826"/>
          <ac:spMkLst>
            <pc:docMk/>
            <pc:sldMk cId="1371148904" sldId="257"/>
            <ac:spMk id="18" creationId="{F955CBAA-4DF9-C032-6F66-9A3D46609CFA}"/>
          </ac:spMkLst>
        </pc:spChg>
        <pc:spChg chg="mod">
          <ac:chgData name="Philipp Gottschalk" userId="fe41875cce0c0538" providerId="LiveId" clId="{BCF886CA-4573-42D0-A236-C3E3F2D1354B}" dt="2025-06-22T18:11:23.931" v="1230" actId="14826"/>
          <ac:spMkLst>
            <pc:docMk/>
            <pc:sldMk cId="1371148904" sldId="257"/>
            <ac:spMk id="20" creationId="{5CC6A86B-505F-0B60-7A6F-59A007821BFE}"/>
          </ac:spMkLst>
        </pc:spChg>
        <pc:spChg chg="mod">
          <ac:chgData name="Philipp Gottschalk" userId="fe41875cce0c0538" providerId="LiveId" clId="{BCF886CA-4573-42D0-A236-C3E3F2D1354B}" dt="2025-06-22T18:11:23.931" v="1230" actId="14826"/>
          <ac:spMkLst>
            <pc:docMk/>
            <pc:sldMk cId="1371148904" sldId="257"/>
            <ac:spMk id="22" creationId="{2492137C-A410-F034-393C-9D3441C3E172}"/>
          </ac:spMkLst>
        </pc:spChg>
        <pc:spChg chg="mod">
          <ac:chgData name="Philipp Gottschalk" userId="fe41875cce0c0538" providerId="LiveId" clId="{BCF886CA-4573-42D0-A236-C3E3F2D1354B}" dt="2025-06-22T18:11:23.931" v="1230" actId="14826"/>
          <ac:spMkLst>
            <pc:docMk/>
            <pc:sldMk cId="1371148904" sldId="257"/>
            <ac:spMk id="24" creationId="{8224FEF6-790D-0B16-229F-E5D34ED1E020}"/>
          </ac:spMkLst>
        </pc:spChg>
        <pc:spChg chg="mod">
          <ac:chgData name="Philipp Gottschalk" userId="fe41875cce0c0538" providerId="LiveId" clId="{BCF886CA-4573-42D0-A236-C3E3F2D1354B}" dt="2025-06-22T18:11:23.931" v="1230" actId="14826"/>
          <ac:spMkLst>
            <pc:docMk/>
            <pc:sldMk cId="1371148904" sldId="257"/>
            <ac:spMk id="26" creationId="{5E6B7EF4-B6FC-6C40-E7D0-5CB68BE2ECDC}"/>
          </ac:spMkLst>
        </pc:spChg>
        <pc:graphicFrameChg chg="mod">
          <ac:chgData name="Philipp Gottschalk" userId="fe41875cce0c0538" providerId="LiveId" clId="{BCF886CA-4573-42D0-A236-C3E3F2D1354B}" dt="2025-06-22T18:11:04.349" v="1229" actId="20577"/>
          <ac:graphicFrameMkLst>
            <pc:docMk/>
            <pc:sldMk cId="1371148904" sldId="257"/>
            <ac:graphicFrameMk id="9" creationId="{55F5A044-19C0-55EB-8335-DB44519C2E6B}"/>
          </ac:graphicFrameMkLst>
        </pc:graphicFrameChg>
        <pc:picChg chg="mod">
          <ac:chgData name="Philipp Gottschalk" userId="fe41875cce0c0538" providerId="LiveId" clId="{BCF886CA-4573-42D0-A236-C3E3F2D1354B}" dt="2025-06-22T18:11:23.931" v="1230" actId="14826"/>
          <ac:picMkLst>
            <pc:docMk/>
            <pc:sldMk cId="1371148904" sldId="257"/>
            <ac:picMk id="19" creationId="{2601A8FD-2091-EBB8-1D0B-4E4216D1D817}"/>
          </ac:picMkLst>
        </pc:picChg>
        <pc:picChg chg="mod">
          <ac:chgData name="Philipp Gottschalk" userId="fe41875cce0c0538" providerId="LiveId" clId="{BCF886CA-4573-42D0-A236-C3E3F2D1354B}" dt="2025-06-22T18:11:23.931" v="1230" actId="14826"/>
          <ac:picMkLst>
            <pc:docMk/>
            <pc:sldMk cId="1371148904" sldId="257"/>
            <ac:picMk id="21" creationId="{B7791352-4BC8-C74F-BBBF-BB4415D6E047}"/>
          </ac:picMkLst>
        </pc:picChg>
        <pc:picChg chg="mod">
          <ac:chgData name="Philipp Gottschalk" userId="fe41875cce0c0538" providerId="LiveId" clId="{BCF886CA-4573-42D0-A236-C3E3F2D1354B}" dt="2025-06-22T18:11:23.931" v="1230" actId="14826"/>
          <ac:picMkLst>
            <pc:docMk/>
            <pc:sldMk cId="1371148904" sldId="257"/>
            <ac:picMk id="23" creationId="{AF5DB8F6-D412-920F-E465-F46538A5D121}"/>
          </ac:picMkLst>
        </pc:picChg>
        <pc:picChg chg="mod">
          <ac:chgData name="Philipp Gottschalk" userId="fe41875cce0c0538" providerId="LiveId" clId="{BCF886CA-4573-42D0-A236-C3E3F2D1354B}" dt="2025-06-22T18:11:23.931" v="1230" actId="14826"/>
          <ac:picMkLst>
            <pc:docMk/>
            <pc:sldMk cId="1371148904" sldId="257"/>
            <ac:picMk id="25" creationId="{0ED6D62F-0CF6-71D3-8036-112433874CCF}"/>
          </ac:picMkLst>
        </pc:picChg>
        <pc:picChg chg="mod">
          <ac:chgData name="Philipp Gottschalk" userId="fe41875cce0c0538" providerId="LiveId" clId="{BCF886CA-4573-42D0-A236-C3E3F2D1354B}" dt="2025-06-22T18:11:23.931" v="1230" actId="14826"/>
          <ac:picMkLst>
            <pc:docMk/>
            <pc:sldMk cId="1371148904" sldId="257"/>
            <ac:picMk id="27" creationId="{FC58F69E-648E-E716-3F14-C58773515609}"/>
          </ac:picMkLst>
        </pc:picChg>
        <pc:picChg chg="mod">
          <ac:chgData name="Philipp Gottschalk" userId="fe41875cce0c0538" providerId="LiveId" clId="{BCF886CA-4573-42D0-A236-C3E3F2D1354B}" dt="2025-06-21T16:56:34.498" v="804" actId="14826"/>
          <ac:picMkLst>
            <pc:docMk/>
            <pc:sldMk cId="1371148904" sldId="257"/>
            <ac:picMk id="35" creationId="{3C78672B-3B6C-7173-64F5-18FB560D42D6}"/>
          </ac:picMkLst>
        </pc:picChg>
        <pc:picChg chg="mod">
          <ac:chgData name="Philipp Gottschalk" userId="fe41875cce0c0538" providerId="LiveId" clId="{BCF886CA-4573-42D0-A236-C3E3F2D1354B}" dt="2025-06-21T16:54:44.151" v="801" actId="14826"/>
          <ac:picMkLst>
            <pc:docMk/>
            <pc:sldMk cId="1371148904" sldId="257"/>
            <ac:picMk id="37" creationId="{88EC356A-34FE-6D4C-F3FF-88BD712559FF}"/>
          </ac:picMkLst>
        </pc:picChg>
      </pc:sldChg>
      <pc:sldChg chg="modSp add del">
        <pc:chgData name="Philipp Gottschalk" userId="fe41875cce0c0538" providerId="LiveId" clId="{BCF886CA-4573-42D0-A236-C3E3F2D1354B}" dt="2025-06-21T16:20:49.266" v="359" actId="2696"/>
        <pc:sldMkLst>
          <pc:docMk/>
          <pc:sldMk cId="369585035" sldId="258"/>
        </pc:sldMkLst>
      </pc:sldChg>
      <pc:sldChg chg="add del">
        <pc:chgData name="Philipp Gottschalk" userId="fe41875cce0c0538" providerId="LiveId" clId="{BCF886CA-4573-42D0-A236-C3E3F2D1354B}" dt="2025-06-21T16:22:36.492" v="434" actId="47"/>
        <pc:sldMkLst>
          <pc:docMk/>
          <pc:sldMk cId="1265449491" sldId="258"/>
        </pc:sldMkLst>
      </pc:sldChg>
      <pc:sldChg chg="new del">
        <pc:chgData name="Philipp Gottschalk" userId="fe41875cce0c0538" providerId="LiveId" clId="{BCF886CA-4573-42D0-A236-C3E3F2D1354B}" dt="2025-06-21T16:25:25.150" v="449" actId="2696"/>
        <pc:sldMkLst>
          <pc:docMk/>
          <pc:sldMk cId="1885555531" sldId="258"/>
        </pc:sldMkLst>
      </pc:sldChg>
      <pc:sldChg chg="addSp delSp modSp new del mod ord setBg delDesignElem">
        <pc:chgData name="Philipp Gottschalk" userId="fe41875cce0c0538" providerId="LiveId" clId="{BCF886CA-4573-42D0-A236-C3E3F2D1354B}" dt="2025-06-21T16:32:04.527" v="500" actId="2696"/>
        <pc:sldMkLst>
          <pc:docMk/>
          <pc:sldMk cId="534266864" sldId="259"/>
        </pc:sldMkLst>
      </pc:sldChg>
      <pc:sldChg chg="add del">
        <pc:chgData name="Philipp Gottschalk" userId="fe41875cce0c0538" providerId="LiveId" clId="{BCF886CA-4573-42D0-A236-C3E3F2D1354B}" dt="2025-06-21T16:22:29.254" v="429" actId="47"/>
        <pc:sldMkLst>
          <pc:docMk/>
          <pc:sldMk cId="621003930" sldId="259"/>
        </pc:sldMkLst>
      </pc:sldChg>
      <pc:sldChg chg="add del">
        <pc:chgData name="Philipp Gottschalk" userId="fe41875cce0c0538" providerId="LiveId" clId="{BCF886CA-4573-42D0-A236-C3E3F2D1354B}" dt="2025-06-21T16:30:27.053" v="490" actId="2696"/>
        <pc:sldMkLst>
          <pc:docMk/>
          <pc:sldMk cId="223605672" sldId="260"/>
        </pc:sldMkLst>
      </pc:sldChg>
      <pc:sldChg chg="add del ord">
        <pc:chgData name="Philipp Gottschalk" userId="fe41875cce0c0538" providerId="LiveId" clId="{BCF886CA-4573-42D0-A236-C3E3F2D1354B}" dt="2025-06-21T16:24:08.996" v="438" actId="2696"/>
        <pc:sldMkLst>
          <pc:docMk/>
          <pc:sldMk cId="3736932358" sldId="260"/>
        </pc:sldMkLst>
      </pc:sldChg>
      <pc:sldChg chg="addSp delSp modSp new mod setBg">
        <pc:chgData name="Philipp Gottschalk" userId="fe41875cce0c0538" providerId="LiveId" clId="{BCF886CA-4573-42D0-A236-C3E3F2D1354B}" dt="2025-06-23T15:20:11.985" v="9619" actId="1076"/>
        <pc:sldMkLst>
          <pc:docMk/>
          <pc:sldMk cId="2947807229" sldId="261"/>
        </pc:sldMkLst>
        <pc:spChg chg="mod">
          <ac:chgData name="Philipp Gottschalk" userId="fe41875cce0c0538" providerId="LiveId" clId="{BCF886CA-4573-42D0-A236-C3E3F2D1354B}" dt="2025-06-23T15:20:09.277" v="9618" actId="1076"/>
          <ac:spMkLst>
            <pc:docMk/>
            <pc:sldMk cId="2947807229" sldId="261"/>
            <ac:spMk id="2" creationId="{217AD24E-DAE5-E993-0C06-5DA1EBC9BA0B}"/>
          </ac:spMkLst>
        </pc:spChg>
        <pc:spChg chg="mod">
          <ac:chgData name="Philipp Gottschalk" userId="fe41875cce0c0538" providerId="LiveId" clId="{BCF886CA-4573-42D0-A236-C3E3F2D1354B}" dt="2025-06-21T16:49:55.996" v="711" actId="1076"/>
          <ac:spMkLst>
            <pc:docMk/>
            <pc:sldMk cId="2947807229" sldId="261"/>
            <ac:spMk id="3" creationId="{576DE115-DB26-9C7F-93FB-FA70783A2611}"/>
          </ac:spMkLst>
        </pc:spChg>
        <pc:spChg chg="mod">
          <ac:chgData name="Philipp Gottschalk" userId="fe41875cce0c0538" providerId="LiveId" clId="{BCF886CA-4573-42D0-A236-C3E3F2D1354B}" dt="2025-06-21T16:46:51.375" v="599" actId="207"/>
          <ac:spMkLst>
            <pc:docMk/>
            <pc:sldMk cId="2947807229" sldId="261"/>
            <ac:spMk id="19" creationId="{9AA14BD1-2FA1-1DEB-2963-6324134F7836}"/>
          </ac:spMkLst>
        </pc:spChg>
        <pc:spChg chg="mod">
          <ac:chgData name="Philipp Gottschalk" userId="fe41875cce0c0538" providerId="LiveId" clId="{BCF886CA-4573-42D0-A236-C3E3F2D1354B}" dt="2025-06-21T16:42:18.665" v="552"/>
          <ac:spMkLst>
            <pc:docMk/>
            <pc:sldMk cId="2947807229" sldId="261"/>
            <ac:spMk id="22" creationId="{CC5FCB94-85C1-D18C-43A7-69C975CDF297}"/>
          </ac:spMkLst>
        </pc:spChg>
        <pc:spChg chg="mod">
          <ac:chgData name="Philipp Gottschalk" userId="fe41875cce0c0538" providerId="LiveId" clId="{BCF886CA-4573-42D0-A236-C3E3F2D1354B}" dt="2025-06-21T16:45:22.897" v="589" actId="14826"/>
          <ac:spMkLst>
            <pc:docMk/>
            <pc:sldMk cId="2947807229" sldId="261"/>
            <ac:spMk id="25" creationId="{0D3F72BC-E7DC-E9D6-B369-3C13CBF8EE32}"/>
          </ac:spMkLst>
        </pc:spChg>
        <pc:spChg chg="mod">
          <ac:chgData name="Philipp Gottschalk" userId="fe41875cce0c0538" providerId="LiveId" clId="{BCF886CA-4573-42D0-A236-C3E3F2D1354B}" dt="2025-06-21T16:46:32.269" v="594" actId="207"/>
          <ac:spMkLst>
            <pc:docMk/>
            <pc:sldMk cId="2947807229" sldId="261"/>
            <ac:spMk id="28" creationId="{9F528AE4-9F63-64D6-7D67-E067D4876948}"/>
          </ac:spMkLst>
        </pc:spChg>
        <pc:spChg chg="mod">
          <ac:chgData name="Philipp Gottschalk" userId="fe41875cce0c0538" providerId="LiveId" clId="{BCF886CA-4573-42D0-A236-C3E3F2D1354B}" dt="2025-06-21T16:48:49.364" v="619" actId="14826"/>
          <ac:spMkLst>
            <pc:docMk/>
            <pc:sldMk cId="2947807229" sldId="261"/>
            <ac:spMk id="40" creationId="{0E7F44BA-7B86-90D9-553A-2D2CF91A79C3}"/>
          </ac:spMkLst>
        </pc:spChg>
        <pc:spChg chg="add mod">
          <ac:chgData name="Philipp Gottschalk" userId="fe41875cce0c0538" providerId="LiveId" clId="{BCF886CA-4573-42D0-A236-C3E3F2D1354B}" dt="2025-06-23T09:37:53.577" v="4270" actId="20577"/>
          <ac:spMkLst>
            <pc:docMk/>
            <pc:sldMk cId="2947807229" sldId="261"/>
            <ac:spMk id="44" creationId="{E8AA508D-8E33-0242-3A42-525EA8A6D563}"/>
          </ac:spMkLst>
        </pc:spChg>
        <pc:grpChg chg="add mod">
          <ac:chgData name="Philipp Gottschalk" userId="fe41875cce0c0538" providerId="LiveId" clId="{BCF886CA-4573-42D0-A236-C3E3F2D1354B}" dt="2025-06-21T16:49:00.762" v="620" actId="164"/>
          <ac:grpSpMkLst>
            <pc:docMk/>
            <pc:sldMk cId="2947807229" sldId="261"/>
            <ac:grpSpMk id="18" creationId="{D3D0030B-5CEB-9714-E73D-B4A6AE00BB54}"/>
          </ac:grpSpMkLst>
        </pc:grpChg>
        <pc:grpChg chg="add mod">
          <ac:chgData name="Philipp Gottschalk" userId="fe41875cce0c0538" providerId="LiveId" clId="{BCF886CA-4573-42D0-A236-C3E3F2D1354B}" dt="2025-06-21T16:49:00.762" v="620" actId="164"/>
          <ac:grpSpMkLst>
            <pc:docMk/>
            <pc:sldMk cId="2947807229" sldId="261"/>
            <ac:grpSpMk id="21" creationId="{FC5D130A-9B7C-6E68-9F11-E1911AC921B8}"/>
          </ac:grpSpMkLst>
        </pc:grpChg>
        <pc:grpChg chg="add mod">
          <ac:chgData name="Philipp Gottschalk" userId="fe41875cce0c0538" providerId="LiveId" clId="{BCF886CA-4573-42D0-A236-C3E3F2D1354B}" dt="2025-06-21T16:49:00.762" v="620" actId="164"/>
          <ac:grpSpMkLst>
            <pc:docMk/>
            <pc:sldMk cId="2947807229" sldId="261"/>
            <ac:grpSpMk id="24" creationId="{E5C490B0-C398-1B6F-6B1D-0CAE9D5C7547}"/>
          </ac:grpSpMkLst>
        </pc:grpChg>
        <pc:grpChg chg="add mod">
          <ac:chgData name="Philipp Gottschalk" userId="fe41875cce0c0538" providerId="LiveId" clId="{BCF886CA-4573-42D0-A236-C3E3F2D1354B}" dt="2025-06-21T16:49:00.762" v="620" actId="164"/>
          <ac:grpSpMkLst>
            <pc:docMk/>
            <pc:sldMk cId="2947807229" sldId="261"/>
            <ac:grpSpMk id="27" creationId="{90FF1B14-7492-2227-FE62-2CCD242A08BD}"/>
          </ac:grpSpMkLst>
        </pc:grpChg>
        <pc:grpChg chg="add mod">
          <ac:chgData name="Philipp Gottschalk" userId="fe41875cce0c0538" providerId="LiveId" clId="{BCF886CA-4573-42D0-A236-C3E3F2D1354B}" dt="2025-06-21T16:49:00.762" v="620" actId="164"/>
          <ac:grpSpMkLst>
            <pc:docMk/>
            <pc:sldMk cId="2947807229" sldId="261"/>
            <ac:grpSpMk id="39" creationId="{C17782C7-9E87-C8EB-4811-85EA4E12BD75}"/>
          </ac:grpSpMkLst>
        </pc:grpChg>
        <pc:grpChg chg="add mod">
          <ac:chgData name="Philipp Gottschalk" userId="fe41875cce0c0538" providerId="LiveId" clId="{BCF886CA-4573-42D0-A236-C3E3F2D1354B}" dt="2025-06-21T16:49:00.762" v="620" actId="164"/>
          <ac:grpSpMkLst>
            <pc:docMk/>
            <pc:sldMk cId="2947807229" sldId="261"/>
            <ac:grpSpMk id="42" creationId="{EA1FBDF4-B6F4-1B03-74EA-D4C2699825E4}"/>
          </ac:grpSpMkLst>
        </pc:grpChg>
        <pc:picChg chg="mod">
          <ac:chgData name="Philipp Gottschalk" userId="fe41875cce0c0538" providerId="LiveId" clId="{BCF886CA-4573-42D0-A236-C3E3F2D1354B}" dt="2025-06-21T16:43:43.289" v="570" actId="14826"/>
          <ac:picMkLst>
            <pc:docMk/>
            <pc:sldMk cId="2947807229" sldId="261"/>
            <ac:picMk id="20" creationId="{58BE02FF-EDFE-85A7-8E69-F0C505DEA097}"/>
          </ac:picMkLst>
        </pc:picChg>
        <pc:picChg chg="mod">
          <ac:chgData name="Philipp Gottschalk" userId="fe41875cce0c0538" providerId="LiveId" clId="{BCF886CA-4573-42D0-A236-C3E3F2D1354B}" dt="2025-06-21T16:42:18.665" v="552"/>
          <ac:picMkLst>
            <pc:docMk/>
            <pc:sldMk cId="2947807229" sldId="261"/>
            <ac:picMk id="23" creationId="{E979F24B-4914-279A-29AF-E6C07E451662}"/>
          </ac:picMkLst>
        </pc:picChg>
        <pc:picChg chg="mod">
          <ac:chgData name="Philipp Gottschalk" userId="fe41875cce0c0538" providerId="LiveId" clId="{BCF886CA-4573-42D0-A236-C3E3F2D1354B}" dt="2025-06-21T16:45:22.897" v="589" actId="14826"/>
          <ac:picMkLst>
            <pc:docMk/>
            <pc:sldMk cId="2947807229" sldId="261"/>
            <ac:picMk id="26" creationId="{93FED2E2-ADFD-472F-61EE-0D2A24B13933}"/>
          </ac:picMkLst>
        </pc:picChg>
        <pc:picChg chg="mod">
          <ac:chgData name="Philipp Gottschalk" userId="fe41875cce0c0538" providerId="LiveId" clId="{BCF886CA-4573-42D0-A236-C3E3F2D1354B}" dt="2025-06-21T16:45:54.850" v="592" actId="14826"/>
          <ac:picMkLst>
            <pc:docMk/>
            <pc:sldMk cId="2947807229" sldId="261"/>
            <ac:picMk id="29" creationId="{09D690DD-A335-ACDF-6BF7-761011680535}"/>
          </ac:picMkLst>
        </pc:picChg>
        <pc:picChg chg="mod">
          <ac:chgData name="Philipp Gottschalk" userId="fe41875cce0c0538" providerId="LiveId" clId="{BCF886CA-4573-42D0-A236-C3E3F2D1354B}" dt="2025-06-21T16:48:49.364" v="619" actId="14826"/>
          <ac:picMkLst>
            <pc:docMk/>
            <pc:sldMk cId="2947807229" sldId="261"/>
            <ac:picMk id="41" creationId="{B9A5FBBE-D6B8-3A36-DD7E-789E7EA80A74}"/>
          </ac:picMkLst>
        </pc:picChg>
        <pc:cxnChg chg="add mod">
          <ac:chgData name="Philipp Gottschalk" userId="fe41875cce0c0538" providerId="LiveId" clId="{BCF886CA-4573-42D0-A236-C3E3F2D1354B}" dt="2025-06-23T15:20:11.985" v="9619" actId="1076"/>
          <ac:cxnSpMkLst>
            <pc:docMk/>
            <pc:sldMk cId="2947807229" sldId="261"/>
            <ac:cxnSpMk id="5" creationId="{F6AD70C1-11F7-823A-F163-27C22E99C691}"/>
          </ac:cxnSpMkLst>
        </pc:cxnChg>
        <pc:cxnChg chg="add mod">
          <ac:chgData name="Philipp Gottschalk" userId="fe41875cce0c0538" providerId="LiveId" clId="{BCF886CA-4573-42D0-A236-C3E3F2D1354B}" dt="2025-06-21T16:49:00.762" v="620" actId="164"/>
          <ac:cxnSpMkLst>
            <pc:docMk/>
            <pc:sldMk cId="2947807229" sldId="261"/>
            <ac:cxnSpMk id="31" creationId="{C0DB67DE-8238-0412-7580-8B4134C17A52}"/>
          </ac:cxnSpMkLst>
        </pc:cxnChg>
        <pc:cxnChg chg="add mod">
          <ac:chgData name="Philipp Gottschalk" userId="fe41875cce0c0538" providerId="LiveId" clId="{BCF886CA-4573-42D0-A236-C3E3F2D1354B}" dt="2025-06-21T16:49:00.762" v="620" actId="164"/>
          <ac:cxnSpMkLst>
            <pc:docMk/>
            <pc:sldMk cId="2947807229" sldId="261"/>
            <ac:cxnSpMk id="32" creationId="{440230C7-4453-6849-6A87-0F06C99BDB1C}"/>
          </ac:cxnSpMkLst>
        </pc:cxnChg>
        <pc:cxnChg chg="add mod">
          <ac:chgData name="Philipp Gottschalk" userId="fe41875cce0c0538" providerId="LiveId" clId="{BCF886CA-4573-42D0-A236-C3E3F2D1354B}" dt="2025-06-21T16:49:00.762" v="620" actId="164"/>
          <ac:cxnSpMkLst>
            <pc:docMk/>
            <pc:sldMk cId="2947807229" sldId="261"/>
            <ac:cxnSpMk id="33" creationId="{A21B3A2F-E937-D555-79A2-1F870A48401F}"/>
          </ac:cxnSpMkLst>
        </pc:cxnChg>
        <pc:cxnChg chg="add mod">
          <ac:chgData name="Philipp Gottschalk" userId="fe41875cce0c0538" providerId="LiveId" clId="{BCF886CA-4573-42D0-A236-C3E3F2D1354B}" dt="2025-06-21T16:49:00.762" v="620" actId="164"/>
          <ac:cxnSpMkLst>
            <pc:docMk/>
            <pc:sldMk cId="2947807229" sldId="261"/>
            <ac:cxnSpMk id="38" creationId="{0F311A13-E7F9-ACF5-A8FC-26E1162D2EBA}"/>
          </ac:cxnSpMkLst>
        </pc:cxnChg>
      </pc:sldChg>
      <pc:sldChg chg="add del">
        <pc:chgData name="Philipp Gottschalk" userId="fe41875cce0c0538" providerId="LiveId" clId="{BCF886CA-4573-42D0-A236-C3E3F2D1354B}" dt="2025-06-21T16:22:19.631" v="428" actId="27028"/>
        <pc:sldMkLst>
          <pc:docMk/>
          <pc:sldMk cId="3640460583" sldId="261"/>
        </pc:sldMkLst>
      </pc:sldChg>
      <pc:sldChg chg="addSp delSp modSp add mod ord modShow modNotesTx">
        <pc:chgData name="Philipp Gottschalk" userId="fe41875cce0c0538" providerId="LiveId" clId="{BCF886CA-4573-42D0-A236-C3E3F2D1354B}" dt="2025-06-23T13:32:09.230" v="9322" actId="20577"/>
        <pc:sldMkLst>
          <pc:docMk/>
          <pc:sldMk cId="776124766" sldId="262"/>
        </pc:sldMkLst>
        <pc:spChg chg="mod">
          <ac:chgData name="Philipp Gottschalk" userId="fe41875cce0c0538" providerId="LiveId" clId="{BCF886CA-4573-42D0-A236-C3E3F2D1354B}" dt="2025-06-23T11:43:33.078" v="6077" actId="20577"/>
          <ac:spMkLst>
            <pc:docMk/>
            <pc:sldMk cId="776124766" sldId="262"/>
            <ac:spMk id="2" creationId="{AAC050F1-E94C-A8E1-9CAA-BE9BA62CC246}"/>
          </ac:spMkLst>
        </pc:spChg>
        <pc:spChg chg="mod">
          <ac:chgData name="Philipp Gottschalk" userId="fe41875cce0c0538" providerId="LiveId" clId="{BCF886CA-4573-42D0-A236-C3E3F2D1354B}" dt="2025-06-23T13:32:09.230" v="9322" actId="20577"/>
          <ac:spMkLst>
            <pc:docMk/>
            <pc:sldMk cId="776124766" sldId="262"/>
            <ac:spMk id="20" creationId="{8FBCC705-6EC8-1DC4-0DB8-BF3A0A6D1FC7}"/>
          </ac:spMkLst>
        </pc:spChg>
        <pc:spChg chg="mod">
          <ac:chgData name="Philipp Gottschalk" userId="fe41875cce0c0538" providerId="LiveId" clId="{BCF886CA-4573-42D0-A236-C3E3F2D1354B}" dt="2025-06-22T19:43:19.175" v="3450" actId="1076"/>
          <ac:spMkLst>
            <pc:docMk/>
            <pc:sldMk cId="776124766" sldId="262"/>
            <ac:spMk id="21" creationId="{C3CFF858-26A2-73C3-8086-79640CA8B2CD}"/>
          </ac:spMkLst>
        </pc:spChg>
        <pc:spChg chg="mod">
          <ac:chgData name="Philipp Gottschalk" userId="fe41875cce0c0538" providerId="LiveId" clId="{BCF886CA-4573-42D0-A236-C3E3F2D1354B}" dt="2025-06-22T19:22:18.966" v="2316"/>
          <ac:spMkLst>
            <pc:docMk/>
            <pc:sldMk cId="776124766" sldId="262"/>
            <ac:spMk id="24" creationId="{BF6C8CD3-6160-BFFF-DEAD-62D456586538}"/>
          </ac:spMkLst>
        </pc:spChg>
        <pc:spChg chg="mod">
          <ac:chgData name="Philipp Gottschalk" userId="fe41875cce0c0538" providerId="LiveId" clId="{BCF886CA-4573-42D0-A236-C3E3F2D1354B}" dt="2025-06-23T10:42:13.266" v="4861" actId="20577"/>
          <ac:spMkLst>
            <pc:docMk/>
            <pc:sldMk cId="776124766" sldId="262"/>
            <ac:spMk id="25" creationId="{2BCE3051-58C8-FF74-02AD-0E26E6B4C254}"/>
          </ac:spMkLst>
        </pc:spChg>
        <pc:spChg chg="mod">
          <ac:chgData name="Philipp Gottschalk" userId="fe41875cce0c0538" providerId="LiveId" clId="{BCF886CA-4573-42D0-A236-C3E3F2D1354B}" dt="2025-06-22T19:22:34.664" v="2319" actId="207"/>
          <ac:spMkLst>
            <pc:docMk/>
            <pc:sldMk cId="776124766" sldId="262"/>
            <ac:spMk id="26" creationId="{910C57C0-D2E6-0B4B-4E10-D61104B13BA2}"/>
          </ac:spMkLst>
        </pc:spChg>
        <pc:spChg chg="mod">
          <ac:chgData name="Philipp Gottschalk" userId="fe41875cce0c0538" providerId="LiveId" clId="{BCF886CA-4573-42D0-A236-C3E3F2D1354B}" dt="2025-06-23T10:41:35.727" v="4804" actId="20577"/>
          <ac:spMkLst>
            <pc:docMk/>
            <pc:sldMk cId="776124766" sldId="262"/>
            <ac:spMk id="30" creationId="{D97AB4AD-C863-04E2-D2F0-63537D349153}"/>
          </ac:spMkLst>
        </pc:spChg>
        <pc:spChg chg="mod">
          <ac:chgData name="Philipp Gottschalk" userId="fe41875cce0c0538" providerId="LiveId" clId="{BCF886CA-4573-42D0-A236-C3E3F2D1354B}" dt="2025-06-22T19:22:18.966" v="2316"/>
          <ac:spMkLst>
            <pc:docMk/>
            <pc:sldMk cId="776124766" sldId="262"/>
            <ac:spMk id="31" creationId="{89EB0E18-C766-55D8-2136-9086CA459F76}"/>
          </ac:spMkLst>
        </pc:spChg>
        <pc:spChg chg="mod">
          <ac:chgData name="Philipp Gottschalk" userId="fe41875cce0c0538" providerId="LiveId" clId="{BCF886CA-4573-42D0-A236-C3E3F2D1354B}" dt="2025-06-22T19:22:18.966" v="2316"/>
          <ac:spMkLst>
            <pc:docMk/>
            <pc:sldMk cId="776124766" sldId="262"/>
            <ac:spMk id="33" creationId="{CC696D09-6412-FF46-60B3-5FCB87B814F8}"/>
          </ac:spMkLst>
        </pc:spChg>
        <pc:spChg chg="mod">
          <ac:chgData name="Philipp Gottschalk" userId="fe41875cce0c0538" providerId="LiveId" clId="{BCF886CA-4573-42D0-A236-C3E3F2D1354B}" dt="2025-06-22T19:22:18.966" v="2316"/>
          <ac:spMkLst>
            <pc:docMk/>
            <pc:sldMk cId="776124766" sldId="262"/>
            <ac:spMk id="35" creationId="{5E04F1D1-AFB2-33B7-57D8-9574F3928A86}"/>
          </ac:spMkLst>
        </pc:spChg>
        <pc:spChg chg="mod">
          <ac:chgData name="Philipp Gottschalk" userId="fe41875cce0c0538" providerId="LiveId" clId="{BCF886CA-4573-42D0-A236-C3E3F2D1354B}" dt="2025-06-22T19:42:31.098" v="3438" actId="27803"/>
          <ac:spMkLst>
            <pc:docMk/>
            <pc:sldMk cId="776124766" sldId="262"/>
            <ac:spMk id="38" creationId="{1618709F-1F4B-FF11-E3DF-F275B7C087EB}"/>
          </ac:spMkLst>
        </pc:spChg>
        <pc:spChg chg="mod">
          <ac:chgData name="Philipp Gottschalk" userId="fe41875cce0c0538" providerId="LiveId" clId="{BCF886CA-4573-42D0-A236-C3E3F2D1354B}" dt="2025-06-22T19:42:31.098" v="3438" actId="27803"/>
          <ac:spMkLst>
            <pc:docMk/>
            <pc:sldMk cId="776124766" sldId="262"/>
            <ac:spMk id="39" creationId="{292D5C44-0919-7053-26D8-6377A65EBEFF}"/>
          </ac:spMkLst>
        </pc:spChg>
        <pc:spChg chg="mod">
          <ac:chgData name="Philipp Gottschalk" userId="fe41875cce0c0538" providerId="LiveId" clId="{BCF886CA-4573-42D0-A236-C3E3F2D1354B}" dt="2025-06-22T19:42:31.098" v="3438" actId="27803"/>
          <ac:spMkLst>
            <pc:docMk/>
            <pc:sldMk cId="776124766" sldId="262"/>
            <ac:spMk id="40" creationId="{BE4AF089-3E03-2857-18FC-004CFEE67F93}"/>
          </ac:spMkLst>
        </pc:spChg>
        <pc:spChg chg="add del mod">
          <ac:chgData name="Philipp Gottschalk" userId="fe41875cce0c0538" providerId="LiveId" clId="{BCF886CA-4573-42D0-A236-C3E3F2D1354B}" dt="2025-06-22T19:43:10.256" v="3446" actId="21"/>
          <ac:spMkLst>
            <pc:docMk/>
            <pc:sldMk cId="776124766" sldId="262"/>
            <ac:spMk id="44" creationId="{981FB359-6661-1E29-0A18-5796A83F6C0E}"/>
          </ac:spMkLst>
        </pc:spChg>
        <pc:grpChg chg="del">
          <ac:chgData name="Philipp Gottschalk" userId="fe41875cce0c0538" providerId="LiveId" clId="{BCF886CA-4573-42D0-A236-C3E3F2D1354B}" dt="2025-06-22T19:22:11.648" v="2315" actId="478"/>
          <ac:grpSpMkLst>
            <pc:docMk/>
            <pc:sldMk cId="776124766" sldId="262"/>
            <ac:grpSpMk id="4" creationId="{F831C11A-BEA6-86EF-FA16-31CDFBB190E1}"/>
          </ac:grpSpMkLst>
        </pc:grpChg>
        <pc:grpChg chg="add del mod">
          <ac:chgData name="Philipp Gottschalk" userId="fe41875cce0c0538" providerId="LiveId" clId="{BCF886CA-4573-42D0-A236-C3E3F2D1354B}" dt="2025-06-22T19:42:31.098" v="3438" actId="27803"/>
          <ac:grpSpMkLst>
            <pc:docMk/>
            <pc:sldMk cId="776124766" sldId="262"/>
            <ac:grpSpMk id="37" creationId="{A3D37193-045F-A435-ECF2-922D858F0448}"/>
          </ac:grpSpMkLst>
        </pc:grpChg>
        <pc:picChg chg="mod">
          <ac:chgData name="Philipp Gottschalk" userId="fe41875cce0c0538" providerId="LiveId" clId="{BCF886CA-4573-42D0-A236-C3E3F2D1354B}" dt="2025-06-22T19:22:18.966" v="2316"/>
          <ac:picMkLst>
            <pc:docMk/>
            <pc:sldMk cId="776124766" sldId="262"/>
            <ac:picMk id="23" creationId="{E65F4CC3-6F39-FCD9-BE2A-2B6D5B619116}"/>
          </ac:picMkLst>
        </pc:picChg>
        <pc:picChg chg="mod">
          <ac:chgData name="Philipp Gottschalk" userId="fe41875cce0c0538" providerId="LiveId" clId="{BCF886CA-4573-42D0-A236-C3E3F2D1354B}" dt="2025-06-22T19:22:18.966" v="2316"/>
          <ac:picMkLst>
            <pc:docMk/>
            <pc:sldMk cId="776124766" sldId="262"/>
            <ac:picMk id="28" creationId="{F88EFE73-6E57-EEC2-7FCE-F2D74AED2B13}"/>
          </ac:picMkLst>
        </pc:picChg>
        <pc:picChg chg="add del">
          <ac:chgData name="Philipp Gottschalk" userId="fe41875cce0c0538" providerId="LiveId" clId="{BCF886CA-4573-42D0-A236-C3E3F2D1354B}" dt="2025-06-22T19:43:00.964" v="3443" actId="478"/>
          <ac:picMkLst>
            <pc:docMk/>
            <pc:sldMk cId="776124766" sldId="262"/>
            <ac:picMk id="29" creationId="{4297EB90-BBBF-05CF-B3BB-EE5CB276269A}"/>
          </ac:picMkLst>
        </pc:picChg>
        <pc:picChg chg="mod">
          <ac:chgData name="Philipp Gottschalk" userId="fe41875cce0c0538" providerId="LiveId" clId="{BCF886CA-4573-42D0-A236-C3E3F2D1354B}" dt="2025-06-22T19:22:18.966" v="2316"/>
          <ac:picMkLst>
            <pc:docMk/>
            <pc:sldMk cId="776124766" sldId="262"/>
            <ac:picMk id="32" creationId="{184ABB95-7058-8928-C7B0-C3921D3B89C4}"/>
          </ac:picMkLst>
        </pc:picChg>
        <pc:picChg chg="mod">
          <ac:chgData name="Philipp Gottschalk" userId="fe41875cce0c0538" providerId="LiveId" clId="{BCF886CA-4573-42D0-A236-C3E3F2D1354B}" dt="2025-06-22T19:22:18.966" v="2316"/>
          <ac:picMkLst>
            <pc:docMk/>
            <pc:sldMk cId="776124766" sldId="262"/>
            <ac:picMk id="34" creationId="{9DC1C0FF-0CD4-0811-DD5C-CCCE4D27BF5A}"/>
          </ac:picMkLst>
        </pc:picChg>
        <pc:picChg chg="mod">
          <ac:chgData name="Philipp Gottschalk" userId="fe41875cce0c0538" providerId="LiveId" clId="{BCF886CA-4573-42D0-A236-C3E3F2D1354B}" dt="2025-06-22T19:22:18.966" v="2316"/>
          <ac:picMkLst>
            <pc:docMk/>
            <pc:sldMk cId="776124766" sldId="262"/>
            <ac:picMk id="36" creationId="{9716BE4A-57B6-289B-8548-9A65594AD82B}"/>
          </ac:picMkLst>
        </pc:picChg>
        <pc:picChg chg="add mod">
          <ac:chgData name="Philipp Gottschalk" userId="fe41875cce0c0538" providerId="LiveId" clId="{BCF886CA-4573-42D0-A236-C3E3F2D1354B}" dt="2025-06-22T19:43:27.823" v="3453" actId="1076"/>
          <ac:picMkLst>
            <pc:docMk/>
            <pc:sldMk cId="776124766" sldId="262"/>
            <ac:picMk id="42" creationId="{1F5EAF5F-AACC-EE92-F84B-36C64225C77C}"/>
          </ac:picMkLst>
        </pc:picChg>
      </pc:sldChg>
      <pc:sldChg chg="add del">
        <pc:chgData name="Philipp Gottschalk" userId="fe41875cce0c0538" providerId="LiveId" clId="{BCF886CA-4573-42D0-A236-C3E3F2D1354B}" dt="2025-06-21T16:22:19.441" v="427" actId="27028"/>
        <pc:sldMkLst>
          <pc:docMk/>
          <pc:sldMk cId="2588607725" sldId="262"/>
        </pc:sldMkLst>
      </pc:sldChg>
      <pc:sldChg chg="add del">
        <pc:chgData name="Philipp Gottschalk" userId="fe41875cce0c0538" providerId="LiveId" clId="{BCF886CA-4573-42D0-A236-C3E3F2D1354B}" dt="2025-06-21T16:22:19.405" v="426" actId="27028"/>
        <pc:sldMkLst>
          <pc:docMk/>
          <pc:sldMk cId="1650120261" sldId="263"/>
        </pc:sldMkLst>
      </pc:sldChg>
      <pc:sldChg chg="modSp new del mod ord modShow">
        <pc:chgData name="Philipp Gottschalk" userId="fe41875cce0c0538" providerId="LiveId" clId="{BCF886CA-4573-42D0-A236-C3E3F2D1354B}" dt="2025-06-23T12:24:35.769" v="7141" actId="2696"/>
        <pc:sldMkLst>
          <pc:docMk/>
          <pc:sldMk cId="2915923152" sldId="263"/>
        </pc:sldMkLst>
        <pc:spChg chg="mod">
          <ac:chgData name="Philipp Gottschalk" userId="fe41875cce0c0538" providerId="LiveId" clId="{BCF886CA-4573-42D0-A236-C3E3F2D1354B}" dt="2025-06-22T18:26:39.993" v="1455" actId="20577"/>
          <ac:spMkLst>
            <pc:docMk/>
            <pc:sldMk cId="2915923152" sldId="263"/>
            <ac:spMk id="3" creationId="{C69C628F-D435-9D93-9F51-FE99B2149107}"/>
          </ac:spMkLst>
        </pc:spChg>
      </pc:sldChg>
      <pc:sldChg chg="add del">
        <pc:chgData name="Philipp Gottschalk" userId="fe41875cce0c0538" providerId="LiveId" clId="{BCF886CA-4573-42D0-A236-C3E3F2D1354B}" dt="2025-06-21T16:22:19.078" v="425" actId="27028"/>
        <pc:sldMkLst>
          <pc:docMk/>
          <pc:sldMk cId="2906784271" sldId="264"/>
        </pc:sldMkLst>
      </pc:sldChg>
      <pc:sldChg chg="addSp delSp modSp add mod modNotesTx">
        <pc:chgData name="Philipp Gottschalk" userId="fe41875cce0c0538" providerId="LiveId" clId="{BCF886CA-4573-42D0-A236-C3E3F2D1354B}" dt="2025-06-23T15:41:24.335" v="9912" actId="20577"/>
        <pc:sldMkLst>
          <pc:docMk/>
          <pc:sldMk cId="3325695781" sldId="264"/>
        </pc:sldMkLst>
        <pc:spChg chg="mod">
          <ac:chgData name="Philipp Gottschalk" userId="fe41875cce0c0538" providerId="LiveId" clId="{BCF886CA-4573-42D0-A236-C3E3F2D1354B}" dt="2025-06-21T17:32:47.749" v="1002" actId="20577"/>
          <ac:spMkLst>
            <pc:docMk/>
            <pc:sldMk cId="3325695781" sldId="264"/>
            <ac:spMk id="2" creationId="{AAC050F1-E94C-A8E1-9CAA-BE9BA62CC246}"/>
          </ac:spMkLst>
        </pc:spChg>
        <pc:spChg chg="mod">
          <ac:chgData name="Philipp Gottschalk" userId="fe41875cce0c0538" providerId="LiveId" clId="{BCF886CA-4573-42D0-A236-C3E3F2D1354B}" dt="2025-06-22T18:11:50.737" v="1231" actId="14826"/>
          <ac:spMkLst>
            <pc:docMk/>
            <pc:sldMk cId="3325695781" sldId="264"/>
            <ac:spMk id="5" creationId="{92C07EBA-DC58-84CD-7655-FA5F8FDB6E09}"/>
          </ac:spMkLst>
        </pc:spChg>
        <pc:spChg chg="add del mod">
          <ac:chgData name="Philipp Gottschalk" userId="fe41875cce0c0538" providerId="LiveId" clId="{BCF886CA-4573-42D0-A236-C3E3F2D1354B}" dt="2025-06-23T09:35:09.039" v="4188" actId="21"/>
          <ac:spMkLst>
            <pc:docMk/>
            <pc:sldMk cId="3325695781" sldId="264"/>
            <ac:spMk id="6" creationId="{7CA3AFC1-EEFE-368A-BF0F-CA37898B8075}"/>
          </ac:spMkLst>
        </pc:spChg>
        <pc:spChg chg="mod">
          <ac:chgData name="Philipp Gottschalk" userId="fe41875cce0c0538" providerId="LiveId" clId="{BCF886CA-4573-42D0-A236-C3E3F2D1354B}" dt="2025-06-22T18:11:50.737" v="1231" actId="14826"/>
          <ac:spMkLst>
            <pc:docMk/>
            <pc:sldMk cId="3325695781" sldId="264"/>
            <ac:spMk id="7" creationId="{0A804005-FBA6-041A-3AB5-9D9F5F06C6D1}"/>
          </ac:spMkLst>
        </pc:spChg>
        <pc:spChg chg="mod">
          <ac:chgData name="Philipp Gottschalk" userId="fe41875cce0c0538" providerId="LiveId" clId="{BCF886CA-4573-42D0-A236-C3E3F2D1354B}" dt="2025-06-22T18:11:50.737" v="1231" actId="14826"/>
          <ac:spMkLst>
            <pc:docMk/>
            <pc:sldMk cId="3325695781" sldId="264"/>
            <ac:spMk id="11" creationId="{DA9BCB02-FE4C-2148-5D6F-3BF1D55CCC31}"/>
          </ac:spMkLst>
        </pc:spChg>
        <pc:spChg chg="mod">
          <ac:chgData name="Philipp Gottschalk" userId="fe41875cce0c0538" providerId="LiveId" clId="{BCF886CA-4573-42D0-A236-C3E3F2D1354B}" dt="2025-06-22T18:11:50.737" v="1231" actId="14826"/>
          <ac:spMkLst>
            <pc:docMk/>
            <pc:sldMk cId="3325695781" sldId="264"/>
            <ac:spMk id="15" creationId="{09B08846-49B5-57C1-F7F9-91C9CA7ABEE0}"/>
          </ac:spMkLst>
        </pc:spChg>
        <pc:spChg chg="mod">
          <ac:chgData name="Philipp Gottschalk" userId="fe41875cce0c0538" providerId="LiveId" clId="{BCF886CA-4573-42D0-A236-C3E3F2D1354B}" dt="2025-06-22T18:11:50.737" v="1231" actId="14826"/>
          <ac:spMkLst>
            <pc:docMk/>
            <pc:sldMk cId="3325695781" sldId="264"/>
            <ac:spMk id="17" creationId="{E39E71BA-C67C-BDC9-D43E-79ACB0CC083E}"/>
          </ac:spMkLst>
        </pc:spChg>
        <pc:spChg chg="mod">
          <ac:chgData name="Philipp Gottschalk" userId="fe41875cce0c0538" providerId="LiveId" clId="{BCF886CA-4573-42D0-A236-C3E3F2D1354B}" dt="2025-06-22T19:27:09.398" v="2658" actId="255"/>
          <ac:spMkLst>
            <pc:docMk/>
            <pc:sldMk cId="3325695781" sldId="264"/>
            <ac:spMk id="42" creationId="{E15A1DD2-1C07-09FA-731A-D2B973428186}"/>
          </ac:spMkLst>
        </pc:spChg>
        <pc:spChg chg="mod">
          <ac:chgData name="Philipp Gottschalk" userId="fe41875cce0c0538" providerId="LiveId" clId="{BCF886CA-4573-42D0-A236-C3E3F2D1354B}" dt="2025-06-22T19:27:14.278" v="2659" actId="255"/>
          <ac:spMkLst>
            <pc:docMk/>
            <pc:sldMk cId="3325695781" sldId="264"/>
            <ac:spMk id="45" creationId="{827A318D-57E0-FDB8-4611-C6B10F74AAC3}"/>
          </ac:spMkLst>
        </pc:spChg>
        <pc:spChg chg="mod">
          <ac:chgData name="Philipp Gottschalk" userId="fe41875cce0c0538" providerId="LiveId" clId="{BCF886CA-4573-42D0-A236-C3E3F2D1354B}" dt="2025-06-23T10:41:39.910" v="4806" actId="20577"/>
          <ac:spMkLst>
            <pc:docMk/>
            <pc:sldMk cId="3325695781" sldId="264"/>
            <ac:spMk id="48" creationId="{15509F68-425E-7D91-778D-77917E42AEE6}"/>
          </ac:spMkLst>
        </pc:spChg>
        <pc:spChg chg="mod">
          <ac:chgData name="Philipp Gottschalk" userId="fe41875cce0c0538" providerId="LiveId" clId="{BCF886CA-4573-42D0-A236-C3E3F2D1354B}" dt="2025-06-22T19:27:23.519" v="2664" actId="20577"/>
          <ac:spMkLst>
            <pc:docMk/>
            <pc:sldMk cId="3325695781" sldId="264"/>
            <ac:spMk id="51" creationId="{799A5EF9-D44A-DAF6-D6FA-183EF13452DC}"/>
          </ac:spMkLst>
        </pc:spChg>
        <pc:spChg chg="mod">
          <ac:chgData name="Philipp Gottschalk" userId="fe41875cce0c0538" providerId="LiveId" clId="{BCF886CA-4573-42D0-A236-C3E3F2D1354B}" dt="2025-06-22T19:27:04.884" v="2657" actId="255"/>
          <ac:spMkLst>
            <pc:docMk/>
            <pc:sldMk cId="3325695781" sldId="264"/>
            <ac:spMk id="54" creationId="{B3383D88-AAAF-9EBE-6F87-18EA716E7B4F}"/>
          </ac:spMkLst>
        </pc:spChg>
        <pc:grpChg chg="mod">
          <ac:chgData name="Philipp Gottschalk" userId="fe41875cce0c0538" providerId="LiveId" clId="{BCF886CA-4573-42D0-A236-C3E3F2D1354B}" dt="2025-06-22T17:50:09.083" v="1222" actId="14826"/>
          <ac:grpSpMkLst>
            <pc:docMk/>
            <pc:sldMk cId="3325695781" sldId="264"/>
            <ac:grpSpMk id="40" creationId="{C2B2443F-9EAD-BA56-DC45-184482B8B16B}"/>
          </ac:grpSpMkLst>
        </pc:grpChg>
        <pc:grpChg chg="mod">
          <ac:chgData name="Philipp Gottschalk" userId="fe41875cce0c0538" providerId="LiveId" clId="{BCF886CA-4573-42D0-A236-C3E3F2D1354B}" dt="2025-06-22T19:42:08.096" v="3436" actId="14826"/>
          <ac:grpSpMkLst>
            <pc:docMk/>
            <pc:sldMk cId="3325695781" sldId="264"/>
            <ac:grpSpMk id="46" creationId="{B4337AF0-CA29-60C7-A5ED-1AA403B66B0B}"/>
          </ac:grpSpMkLst>
        </pc:grpChg>
        <pc:grpChg chg="mod">
          <ac:chgData name="Philipp Gottschalk" userId="fe41875cce0c0538" providerId="LiveId" clId="{BCF886CA-4573-42D0-A236-C3E3F2D1354B}" dt="2025-06-22T18:23:47.863" v="1439" actId="1076"/>
          <ac:grpSpMkLst>
            <pc:docMk/>
            <pc:sldMk cId="3325695781" sldId="264"/>
            <ac:grpSpMk id="49" creationId="{8EE8C02B-7AD7-38FF-2B6B-99F152693375}"/>
          </ac:grpSpMkLst>
        </pc:grpChg>
        <pc:grpChg chg="mod">
          <ac:chgData name="Philipp Gottschalk" userId="fe41875cce0c0538" providerId="LiveId" clId="{BCF886CA-4573-42D0-A236-C3E3F2D1354B}" dt="2025-06-22T18:12:28.911" v="1232" actId="14826"/>
          <ac:grpSpMkLst>
            <pc:docMk/>
            <pc:sldMk cId="3325695781" sldId="264"/>
            <ac:grpSpMk id="52" creationId="{AFC3DC8C-0549-6063-EB4D-C8E8BD8819DC}"/>
          </ac:grpSpMkLst>
        </pc:grpChg>
        <pc:picChg chg="mod">
          <ac:chgData name="Philipp Gottschalk" userId="fe41875cce0c0538" providerId="LiveId" clId="{BCF886CA-4573-42D0-A236-C3E3F2D1354B}" dt="2025-06-22T18:11:50.737" v="1231" actId="14826"/>
          <ac:picMkLst>
            <pc:docMk/>
            <pc:sldMk cId="3325695781" sldId="264"/>
            <ac:picMk id="9" creationId="{5A490C8F-111D-E831-5B75-28B8C142C920}"/>
          </ac:picMkLst>
        </pc:picChg>
        <pc:picChg chg="mod">
          <ac:chgData name="Philipp Gottschalk" userId="fe41875cce0c0538" providerId="LiveId" clId="{BCF886CA-4573-42D0-A236-C3E3F2D1354B}" dt="2025-06-22T18:11:50.737" v="1231" actId="14826"/>
          <ac:picMkLst>
            <pc:docMk/>
            <pc:sldMk cId="3325695781" sldId="264"/>
            <ac:picMk id="13" creationId="{2DC5A983-59C7-9495-F8C9-11152A3DAB9E}"/>
          </ac:picMkLst>
        </pc:picChg>
        <pc:picChg chg="mod">
          <ac:chgData name="Philipp Gottschalk" userId="fe41875cce0c0538" providerId="LiveId" clId="{BCF886CA-4573-42D0-A236-C3E3F2D1354B}" dt="2025-06-22T18:11:50.737" v="1231" actId="14826"/>
          <ac:picMkLst>
            <pc:docMk/>
            <pc:sldMk cId="3325695781" sldId="264"/>
            <ac:picMk id="16" creationId="{86977AA7-252F-9C71-5B6C-FE16105B1B3E}"/>
          </ac:picMkLst>
        </pc:picChg>
        <pc:picChg chg="mod">
          <ac:chgData name="Philipp Gottschalk" userId="fe41875cce0c0538" providerId="LiveId" clId="{BCF886CA-4573-42D0-A236-C3E3F2D1354B}" dt="2025-06-22T18:11:50.737" v="1231" actId="14826"/>
          <ac:picMkLst>
            <pc:docMk/>
            <pc:sldMk cId="3325695781" sldId="264"/>
            <ac:picMk id="18" creationId="{85B5C257-B2DD-C0EB-7351-13B0722B9D0B}"/>
          </ac:picMkLst>
        </pc:picChg>
        <pc:picChg chg="mod">
          <ac:chgData name="Philipp Gottschalk" userId="fe41875cce0c0538" providerId="LiveId" clId="{BCF886CA-4573-42D0-A236-C3E3F2D1354B}" dt="2025-06-22T18:11:50.737" v="1231" actId="14826"/>
          <ac:picMkLst>
            <pc:docMk/>
            <pc:sldMk cId="3325695781" sldId="264"/>
            <ac:picMk id="19" creationId="{08AF846C-34D3-0BFD-8538-7E1D7BB57CEB}"/>
          </ac:picMkLst>
        </pc:picChg>
        <pc:picChg chg="mod">
          <ac:chgData name="Philipp Gottschalk" userId="fe41875cce0c0538" providerId="LiveId" clId="{BCF886CA-4573-42D0-A236-C3E3F2D1354B}" dt="2025-06-22T17:50:09.083" v="1222" actId="14826"/>
          <ac:picMkLst>
            <pc:docMk/>
            <pc:sldMk cId="3325695781" sldId="264"/>
            <ac:picMk id="41" creationId="{1BC33265-C413-04EF-181B-0ACFBCD0DD41}"/>
          </ac:picMkLst>
        </pc:picChg>
        <pc:picChg chg="mod">
          <ac:chgData name="Philipp Gottschalk" userId="fe41875cce0c0538" providerId="LiveId" clId="{BCF886CA-4573-42D0-A236-C3E3F2D1354B}" dt="2025-06-22T19:42:08.096" v="3436" actId="14826"/>
          <ac:picMkLst>
            <pc:docMk/>
            <pc:sldMk cId="3325695781" sldId="264"/>
            <ac:picMk id="47" creationId="{906572C1-182E-4637-8EDE-57081AA6D163}"/>
          </ac:picMkLst>
        </pc:picChg>
        <pc:picChg chg="mod">
          <ac:chgData name="Philipp Gottschalk" userId="fe41875cce0c0538" providerId="LiveId" clId="{BCF886CA-4573-42D0-A236-C3E3F2D1354B}" dt="2025-06-22T18:12:28.911" v="1232" actId="14826"/>
          <ac:picMkLst>
            <pc:docMk/>
            <pc:sldMk cId="3325695781" sldId="264"/>
            <ac:picMk id="53" creationId="{103DC65E-DC72-E1C2-BE3B-486351D6ABFB}"/>
          </ac:picMkLst>
        </pc:picChg>
        <pc:picChg chg="del">
          <ac:chgData name="Philipp Gottschalk" userId="fe41875cce0c0538" providerId="LiveId" clId="{BCF886CA-4573-42D0-A236-C3E3F2D1354B}" dt="2025-06-23T15:22:16.031" v="9620" actId="478"/>
          <ac:picMkLst>
            <pc:docMk/>
            <pc:sldMk cId="3325695781" sldId="264"/>
            <ac:picMk id="55" creationId="{8FB411F9-D24E-B7E6-9F49-6E9612CC349D}"/>
          </ac:picMkLst>
        </pc:picChg>
      </pc:sldChg>
      <pc:sldChg chg="addSp delSp modSp add mod modNotesTx">
        <pc:chgData name="Philipp Gottschalk" userId="fe41875cce0c0538" providerId="LiveId" clId="{BCF886CA-4573-42D0-A236-C3E3F2D1354B}" dt="2025-06-23T15:39:50.965" v="9757" actId="20577"/>
        <pc:sldMkLst>
          <pc:docMk/>
          <pc:sldMk cId="1912733334" sldId="265"/>
        </pc:sldMkLst>
        <pc:spChg chg="mod">
          <ac:chgData name="Philipp Gottschalk" userId="fe41875cce0c0538" providerId="LiveId" clId="{BCF886CA-4573-42D0-A236-C3E3F2D1354B}" dt="2025-06-23T15:39:30.328" v="9682" actId="20577"/>
          <ac:spMkLst>
            <pc:docMk/>
            <pc:sldMk cId="1912733334" sldId="265"/>
            <ac:spMk id="2" creationId="{AAC050F1-E94C-A8E1-9CAA-BE9BA62CC246}"/>
          </ac:spMkLst>
        </pc:spChg>
        <pc:spChg chg="add mod">
          <ac:chgData name="Philipp Gottschalk" userId="fe41875cce0c0538" providerId="LiveId" clId="{BCF886CA-4573-42D0-A236-C3E3F2D1354B}" dt="2025-06-22T19:02:31.838" v="2080" actId="14100"/>
          <ac:spMkLst>
            <pc:docMk/>
            <pc:sldMk cId="1912733334" sldId="265"/>
            <ac:spMk id="3" creationId="{685BA7AA-8302-B6D9-7E7D-5489F2C54533}"/>
          </ac:spMkLst>
        </pc:spChg>
        <pc:spChg chg="add mod">
          <ac:chgData name="Philipp Gottschalk" userId="fe41875cce0c0538" providerId="LiveId" clId="{BCF886CA-4573-42D0-A236-C3E3F2D1354B}" dt="2025-06-22T18:49:53.163" v="1592" actId="207"/>
          <ac:spMkLst>
            <pc:docMk/>
            <pc:sldMk cId="1912733334" sldId="265"/>
            <ac:spMk id="20" creationId="{895AACE1-C2D2-8FCD-4835-2980A5BEC9B3}"/>
          </ac:spMkLst>
        </pc:spChg>
        <pc:spChg chg="mod">
          <ac:chgData name="Philipp Gottschalk" userId="fe41875cce0c0538" providerId="LiveId" clId="{BCF886CA-4573-42D0-A236-C3E3F2D1354B}" dt="2025-06-22T18:52:16.084" v="1638"/>
          <ac:spMkLst>
            <pc:docMk/>
            <pc:sldMk cId="1912733334" sldId="265"/>
            <ac:spMk id="25" creationId="{BFD9D8F7-8F45-4B22-DC73-EBE9ABEED44C}"/>
          </ac:spMkLst>
        </pc:spChg>
        <pc:spChg chg="mod">
          <ac:chgData name="Philipp Gottschalk" userId="fe41875cce0c0538" providerId="LiveId" clId="{BCF886CA-4573-42D0-A236-C3E3F2D1354B}" dt="2025-06-22T18:52:22.556" v="1639" actId="207"/>
          <ac:spMkLst>
            <pc:docMk/>
            <pc:sldMk cId="1912733334" sldId="265"/>
            <ac:spMk id="26" creationId="{41AAFCEE-8446-6C4B-F99B-B184C0A8B2F8}"/>
          </ac:spMkLst>
        </pc:spChg>
        <pc:spChg chg="mod">
          <ac:chgData name="Philipp Gottschalk" userId="fe41875cce0c0538" providerId="LiveId" clId="{BCF886CA-4573-42D0-A236-C3E3F2D1354B}" dt="2025-06-22T19:03:43.754" v="2133" actId="1076"/>
          <ac:spMkLst>
            <pc:docMk/>
            <pc:sldMk cId="1912733334" sldId="265"/>
            <ac:spMk id="28" creationId="{76D2A9CE-5CEC-3005-B202-A83F92A25CA8}"/>
          </ac:spMkLst>
        </pc:spChg>
        <pc:spChg chg="mod">
          <ac:chgData name="Philipp Gottschalk" userId="fe41875cce0c0538" providerId="LiveId" clId="{BCF886CA-4573-42D0-A236-C3E3F2D1354B}" dt="2025-06-22T18:52:29.714" v="1640" actId="207"/>
          <ac:spMkLst>
            <pc:docMk/>
            <pc:sldMk cId="1912733334" sldId="265"/>
            <ac:spMk id="30" creationId="{9DE66B8F-E02B-5475-7F0F-C8848F85403E}"/>
          </ac:spMkLst>
        </pc:spChg>
        <pc:spChg chg="mod">
          <ac:chgData name="Philipp Gottschalk" userId="fe41875cce0c0538" providerId="LiveId" clId="{BCF886CA-4573-42D0-A236-C3E3F2D1354B}" dt="2025-06-22T18:51:37.239" v="1630" actId="20577"/>
          <ac:spMkLst>
            <pc:docMk/>
            <pc:sldMk cId="1912733334" sldId="265"/>
            <ac:spMk id="32" creationId="{3B735595-44C5-D8FF-9484-A64F67A8A8D1}"/>
          </ac:spMkLst>
        </pc:spChg>
        <pc:spChg chg="mod">
          <ac:chgData name="Philipp Gottschalk" userId="fe41875cce0c0538" providerId="LiveId" clId="{BCF886CA-4573-42D0-A236-C3E3F2D1354B}" dt="2025-06-22T19:03:47.863" v="2134" actId="14100"/>
          <ac:spMkLst>
            <pc:docMk/>
            <pc:sldMk cId="1912733334" sldId="265"/>
            <ac:spMk id="34" creationId="{7E304369-4F78-2C08-4810-2D1DDCE8DBAD}"/>
          </ac:spMkLst>
        </pc:spChg>
        <pc:spChg chg="mod">
          <ac:chgData name="Philipp Gottschalk" userId="fe41875cce0c0538" providerId="LiveId" clId="{BCF886CA-4573-42D0-A236-C3E3F2D1354B}" dt="2025-06-22T18:52:16.084" v="1638"/>
          <ac:spMkLst>
            <pc:docMk/>
            <pc:sldMk cId="1912733334" sldId="265"/>
            <ac:spMk id="37" creationId="{AFA7B018-CB15-BE61-305D-1B4491092185}"/>
          </ac:spMkLst>
        </pc:spChg>
        <pc:spChg chg="mod">
          <ac:chgData name="Philipp Gottschalk" userId="fe41875cce0c0538" providerId="LiveId" clId="{BCF886CA-4573-42D0-A236-C3E3F2D1354B}" dt="2025-06-22T18:52:16.084" v="1638"/>
          <ac:spMkLst>
            <pc:docMk/>
            <pc:sldMk cId="1912733334" sldId="265"/>
            <ac:spMk id="39" creationId="{1E2FDD2A-FB54-FB1F-5C28-8F88A079882E}"/>
          </ac:spMkLst>
        </pc:spChg>
        <pc:spChg chg="mod">
          <ac:chgData name="Philipp Gottschalk" userId="fe41875cce0c0538" providerId="LiveId" clId="{BCF886CA-4573-42D0-A236-C3E3F2D1354B}" dt="2025-06-22T18:58:07.574" v="1764" actId="20577"/>
          <ac:spMkLst>
            <pc:docMk/>
            <pc:sldMk cId="1912733334" sldId="265"/>
            <ac:spMk id="43" creationId="{2CD881C2-E758-CE07-B160-DBCCFA776F8F}"/>
          </ac:spMkLst>
        </pc:spChg>
        <pc:spChg chg="mod">
          <ac:chgData name="Philipp Gottschalk" userId="fe41875cce0c0538" providerId="LiveId" clId="{BCF886CA-4573-42D0-A236-C3E3F2D1354B}" dt="2025-06-23T15:39:22.344" v="9666" actId="20577"/>
          <ac:spMkLst>
            <pc:docMk/>
            <pc:sldMk cId="1912733334" sldId="265"/>
            <ac:spMk id="45" creationId="{F1E548D7-4134-3F2E-B633-F4247BC3B7C7}"/>
          </ac:spMkLst>
        </pc:spChg>
        <pc:spChg chg="del">
          <ac:chgData name="Philipp Gottschalk" userId="fe41875cce0c0538" providerId="LiveId" clId="{BCF886CA-4573-42D0-A236-C3E3F2D1354B}" dt="2025-06-22T18:55:42.891" v="1686" actId="478"/>
          <ac:spMkLst>
            <pc:docMk/>
            <pc:sldMk cId="1912733334" sldId="265"/>
            <ac:spMk id="46" creationId="{C5102C22-EEC1-8B78-551F-836762602D29}"/>
          </ac:spMkLst>
        </pc:spChg>
        <pc:grpChg chg="del">
          <ac:chgData name="Philipp Gottschalk" userId="fe41875cce0c0538" providerId="LiveId" clId="{BCF886CA-4573-42D0-A236-C3E3F2D1354B}" dt="2025-06-22T18:52:15.717" v="1637" actId="478"/>
          <ac:grpSpMkLst>
            <pc:docMk/>
            <pc:sldMk cId="1912733334" sldId="265"/>
            <ac:grpSpMk id="4" creationId="{F831C11A-BEA6-86EF-FA16-31CDFBB190E1}"/>
          </ac:grpSpMkLst>
        </pc:grpChg>
        <pc:grpChg chg="mod">
          <ac:chgData name="Philipp Gottschalk" userId="fe41875cce0c0538" providerId="LiveId" clId="{BCF886CA-4573-42D0-A236-C3E3F2D1354B}" dt="2025-06-22T19:04:12.935" v="2137" actId="1076"/>
          <ac:grpSpMkLst>
            <pc:docMk/>
            <pc:sldMk cId="1912733334" sldId="265"/>
            <ac:grpSpMk id="35" creationId="{06AF548A-C529-AF3B-4F2D-B37C15EFA91F}"/>
          </ac:grpSpMkLst>
        </pc:grpChg>
        <pc:grpChg chg="mod">
          <ac:chgData name="Philipp Gottschalk" userId="fe41875cce0c0538" providerId="LiveId" clId="{BCF886CA-4573-42D0-A236-C3E3F2D1354B}" dt="2025-06-22T19:03:58.487" v="2135" actId="1076"/>
          <ac:grpSpMkLst>
            <pc:docMk/>
            <pc:sldMk cId="1912733334" sldId="265"/>
            <ac:grpSpMk id="41" creationId="{EB35C7EB-23BF-CF2C-496D-06AD74C7D6CB}"/>
          </ac:grpSpMkLst>
        </pc:grpChg>
        <pc:picChg chg="mod">
          <ac:chgData name="Philipp Gottschalk" userId="fe41875cce0c0538" providerId="LiveId" clId="{BCF886CA-4573-42D0-A236-C3E3F2D1354B}" dt="2025-06-22T18:52:16.084" v="1638"/>
          <ac:picMkLst>
            <pc:docMk/>
            <pc:sldMk cId="1912733334" sldId="265"/>
            <ac:picMk id="23" creationId="{3CB4656B-6823-99DD-ED9F-BEE4B6E39D4A}"/>
          </ac:picMkLst>
        </pc:picChg>
        <pc:picChg chg="mod">
          <ac:chgData name="Philipp Gottschalk" userId="fe41875cce0c0538" providerId="LiveId" clId="{BCF886CA-4573-42D0-A236-C3E3F2D1354B}" dt="2025-06-22T18:52:16.084" v="1638"/>
          <ac:picMkLst>
            <pc:docMk/>
            <pc:sldMk cId="1912733334" sldId="265"/>
            <ac:picMk id="29" creationId="{BF368915-8633-1B29-1466-B3C2E236E6B0}"/>
          </ac:picMkLst>
        </pc:picChg>
        <pc:picChg chg="mod">
          <ac:chgData name="Philipp Gottschalk" userId="fe41875cce0c0538" providerId="LiveId" clId="{BCF886CA-4573-42D0-A236-C3E3F2D1354B}" dt="2025-06-22T18:52:16.084" v="1638"/>
          <ac:picMkLst>
            <pc:docMk/>
            <pc:sldMk cId="1912733334" sldId="265"/>
            <ac:picMk id="36" creationId="{22645583-EC54-453E-093B-76C3514B1B65}"/>
          </ac:picMkLst>
        </pc:picChg>
        <pc:picChg chg="mod">
          <ac:chgData name="Philipp Gottschalk" userId="fe41875cce0c0538" providerId="LiveId" clId="{BCF886CA-4573-42D0-A236-C3E3F2D1354B}" dt="2025-06-22T18:52:16.084" v="1638"/>
          <ac:picMkLst>
            <pc:docMk/>
            <pc:sldMk cId="1912733334" sldId="265"/>
            <ac:picMk id="38" creationId="{463763D1-F9F8-B491-4743-9ADC3AC32A94}"/>
          </ac:picMkLst>
        </pc:picChg>
        <pc:picChg chg="mod">
          <ac:chgData name="Philipp Gottschalk" userId="fe41875cce0c0538" providerId="LiveId" clId="{BCF886CA-4573-42D0-A236-C3E3F2D1354B}" dt="2025-06-22T18:52:16.084" v="1638"/>
          <ac:picMkLst>
            <pc:docMk/>
            <pc:sldMk cId="1912733334" sldId="265"/>
            <ac:picMk id="40" creationId="{F3B35493-DB3D-BA7E-86BE-869A47F2803A}"/>
          </ac:picMkLst>
        </pc:picChg>
        <pc:picChg chg="del">
          <ac:chgData name="Philipp Gottschalk" userId="fe41875cce0c0538" providerId="LiveId" clId="{BCF886CA-4573-42D0-A236-C3E3F2D1354B}" dt="2025-06-22T18:32:26.540" v="1474" actId="478"/>
          <ac:picMkLst>
            <pc:docMk/>
            <pc:sldMk cId="1912733334" sldId="265"/>
            <ac:picMk id="50" creationId="{3A106FE9-A6DA-412D-123C-8FB3FF8A109F}"/>
          </ac:picMkLst>
        </pc:picChg>
      </pc:sldChg>
      <pc:sldChg chg="add del">
        <pc:chgData name="Philipp Gottschalk" userId="fe41875cce0c0538" providerId="LiveId" clId="{BCF886CA-4573-42D0-A236-C3E3F2D1354B}" dt="2025-06-21T16:22:18.859" v="424" actId="27028"/>
        <pc:sldMkLst>
          <pc:docMk/>
          <pc:sldMk cId="2319355932" sldId="265"/>
        </pc:sldMkLst>
      </pc:sldChg>
      <pc:sldChg chg="new del">
        <pc:chgData name="Philipp Gottschalk" userId="fe41875cce0c0538" providerId="LiveId" clId="{BCF886CA-4573-42D0-A236-C3E3F2D1354B}" dt="2025-06-22T18:25:02.689" v="1442" actId="2696"/>
        <pc:sldMkLst>
          <pc:docMk/>
          <pc:sldMk cId="2824360351" sldId="265"/>
        </pc:sldMkLst>
      </pc:sldChg>
      <pc:sldChg chg="addSp delSp modSp add mod">
        <pc:chgData name="Philipp Gottschalk" userId="fe41875cce0c0538" providerId="LiveId" clId="{BCF886CA-4573-42D0-A236-C3E3F2D1354B}" dt="2025-06-23T12:43:36.886" v="7244" actId="255"/>
        <pc:sldMkLst>
          <pc:docMk/>
          <pc:sldMk cId="1354832147" sldId="266"/>
        </pc:sldMkLst>
        <pc:spChg chg="mod">
          <ac:chgData name="Philipp Gottschalk" userId="fe41875cce0c0538" providerId="LiveId" clId="{BCF886CA-4573-42D0-A236-C3E3F2D1354B}" dt="2025-06-23T12:43:36.886" v="7244" actId="255"/>
          <ac:spMkLst>
            <pc:docMk/>
            <pc:sldMk cId="1354832147" sldId="266"/>
            <ac:spMk id="3" creationId="{AA53E306-5863-4229-DD41-1AAD9E4BE733}"/>
          </ac:spMkLst>
        </pc:spChg>
        <pc:spChg chg="add del">
          <ac:chgData name="Philipp Gottschalk" userId="fe41875cce0c0538" providerId="LiveId" clId="{BCF886CA-4573-42D0-A236-C3E3F2D1354B}" dt="2025-06-23T09:50:18.795" v="4606" actId="22"/>
          <ac:spMkLst>
            <pc:docMk/>
            <pc:sldMk cId="1354832147" sldId="266"/>
            <ac:spMk id="5" creationId="{7B5D5182-F30B-0E66-E1D5-38429FC20CB0}"/>
          </ac:spMkLst>
        </pc:spChg>
        <pc:spChg chg="mod">
          <ac:chgData name="Philipp Gottschalk" userId="fe41875cce0c0538" providerId="LiveId" clId="{BCF886CA-4573-42D0-A236-C3E3F2D1354B}" dt="2025-06-22T18:52:39.936" v="1641"/>
          <ac:spMkLst>
            <pc:docMk/>
            <pc:sldMk cId="1354832147" sldId="266"/>
            <ac:spMk id="23" creationId="{A68EADEE-4109-B99E-1363-6941B404C5D8}"/>
          </ac:spMkLst>
        </pc:spChg>
        <pc:spChg chg="mod">
          <ac:chgData name="Philipp Gottschalk" userId="fe41875cce0c0538" providerId="LiveId" clId="{BCF886CA-4573-42D0-A236-C3E3F2D1354B}" dt="2025-06-22T18:52:39.936" v="1641"/>
          <ac:spMkLst>
            <pc:docMk/>
            <pc:sldMk cId="1354832147" sldId="266"/>
            <ac:spMk id="24" creationId="{8AE809F9-6820-B806-9CF4-3D68027BA2A9}"/>
          </ac:spMkLst>
        </pc:spChg>
        <pc:spChg chg="mod">
          <ac:chgData name="Philipp Gottschalk" userId="fe41875cce0c0538" providerId="LiveId" clId="{BCF886CA-4573-42D0-A236-C3E3F2D1354B}" dt="2025-06-22T18:52:39.936" v="1641"/>
          <ac:spMkLst>
            <pc:docMk/>
            <pc:sldMk cId="1354832147" sldId="266"/>
            <ac:spMk id="26" creationId="{94B63377-BAA6-E195-54AB-CA94CCB4748B}"/>
          </ac:spMkLst>
        </pc:spChg>
        <pc:spChg chg="mod">
          <ac:chgData name="Philipp Gottschalk" userId="fe41875cce0c0538" providerId="LiveId" clId="{BCF886CA-4573-42D0-A236-C3E3F2D1354B}" dt="2025-06-22T18:52:39.936" v="1641"/>
          <ac:spMkLst>
            <pc:docMk/>
            <pc:sldMk cId="1354832147" sldId="266"/>
            <ac:spMk id="28" creationId="{D32DFB01-9A14-7A5E-E67D-06983327DB81}"/>
          </ac:spMkLst>
        </pc:spChg>
        <pc:spChg chg="mod">
          <ac:chgData name="Philipp Gottschalk" userId="fe41875cce0c0538" providerId="LiveId" clId="{BCF886CA-4573-42D0-A236-C3E3F2D1354B}" dt="2025-06-22T18:52:39.936" v="1641"/>
          <ac:spMkLst>
            <pc:docMk/>
            <pc:sldMk cId="1354832147" sldId="266"/>
            <ac:spMk id="30" creationId="{39489D05-1DB9-A6ED-6B6F-92D5C8D4EE99}"/>
          </ac:spMkLst>
        </pc:spChg>
        <pc:spChg chg="mod">
          <ac:chgData name="Philipp Gottschalk" userId="fe41875cce0c0538" providerId="LiveId" clId="{BCF886CA-4573-42D0-A236-C3E3F2D1354B}" dt="2025-06-22T18:52:43.814" v="1643"/>
          <ac:spMkLst>
            <pc:docMk/>
            <pc:sldMk cId="1354832147" sldId="266"/>
            <ac:spMk id="35" creationId="{836DB1BA-0257-7834-7C27-CC19B3A7AB9C}"/>
          </ac:spMkLst>
        </pc:spChg>
        <pc:spChg chg="mod">
          <ac:chgData name="Philipp Gottschalk" userId="fe41875cce0c0538" providerId="LiveId" clId="{BCF886CA-4573-42D0-A236-C3E3F2D1354B}" dt="2025-06-22T18:52:43.814" v="1643"/>
          <ac:spMkLst>
            <pc:docMk/>
            <pc:sldMk cId="1354832147" sldId="266"/>
            <ac:spMk id="36" creationId="{98F174BF-28F4-97FF-8A34-6CBE96CE8C88}"/>
          </ac:spMkLst>
        </pc:spChg>
        <pc:spChg chg="mod">
          <ac:chgData name="Philipp Gottschalk" userId="fe41875cce0c0538" providerId="LiveId" clId="{BCF886CA-4573-42D0-A236-C3E3F2D1354B}" dt="2025-06-22T18:52:52.650" v="1645" actId="207"/>
          <ac:spMkLst>
            <pc:docMk/>
            <pc:sldMk cId="1354832147" sldId="266"/>
            <ac:spMk id="38" creationId="{57FA76E8-DD90-6722-8803-76126D5689FF}"/>
          </ac:spMkLst>
        </pc:spChg>
        <pc:spChg chg="mod">
          <ac:chgData name="Philipp Gottschalk" userId="fe41875cce0c0538" providerId="LiveId" clId="{BCF886CA-4573-42D0-A236-C3E3F2D1354B}" dt="2025-06-22T18:52:43.814" v="1643"/>
          <ac:spMkLst>
            <pc:docMk/>
            <pc:sldMk cId="1354832147" sldId="266"/>
            <ac:spMk id="40" creationId="{2FD35D02-55C0-2A20-75C2-F29ED3178394}"/>
          </ac:spMkLst>
        </pc:spChg>
        <pc:spChg chg="mod">
          <ac:chgData name="Philipp Gottschalk" userId="fe41875cce0c0538" providerId="LiveId" clId="{BCF886CA-4573-42D0-A236-C3E3F2D1354B}" dt="2025-06-22T18:53:00.813" v="1646" actId="207"/>
          <ac:spMkLst>
            <pc:docMk/>
            <pc:sldMk cId="1354832147" sldId="266"/>
            <ac:spMk id="42" creationId="{3D6A966D-A94C-7A0F-82AF-E5887EA79C9F}"/>
          </ac:spMkLst>
        </pc:spChg>
        <pc:grpChg chg="del">
          <ac:chgData name="Philipp Gottschalk" userId="fe41875cce0c0538" providerId="LiveId" clId="{BCF886CA-4573-42D0-A236-C3E3F2D1354B}" dt="2025-06-22T18:52:42.951" v="1642" actId="478"/>
          <ac:grpSpMkLst>
            <pc:docMk/>
            <pc:sldMk cId="1354832147" sldId="266"/>
            <ac:grpSpMk id="4" creationId="{F831C11A-BEA6-86EF-FA16-31CDFBB190E1}"/>
          </ac:grpSpMkLst>
        </pc:grpChg>
        <pc:picChg chg="mod">
          <ac:chgData name="Philipp Gottschalk" userId="fe41875cce0c0538" providerId="LiveId" clId="{BCF886CA-4573-42D0-A236-C3E3F2D1354B}" dt="2025-06-22T18:52:39.936" v="1641"/>
          <ac:picMkLst>
            <pc:docMk/>
            <pc:sldMk cId="1354832147" sldId="266"/>
            <ac:picMk id="22" creationId="{DE40BDAA-DB31-F3D2-E18B-738A21BC82C7}"/>
          </ac:picMkLst>
        </pc:picChg>
        <pc:picChg chg="mod">
          <ac:chgData name="Philipp Gottschalk" userId="fe41875cce0c0538" providerId="LiveId" clId="{BCF886CA-4573-42D0-A236-C3E3F2D1354B}" dt="2025-06-22T18:52:39.936" v="1641"/>
          <ac:picMkLst>
            <pc:docMk/>
            <pc:sldMk cId="1354832147" sldId="266"/>
            <ac:picMk id="25" creationId="{37856A55-B29D-84F1-6AC1-99DE9C3EEE33}"/>
          </ac:picMkLst>
        </pc:picChg>
        <pc:picChg chg="mod">
          <ac:chgData name="Philipp Gottschalk" userId="fe41875cce0c0538" providerId="LiveId" clId="{BCF886CA-4573-42D0-A236-C3E3F2D1354B}" dt="2025-06-22T18:52:39.936" v="1641"/>
          <ac:picMkLst>
            <pc:docMk/>
            <pc:sldMk cId="1354832147" sldId="266"/>
            <ac:picMk id="27" creationId="{6F9C9AF8-48BA-E3D5-8C9C-FEE55CD55332}"/>
          </ac:picMkLst>
        </pc:picChg>
        <pc:picChg chg="mod">
          <ac:chgData name="Philipp Gottschalk" userId="fe41875cce0c0538" providerId="LiveId" clId="{BCF886CA-4573-42D0-A236-C3E3F2D1354B}" dt="2025-06-22T18:52:39.936" v="1641"/>
          <ac:picMkLst>
            <pc:docMk/>
            <pc:sldMk cId="1354832147" sldId="266"/>
            <ac:picMk id="29" creationId="{2776F803-F05B-CB2C-7A88-6F6D1D0D6818}"/>
          </ac:picMkLst>
        </pc:picChg>
        <pc:picChg chg="mod">
          <ac:chgData name="Philipp Gottschalk" userId="fe41875cce0c0538" providerId="LiveId" clId="{BCF886CA-4573-42D0-A236-C3E3F2D1354B}" dt="2025-06-22T18:52:39.936" v="1641"/>
          <ac:picMkLst>
            <pc:docMk/>
            <pc:sldMk cId="1354832147" sldId="266"/>
            <ac:picMk id="31" creationId="{E4193848-1FB2-A652-03CD-09CD80EC903F}"/>
          </ac:picMkLst>
        </pc:picChg>
        <pc:picChg chg="mod">
          <ac:chgData name="Philipp Gottschalk" userId="fe41875cce0c0538" providerId="LiveId" clId="{BCF886CA-4573-42D0-A236-C3E3F2D1354B}" dt="2025-06-22T18:52:43.814" v="1643"/>
          <ac:picMkLst>
            <pc:docMk/>
            <pc:sldMk cId="1354832147" sldId="266"/>
            <ac:picMk id="34" creationId="{17CC6EA2-FA98-955B-C0D0-886CCE028EC2}"/>
          </ac:picMkLst>
        </pc:picChg>
        <pc:picChg chg="mod">
          <ac:chgData name="Philipp Gottschalk" userId="fe41875cce0c0538" providerId="LiveId" clId="{BCF886CA-4573-42D0-A236-C3E3F2D1354B}" dt="2025-06-22T18:52:43.814" v="1643"/>
          <ac:picMkLst>
            <pc:docMk/>
            <pc:sldMk cId="1354832147" sldId="266"/>
            <ac:picMk id="37" creationId="{7926EBA4-19CF-309C-EF6E-D375880FBFAF}"/>
          </ac:picMkLst>
        </pc:picChg>
        <pc:picChg chg="mod">
          <ac:chgData name="Philipp Gottschalk" userId="fe41875cce0c0538" providerId="LiveId" clId="{BCF886CA-4573-42D0-A236-C3E3F2D1354B}" dt="2025-06-22T18:52:43.814" v="1643"/>
          <ac:picMkLst>
            <pc:docMk/>
            <pc:sldMk cId="1354832147" sldId="266"/>
            <ac:picMk id="39" creationId="{66318F7E-B2B5-2351-66C6-70416CCA8508}"/>
          </ac:picMkLst>
        </pc:picChg>
        <pc:picChg chg="mod">
          <ac:chgData name="Philipp Gottschalk" userId="fe41875cce0c0538" providerId="LiveId" clId="{BCF886CA-4573-42D0-A236-C3E3F2D1354B}" dt="2025-06-22T18:52:43.814" v="1643"/>
          <ac:picMkLst>
            <pc:docMk/>
            <pc:sldMk cId="1354832147" sldId="266"/>
            <ac:picMk id="41" creationId="{83AF4304-5E10-410D-17BE-1FACDB7570CD}"/>
          </ac:picMkLst>
        </pc:picChg>
        <pc:picChg chg="mod">
          <ac:chgData name="Philipp Gottschalk" userId="fe41875cce0c0538" providerId="LiveId" clId="{BCF886CA-4573-42D0-A236-C3E3F2D1354B}" dt="2025-06-22T18:52:43.814" v="1643"/>
          <ac:picMkLst>
            <pc:docMk/>
            <pc:sldMk cId="1354832147" sldId="266"/>
            <ac:picMk id="43" creationId="{30CCA5BA-B762-CCAA-25B5-A9EAF7E81730}"/>
          </ac:picMkLst>
        </pc:picChg>
      </pc:sldChg>
      <pc:sldChg chg="add del">
        <pc:chgData name="Philipp Gottschalk" userId="fe41875cce0c0538" providerId="LiveId" clId="{BCF886CA-4573-42D0-A236-C3E3F2D1354B}" dt="2025-06-21T16:22:18.766" v="423" actId="27028"/>
        <pc:sldMkLst>
          <pc:docMk/>
          <pc:sldMk cId="3502299112" sldId="266"/>
        </pc:sldMkLst>
      </pc:sldChg>
      <pc:sldChg chg="modSp add del mod">
        <pc:chgData name="Philipp Gottschalk" userId="fe41875cce0c0538" providerId="LiveId" clId="{BCF886CA-4573-42D0-A236-C3E3F2D1354B}" dt="2025-06-22T19:18:45.259" v="2312" actId="47"/>
        <pc:sldMkLst>
          <pc:docMk/>
          <pc:sldMk cId="1564415658" sldId="267"/>
        </pc:sldMkLst>
        <pc:spChg chg="mod">
          <ac:chgData name="Philipp Gottschalk" userId="fe41875cce0c0538" providerId="LiveId" clId="{BCF886CA-4573-42D0-A236-C3E3F2D1354B}" dt="2025-06-22T18:51:59.152" v="1636" actId="5793"/>
          <ac:spMkLst>
            <pc:docMk/>
            <pc:sldMk cId="1564415658" sldId="267"/>
            <ac:spMk id="3" creationId="{AA53E306-5863-4229-DD41-1AAD9E4BE733}"/>
          </ac:spMkLst>
        </pc:spChg>
      </pc:sldChg>
      <pc:sldChg chg="add del">
        <pc:chgData name="Philipp Gottschalk" userId="fe41875cce0c0538" providerId="LiveId" clId="{BCF886CA-4573-42D0-A236-C3E3F2D1354B}" dt="2025-06-21T16:22:18.507" v="422" actId="27028"/>
        <pc:sldMkLst>
          <pc:docMk/>
          <pc:sldMk cId="3229954270" sldId="267"/>
        </pc:sldMkLst>
      </pc:sldChg>
      <pc:sldChg chg="add del">
        <pc:chgData name="Philipp Gottschalk" userId="fe41875cce0c0538" providerId="LiveId" clId="{BCF886CA-4573-42D0-A236-C3E3F2D1354B}" dt="2025-06-21T16:22:18.269" v="421" actId="27028"/>
        <pc:sldMkLst>
          <pc:docMk/>
          <pc:sldMk cId="355944220" sldId="268"/>
        </pc:sldMkLst>
      </pc:sldChg>
      <pc:sldChg chg="addSp delSp modSp add mod ord modNotesTx">
        <pc:chgData name="Philipp Gottschalk" userId="fe41875cce0c0538" providerId="LiveId" clId="{BCF886CA-4573-42D0-A236-C3E3F2D1354B}" dt="2025-06-23T12:23:10.976" v="7131" actId="207"/>
        <pc:sldMkLst>
          <pc:docMk/>
          <pc:sldMk cId="3032911865" sldId="268"/>
        </pc:sldMkLst>
        <pc:spChg chg="mod">
          <ac:chgData name="Philipp Gottschalk" userId="fe41875cce0c0538" providerId="LiveId" clId="{BCF886CA-4573-42D0-A236-C3E3F2D1354B}" dt="2025-06-23T11:43:52.526" v="6100" actId="20577"/>
          <ac:spMkLst>
            <pc:docMk/>
            <pc:sldMk cId="3032911865" sldId="268"/>
            <ac:spMk id="2" creationId="{5C25EDCF-6B93-6B2E-5B9A-F4B387F16BE5}"/>
          </ac:spMkLst>
        </pc:spChg>
        <pc:spChg chg="del">
          <ac:chgData name="Philipp Gottschalk" userId="fe41875cce0c0538" providerId="LiveId" clId="{BCF886CA-4573-42D0-A236-C3E3F2D1354B}" dt="2025-06-22T19:05:31.600" v="2139" actId="478"/>
          <ac:spMkLst>
            <pc:docMk/>
            <pc:sldMk cId="3032911865" sldId="268"/>
            <ac:spMk id="3" creationId="{A7338DB6-F64E-976E-5E59-4E793893BE01}"/>
          </ac:spMkLst>
        </pc:spChg>
        <pc:spChg chg="add mod">
          <ac:chgData name="Philipp Gottschalk" userId="fe41875cce0c0538" providerId="LiveId" clId="{BCF886CA-4573-42D0-A236-C3E3F2D1354B}" dt="2025-06-22T19:18:32.575" v="2311" actId="20577"/>
          <ac:spMkLst>
            <pc:docMk/>
            <pc:sldMk cId="3032911865" sldId="268"/>
            <ac:spMk id="6" creationId="{91EDBBC1-0266-31E6-401C-0ED20E7ADE11}"/>
          </ac:spMkLst>
        </pc:spChg>
        <pc:spChg chg="del mod">
          <ac:chgData name="Philipp Gottschalk" userId="fe41875cce0c0538" providerId="LiveId" clId="{BCF886CA-4573-42D0-A236-C3E3F2D1354B}" dt="2025-06-22T19:06:12.406" v="2143" actId="21"/>
          <ac:spMkLst>
            <pc:docMk/>
            <pc:sldMk cId="3032911865" sldId="268"/>
            <ac:spMk id="20" creationId="{543F769A-BBC0-E10C-2512-D96B21EBBDD8}"/>
          </ac:spMkLst>
        </pc:spChg>
        <pc:spChg chg="mod">
          <ac:chgData name="Philipp Gottschalk" userId="fe41875cce0c0538" providerId="LiveId" clId="{BCF886CA-4573-42D0-A236-C3E3F2D1354B}" dt="2025-06-23T12:23:06.952" v="7130" actId="207"/>
          <ac:spMkLst>
            <pc:docMk/>
            <pc:sldMk cId="3032911865" sldId="268"/>
            <ac:spMk id="30" creationId="{510DA81A-3578-3487-8A77-FB96BCE82182}"/>
          </ac:spMkLst>
        </pc:spChg>
        <pc:spChg chg="del mod">
          <ac:chgData name="Philipp Gottschalk" userId="fe41875cce0c0538" providerId="LiveId" clId="{BCF886CA-4573-42D0-A236-C3E3F2D1354B}" dt="2025-06-22T19:07:11.024" v="2238" actId="478"/>
          <ac:spMkLst>
            <pc:docMk/>
            <pc:sldMk cId="3032911865" sldId="268"/>
            <ac:spMk id="32" creationId="{3D01D8ED-F9F0-86BF-0766-A634A35A3AF0}"/>
          </ac:spMkLst>
        </pc:spChg>
        <pc:spChg chg="mod">
          <ac:chgData name="Philipp Gottschalk" userId="fe41875cce0c0538" providerId="LiveId" clId="{BCF886CA-4573-42D0-A236-C3E3F2D1354B}" dt="2025-06-23T12:23:10.976" v="7131" actId="207"/>
          <ac:spMkLst>
            <pc:docMk/>
            <pc:sldMk cId="3032911865" sldId="268"/>
            <ac:spMk id="39" creationId="{5EFB9C63-C256-CA9D-FC0A-66F6FB07F5FB}"/>
          </ac:spMkLst>
        </pc:spChg>
        <pc:grpChg chg="del">
          <ac:chgData name="Philipp Gottschalk" userId="fe41875cce0c0538" providerId="LiveId" clId="{BCF886CA-4573-42D0-A236-C3E3F2D1354B}" dt="2025-06-22T19:06:14.670" v="2144" actId="21"/>
          <ac:grpSpMkLst>
            <pc:docMk/>
            <pc:sldMk cId="3032911865" sldId="268"/>
            <ac:grpSpMk id="35" creationId="{1F4AC500-A106-86BA-F41F-D87AC4A9CCF7}"/>
          </ac:grpSpMkLst>
        </pc:grpChg>
        <pc:grpChg chg="del">
          <ac:chgData name="Philipp Gottschalk" userId="fe41875cce0c0538" providerId="LiveId" clId="{BCF886CA-4573-42D0-A236-C3E3F2D1354B}" dt="2025-06-22T19:06:18.447" v="2146" actId="21"/>
          <ac:grpSpMkLst>
            <pc:docMk/>
            <pc:sldMk cId="3032911865" sldId="268"/>
            <ac:grpSpMk id="41" creationId="{AC370CF2-D9FB-69E3-9BAD-47BB951CC818}"/>
          </ac:grpSpMkLst>
        </pc:grpChg>
        <pc:picChg chg="add mod">
          <ac:chgData name="Philipp Gottschalk" userId="fe41875cce0c0538" providerId="LiveId" clId="{BCF886CA-4573-42D0-A236-C3E3F2D1354B}" dt="2025-06-22T19:17:00.551" v="2247" actId="1076"/>
          <ac:picMkLst>
            <pc:docMk/>
            <pc:sldMk cId="3032911865" sldId="268"/>
            <ac:picMk id="5" creationId="{B362A3B9-555D-0A82-0797-A37810CE6BD4}"/>
          </ac:picMkLst>
        </pc:picChg>
        <pc:cxnChg chg="del">
          <ac:chgData name="Philipp Gottschalk" userId="fe41875cce0c0538" providerId="LiveId" clId="{BCF886CA-4573-42D0-A236-C3E3F2D1354B}" dt="2025-06-22T19:06:16.831" v="2145" actId="21"/>
          <ac:cxnSpMkLst>
            <pc:docMk/>
            <pc:sldMk cId="3032911865" sldId="268"/>
            <ac:cxnSpMk id="24" creationId="{FB16783F-E50C-B2D3-5F88-0FC3ACEA3702}"/>
          </ac:cxnSpMkLst>
        </pc:cxnChg>
      </pc:sldChg>
      <pc:sldChg chg="add del">
        <pc:chgData name="Philipp Gottschalk" userId="fe41875cce0c0538" providerId="LiveId" clId="{BCF886CA-4573-42D0-A236-C3E3F2D1354B}" dt="2025-06-21T16:22:18.094" v="420" actId="27028"/>
        <pc:sldMkLst>
          <pc:docMk/>
          <pc:sldMk cId="710569964" sldId="269"/>
        </pc:sldMkLst>
      </pc:sldChg>
      <pc:sldChg chg="add del">
        <pc:chgData name="Philipp Gottschalk" userId="fe41875cce0c0538" providerId="LiveId" clId="{BCF886CA-4573-42D0-A236-C3E3F2D1354B}" dt="2025-06-21T16:22:17.934" v="419" actId="27028"/>
        <pc:sldMkLst>
          <pc:docMk/>
          <pc:sldMk cId="3619463286" sldId="270"/>
        </pc:sldMkLst>
      </pc:sldChg>
      <pc:sldChg chg="add del">
        <pc:chgData name="Philipp Gottschalk" userId="fe41875cce0c0538" providerId="LiveId" clId="{BCF886CA-4573-42D0-A236-C3E3F2D1354B}" dt="2025-06-21T16:22:17.758" v="418" actId="27028"/>
        <pc:sldMkLst>
          <pc:docMk/>
          <pc:sldMk cId="463688247" sldId="271"/>
        </pc:sldMkLst>
      </pc:sldChg>
      <pc:sldChg chg="add del">
        <pc:chgData name="Philipp Gottschalk" userId="fe41875cce0c0538" providerId="LiveId" clId="{BCF886CA-4573-42D0-A236-C3E3F2D1354B}" dt="2025-06-21T16:22:17.600" v="417" actId="27028"/>
        <pc:sldMkLst>
          <pc:docMk/>
          <pc:sldMk cId="2533618828" sldId="272"/>
        </pc:sldMkLst>
      </pc:sldChg>
      <pc:sldChg chg="add del">
        <pc:chgData name="Philipp Gottschalk" userId="fe41875cce0c0538" providerId="LiveId" clId="{BCF886CA-4573-42D0-A236-C3E3F2D1354B}" dt="2025-06-21T16:22:17.426" v="416" actId="27028"/>
        <pc:sldMkLst>
          <pc:docMk/>
          <pc:sldMk cId="125945247" sldId="273"/>
        </pc:sldMkLst>
      </pc:sldChg>
      <pc:sldChg chg="add del">
        <pc:chgData name="Philipp Gottschalk" userId="fe41875cce0c0538" providerId="LiveId" clId="{BCF886CA-4573-42D0-A236-C3E3F2D1354B}" dt="2025-06-21T16:22:17.252" v="415" actId="27028"/>
        <pc:sldMkLst>
          <pc:docMk/>
          <pc:sldMk cId="2089360519" sldId="274"/>
        </pc:sldMkLst>
      </pc:sldChg>
      <pc:sldChg chg="add del">
        <pc:chgData name="Philipp Gottschalk" userId="fe41875cce0c0538" providerId="LiveId" clId="{BCF886CA-4573-42D0-A236-C3E3F2D1354B}" dt="2025-06-21T16:22:17.079" v="414" actId="27028"/>
        <pc:sldMkLst>
          <pc:docMk/>
          <pc:sldMk cId="3690216986" sldId="275"/>
        </pc:sldMkLst>
      </pc:sldChg>
      <pc:sldChg chg="add del">
        <pc:chgData name="Philipp Gottschalk" userId="fe41875cce0c0538" providerId="LiveId" clId="{BCF886CA-4573-42D0-A236-C3E3F2D1354B}" dt="2025-06-21T16:22:16.943" v="413" actId="27028"/>
        <pc:sldMkLst>
          <pc:docMk/>
          <pc:sldMk cId="394911226" sldId="276"/>
        </pc:sldMkLst>
      </pc:sldChg>
      <pc:sldChg chg="add del">
        <pc:chgData name="Philipp Gottschalk" userId="fe41875cce0c0538" providerId="LiveId" clId="{BCF886CA-4573-42D0-A236-C3E3F2D1354B}" dt="2025-06-21T16:22:16.747" v="412" actId="27028"/>
        <pc:sldMkLst>
          <pc:docMk/>
          <pc:sldMk cId="3410136799" sldId="277"/>
        </pc:sldMkLst>
      </pc:sldChg>
      <pc:sldChg chg="add del">
        <pc:chgData name="Philipp Gottschalk" userId="fe41875cce0c0538" providerId="LiveId" clId="{BCF886CA-4573-42D0-A236-C3E3F2D1354B}" dt="2025-06-21T16:22:16.557" v="411" actId="27028"/>
        <pc:sldMkLst>
          <pc:docMk/>
          <pc:sldMk cId="1128644252" sldId="278"/>
        </pc:sldMkLst>
      </pc:sldChg>
      <pc:sldChg chg="add del">
        <pc:chgData name="Philipp Gottschalk" userId="fe41875cce0c0538" providerId="LiveId" clId="{BCF886CA-4573-42D0-A236-C3E3F2D1354B}" dt="2025-06-21T16:22:16.301" v="410" actId="27028"/>
        <pc:sldMkLst>
          <pc:docMk/>
          <pc:sldMk cId="4264207431" sldId="279"/>
        </pc:sldMkLst>
      </pc:sldChg>
      <pc:sldChg chg="add del">
        <pc:chgData name="Philipp Gottschalk" userId="fe41875cce0c0538" providerId="LiveId" clId="{BCF886CA-4573-42D0-A236-C3E3F2D1354B}" dt="2025-06-21T16:22:15.390" v="409" actId="27028"/>
        <pc:sldMkLst>
          <pc:docMk/>
          <pc:sldMk cId="3370945368" sldId="280"/>
        </pc:sldMkLst>
      </pc:sldChg>
      <pc:sldChg chg="addSp delSp modSp add del setBg delDesignElem">
        <pc:chgData name="Philipp Gottschalk" userId="fe41875cce0c0538" providerId="LiveId" clId="{BCF886CA-4573-42D0-A236-C3E3F2D1354B}" dt="2025-06-21T16:19:44.070" v="350" actId="2696"/>
        <pc:sldMkLst>
          <pc:docMk/>
          <pc:sldMk cId="1371148904" sldId="291"/>
        </pc:sldMkLst>
      </pc:sldChg>
      <pc:sldChg chg="addSp delSp modSp add mod setBg modNotesTx">
        <pc:chgData name="Philipp Gottschalk" userId="fe41875cce0c0538" providerId="LiveId" clId="{BCF886CA-4573-42D0-A236-C3E3F2D1354B}" dt="2025-06-23T15:40:23.975" v="9789" actId="20577"/>
        <pc:sldMkLst>
          <pc:docMk/>
          <pc:sldMk cId="1082580095" sldId="293"/>
        </pc:sldMkLst>
        <pc:spChg chg="mod">
          <ac:chgData name="Philipp Gottschalk" userId="fe41875cce0c0538" providerId="LiveId" clId="{BCF886CA-4573-42D0-A236-C3E3F2D1354B}" dt="2025-06-23T09:31:40.226" v="4093" actId="20577"/>
          <ac:spMkLst>
            <pc:docMk/>
            <pc:sldMk cId="1082580095" sldId="293"/>
            <ac:spMk id="2" creationId="{AAC050F1-E94C-A8E1-9CAA-BE9BA62CC246}"/>
          </ac:spMkLst>
        </pc:spChg>
        <pc:spChg chg="mod">
          <ac:chgData name="Philipp Gottschalk" userId="fe41875cce0c0538" providerId="LiveId" clId="{BCF886CA-4573-42D0-A236-C3E3F2D1354B}" dt="2025-06-23T10:40:37.290" v="4752" actId="1076"/>
          <ac:spMkLst>
            <pc:docMk/>
            <pc:sldMk cId="1082580095" sldId="293"/>
            <ac:spMk id="24" creationId="{51B5273B-0523-A25C-0E42-5F32D3B35C4C}"/>
          </ac:spMkLst>
        </pc:spChg>
        <pc:spChg chg="mod">
          <ac:chgData name="Philipp Gottschalk" userId="fe41875cce0c0538" providerId="LiveId" clId="{BCF886CA-4573-42D0-A236-C3E3F2D1354B}" dt="2025-06-23T15:40:23.975" v="9789" actId="20577"/>
          <ac:spMkLst>
            <pc:docMk/>
            <pc:sldMk cId="1082580095" sldId="293"/>
            <ac:spMk id="25" creationId="{FF0DEE3F-0348-6B76-366A-627572751B88}"/>
          </ac:spMkLst>
        </pc:spChg>
        <pc:spChg chg="mod">
          <ac:chgData name="Philipp Gottschalk" userId="fe41875cce0c0538" providerId="LiveId" clId="{BCF886CA-4573-42D0-A236-C3E3F2D1354B}" dt="2025-06-23T09:51:01.427" v="4636"/>
          <ac:spMkLst>
            <pc:docMk/>
            <pc:sldMk cId="1082580095" sldId="293"/>
            <ac:spMk id="26" creationId="{33771963-EEEF-DEC1-5E75-3547064128EC}"/>
          </ac:spMkLst>
        </pc:spChg>
        <pc:spChg chg="mod">
          <ac:chgData name="Philipp Gottschalk" userId="fe41875cce0c0538" providerId="LiveId" clId="{BCF886CA-4573-42D0-A236-C3E3F2D1354B}" dt="2025-06-23T10:44:55.003" v="4940" actId="1076"/>
          <ac:spMkLst>
            <pc:docMk/>
            <pc:sldMk cId="1082580095" sldId="293"/>
            <ac:spMk id="29" creationId="{0949B277-8F45-7F06-113F-559AC18288FE}"/>
          </ac:spMkLst>
        </pc:spChg>
        <pc:spChg chg="mod">
          <ac:chgData name="Philipp Gottschalk" userId="fe41875cce0c0538" providerId="LiveId" clId="{BCF886CA-4573-42D0-A236-C3E3F2D1354B}" dt="2025-06-23T10:46:00.218" v="5093" actId="1076"/>
          <ac:spMkLst>
            <pc:docMk/>
            <pc:sldMk cId="1082580095" sldId="293"/>
            <ac:spMk id="30" creationId="{BB61B5B3-7DD4-D8AF-71CC-45E72E7F9A9C}"/>
          </ac:spMkLst>
        </pc:spChg>
        <pc:spChg chg="mod">
          <ac:chgData name="Philipp Gottschalk" userId="fe41875cce0c0538" providerId="LiveId" clId="{BCF886CA-4573-42D0-A236-C3E3F2D1354B}" dt="2025-06-23T09:51:01.427" v="4636"/>
          <ac:spMkLst>
            <pc:docMk/>
            <pc:sldMk cId="1082580095" sldId="293"/>
            <ac:spMk id="31" creationId="{B97F58FC-9F7D-4A88-12C3-CA13BC36A8A2}"/>
          </ac:spMkLst>
        </pc:spChg>
        <pc:spChg chg="mod">
          <ac:chgData name="Philipp Gottschalk" userId="fe41875cce0c0538" providerId="LiveId" clId="{BCF886CA-4573-42D0-A236-C3E3F2D1354B}" dt="2025-06-23T09:33:16.160" v="4126" actId="164"/>
          <ac:spMkLst>
            <pc:docMk/>
            <pc:sldMk cId="1082580095" sldId="293"/>
            <ac:spMk id="32" creationId="{38AF629C-46FC-1505-E904-3FFE40943D18}"/>
          </ac:spMkLst>
        </pc:spChg>
        <pc:spChg chg="mod">
          <ac:chgData name="Philipp Gottschalk" userId="fe41875cce0c0538" providerId="LiveId" clId="{BCF886CA-4573-42D0-A236-C3E3F2D1354B}" dt="2025-06-23T09:33:42.848" v="4129"/>
          <ac:spMkLst>
            <pc:docMk/>
            <pc:sldMk cId="1082580095" sldId="293"/>
            <ac:spMk id="33" creationId="{1491A7D8-8C51-5493-CD71-83D4828B4DA3}"/>
          </ac:spMkLst>
        </pc:spChg>
        <pc:spChg chg="mod">
          <ac:chgData name="Philipp Gottschalk" userId="fe41875cce0c0538" providerId="LiveId" clId="{BCF886CA-4573-42D0-A236-C3E3F2D1354B}" dt="2025-06-23T10:45:26.439" v="4992" actId="20577"/>
          <ac:spMkLst>
            <pc:docMk/>
            <pc:sldMk cId="1082580095" sldId="293"/>
            <ac:spMk id="34" creationId="{0C827388-F668-F7E5-9652-917B275371B0}"/>
          </ac:spMkLst>
        </pc:spChg>
        <pc:spChg chg="mod">
          <ac:chgData name="Philipp Gottschalk" userId="fe41875cce0c0538" providerId="LiveId" clId="{BCF886CA-4573-42D0-A236-C3E3F2D1354B}" dt="2025-06-23T09:51:01.427" v="4636"/>
          <ac:spMkLst>
            <pc:docMk/>
            <pc:sldMk cId="1082580095" sldId="293"/>
            <ac:spMk id="37" creationId="{570AC8AF-1221-8A22-7F24-276AAF678D45}"/>
          </ac:spMkLst>
        </pc:spChg>
        <pc:spChg chg="mod">
          <ac:chgData name="Philipp Gottschalk" userId="fe41875cce0c0538" providerId="LiveId" clId="{BCF886CA-4573-42D0-A236-C3E3F2D1354B}" dt="2025-06-23T09:51:01.427" v="4636"/>
          <ac:spMkLst>
            <pc:docMk/>
            <pc:sldMk cId="1082580095" sldId="293"/>
            <ac:spMk id="39" creationId="{EA01C0F3-F138-5479-0347-8B674886A237}"/>
          </ac:spMkLst>
        </pc:spChg>
        <pc:spChg chg="mod">
          <ac:chgData name="Philipp Gottschalk" userId="fe41875cce0c0538" providerId="LiveId" clId="{BCF886CA-4573-42D0-A236-C3E3F2D1354B}" dt="2025-06-23T09:51:01.427" v="4636"/>
          <ac:spMkLst>
            <pc:docMk/>
            <pc:sldMk cId="1082580095" sldId="293"/>
            <ac:spMk id="41" creationId="{D1C31A60-94A7-29B7-5799-E061EFA69954}"/>
          </ac:spMkLst>
        </pc:spChg>
        <pc:spChg chg="mod">
          <ac:chgData name="Philipp Gottschalk" userId="fe41875cce0c0538" providerId="LiveId" clId="{BCF886CA-4573-42D0-A236-C3E3F2D1354B}" dt="2025-06-23T09:51:03.569" v="4638"/>
          <ac:spMkLst>
            <pc:docMk/>
            <pc:sldMk cId="1082580095" sldId="293"/>
            <ac:spMk id="46" creationId="{D27FCD6E-02BE-24D6-6E25-8BA42CFF8C68}"/>
          </ac:spMkLst>
        </pc:spChg>
        <pc:spChg chg="mod">
          <ac:chgData name="Philipp Gottschalk" userId="fe41875cce0c0538" providerId="LiveId" clId="{BCF886CA-4573-42D0-A236-C3E3F2D1354B}" dt="2025-06-23T09:51:03.569" v="4638"/>
          <ac:spMkLst>
            <pc:docMk/>
            <pc:sldMk cId="1082580095" sldId="293"/>
            <ac:spMk id="48" creationId="{DC356DEA-BB09-92D1-F72E-04D253986515}"/>
          </ac:spMkLst>
        </pc:spChg>
        <pc:spChg chg="mod">
          <ac:chgData name="Philipp Gottschalk" userId="fe41875cce0c0538" providerId="LiveId" clId="{BCF886CA-4573-42D0-A236-C3E3F2D1354B}" dt="2025-06-23T09:51:03.569" v="4638"/>
          <ac:spMkLst>
            <pc:docMk/>
            <pc:sldMk cId="1082580095" sldId="293"/>
            <ac:spMk id="50" creationId="{6B27AE08-C7A4-0A1A-3DEF-B80A831188E5}"/>
          </ac:spMkLst>
        </pc:spChg>
        <pc:spChg chg="mod">
          <ac:chgData name="Philipp Gottschalk" userId="fe41875cce0c0538" providerId="LiveId" clId="{BCF886CA-4573-42D0-A236-C3E3F2D1354B}" dt="2025-06-23T09:51:03.569" v="4638"/>
          <ac:spMkLst>
            <pc:docMk/>
            <pc:sldMk cId="1082580095" sldId="293"/>
            <ac:spMk id="52" creationId="{C773DD0E-FBC9-2236-F5F8-B1DE441F804A}"/>
          </ac:spMkLst>
        </pc:spChg>
        <pc:spChg chg="mod">
          <ac:chgData name="Philipp Gottschalk" userId="fe41875cce0c0538" providerId="LiveId" clId="{BCF886CA-4573-42D0-A236-C3E3F2D1354B}" dt="2025-06-23T09:51:03.569" v="4638"/>
          <ac:spMkLst>
            <pc:docMk/>
            <pc:sldMk cId="1082580095" sldId="293"/>
            <ac:spMk id="54" creationId="{25EF99AC-2E4D-2CCA-91D2-BDD780C40E8D}"/>
          </ac:spMkLst>
        </pc:spChg>
        <pc:grpChg chg="add mod">
          <ac:chgData name="Philipp Gottschalk" userId="fe41875cce0c0538" providerId="LiveId" clId="{BCF886CA-4573-42D0-A236-C3E3F2D1354B}" dt="2025-06-23T09:33:16.160" v="4126" actId="164"/>
          <ac:grpSpMkLst>
            <pc:docMk/>
            <pc:sldMk cId="1082580095" sldId="293"/>
            <ac:grpSpMk id="3" creationId="{1AD0F76C-4DB6-B72F-3244-EC4ABDA15343}"/>
          </ac:grpSpMkLst>
        </pc:grpChg>
        <pc:grpChg chg="del">
          <ac:chgData name="Philipp Gottschalk" userId="fe41875cce0c0538" providerId="LiveId" clId="{BCF886CA-4573-42D0-A236-C3E3F2D1354B}" dt="2025-06-23T09:51:03.238" v="4637" actId="478"/>
          <ac:grpSpMkLst>
            <pc:docMk/>
            <pc:sldMk cId="1082580095" sldId="293"/>
            <ac:grpSpMk id="4" creationId="{F831C11A-BEA6-86EF-FA16-31CDFBB190E1}"/>
          </ac:grpSpMkLst>
        </pc:grpChg>
        <pc:picChg chg="mod">
          <ac:chgData name="Philipp Gottschalk" userId="fe41875cce0c0538" providerId="LiveId" clId="{BCF886CA-4573-42D0-A236-C3E3F2D1354B}" dt="2025-06-23T09:51:01.427" v="4636"/>
          <ac:picMkLst>
            <pc:docMk/>
            <pc:sldMk cId="1082580095" sldId="293"/>
            <ac:picMk id="22" creationId="{B6A791ED-8AD4-FB9F-9D49-C56A04AD3D57}"/>
          </ac:picMkLst>
        </pc:picChg>
        <pc:picChg chg="mod">
          <ac:chgData name="Philipp Gottschalk" userId="fe41875cce0c0538" providerId="LiveId" clId="{BCF886CA-4573-42D0-A236-C3E3F2D1354B}" dt="2025-06-23T09:51:01.427" v="4636"/>
          <ac:picMkLst>
            <pc:docMk/>
            <pc:sldMk cId="1082580095" sldId="293"/>
            <ac:picMk id="36" creationId="{AC20E9F5-4E9E-D397-259C-DC0B3802FA06}"/>
          </ac:picMkLst>
        </pc:picChg>
        <pc:picChg chg="mod">
          <ac:chgData name="Philipp Gottschalk" userId="fe41875cce0c0538" providerId="LiveId" clId="{BCF886CA-4573-42D0-A236-C3E3F2D1354B}" dt="2025-06-23T09:51:01.427" v="4636"/>
          <ac:picMkLst>
            <pc:docMk/>
            <pc:sldMk cId="1082580095" sldId="293"/>
            <ac:picMk id="38" creationId="{EEBA5BE6-1964-8061-338D-CD4021574A7A}"/>
          </ac:picMkLst>
        </pc:picChg>
        <pc:picChg chg="mod">
          <ac:chgData name="Philipp Gottschalk" userId="fe41875cce0c0538" providerId="LiveId" clId="{BCF886CA-4573-42D0-A236-C3E3F2D1354B}" dt="2025-06-23T09:51:01.427" v="4636"/>
          <ac:picMkLst>
            <pc:docMk/>
            <pc:sldMk cId="1082580095" sldId="293"/>
            <ac:picMk id="40" creationId="{CE369A1F-E2D6-72F7-0451-D77423730A5C}"/>
          </ac:picMkLst>
        </pc:picChg>
        <pc:picChg chg="mod">
          <ac:chgData name="Philipp Gottschalk" userId="fe41875cce0c0538" providerId="LiveId" clId="{BCF886CA-4573-42D0-A236-C3E3F2D1354B}" dt="2025-06-23T09:51:01.427" v="4636"/>
          <ac:picMkLst>
            <pc:docMk/>
            <pc:sldMk cId="1082580095" sldId="293"/>
            <ac:picMk id="42" creationId="{D50892D9-1E1A-1E90-2B3B-0D32A79239F9}"/>
          </ac:picMkLst>
        </pc:picChg>
        <pc:picChg chg="mod">
          <ac:chgData name="Philipp Gottschalk" userId="fe41875cce0c0538" providerId="LiveId" clId="{BCF886CA-4573-42D0-A236-C3E3F2D1354B}" dt="2025-06-23T09:51:03.569" v="4638"/>
          <ac:picMkLst>
            <pc:docMk/>
            <pc:sldMk cId="1082580095" sldId="293"/>
            <ac:picMk id="45" creationId="{2A2442CC-453B-63B0-73A2-F7FEECC6CC7D}"/>
          </ac:picMkLst>
        </pc:picChg>
        <pc:picChg chg="mod">
          <ac:chgData name="Philipp Gottschalk" userId="fe41875cce0c0538" providerId="LiveId" clId="{BCF886CA-4573-42D0-A236-C3E3F2D1354B}" dt="2025-06-23T09:51:03.569" v="4638"/>
          <ac:picMkLst>
            <pc:docMk/>
            <pc:sldMk cId="1082580095" sldId="293"/>
            <ac:picMk id="49" creationId="{B658F91B-A397-BD0A-5E22-F8489DD62D26}"/>
          </ac:picMkLst>
        </pc:picChg>
        <pc:picChg chg="mod">
          <ac:chgData name="Philipp Gottschalk" userId="fe41875cce0c0538" providerId="LiveId" clId="{BCF886CA-4573-42D0-A236-C3E3F2D1354B}" dt="2025-06-23T09:51:03.569" v="4638"/>
          <ac:picMkLst>
            <pc:docMk/>
            <pc:sldMk cId="1082580095" sldId="293"/>
            <ac:picMk id="51" creationId="{4231DFAC-F867-DCA8-E2E7-E540F31F44B5}"/>
          </ac:picMkLst>
        </pc:picChg>
        <pc:picChg chg="mod">
          <ac:chgData name="Philipp Gottschalk" userId="fe41875cce0c0538" providerId="LiveId" clId="{BCF886CA-4573-42D0-A236-C3E3F2D1354B}" dt="2025-06-23T09:51:03.569" v="4638"/>
          <ac:picMkLst>
            <pc:docMk/>
            <pc:sldMk cId="1082580095" sldId="293"/>
            <ac:picMk id="53" creationId="{50EA2C86-6EF4-FDA9-A56F-DCC7169E74E9}"/>
          </ac:picMkLst>
        </pc:picChg>
        <pc:picChg chg="mod">
          <ac:chgData name="Philipp Gottschalk" userId="fe41875cce0c0538" providerId="LiveId" clId="{BCF886CA-4573-42D0-A236-C3E3F2D1354B}" dt="2025-06-23T09:51:03.569" v="4638"/>
          <ac:picMkLst>
            <pc:docMk/>
            <pc:sldMk cId="1082580095" sldId="293"/>
            <ac:picMk id="55" creationId="{DE22519B-170B-1BC7-FB05-2656B6017AD3}"/>
          </ac:picMkLst>
        </pc:picChg>
        <pc:cxnChg chg="mod">
          <ac:chgData name="Philipp Gottschalk" userId="fe41875cce0c0538" providerId="LiveId" clId="{BCF886CA-4573-42D0-A236-C3E3F2D1354B}" dt="2025-06-23T09:33:16.160" v="4126" actId="164"/>
          <ac:cxnSpMkLst>
            <pc:docMk/>
            <pc:sldMk cId="1082580095" sldId="293"/>
            <ac:cxnSpMk id="35" creationId="{560F9B73-2739-2D71-5B0E-3F97C3998114}"/>
          </ac:cxnSpMkLst>
        </pc:cxnChg>
      </pc:sldChg>
      <pc:sldChg chg="new del">
        <pc:chgData name="Philipp Gottschalk" userId="fe41875cce0c0538" providerId="LiveId" clId="{BCF886CA-4573-42D0-A236-C3E3F2D1354B}" dt="2025-06-23T09:38:48.078" v="4272" actId="2696"/>
        <pc:sldMkLst>
          <pc:docMk/>
          <pc:sldMk cId="3573026160" sldId="294"/>
        </pc:sldMkLst>
      </pc:sldChg>
      <pc:sldChg chg="modSp add del mod ord">
        <pc:chgData name="Philipp Gottschalk" userId="fe41875cce0c0538" providerId="LiveId" clId="{BCF886CA-4573-42D0-A236-C3E3F2D1354B}" dt="2025-06-23T11:52:02.395" v="6176" actId="2696"/>
        <pc:sldMkLst>
          <pc:docMk/>
          <pc:sldMk cId="3013565033" sldId="325"/>
        </pc:sldMkLst>
        <pc:spChg chg="mod">
          <ac:chgData name="Philipp Gottschalk" userId="fe41875cce0c0538" providerId="LiveId" clId="{BCF886CA-4573-42D0-A236-C3E3F2D1354B}" dt="2025-06-23T10:38:12.727" v="4718" actId="5793"/>
          <ac:spMkLst>
            <pc:docMk/>
            <pc:sldMk cId="3013565033" sldId="325"/>
            <ac:spMk id="52" creationId="{025443C6-6EE0-A973-9E48-EB70733048A8}"/>
          </ac:spMkLst>
        </pc:spChg>
        <pc:spChg chg="mod">
          <ac:chgData name="Philipp Gottschalk" userId="fe41875cce0c0538" providerId="LiveId" clId="{BCF886CA-4573-42D0-A236-C3E3F2D1354B}" dt="2025-06-23T10:38:19.356" v="4722" actId="5793"/>
          <ac:spMkLst>
            <pc:docMk/>
            <pc:sldMk cId="3013565033" sldId="325"/>
            <ac:spMk id="56" creationId="{AC014EE5-C21C-F350-AAE7-F05B2BB081BB}"/>
          </ac:spMkLst>
        </pc:spChg>
        <pc:spChg chg="mod">
          <ac:chgData name="Philipp Gottschalk" userId="fe41875cce0c0538" providerId="LiveId" clId="{BCF886CA-4573-42D0-A236-C3E3F2D1354B}" dt="2025-06-23T10:38:25.885" v="4728" actId="20577"/>
          <ac:spMkLst>
            <pc:docMk/>
            <pc:sldMk cId="3013565033" sldId="325"/>
            <ac:spMk id="63" creationId="{67460BEE-1DEB-D351-89EB-ABF5422E39D6}"/>
          </ac:spMkLst>
        </pc:spChg>
      </pc:sldChg>
      <pc:sldChg chg="addSp delSp modSp add mod">
        <pc:chgData name="Philipp Gottschalk" userId="fe41875cce0c0538" providerId="LiveId" clId="{BCF886CA-4573-42D0-A236-C3E3F2D1354B}" dt="2025-06-23T13:31:12.336" v="9318"/>
        <pc:sldMkLst>
          <pc:docMk/>
          <pc:sldMk cId="1685873859" sldId="326"/>
        </pc:sldMkLst>
        <pc:spChg chg="mod">
          <ac:chgData name="Philipp Gottschalk" userId="fe41875cce0c0538" providerId="LiveId" clId="{BCF886CA-4573-42D0-A236-C3E3F2D1354B}" dt="2025-06-23T13:16:25" v="8444" actId="1076"/>
          <ac:spMkLst>
            <pc:docMk/>
            <pc:sldMk cId="1685873859" sldId="326"/>
            <ac:spMk id="2" creationId="{AAC050F1-E94C-A8E1-9CAA-BE9BA62CC246}"/>
          </ac:spMkLst>
        </pc:spChg>
        <pc:spChg chg="mod">
          <ac:chgData name="Philipp Gottschalk" userId="fe41875cce0c0538" providerId="LiveId" clId="{BCF886CA-4573-42D0-A236-C3E3F2D1354B}" dt="2025-06-23T13:11:28.834" v="8129" actId="20578"/>
          <ac:spMkLst>
            <pc:docMk/>
            <pc:sldMk cId="1685873859" sldId="326"/>
            <ac:spMk id="28" creationId="{BD392524-24A2-9214-D163-F9C1BBED0DBB}"/>
          </ac:spMkLst>
        </pc:spChg>
        <pc:spChg chg="mod">
          <ac:chgData name="Philipp Gottschalk" userId="fe41875cce0c0538" providerId="LiveId" clId="{BCF886CA-4573-42D0-A236-C3E3F2D1354B}" dt="2025-06-23T13:11:28.834" v="8129" actId="20578"/>
          <ac:spMkLst>
            <pc:docMk/>
            <pc:sldMk cId="1685873859" sldId="326"/>
            <ac:spMk id="29" creationId="{F8F664F3-0B03-50AC-59DB-C2F0D02C72C2}"/>
          </ac:spMkLst>
        </pc:spChg>
        <pc:spChg chg="mod">
          <ac:chgData name="Philipp Gottschalk" userId="fe41875cce0c0538" providerId="LiveId" clId="{BCF886CA-4573-42D0-A236-C3E3F2D1354B}" dt="2025-06-23T13:11:28.834" v="8129" actId="20578"/>
          <ac:spMkLst>
            <pc:docMk/>
            <pc:sldMk cId="1685873859" sldId="326"/>
            <ac:spMk id="31" creationId="{45EDBC57-DE8E-37DE-3D40-977C78BC09F1}"/>
          </ac:spMkLst>
        </pc:spChg>
        <pc:spChg chg="mod">
          <ac:chgData name="Philipp Gottschalk" userId="fe41875cce0c0538" providerId="LiveId" clId="{BCF886CA-4573-42D0-A236-C3E3F2D1354B}" dt="2025-06-23T13:11:28.834" v="8129" actId="20578"/>
          <ac:spMkLst>
            <pc:docMk/>
            <pc:sldMk cId="1685873859" sldId="326"/>
            <ac:spMk id="33" creationId="{70985A0E-C504-248A-534E-65052E9B9734}"/>
          </ac:spMkLst>
        </pc:spChg>
        <pc:spChg chg="mod">
          <ac:chgData name="Philipp Gottschalk" userId="fe41875cce0c0538" providerId="LiveId" clId="{BCF886CA-4573-42D0-A236-C3E3F2D1354B}" dt="2025-06-23T13:16:31.861" v="8446" actId="20577"/>
          <ac:spMkLst>
            <pc:docMk/>
            <pc:sldMk cId="1685873859" sldId="326"/>
            <ac:spMk id="34" creationId="{DAF73908-59DE-F6B8-51D2-EF80E0125937}"/>
          </ac:spMkLst>
        </pc:spChg>
        <pc:spChg chg="mod">
          <ac:chgData name="Philipp Gottschalk" userId="fe41875cce0c0538" providerId="LiveId" clId="{BCF886CA-4573-42D0-A236-C3E3F2D1354B}" dt="2025-06-23T13:31:12.336" v="9318"/>
          <ac:spMkLst>
            <pc:docMk/>
            <pc:sldMk cId="1685873859" sldId="326"/>
            <ac:spMk id="38" creationId="{076B06FA-6B84-242B-4699-88214789D3FE}"/>
          </ac:spMkLst>
        </pc:spChg>
        <pc:spChg chg="mod">
          <ac:chgData name="Philipp Gottschalk" userId="fe41875cce0c0538" providerId="LiveId" clId="{BCF886CA-4573-42D0-A236-C3E3F2D1354B}" dt="2025-06-23T13:17:41.543" v="8627" actId="20577"/>
          <ac:spMkLst>
            <pc:docMk/>
            <pc:sldMk cId="1685873859" sldId="326"/>
            <ac:spMk id="43" creationId="{8C204E11-509B-9B75-7769-73AE5C92A2B8}"/>
          </ac:spMkLst>
        </pc:spChg>
        <pc:grpChg chg="mod">
          <ac:chgData name="Philipp Gottschalk" userId="fe41875cce0c0538" providerId="LiveId" clId="{BCF886CA-4573-42D0-A236-C3E3F2D1354B}" dt="2025-06-23T13:11:28.834" v="8129" actId="20578"/>
          <ac:grpSpMkLst>
            <pc:docMk/>
            <pc:sldMk cId="1685873859" sldId="326"/>
            <ac:grpSpMk id="3" creationId="{EBA8B4D1-B0AE-8EB3-E47D-028551FACA00}"/>
          </ac:grpSpMkLst>
        </pc:grpChg>
        <pc:grpChg chg="mod">
          <ac:chgData name="Philipp Gottschalk" userId="fe41875cce0c0538" providerId="LiveId" clId="{BCF886CA-4573-42D0-A236-C3E3F2D1354B}" dt="2025-06-23T13:11:28.834" v="8129" actId="20578"/>
          <ac:grpSpMkLst>
            <pc:docMk/>
            <pc:sldMk cId="1685873859" sldId="326"/>
            <ac:grpSpMk id="35" creationId="{6538F232-357D-04B2-F88B-F296EBD2AB5E}"/>
          </ac:grpSpMkLst>
        </pc:grpChg>
        <pc:picChg chg="mod">
          <ac:chgData name="Philipp Gottschalk" userId="fe41875cce0c0538" providerId="LiveId" clId="{BCF886CA-4573-42D0-A236-C3E3F2D1354B}" dt="2025-06-23T13:11:28.834" v="8129" actId="20578"/>
          <ac:picMkLst>
            <pc:docMk/>
            <pc:sldMk cId="1685873859" sldId="326"/>
            <ac:picMk id="32" creationId="{7994070B-14EF-68FB-5A8B-8AB542095DE5}"/>
          </ac:picMkLst>
        </pc:picChg>
        <pc:picChg chg="add del mod">
          <ac:chgData name="Philipp Gottschalk" userId="fe41875cce0c0538" providerId="LiveId" clId="{BCF886CA-4573-42D0-A236-C3E3F2D1354B}" dt="2025-06-23T13:20:59.070" v="8670" actId="14826"/>
          <ac:picMkLst>
            <pc:docMk/>
            <pc:sldMk cId="1685873859" sldId="326"/>
            <ac:picMk id="48" creationId="{C0D290E1-DBAA-0511-0532-DFD9FCD903B9}"/>
          </ac:picMkLst>
        </pc:picChg>
        <pc:picChg chg="add del mod">
          <ac:chgData name="Philipp Gottschalk" userId="fe41875cce0c0538" providerId="LiveId" clId="{BCF886CA-4573-42D0-A236-C3E3F2D1354B}" dt="2025-06-23T13:22:07.087" v="8671" actId="14826"/>
          <ac:picMkLst>
            <pc:docMk/>
            <pc:sldMk cId="1685873859" sldId="326"/>
            <ac:picMk id="50" creationId="{CCEFC2F1-0BCB-3083-8D02-40FBF326C221}"/>
          </ac:picMkLst>
        </pc:picChg>
      </pc:sldChg>
      <pc:sldChg chg="modSp add mod modNotesTx">
        <pc:chgData name="Philipp Gottschalk" userId="fe41875cce0c0538" providerId="LiveId" clId="{BCF886CA-4573-42D0-A236-C3E3F2D1354B}" dt="2025-06-23T15:53:48.350" v="11263" actId="20577"/>
        <pc:sldMkLst>
          <pc:docMk/>
          <pc:sldMk cId="1930908190" sldId="327"/>
        </pc:sldMkLst>
        <pc:spChg chg="mod">
          <ac:chgData name="Philipp Gottschalk" userId="fe41875cce0c0538" providerId="LiveId" clId="{BCF886CA-4573-42D0-A236-C3E3F2D1354B}" dt="2025-06-23T11:43:58.942" v="6101" actId="20577"/>
          <ac:spMkLst>
            <pc:docMk/>
            <pc:sldMk cId="1930908190" sldId="327"/>
            <ac:spMk id="2" creationId="{AAC050F1-E94C-A8E1-9CAA-BE9BA62CC246}"/>
          </ac:spMkLst>
        </pc:spChg>
        <pc:spChg chg="mod">
          <ac:chgData name="Philipp Gottschalk" userId="fe41875cce0c0538" providerId="LiveId" clId="{BCF886CA-4573-42D0-A236-C3E3F2D1354B}" dt="2025-06-23T10:52:59.597" v="5339" actId="20577"/>
          <ac:spMkLst>
            <pc:docMk/>
            <pc:sldMk cId="1930908190" sldId="327"/>
            <ac:spMk id="3" creationId="{82CC900F-4240-9BAA-04E2-F9E3DDC87234}"/>
          </ac:spMkLst>
        </pc:spChg>
        <pc:spChg chg="mod">
          <ac:chgData name="Philipp Gottschalk" userId="fe41875cce0c0538" providerId="LiveId" clId="{BCF886CA-4573-42D0-A236-C3E3F2D1354B}" dt="2025-06-23T11:01:05.745" v="5527" actId="20577"/>
          <ac:spMkLst>
            <pc:docMk/>
            <pc:sldMk cId="1930908190" sldId="327"/>
            <ac:spMk id="11" creationId="{FE4AE386-8DFF-CD03-37DF-AF642D7253E7}"/>
          </ac:spMkLst>
        </pc:spChg>
        <pc:spChg chg="mod">
          <ac:chgData name="Philipp Gottschalk" userId="fe41875cce0c0538" providerId="LiveId" clId="{BCF886CA-4573-42D0-A236-C3E3F2D1354B}" dt="2025-06-23T13:32:32.223" v="9335" actId="20577"/>
          <ac:spMkLst>
            <pc:docMk/>
            <pc:sldMk cId="1930908190" sldId="327"/>
            <ac:spMk id="36" creationId="{6738DA44-FBCE-191F-55B7-FE0CC21CCE4B}"/>
          </ac:spMkLst>
        </pc:spChg>
        <pc:spChg chg="mod">
          <ac:chgData name="Philipp Gottschalk" userId="fe41875cce0c0538" providerId="LiveId" clId="{BCF886CA-4573-42D0-A236-C3E3F2D1354B}" dt="2025-06-23T11:38:56.641" v="5887" actId="20577"/>
          <ac:spMkLst>
            <pc:docMk/>
            <pc:sldMk cId="1930908190" sldId="327"/>
            <ac:spMk id="39" creationId="{E9C5B13F-B8C9-348F-5DB5-64159C837511}"/>
          </ac:spMkLst>
        </pc:spChg>
        <pc:spChg chg="mod">
          <ac:chgData name="Philipp Gottschalk" userId="fe41875cce0c0538" providerId="LiveId" clId="{BCF886CA-4573-42D0-A236-C3E3F2D1354B}" dt="2025-06-23T11:00:24.920" v="5519" actId="20577"/>
          <ac:spMkLst>
            <pc:docMk/>
            <pc:sldMk cId="1930908190" sldId="327"/>
            <ac:spMk id="46" creationId="{24F83C89-C0E4-CFDF-4780-BEFF64CE2F59}"/>
          </ac:spMkLst>
        </pc:spChg>
        <pc:spChg chg="mod">
          <ac:chgData name="Philipp Gottschalk" userId="fe41875cce0c0538" providerId="LiveId" clId="{BCF886CA-4573-42D0-A236-C3E3F2D1354B}" dt="2025-06-23T11:03:11.434" v="5567" actId="20577"/>
          <ac:spMkLst>
            <pc:docMk/>
            <pc:sldMk cId="1930908190" sldId="327"/>
            <ac:spMk id="49" creationId="{B34B273B-CA07-6A76-272E-12873D37C993}"/>
          </ac:spMkLst>
        </pc:spChg>
        <pc:grpChg chg="mod">
          <ac:chgData name="Philipp Gottschalk" userId="fe41875cce0c0538" providerId="LiveId" clId="{BCF886CA-4573-42D0-A236-C3E3F2D1354B}" dt="2025-06-23T11:37:49.254" v="5792" actId="1076"/>
          <ac:grpSpMkLst>
            <pc:docMk/>
            <pc:sldMk cId="1930908190" sldId="327"/>
            <ac:grpSpMk id="44" creationId="{99475252-2442-D3AC-72CF-BB731EF90933}"/>
          </ac:grpSpMkLst>
        </pc:grpChg>
        <pc:grpChg chg="mod">
          <ac:chgData name="Philipp Gottschalk" userId="fe41875cce0c0538" providerId="LiveId" clId="{BCF886CA-4573-42D0-A236-C3E3F2D1354B}" dt="2025-06-23T11:37:54.374" v="5793" actId="1076"/>
          <ac:grpSpMkLst>
            <pc:docMk/>
            <pc:sldMk cId="1930908190" sldId="327"/>
            <ac:grpSpMk id="47" creationId="{F7B48CDD-0AF3-1AA6-743F-E0E7BBCFDC95}"/>
          </ac:grpSpMkLst>
        </pc:grpChg>
      </pc:sldChg>
      <pc:sldChg chg="addSp delSp modSp add mod">
        <pc:chgData name="Philipp Gottschalk" userId="fe41875cce0c0538" providerId="LiveId" clId="{BCF886CA-4573-42D0-A236-C3E3F2D1354B}" dt="2025-06-23T15:46:14.242" v="10299"/>
        <pc:sldMkLst>
          <pc:docMk/>
          <pc:sldMk cId="452684928" sldId="328"/>
        </pc:sldMkLst>
        <pc:spChg chg="mod">
          <ac:chgData name="Philipp Gottschalk" userId="fe41875cce0c0538" providerId="LiveId" clId="{BCF886CA-4573-42D0-A236-C3E3F2D1354B}" dt="2025-06-23T11:48:22.677" v="6154" actId="113"/>
          <ac:spMkLst>
            <pc:docMk/>
            <pc:sldMk cId="452684928" sldId="328"/>
            <ac:spMk id="2" creationId="{AAC050F1-E94C-A8E1-9CAA-BE9BA62CC246}"/>
          </ac:spMkLst>
        </pc:spChg>
        <pc:spChg chg="del">
          <ac:chgData name="Philipp Gottschalk" userId="fe41875cce0c0538" providerId="LiveId" clId="{BCF886CA-4573-42D0-A236-C3E3F2D1354B}" dt="2025-06-23T11:43:10.039" v="6066" actId="21"/>
          <ac:spMkLst>
            <pc:docMk/>
            <pc:sldMk cId="452684928" sldId="328"/>
            <ac:spMk id="3" creationId="{AA53E306-5863-4229-DD41-1AAD9E4BE733}"/>
          </ac:spMkLst>
        </pc:spChg>
        <pc:spChg chg="mod">
          <ac:chgData name="Philipp Gottschalk" userId="fe41875cce0c0538" providerId="LiveId" clId="{BCF886CA-4573-42D0-A236-C3E3F2D1354B}" dt="2025-06-23T11:43:18.152" v="6068"/>
          <ac:spMkLst>
            <pc:docMk/>
            <pc:sldMk cId="452684928" sldId="328"/>
            <ac:spMk id="25" creationId="{2DB31C5D-2311-0ABC-9C14-AC42E1C3E4D2}"/>
          </ac:spMkLst>
        </pc:spChg>
        <pc:spChg chg="mod">
          <ac:chgData name="Philipp Gottschalk" userId="fe41875cce0c0538" providerId="LiveId" clId="{BCF886CA-4573-42D0-A236-C3E3F2D1354B}" dt="2025-06-23T11:43:18.152" v="6068"/>
          <ac:spMkLst>
            <pc:docMk/>
            <pc:sldMk cId="452684928" sldId="328"/>
            <ac:spMk id="26" creationId="{56E80886-A785-473E-7963-12DCCD3205F6}"/>
          </ac:spMkLst>
        </pc:spChg>
        <pc:spChg chg="mod">
          <ac:chgData name="Philipp Gottschalk" userId="fe41875cce0c0538" providerId="LiveId" clId="{BCF886CA-4573-42D0-A236-C3E3F2D1354B}" dt="2025-06-23T11:43:18.152" v="6068"/>
          <ac:spMkLst>
            <pc:docMk/>
            <pc:sldMk cId="452684928" sldId="328"/>
            <ac:spMk id="28" creationId="{DAC24F2F-E0CD-6C39-F4E4-7E2C81471649}"/>
          </ac:spMkLst>
        </pc:spChg>
        <pc:spChg chg="mod">
          <ac:chgData name="Philipp Gottschalk" userId="fe41875cce0c0538" providerId="LiveId" clId="{BCF886CA-4573-42D0-A236-C3E3F2D1354B}" dt="2025-06-23T11:43:18.152" v="6068"/>
          <ac:spMkLst>
            <pc:docMk/>
            <pc:sldMk cId="452684928" sldId="328"/>
            <ac:spMk id="30" creationId="{9F91B31D-ACDA-4917-A47B-AB2321414380}"/>
          </ac:spMkLst>
        </pc:spChg>
        <pc:spChg chg="mod">
          <ac:chgData name="Philipp Gottschalk" userId="fe41875cce0c0538" providerId="LiveId" clId="{BCF886CA-4573-42D0-A236-C3E3F2D1354B}" dt="2025-06-23T11:43:18.152" v="6068"/>
          <ac:spMkLst>
            <pc:docMk/>
            <pc:sldMk cId="452684928" sldId="328"/>
            <ac:spMk id="32" creationId="{72FF4294-F47C-2EAE-0138-152D309C8C18}"/>
          </ac:spMkLst>
        </pc:spChg>
        <pc:spChg chg="mod">
          <ac:chgData name="Philipp Gottschalk" userId="fe41875cce0c0538" providerId="LiveId" clId="{BCF886CA-4573-42D0-A236-C3E3F2D1354B}" dt="2025-06-23T11:46:39.484" v="6130"/>
          <ac:spMkLst>
            <pc:docMk/>
            <pc:sldMk cId="452684928" sldId="328"/>
            <ac:spMk id="36" creationId="{83467FAC-1F7B-563F-22B6-D3B19196F6CF}"/>
          </ac:spMkLst>
        </pc:spChg>
        <pc:spChg chg="mod">
          <ac:chgData name="Philipp Gottschalk" userId="fe41875cce0c0538" providerId="LiveId" clId="{BCF886CA-4573-42D0-A236-C3E3F2D1354B}" dt="2025-06-23T11:46:39.484" v="6130"/>
          <ac:spMkLst>
            <pc:docMk/>
            <pc:sldMk cId="452684928" sldId="328"/>
            <ac:spMk id="40" creationId="{09CCE08C-5A84-AD1F-FB3D-67B18FB28B86}"/>
          </ac:spMkLst>
        </pc:spChg>
        <pc:spChg chg="mod">
          <ac:chgData name="Philipp Gottschalk" userId="fe41875cce0c0538" providerId="LiveId" clId="{BCF886CA-4573-42D0-A236-C3E3F2D1354B}" dt="2025-06-23T11:47:12.932" v="6136" actId="14100"/>
          <ac:spMkLst>
            <pc:docMk/>
            <pc:sldMk cId="452684928" sldId="328"/>
            <ac:spMk id="43" creationId="{6488F52D-4FB8-A8C0-30A2-BEEA6DB9EA9C}"/>
          </ac:spMkLst>
        </pc:spChg>
        <pc:spChg chg="mod">
          <ac:chgData name="Philipp Gottschalk" userId="fe41875cce0c0538" providerId="LiveId" clId="{BCF886CA-4573-42D0-A236-C3E3F2D1354B}" dt="2025-06-23T11:46:39.484" v="6130"/>
          <ac:spMkLst>
            <pc:docMk/>
            <pc:sldMk cId="452684928" sldId="328"/>
            <ac:spMk id="45" creationId="{3424C6F4-9444-0A52-1B8A-C15AB4C1FA2D}"/>
          </ac:spMkLst>
        </pc:spChg>
        <pc:spChg chg="mod">
          <ac:chgData name="Philipp Gottschalk" userId="fe41875cce0c0538" providerId="LiveId" clId="{BCF886CA-4573-42D0-A236-C3E3F2D1354B}" dt="2025-06-23T11:46:39.484" v="6130"/>
          <ac:spMkLst>
            <pc:docMk/>
            <pc:sldMk cId="452684928" sldId="328"/>
            <ac:spMk id="46" creationId="{010BDFA5-27E9-4DB4-492E-3B7E01222933}"/>
          </ac:spMkLst>
        </pc:spChg>
        <pc:spChg chg="mod">
          <ac:chgData name="Philipp Gottschalk" userId="fe41875cce0c0538" providerId="LiveId" clId="{BCF886CA-4573-42D0-A236-C3E3F2D1354B}" dt="2025-06-23T11:46:39.484" v="6130"/>
          <ac:spMkLst>
            <pc:docMk/>
            <pc:sldMk cId="452684928" sldId="328"/>
            <ac:spMk id="47" creationId="{D08B50D8-FC72-D660-A821-BAB9B1DA3DA7}"/>
          </ac:spMkLst>
        </pc:spChg>
        <pc:spChg chg="mod">
          <ac:chgData name="Philipp Gottschalk" userId="fe41875cce0c0538" providerId="LiveId" clId="{BCF886CA-4573-42D0-A236-C3E3F2D1354B}" dt="2025-06-23T11:46:39.484" v="6130"/>
          <ac:spMkLst>
            <pc:docMk/>
            <pc:sldMk cId="452684928" sldId="328"/>
            <ac:spMk id="48" creationId="{DD5C72FF-9E37-9AA8-705E-89D0200E1E84}"/>
          </ac:spMkLst>
        </pc:spChg>
        <pc:spChg chg="mod">
          <ac:chgData name="Philipp Gottschalk" userId="fe41875cce0c0538" providerId="LiveId" clId="{BCF886CA-4573-42D0-A236-C3E3F2D1354B}" dt="2025-06-23T11:46:39.484" v="6130"/>
          <ac:spMkLst>
            <pc:docMk/>
            <pc:sldMk cId="452684928" sldId="328"/>
            <ac:spMk id="49" creationId="{0C25DE46-7DCA-EB45-2AE2-FE2CBB9EB44A}"/>
          </ac:spMkLst>
        </pc:spChg>
        <pc:spChg chg="mod">
          <ac:chgData name="Philipp Gottschalk" userId="fe41875cce0c0538" providerId="LiveId" clId="{BCF886CA-4573-42D0-A236-C3E3F2D1354B}" dt="2025-06-23T11:47:08.590" v="6135" actId="14100"/>
          <ac:spMkLst>
            <pc:docMk/>
            <pc:sldMk cId="452684928" sldId="328"/>
            <ac:spMk id="51" creationId="{69913FAC-B2BE-697F-FAE8-C2CA2C873097}"/>
          </ac:spMkLst>
        </pc:spChg>
        <pc:spChg chg="mod">
          <ac:chgData name="Philipp Gottschalk" userId="fe41875cce0c0538" providerId="LiveId" clId="{BCF886CA-4573-42D0-A236-C3E3F2D1354B}" dt="2025-06-23T11:46:39.484" v="6130"/>
          <ac:spMkLst>
            <pc:docMk/>
            <pc:sldMk cId="452684928" sldId="328"/>
            <ac:spMk id="52" creationId="{D94A77AE-6341-38CF-FE2D-A2505E6DF749}"/>
          </ac:spMkLst>
        </pc:spChg>
        <pc:spChg chg="mod">
          <ac:chgData name="Philipp Gottschalk" userId="fe41875cce0c0538" providerId="LiveId" clId="{BCF886CA-4573-42D0-A236-C3E3F2D1354B}" dt="2025-06-23T11:49:17.458" v="6159"/>
          <ac:spMkLst>
            <pc:docMk/>
            <pc:sldMk cId="452684928" sldId="328"/>
            <ac:spMk id="56" creationId="{B989F4A7-B70D-E475-6A7A-A88E5E30E7A1}"/>
          </ac:spMkLst>
        </pc:spChg>
        <pc:spChg chg="mod">
          <ac:chgData name="Philipp Gottschalk" userId="fe41875cce0c0538" providerId="LiveId" clId="{BCF886CA-4573-42D0-A236-C3E3F2D1354B}" dt="2025-06-23T11:49:17.458" v="6159"/>
          <ac:spMkLst>
            <pc:docMk/>
            <pc:sldMk cId="452684928" sldId="328"/>
            <ac:spMk id="60" creationId="{9DA922A8-362B-44B8-CA7D-96328F870C31}"/>
          </ac:spMkLst>
        </pc:spChg>
        <pc:spChg chg="mod">
          <ac:chgData name="Philipp Gottschalk" userId="fe41875cce0c0538" providerId="LiveId" clId="{BCF886CA-4573-42D0-A236-C3E3F2D1354B}" dt="2025-06-23T11:49:17.458" v="6159"/>
          <ac:spMkLst>
            <pc:docMk/>
            <pc:sldMk cId="452684928" sldId="328"/>
            <ac:spMk id="63" creationId="{B0CCCD0C-6F5F-5191-7B36-BEFB85F57C18}"/>
          </ac:spMkLst>
        </pc:spChg>
        <pc:spChg chg="mod">
          <ac:chgData name="Philipp Gottschalk" userId="fe41875cce0c0538" providerId="LiveId" clId="{BCF886CA-4573-42D0-A236-C3E3F2D1354B}" dt="2025-06-23T11:49:17.458" v="6159"/>
          <ac:spMkLst>
            <pc:docMk/>
            <pc:sldMk cId="452684928" sldId="328"/>
            <ac:spMk id="65" creationId="{FE1CA0FB-7FC0-62B5-FEA0-DE3B59737531}"/>
          </ac:spMkLst>
        </pc:spChg>
        <pc:spChg chg="mod">
          <ac:chgData name="Philipp Gottschalk" userId="fe41875cce0c0538" providerId="LiveId" clId="{BCF886CA-4573-42D0-A236-C3E3F2D1354B}" dt="2025-06-23T11:49:17.458" v="6159"/>
          <ac:spMkLst>
            <pc:docMk/>
            <pc:sldMk cId="452684928" sldId="328"/>
            <ac:spMk id="66" creationId="{72D69357-28F3-3425-CC83-B3E69C7F5EAD}"/>
          </ac:spMkLst>
        </pc:spChg>
        <pc:spChg chg="mod">
          <ac:chgData name="Philipp Gottschalk" userId="fe41875cce0c0538" providerId="LiveId" clId="{BCF886CA-4573-42D0-A236-C3E3F2D1354B}" dt="2025-06-23T11:49:17.458" v="6159"/>
          <ac:spMkLst>
            <pc:docMk/>
            <pc:sldMk cId="452684928" sldId="328"/>
            <ac:spMk id="67" creationId="{FB611E41-F3EF-B6D7-2D33-283C42A97280}"/>
          </ac:spMkLst>
        </pc:spChg>
        <pc:spChg chg="mod">
          <ac:chgData name="Philipp Gottschalk" userId="fe41875cce0c0538" providerId="LiveId" clId="{BCF886CA-4573-42D0-A236-C3E3F2D1354B}" dt="2025-06-23T11:49:17.458" v="6159"/>
          <ac:spMkLst>
            <pc:docMk/>
            <pc:sldMk cId="452684928" sldId="328"/>
            <ac:spMk id="68" creationId="{0478A142-4052-B771-EF90-ADD152910324}"/>
          </ac:spMkLst>
        </pc:spChg>
        <pc:spChg chg="mod">
          <ac:chgData name="Philipp Gottschalk" userId="fe41875cce0c0538" providerId="LiveId" clId="{BCF886CA-4573-42D0-A236-C3E3F2D1354B}" dt="2025-06-23T11:49:17.458" v="6159"/>
          <ac:spMkLst>
            <pc:docMk/>
            <pc:sldMk cId="452684928" sldId="328"/>
            <ac:spMk id="69" creationId="{9DC210E4-EBEF-AA9D-07C7-1FA3D65E34C1}"/>
          </ac:spMkLst>
        </pc:spChg>
        <pc:spChg chg="mod">
          <ac:chgData name="Philipp Gottschalk" userId="fe41875cce0c0538" providerId="LiveId" clId="{BCF886CA-4573-42D0-A236-C3E3F2D1354B}" dt="2025-06-23T11:49:17.458" v="6159"/>
          <ac:spMkLst>
            <pc:docMk/>
            <pc:sldMk cId="452684928" sldId="328"/>
            <ac:spMk id="71" creationId="{2E7980E8-E4C6-8F6A-B031-A1EEEE2143FE}"/>
          </ac:spMkLst>
        </pc:spChg>
        <pc:spChg chg="mod">
          <ac:chgData name="Philipp Gottschalk" userId="fe41875cce0c0538" providerId="LiveId" clId="{BCF886CA-4573-42D0-A236-C3E3F2D1354B}" dt="2025-06-23T11:49:17.458" v="6159"/>
          <ac:spMkLst>
            <pc:docMk/>
            <pc:sldMk cId="452684928" sldId="328"/>
            <ac:spMk id="72" creationId="{A9A11919-341C-ED10-47F9-F10471296F67}"/>
          </ac:spMkLst>
        </pc:spChg>
        <pc:spChg chg="mod">
          <ac:chgData name="Philipp Gottschalk" userId="fe41875cce0c0538" providerId="LiveId" clId="{BCF886CA-4573-42D0-A236-C3E3F2D1354B}" dt="2025-06-23T11:49:20.079" v="6161"/>
          <ac:spMkLst>
            <pc:docMk/>
            <pc:sldMk cId="452684928" sldId="328"/>
            <ac:spMk id="76" creationId="{C98339C9-1137-87B8-E686-9831328FFC36}"/>
          </ac:spMkLst>
        </pc:spChg>
        <pc:spChg chg="mod">
          <ac:chgData name="Philipp Gottschalk" userId="fe41875cce0c0538" providerId="LiveId" clId="{BCF886CA-4573-42D0-A236-C3E3F2D1354B}" dt="2025-06-23T15:46:14.242" v="10299"/>
          <ac:spMkLst>
            <pc:docMk/>
            <pc:sldMk cId="452684928" sldId="328"/>
            <ac:spMk id="80" creationId="{C98D4DA0-F078-61FF-EEFD-8A3339D891F8}"/>
          </ac:spMkLst>
        </pc:spChg>
        <pc:spChg chg="mod">
          <ac:chgData name="Philipp Gottschalk" userId="fe41875cce0c0538" providerId="LiveId" clId="{BCF886CA-4573-42D0-A236-C3E3F2D1354B}" dt="2025-06-23T11:49:20.079" v="6161"/>
          <ac:spMkLst>
            <pc:docMk/>
            <pc:sldMk cId="452684928" sldId="328"/>
            <ac:spMk id="83" creationId="{8C12D722-CADD-D0C5-3385-CA02930DC166}"/>
          </ac:spMkLst>
        </pc:spChg>
        <pc:spChg chg="mod">
          <ac:chgData name="Philipp Gottschalk" userId="fe41875cce0c0538" providerId="LiveId" clId="{BCF886CA-4573-42D0-A236-C3E3F2D1354B}" dt="2025-06-23T11:49:20.079" v="6161"/>
          <ac:spMkLst>
            <pc:docMk/>
            <pc:sldMk cId="452684928" sldId="328"/>
            <ac:spMk id="85" creationId="{880CE970-2A26-38C5-1A92-18691FB5E506}"/>
          </ac:spMkLst>
        </pc:spChg>
        <pc:spChg chg="mod">
          <ac:chgData name="Philipp Gottschalk" userId="fe41875cce0c0538" providerId="LiveId" clId="{BCF886CA-4573-42D0-A236-C3E3F2D1354B}" dt="2025-06-23T11:49:20.079" v="6161"/>
          <ac:spMkLst>
            <pc:docMk/>
            <pc:sldMk cId="452684928" sldId="328"/>
            <ac:spMk id="86" creationId="{C0EC2EE3-3F2A-2DE1-38B7-562DF37EDCD5}"/>
          </ac:spMkLst>
        </pc:spChg>
        <pc:spChg chg="mod">
          <ac:chgData name="Philipp Gottschalk" userId="fe41875cce0c0538" providerId="LiveId" clId="{BCF886CA-4573-42D0-A236-C3E3F2D1354B}" dt="2025-06-23T11:49:20.079" v="6161"/>
          <ac:spMkLst>
            <pc:docMk/>
            <pc:sldMk cId="452684928" sldId="328"/>
            <ac:spMk id="87" creationId="{07B3F5E2-0BC4-BD19-183B-C4158C01E098}"/>
          </ac:spMkLst>
        </pc:spChg>
        <pc:spChg chg="mod">
          <ac:chgData name="Philipp Gottschalk" userId="fe41875cce0c0538" providerId="LiveId" clId="{BCF886CA-4573-42D0-A236-C3E3F2D1354B}" dt="2025-06-23T11:49:20.079" v="6161"/>
          <ac:spMkLst>
            <pc:docMk/>
            <pc:sldMk cId="452684928" sldId="328"/>
            <ac:spMk id="88" creationId="{8876EF97-534A-5A4C-1C04-877CD9EBC00D}"/>
          </ac:spMkLst>
        </pc:spChg>
        <pc:spChg chg="mod">
          <ac:chgData name="Philipp Gottschalk" userId="fe41875cce0c0538" providerId="LiveId" clId="{BCF886CA-4573-42D0-A236-C3E3F2D1354B}" dt="2025-06-23T11:49:20.079" v="6161"/>
          <ac:spMkLst>
            <pc:docMk/>
            <pc:sldMk cId="452684928" sldId="328"/>
            <ac:spMk id="89" creationId="{1E015F83-3F2D-796D-699C-30EBB663D848}"/>
          </ac:spMkLst>
        </pc:spChg>
        <pc:spChg chg="mod">
          <ac:chgData name="Philipp Gottschalk" userId="fe41875cce0c0538" providerId="LiveId" clId="{BCF886CA-4573-42D0-A236-C3E3F2D1354B}" dt="2025-06-23T11:49:20.079" v="6161"/>
          <ac:spMkLst>
            <pc:docMk/>
            <pc:sldMk cId="452684928" sldId="328"/>
            <ac:spMk id="91" creationId="{A3EABE0B-3C25-F484-28C2-759EB8045BE2}"/>
          </ac:spMkLst>
        </pc:spChg>
        <pc:spChg chg="mod">
          <ac:chgData name="Philipp Gottschalk" userId="fe41875cce0c0538" providerId="LiveId" clId="{BCF886CA-4573-42D0-A236-C3E3F2D1354B}" dt="2025-06-23T11:49:20.079" v="6161"/>
          <ac:spMkLst>
            <pc:docMk/>
            <pc:sldMk cId="452684928" sldId="328"/>
            <ac:spMk id="92" creationId="{C23538C1-D665-7F19-4904-FABFA998D27E}"/>
          </ac:spMkLst>
        </pc:spChg>
        <pc:grpChg chg="del">
          <ac:chgData name="Philipp Gottschalk" userId="fe41875cce0c0538" providerId="LiveId" clId="{BCF886CA-4573-42D0-A236-C3E3F2D1354B}" dt="2025-06-23T11:43:12.339" v="6067" actId="478"/>
          <ac:grpSpMkLst>
            <pc:docMk/>
            <pc:sldMk cId="452684928" sldId="328"/>
            <ac:grpSpMk id="4" creationId="{F831C11A-BEA6-86EF-FA16-31CDFBB190E1}"/>
          </ac:grpSpMkLst>
        </pc:grpChg>
        <pc:grpChg chg="del mod">
          <ac:chgData name="Philipp Gottschalk" userId="fe41875cce0c0538" providerId="LiveId" clId="{BCF886CA-4573-42D0-A236-C3E3F2D1354B}" dt="2025-06-23T11:49:19.746" v="6160" actId="478"/>
          <ac:grpSpMkLst>
            <pc:docMk/>
            <pc:sldMk cId="452684928" sldId="328"/>
            <ac:grpSpMk id="34" creationId="{F64049A1-D1CD-5071-A16A-0A315BDA7C07}"/>
          </ac:grpSpMkLst>
        </pc:grpChg>
        <pc:grpChg chg="mod">
          <ac:chgData name="Philipp Gottschalk" userId="fe41875cce0c0538" providerId="LiveId" clId="{BCF886CA-4573-42D0-A236-C3E3F2D1354B}" dt="2025-06-23T11:51:33.937" v="6175" actId="1076"/>
          <ac:grpSpMkLst>
            <pc:docMk/>
            <pc:sldMk cId="452684928" sldId="328"/>
            <ac:grpSpMk id="74" creationId="{094BA5D8-7BFF-CFD4-7208-98E57B0EB741}"/>
          </ac:grpSpMkLst>
        </pc:grpChg>
        <pc:picChg chg="del">
          <ac:chgData name="Philipp Gottschalk" userId="fe41875cce0c0538" providerId="LiveId" clId="{BCF886CA-4573-42D0-A236-C3E3F2D1354B}" dt="2025-06-23T11:43:03.606" v="6064" actId="478"/>
          <ac:picMkLst>
            <pc:docMk/>
            <pc:sldMk cId="452684928" sldId="328"/>
            <ac:picMk id="20" creationId="{8103A5ED-4368-563A-DF9C-61215A1A5D5F}"/>
          </ac:picMkLst>
        </pc:picChg>
        <pc:picChg chg="del">
          <ac:chgData name="Philipp Gottschalk" userId="fe41875cce0c0538" providerId="LiveId" clId="{BCF886CA-4573-42D0-A236-C3E3F2D1354B}" dt="2025-06-23T11:43:05.120" v="6065" actId="478"/>
          <ac:picMkLst>
            <pc:docMk/>
            <pc:sldMk cId="452684928" sldId="328"/>
            <ac:picMk id="21" creationId="{0EDA09D8-E20A-2588-9752-34EABD7302D9}"/>
          </ac:picMkLst>
        </pc:picChg>
        <pc:picChg chg="mod">
          <ac:chgData name="Philipp Gottschalk" userId="fe41875cce0c0538" providerId="LiveId" clId="{BCF886CA-4573-42D0-A236-C3E3F2D1354B}" dt="2025-06-23T11:43:18.152" v="6068"/>
          <ac:picMkLst>
            <pc:docMk/>
            <pc:sldMk cId="452684928" sldId="328"/>
            <ac:picMk id="24" creationId="{3F57D028-E5B5-677B-A925-A860D274E937}"/>
          </ac:picMkLst>
        </pc:picChg>
        <pc:picChg chg="mod">
          <ac:chgData name="Philipp Gottschalk" userId="fe41875cce0c0538" providerId="LiveId" clId="{BCF886CA-4573-42D0-A236-C3E3F2D1354B}" dt="2025-06-23T11:43:18.152" v="6068"/>
          <ac:picMkLst>
            <pc:docMk/>
            <pc:sldMk cId="452684928" sldId="328"/>
            <ac:picMk id="27" creationId="{700951F0-88DE-59F5-A2B7-D5022158F5FE}"/>
          </ac:picMkLst>
        </pc:picChg>
        <pc:picChg chg="mod">
          <ac:chgData name="Philipp Gottschalk" userId="fe41875cce0c0538" providerId="LiveId" clId="{BCF886CA-4573-42D0-A236-C3E3F2D1354B}" dt="2025-06-23T11:43:18.152" v="6068"/>
          <ac:picMkLst>
            <pc:docMk/>
            <pc:sldMk cId="452684928" sldId="328"/>
            <ac:picMk id="29" creationId="{460DEEF3-8528-4856-E48E-B979DC71B56D}"/>
          </ac:picMkLst>
        </pc:picChg>
        <pc:picChg chg="mod">
          <ac:chgData name="Philipp Gottschalk" userId="fe41875cce0c0538" providerId="LiveId" clId="{BCF886CA-4573-42D0-A236-C3E3F2D1354B}" dt="2025-06-23T11:43:18.152" v="6068"/>
          <ac:picMkLst>
            <pc:docMk/>
            <pc:sldMk cId="452684928" sldId="328"/>
            <ac:picMk id="31" creationId="{5A9D14F1-6236-36D8-C393-DE3FC3FF29BD}"/>
          </ac:picMkLst>
        </pc:picChg>
        <pc:picChg chg="mod">
          <ac:chgData name="Philipp Gottschalk" userId="fe41875cce0c0538" providerId="LiveId" clId="{BCF886CA-4573-42D0-A236-C3E3F2D1354B}" dt="2025-06-23T11:43:18.152" v="6068"/>
          <ac:picMkLst>
            <pc:docMk/>
            <pc:sldMk cId="452684928" sldId="328"/>
            <ac:picMk id="33" creationId="{60F34FE0-051A-BC43-D35F-378E5BD5C6B8}"/>
          </ac:picMkLst>
        </pc:picChg>
      </pc:sldChg>
      <pc:sldChg chg="modSp add mod">
        <pc:chgData name="Philipp Gottschalk" userId="fe41875cce0c0538" providerId="LiveId" clId="{BCF886CA-4573-42D0-A236-C3E3F2D1354B}" dt="2025-06-23T11:49:40.156" v="6164" actId="1076"/>
        <pc:sldMkLst>
          <pc:docMk/>
          <pc:sldMk cId="1887045337" sldId="329"/>
        </pc:sldMkLst>
        <pc:spChg chg="mod">
          <ac:chgData name="Philipp Gottschalk" userId="fe41875cce0c0538" providerId="LiveId" clId="{BCF886CA-4573-42D0-A236-C3E3F2D1354B}" dt="2025-06-23T11:48:51.908" v="6158" actId="20577"/>
          <ac:spMkLst>
            <pc:docMk/>
            <pc:sldMk cId="1887045337" sldId="329"/>
            <ac:spMk id="2" creationId="{0F27ECDF-250D-EA82-843C-B6D5C830D340}"/>
          </ac:spMkLst>
        </pc:spChg>
        <pc:grpChg chg="mod">
          <ac:chgData name="Philipp Gottschalk" userId="fe41875cce0c0538" providerId="LiveId" clId="{BCF886CA-4573-42D0-A236-C3E3F2D1354B}" dt="2025-06-23T11:49:40.156" v="6164" actId="1076"/>
          <ac:grpSpMkLst>
            <pc:docMk/>
            <pc:sldMk cId="1887045337" sldId="329"/>
            <ac:grpSpMk id="34" creationId="{1FBD9222-0718-45DE-BB3C-79EC6541BA0A}"/>
          </ac:grpSpMkLst>
        </pc:grpChg>
      </pc:sldChg>
      <pc:sldChg chg="addSp delSp modSp add mod">
        <pc:chgData name="Philipp Gottschalk" userId="fe41875cce0c0538" providerId="LiveId" clId="{BCF886CA-4573-42D0-A236-C3E3F2D1354B}" dt="2025-06-23T11:56:44.749" v="6220"/>
        <pc:sldMkLst>
          <pc:docMk/>
          <pc:sldMk cId="145780430" sldId="330"/>
        </pc:sldMkLst>
        <pc:spChg chg="mod">
          <ac:chgData name="Philipp Gottschalk" userId="fe41875cce0c0538" providerId="LiveId" clId="{BCF886CA-4573-42D0-A236-C3E3F2D1354B}" dt="2025-06-23T11:50:51.594" v="6169" actId="20577"/>
          <ac:spMkLst>
            <pc:docMk/>
            <pc:sldMk cId="145780430" sldId="330"/>
            <ac:spMk id="2" creationId="{3BAC42C8-5ED9-D171-673E-0A51016A470B}"/>
          </ac:spMkLst>
        </pc:spChg>
        <pc:spChg chg="mod">
          <ac:chgData name="Philipp Gottschalk" userId="fe41875cce0c0538" providerId="LiveId" clId="{BCF886CA-4573-42D0-A236-C3E3F2D1354B}" dt="2025-06-23T11:51:13.212" v="6171"/>
          <ac:spMkLst>
            <pc:docMk/>
            <pc:sldMk cId="145780430" sldId="330"/>
            <ac:spMk id="5" creationId="{9C022686-C8CE-92B0-030B-A2A5CDED3121}"/>
          </ac:spMkLst>
        </pc:spChg>
        <pc:spChg chg="mod">
          <ac:chgData name="Philipp Gottschalk" userId="fe41875cce0c0538" providerId="LiveId" clId="{BCF886CA-4573-42D0-A236-C3E3F2D1354B}" dt="2025-06-23T11:51:13.212" v="6171"/>
          <ac:spMkLst>
            <pc:docMk/>
            <pc:sldMk cId="145780430" sldId="330"/>
            <ac:spMk id="6" creationId="{650911C2-EE99-0F16-94BD-0624430D15D7}"/>
          </ac:spMkLst>
        </pc:spChg>
        <pc:spChg chg="mod">
          <ac:chgData name="Philipp Gottschalk" userId="fe41875cce0c0538" providerId="LiveId" clId="{BCF886CA-4573-42D0-A236-C3E3F2D1354B}" dt="2025-06-23T11:51:13.212" v="6171"/>
          <ac:spMkLst>
            <pc:docMk/>
            <pc:sldMk cId="145780430" sldId="330"/>
            <ac:spMk id="9" creationId="{DFDC09ED-3E3C-D5DD-AB3A-4FC95923006B}"/>
          </ac:spMkLst>
        </pc:spChg>
        <pc:spChg chg="mod">
          <ac:chgData name="Philipp Gottschalk" userId="fe41875cce0c0538" providerId="LiveId" clId="{BCF886CA-4573-42D0-A236-C3E3F2D1354B}" dt="2025-06-23T11:56:44.749" v="6220"/>
          <ac:spMkLst>
            <pc:docMk/>
            <pc:sldMk cId="145780430" sldId="330"/>
            <ac:spMk id="16" creationId="{8C407435-B4E8-9F7E-CB27-831955AF9645}"/>
          </ac:spMkLst>
        </pc:spChg>
        <pc:spChg chg="mod">
          <ac:chgData name="Philipp Gottschalk" userId="fe41875cce0c0538" providerId="LiveId" clId="{BCF886CA-4573-42D0-A236-C3E3F2D1354B}" dt="2025-06-23T11:51:13.212" v="6171"/>
          <ac:spMkLst>
            <pc:docMk/>
            <pc:sldMk cId="145780430" sldId="330"/>
            <ac:spMk id="21" creationId="{349DE819-20BC-3DB4-09FF-3A22F48F106B}"/>
          </ac:spMkLst>
        </pc:spChg>
        <pc:spChg chg="mod">
          <ac:chgData name="Philipp Gottschalk" userId="fe41875cce0c0538" providerId="LiveId" clId="{BCF886CA-4573-42D0-A236-C3E3F2D1354B}" dt="2025-06-23T11:51:13.212" v="6171"/>
          <ac:spMkLst>
            <pc:docMk/>
            <pc:sldMk cId="145780430" sldId="330"/>
            <ac:spMk id="54" creationId="{2BB3BEEE-862B-FFC6-2F8A-BFE90B4BF879}"/>
          </ac:spMkLst>
        </pc:spChg>
        <pc:spChg chg="mod">
          <ac:chgData name="Philipp Gottschalk" userId="fe41875cce0c0538" providerId="LiveId" clId="{BCF886CA-4573-42D0-A236-C3E3F2D1354B}" dt="2025-06-23T11:51:13.212" v="6171"/>
          <ac:spMkLst>
            <pc:docMk/>
            <pc:sldMk cId="145780430" sldId="330"/>
            <ac:spMk id="55" creationId="{837F2C2E-8313-78C2-2909-1D271D6ED5C8}"/>
          </ac:spMkLst>
        </pc:spChg>
        <pc:spChg chg="mod">
          <ac:chgData name="Philipp Gottschalk" userId="fe41875cce0c0538" providerId="LiveId" clId="{BCF886CA-4573-42D0-A236-C3E3F2D1354B}" dt="2025-06-23T11:51:13.212" v="6171"/>
          <ac:spMkLst>
            <pc:docMk/>
            <pc:sldMk cId="145780430" sldId="330"/>
            <ac:spMk id="56" creationId="{66C53135-F1D4-C61D-5392-E0E330302B20}"/>
          </ac:spMkLst>
        </pc:spChg>
        <pc:spChg chg="mod">
          <ac:chgData name="Philipp Gottschalk" userId="fe41875cce0c0538" providerId="LiveId" clId="{BCF886CA-4573-42D0-A236-C3E3F2D1354B}" dt="2025-06-23T11:51:13.212" v="6171"/>
          <ac:spMkLst>
            <pc:docMk/>
            <pc:sldMk cId="145780430" sldId="330"/>
            <ac:spMk id="57" creationId="{A3A45EA6-756D-11E3-8F00-5778F057756F}"/>
          </ac:spMkLst>
        </pc:spChg>
        <pc:spChg chg="mod">
          <ac:chgData name="Philipp Gottschalk" userId="fe41875cce0c0538" providerId="LiveId" clId="{BCF886CA-4573-42D0-A236-C3E3F2D1354B}" dt="2025-06-23T11:51:13.212" v="6171"/>
          <ac:spMkLst>
            <pc:docMk/>
            <pc:sldMk cId="145780430" sldId="330"/>
            <ac:spMk id="58" creationId="{5562FB3F-0ED7-3337-58A8-D480177AC897}"/>
          </ac:spMkLst>
        </pc:spChg>
        <pc:spChg chg="mod">
          <ac:chgData name="Philipp Gottschalk" userId="fe41875cce0c0538" providerId="LiveId" clId="{BCF886CA-4573-42D0-A236-C3E3F2D1354B}" dt="2025-06-23T11:51:13.212" v="6171"/>
          <ac:spMkLst>
            <pc:docMk/>
            <pc:sldMk cId="145780430" sldId="330"/>
            <ac:spMk id="59" creationId="{E772A56B-AA9D-2B49-1DF2-EFD4DA74204F}"/>
          </ac:spMkLst>
        </pc:spChg>
        <pc:grpChg chg="mod">
          <ac:chgData name="Philipp Gottschalk" userId="fe41875cce0c0538" providerId="LiveId" clId="{BCF886CA-4573-42D0-A236-C3E3F2D1354B}" dt="2025-06-23T11:51:28.013" v="6174" actId="1076"/>
          <ac:grpSpMkLst>
            <pc:docMk/>
            <pc:sldMk cId="145780430" sldId="330"/>
            <ac:grpSpMk id="3" creationId="{966D6F35-C454-C8AD-EBE6-DB1785443EAE}"/>
          </ac:grpSpMkLst>
        </pc:grpChg>
        <pc:grpChg chg="del">
          <ac:chgData name="Philipp Gottschalk" userId="fe41875cce0c0538" providerId="LiveId" clId="{BCF886CA-4573-42D0-A236-C3E3F2D1354B}" dt="2025-06-23T11:50:55.035" v="6170" actId="478"/>
          <ac:grpSpMkLst>
            <pc:docMk/>
            <pc:sldMk cId="145780430" sldId="330"/>
            <ac:grpSpMk id="34" creationId="{3BFD9E05-404C-9B42-B7D1-84275FA531D2}"/>
          </ac:grpSpMkLst>
        </pc:grpChg>
      </pc:sldChg>
      <pc:sldChg chg="addSp delSp modSp add mod modNotesTx">
        <pc:chgData name="Philipp Gottschalk" userId="fe41875cce0c0538" providerId="LiveId" clId="{BCF886CA-4573-42D0-A236-C3E3F2D1354B}" dt="2025-06-23T15:48:03.048" v="10515" actId="20577"/>
        <pc:sldMkLst>
          <pc:docMk/>
          <pc:sldMk cId="1820460038" sldId="331"/>
        </pc:sldMkLst>
        <pc:spChg chg="mod">
          <ac:chgData name="Philipp Gottschalk" userId="fe41875cce0c0538" providerId="LiveId" clId="{BCF886CA-4573-42D0-A236-C3E3F2D1354B}" dt="2025-06-23T11:53:48.088" v="6199" actId="20577"/>
          <ac:spMkLst>
            <pc:docMk/>
            <pc:sldMk cId="1820460038" sldId="331"/>
            <ac:spMk id="2" creationId="{B20F4B51-2DDF-D2ED-615F-407675709051}"/>
          </ac:spMkLst>
        </pc:spChg>
        <pc:spChg chg="mod">
          <ac:chgData name="Philipp Gottschalk" userId="fe41875cce0c0538" providerId="LiveId" clId="{BCF886CA-4573-42D0-A236-C3E3F2D1354B}" dt="2025-06-23T12:00:10.138" v="6248" actId="1076"/>
          <ac:spMkLst>
            <pc:docMk/>
            <pc:sldMk cId="1820460038" sldId="331"/>
            <ac:spMk id="35" creationId="{EDE24D1A-2D24-EC6A-F260-30B1878E298C}"/>
          </ac:spMkLst>
        </pc:spChg>
        <pc:spChg chg="mod">
          <ac:chgData name="Philipp Gottschalk" userId="fe41875cce0c0538" providerId="LiveId" clId="{BCF886CA-4573-42D0-A236-C3E3F2D1354B}" dt="2025-06-23T12:00:01.410" v="6246" actId="1076"/>
          <ac:spMkLst>
            <pc:docMk/>
            <pc:sldMk cId="1820460038" sldId="331"/>
            <ac:spMk id="37" creationId="{57587977-9851-5302-0412-CC7953820B58}"/>
          </ac:spMkLst>
        </pc:spChg>
        <pc:spChg chg="mod">
          <ac:chgData name="Philipp Gottschalk" userId="fe41875cce0c0538" providerId="LiveId" clId="{BCF886CA-4573-42D0-A236-C3E3F2D1354B}" dt="2025-06-23T15:46:26.391" v="10301" actId="20577"/>
          <ac:spMkLst>
            <pc:docMk/>
            <pc:sldMk cId="1820460038" sldId="331"/>
            <ac:spMk id="39" creationId="{604AF32A-4066-3537-11B8-6693AD6EDE6D}"/>
          </ac:spMkLst>
        </pc:spChg>
        <pc:spChg chg="mod ord">
          <ac:chgData name="Philipp Gottschalk" userId="fe41875cce0c0538" providerId="LiveId" clId="{BCF886CA-4573-42D0-A236-C3E3F2D1354B}" dt="2025-06-23T11:59:21.983" v="6242" actId="14100"/>
          <ac:spMkLst>
            <pc:docMk/>
            <pc:sldMk cId="1820460038" sldId="331"/>
            <ac:spMk id="41" creationId="{EF322657-BAF3-6F60-4243-E8B68CCD65C3}"/>
          </ac:spMkLst>
        </pc:spChg>
        <pc:spChg chg="mod">
          <ac:chgData name="Philipp Gottschalk" userId="fe41875cce0c0538" providerId="LiveId" clId="{BCF886CA-4573-42D0-A236-C3E3F2D1354B}" dt="2025-06-23T15:46:31.095" v="10303" actId="20577"/>
          <ac:spMkLst>
            <pc:docMk/>
            <pc:sldMk cId="1820460038" sldId="331"/>
            <ac:spMk id="44" creationId="{2000C7F7-53A7-0BCA-5C79-087C696E607D}"/>
          </ac:spMkLst>
        </pc:spChg>
        <pc:spChg chg="mod">
          <ac:chgData name="Philipp Gottschalk" userId="fe41875cce0c0538" providerId="LiveId" clId="{BCF886CA-4573-42D0-A236-C3E3F2D1354B}" dt="2025-06-23T15:46:35.222" v="10305" actId="20577"/>
          <ac:spMkLst>
            <pc:docMk/>
            <pc:sldMk cId="1820460038" sldId="331"/>
            <ac:spMk id="45" creationId="{BCE16FF4-D23D-9E7F-947A-AFA74704BF30}"/>
          </ac:spMkLst>
        </pc:spChg>
        <pc:spChg chg="mod">
          <ac:chgData name="Philipp Gottschalk" userId="fe41875cce0c0538" providerId="LiveId" clId="{BCF886CA-4573-42D0-A236-C3E3F2D1354B}" dt="2025-06-23T11:56:00.784" v="6210" actId="255"/>
          <ac:spMkLst>
            <pc:docMk/>
            <pc:sldMk cId="1820460038" sldId="331"/>
            <ac:spMk id="46" creationId="{648E333E-51EB-9522-8372-CCF68588C3B7}"/>
          </ac:spMkLst>
        </pc:spChg>
        <pc:spChg chg="mod">
          <ac:chgData name="Philipp Gottschalk" userId="fe41875cce0c0538" providerId="LiveId" clId="{BCF886CA-4573-42D0-A236-C3E3F2D1354B}" dt="2025-06-23T11:58:42.311" v="6236" actId="255"/>
          <ac:spMkLst>
            <pc:docMk/>
            <pc:sldMk cId="1820460038" sldId="331"/>
            <ac:spMk id="53" creationId="{CFCCF163-AE29-3DDE-DB45-5F781CA7A714}"/>
          </ac:spMkLst>
        </pc:spChg>
        <pc:spChg chg="mod">
          <ac:chgData name="Philipp Gottschalk" userId="fe41875cce0c0538" providerId="LiveId" clId="{BCF886CA-4573-42D0-A236-C3E3F2D1354B}" dt="2025-06-23T11:58:47.156" v="6237" actId="255"/>
          <ac:spMkLst>
            <pc:docMk/>
            <pc:sldMk cId="1820460038" sldId="331"/>
            <ac:spMk id="64" creationId="{71C108D8-4E9F-EF70-F7D8-33E3906E070A}"/>
          </ac:spMkLst>
        </pc:spChg>
        <pc:spChg chg="mod">
          <ac:chgData name="Philipp Gottschalk" userId="fe41875cce0c0538" providerId="LiveId" clId="{BCF886CA-4573-42D0-A236-C3E3F2D1354B}" dt="2025-06-23T11:58:56.504" v="6239" actId="255"/>
          <ac:spMkLst>
            <pc:docMk/>
            <pc:sldMk cId="1820460038" sldId="331"/>
            <ac:spMk id="67" creationId="{096BE4FB-CBCD-080A-AC82-5BA122313B1E}"/>
          </ac:spMkLst>
        </pc:spChg>
        <pc:spChg chg="mod">
          <ac:chgData name="Philipp Gottschalk" userId="fe41875cce0c0538" providerId="LiveId" clId="{BCF886CA-4573-42D0-A236-C3E3F2D1354B}" dt="2025-06-23T11:56:00.784" v="6210" actId="255"/>
          <ac:spMkLst>
            <pc:docMk/>
            <pc:sldMk cId="1820460038" sldId="331"/>
            <ac:spMk id="70" creationId="{AFE3FF75-FADA-BB3A-8D6F-D2B4095F19C1}"/>
          </ac:spMkLst>
        </pc:spChg>
        <pc:spChg chg="mod">
          <ac:chgData name="Philipp Gottschalk" userId="fe41875cce0c0538" providerId="LiveId" clId="{BCF886CA-4573-42D0-A236-C3E3F2D1354B}" dt="2025-06-23T11:55:39.656" v="6206" actId="255"/>
          <ac:spMkLst>
            <pc:docMk/>
            <pc:sldMk cId="1820460038" sldId="331"/>
            <ac:spMk id="71" creationId="{F452654E-5085-131D-CF1C-6BD5A30E0DEA}"/>
          </ac:spMkLst>
        </pc:spChg>
        <pc:spChg chg="mod">
          <ac:chgData name="Philipp Gottschalk" userId="fe41875cce0c0538" providerId="LiveId" clId="{BCF886CA-4573-42D0-A236-C3E3F2D1354B}" dt="2025-06-23T11:56:00.784" v="6210" actId="255"/>
          <ac:spMkLst>
            <pc:docMk/>
            <pc:sldMk cId="1820460038" sldId="331"/>
            <ac:spMk id="72" creationId="{BB03D57F-9369-7914-8801-18EF616D27FB}"/>
          </ac:spMkLst>
        </pc:spChg>
        <pc:spChg chg="mod">
          <ac:chgData name="Philipp Gottschalk" userId="fe41875cce0c0538" providerId="LiveId" clId="{BCF886CA-4573-42D0-A236-C3E3F2D1354B}" dt="2025-06-23T11:55:51.409" v="6208" actId="255"/>
          <ac:spMkLst>
            <pc:docMk/>
            <pc:sldMk cId="1820460038" sldId="331"/>
            <ac:spMk id="73" creationId="{BA2B9598-BB85-9693-6476-E0DAED01A8C1}"/>
          </ac:spMkLst>
        </pc:spChg>
        <pc:spChg chg="mod">
          <ac:chgData name="Philipp Gottschalk" userId="fe41875cce0c0538" providerId="LiveId" clId="{BCF886CA-4573-42D0-A236-C3E3F2D1354B}" dt="2025-06-23T11:56:05.333" v="6211" actId="1076"/>
          <ac:spMkLst>
            <pc:docMk/>
            <pc:sldMk cId="1820460038" sldId="331"/>
            <ac:spMk id="77" creationId="{4FBB6993-96A7-A3BA-11F7-0DD33737458D}"/>
          </ac:spMkLst>
        </pc:spChg>
        <pc:spChg chg="mod">
          <ac:chgData name="Philipp Gottschalk" userId="fe41875cce0c0538" providerId="LiveId" clId="{BCF886CA-4573-42D0-A236-C3E3F2D1354B}" dt="2025-06-23T11:56:00.784" v="6210" actId="255"/>
          <ac:spMkLst>
            <pc:docMk/>
            <pc:sldMk cId="1820460038" sldId="331"/>
            <ac:spMk id="78" creationId="{75E62A93-6C20-72C2-2911-C996C9BB9164}"/>
          </ac:spMkLst>
        </pc:spChg>
        <pc:spChg chg="add del">
          <ac:chgData name="Philipp Gottschalk" userId="fe41875cce0c0538" providerId="LiveId" clId="{BCF886CA-4573-42D0-A236-C3E3F2D1354B}" dt="2025-06-23T12:02:29.427" v="6253" actId="478"/>
          <ac:spMkLst>
            <pc:docMk/>
            <pc:sldMk cId="1820460038" sldId="331"/>
            <ac:spMk id="85" creationId="{58762D1C-7314-64C3-2A8F-7E42DCB40B3D}"/>
          </ac:spMkLst>
        </pc:spChg>
        <pc:grpChg chg="del">
          <ac:chgData name="Philipp Gottschalk" userId="fe41875cce0c0538" providerId="LiveId" clId="{BCF886CA-4573-42D0-A236-C3E3F2D1354B}" dt="2025-06-23T11:54:18.388" v="6200" actId="478"/>
          <ac:grpSpMkLst>
            <pc:docMk/>
            <pc:sldMk cId="1820460038" sldId="331"/>
            <ac:grpSpMk id="3" creationId="{556FF8C1-15FF-86C5-D985-C67083808C96}"/>
          </ac:grpSpMkLst>
        </pc:grpChg>
        <pc:grpChg chg="mod">
          <ac:chgData name="Philipp Gottschalk" userId="fe41875cce0c0538" providerId="LiveId" clId="{BCF886CA-4573-42D0-A236-C3E3F2D1354B}" dt="2025-06-23T12:02:26.604" v="6251" actId="1076"/>
          <ac:grpSpMkLst>
            <pc:docMk/>
            <pc:sldMk cId="1820460038" sldId="331"/>
            <ac:grpSpMk id="34" creationId="{B2A6D0F8-A9EE-750D-765A-DE4816B9F07E}"/>
          </ac:grpSpMkLst>
        </pc:grpChg>
        <pc:cxnChg chg="mod">
          <ac:chgData name="Philipp Gottschalk" userId="fe41875cce0c0538" providerId="LiveId" clId="{BCF886CA-4573-42D0-A236-C3E3F2D1354B}" dt="2025-06-23T12:00:05.196" v="6247" actId="1076"/>
          <ac:cxnSpMkLst>
            <pc:docMk/>
            <pc:sldMk cId="1820460038" sldId="331"/>
            <ac:cxnSpMk id="36" creationId="{6310A996-9DD0-F699-F4C0-89EA22751624}"/>
          </ac:cxnSpMkLst>
        </pc:cxnChg>
        <pc:cxnChg chg="mod">
          <ac:chgData name="Philipp Gottschalk" userId="fe41875cce0c0538" providerId="LiveId" clId="{BCF886CA-4573-42D0-A236-C3E3F2D1354B}" dt="2025-06-23T11:59:57.456" v="6245" actId="1076"/>
          <ac:cxnSpMkLst>
            <pc:docMk/>
            <pc:sldMk cId="1820460038" sldId="331"/>
            <ac:cxnSpMk id="38" creationId="{5541F0FD-2699-BD59-DBF2-86F123F3C498}"/>
          </ac:cxnSpMkLst>
        </pc:cxnChg>
        <pc:cxnChg chg="mod">
          <ac:chgData name="Philipp Gottschalk" userId="fe41875cce0c0538" providerId="LiveId" clId="{BCF886CA-4573-42D0-A236-C3E3F2D1354B}" dt="2025-06-23T12:00:10.138" v="6248" actId="1076"/>
          <ac:cxnSpMkLst>
            <pc:docMk/>
            <pc:sldMk cId="1820460038" sldId="331"/>
            <ac:cxnSpMk id="47" creationId="{39E018E7-9A02-9EE5-8CFE-8B34CCB205EB}"/>
          </ac:cxnSpMkLst>
        </pc:cxnChg>
        <pc:cxnChg chg="mod">
          <ac:chgData name="Philipp Gottschalk" userId="fe41875cce0c0538" providerId="LiveId" clId="{BCF886CA-4573-42D0-A236-C3E3F2D1354B}" dt="2025-06-23T12:00:18.324" v="6249" actId="14100"/>
          <ac:cxnSpMkLst>
            <pc:docMk/>
            <pc:sldMk cId="1820460038" sldId="331"/>
            <ac:cxnSpMk id="49" creationId="{58AE0E93-BF0D-05E7-C4C2-DE96FE87271B}"/>
          </ac:cxnSpMkLst>
        </pc:cxnChg>
        <pc:cxnChg chg="mod">
          <ac:chgData name="Philipp Gottschalk" userId="fe41875cce0c0538" providerId="LiveId" clId="{BCF886CA-4573-42D0-A236-C3E3F2D1354B}" dt="2025-06-23T11:59:48" v="6244" actId="14100"/>
          <ac:cxnSpMkLst>
            <pc:docMk/>
            <pc:sldMk cId="1820460038" sldId="331"/>
            <ac:cxnSpMk id="50" creationId="{1DED22A6-2DBB-E3D0-C803-EBDA0683D004}"/>
          </ac:cxnSpMkLst>
        </pc:cxnChg>
        <pc:cxnChg chg="mod">
          <ac:chgData name="Philipp Gottschalk" userId="fe41875cce0c0538" providerId="LiveId" clId="{BCF886CA-4573-42D0-A236-C3E3F2D1354B}" dt="2025-06-23T11:54:18.388" v="6200" actId="478"/>
          <ac:cxnSpMkLst>
            <pc:docMk/>
            <pc:sldMk cId="1820460038" sldId="331"/>
            <ac:cxnSpMk id="61" creationId="{2E412E13-D688-DA96-9F31-1C577A9E86BB}"/>
          </ac:cxnSpMkLst>
        </pc:cxnChg>
        <pc:cxnChg chg="mod">
          <ac:chgData name="Philipp Gottschalk" userId="fe41875cce0c0538" providerId="LiveId" clId="{BCF886CA-4573-42D0-A236-C3E3F2D1354B}" dt="2025-06-23T11:54:18.388" v="6200" actId="478"/>
          <ac:cxnSpMkLst>
            <pc:docMk/>
            <pc:sldMk cId="1820460038" sldId="331"/>
            <ac:cxnSpMk id="62" creationId="{0E1E3043-49C7-76FF-D821-893060C44CC5}"/>
          </ac:cxnSpMkLst>
        </pc:cxnChg>
        <pc:cxnChg chg="mod">
          <ac:chgData name="Philipp Gottschalk" userId="fe41875cce0c0538" providerId="LiveId" clId="{BCF886CA-4573-42D0-A236-C3E3F2D1354B}" dt="2025-06-23T11:54:18.388" v="6200" actId="478"/>
          <ac:cxnSpMkLst>
            <pc:docMk/>
            <pc:sldMk cId="1820460038" sldId="331"/>
            <ac:cxnSpMk id="63" creationId="{97D75838-9FCE-003F-B42C-4713FD8EDED0}"/>
          </ac:cxnSpMkLst>
        </pc:cxnChg>
      </pc:sldChg>
      <pc:sldChg chg="addSp delSp modSp add mod modNotesTx">
        <pc:chgData name="Philipp Gottschalk" userId="fe41875cce0c0538" providerId="LiveId" clId="{BCF886CA-4573-42D0-A236-C3E3F2D1354B}" dt="2025-06-23T16:11:36.649" v="11784" actId="20577"/>
        <pc:sldMkLst>
          <pc:docMk/>
          <pc:sldMk cId="2387670544" sldId="332"/>
        </pc:sldMkLst>
        <pc:spChg chg="mod">
          <ac:chgData name="Philipp Gottschalk" userId="fe41875cce0c0538" providerId="LiveId" clId="{BCF886CA-4573-42D0-A236-C3E3F2D1354B}" dt="2025-06-23T12:04:10.342" v="6328" actId="20577"/>
          <ac:spMkLst>
            <pc:docMk/>
            <pc:sldMk cId="2387670544" sldId="332"/>
            <ac:spMk id="2" creationId="{AAC050F1-E94C-A8E1-9CAA-BE9BA62CC246}"/>
          </ac:spMkLst>
        </pc:spChg>
        <pc:spChg chg="del mod topLvl">
          <ac:chgData name="Philipp Gottschalk" userId="fe41875cce0c0538" providerId="LiveId" clId="{BCF886CA-4573-42D0-A236-C3E3F2D1354B}" dt="2025-06-23T12:15:09.046" v="6924"/>
          <ac:spMkLst>
            <pc:docMk/>
            <pc:sldMk cId="2387670544" sldId="332"/>
            <ac:spMk id="4" creationId="{4F7538DD-5FC9-6E50-AF1F-8E1B84161BEF}"/>
          </ac:spMkLst>
        </pc:spChg>
        <pc:spChg chg="mod topLvl">
          <ac:chgData name="Philipp Gottschalk" userId="fe41875cce0c0538" providerId="LiveId" clId="{BCF886CA-4573-42D0-A236-C3E3F2D1354B}" dt="2025-06-23T12:15:08.457" v="6922" actId="1076"/>
          <ac:spMkLst>
            <pc:docMk/>
            <pc:sldMk cId="2387670544" sldId="332"/>
            <ac:spMk id="5" creationId="{87D2AE0D-C195-0885-FD1E-8AB9386AB4C4}"/>
          </ac:spMkLst>
        </pc:spChg>
        <pc:spChg chg="add mod">
          <ac:chgData name="Philipp Gottschalk" userId="fe41875cce0c0538" providerId="LiveId" clId="{BCF886CA-4573-42D0-A236-C3E3F2D1354B}" dt="2025-06-23T12:07:48.945" v="6520"/>
          <ac:spMkLst>
            <pc:docMk/>
            <pc:sldMk cId="2387670544" sldId="332"/>
            <ac:spMk id="7" creationId="{46B5FAF5-D255-6EE9-81E4-8B9BBA6E3F7B}"/>
          </ac:spMkLst>
        </pc:spChg>
        <pc:spChg chg="add mod">
          <ac:chgData name="Philipp Gottschalk" userId="fe41875cce0c0538" providerId="LiveId" clId="{BCF886CA-4573-42D0-A236-C3E3F2D1354B}" dt="2025-06-23T12:07:51.402" v="6521"/>
          <ac:spMkLst>
            <pc:docMk/>
            <pc:sldMk cId="2387670544" sldId="332"/>
            <ac:spMk id="9" creationId="{0AF4C3A4-9CC8-59FA-02E5-DE034A8AE405}"/>
          </ac:spMkLst>
        </pc:spChg>
        <pc:spChg chg="add mod">
          <ac:chgData name="Philipp Gottschalk" userId="fe41875cce0c0538" providerId="LiveId" clId="{BCF886CA-4573-42D0-A236-C3E3F2D1354B}" dt="2025-06-23T12:18:20.001" v="6989" actId="1076"/>
          <ac:spMkLst>
            <pc:docMk/>
            <pc:sldMk cId="2387670544" sldId="332"/>
            <ac:spMk id="11" creationId="{9E288B42-5AC5-A12B-8FAA-BA58A2EA0F80}"/>
          </ac:spMkLst>
        </pc:spChg>
        <pc:spChg chg="add del mod topLvl">
          <ac:chgData name="Philipp Gottschalk" userId="fe41875cce0c0538" providerId="LiveId" clId="{BCF886CA-4573-42D0-A236-C3E3F2D1354B}" dt="2025-06-23T12:08:07.719" v="6527" actId="21"/>
          <ac:spMkLst>
            <pc:docMk/>
            <pc:sldMk cId="2387670544" sldId="332"/>
            <ac:spMk id="43" creationId="{46B5FAF5-D255-6EE9-81E4-8B9BBA6E3F7B}"/>
          </ac:spMkLst>
        </pc:spChg>
        <pc:spChg chg="del mod topLvl">
          <ac:chgData name="Philipp Gottschalk" userId="fe41875cce0c0538" providerId="LiveId" clId="{BCF886CA-4573-42D0-A236-C3E3F2D1354B}" dt="2025-06-23T12:08:12.130" v="6528" actId="21"/>
          <ac:spMkLst>
            <pc:docMk/>
            <pc:sldMk cId="2387670544" sldId="332"/>
            <ac:spMk id="44" creationId="{56CDF0E4-147D-7E53-AB08-A211B146ED13}"/>
          </ac:spMkLst>
        </pc:spChg>
        <pc:spChg chg="mod topLvl">
          <ac:chgData name="Philipp Gottschalk" userId="fe41875cce0c0538" providerId="LiveId" clId="{BCF886CA-4573-42D0-A236-C3E3F2D1354B}" dt="2025-06-23T12:17:07.574" v="6976" actId="20577"/>
          <ac:spMkLst>
            <pc:docMk/>
            <pc:sldMk cId="2387670544" sldId="332"/>
            <ac:spMk id="45" creationId="{EF316A56-E378-786E-E408-97C0CA08E74E}"/>
          </ac:spMkLst>
        </pc:spChg>
        <pc:spChg chg="mod">
          <ac:chgData name="Philipp Gottschalk" userId="fe41875cce0c0538" providerId="LiveId" clId="{BCF886CA-4573-42D0-A236-C3E3F2D1354B}" dt="2025-06-23T12:13:05.080" v="6880" actId="14100"/>
          <ac:spMkLst>
            <pc:docMk/>
            <pc:sldMk cId="2387670544" sldId="332"/>
            <ac:spMk id="46" creationId="{05D64AD1-BAF1-B6C7-1E93-DA2D5A5032B8}"/>
          </ac:spMkLst>
        </pc:spChg>
        <pc:spChg chg="mod">
          <ac:chgData name="Philipp Gottschalk" userId="fe41875cce0c0538" providerId="LiveId" clId="{BCF886CA-4573-42D0-A236-C3E3F2D1354B}" dt="2025-06-23T16:08:30.650" v="11753" actId="20577"/>
          <ac:spMkLst>
            <pc:docMk/>
            <pc:sldMk cId="2387670544" sldId="332"/>
            <ac:spMk id="59" creationId="{3A93A9D7-5311-A95C-0A35-BA301B8A00DF}"/>
          </ac:spMkLst>
        </pc:spChg>
        <pc:spChg chg="mod">
          <ac:chgData name="Philipp Gottschalk" userId="fe41875cce0c0538" providerId="LiveId" clId="{BCF886CA-4573-42D0-A236-C3E3F2D1354B}" dt="2025-06-23T12:19:44.387" v="7016" actId="1038"/>
          <ac:spMkLst>
            <pc:docMk/>
            <pc:sldMk cId="2387670544" sldId="332"/>
            <ac:spMk id="63" creationId="{FB0A8BAC-CAB1-646A-3CDB-F9C9F1A1B708}"/>
          </ac:spMkLst>
        </pc:spChg>
        <pc:spChg chg="mod">
          <ac:chgData name="Philipp Gottschalk" userId="fe41875cce0c0538" providerId="LiveId" clId="{BCF886CA-4573-42D0-A236-C3E3F2D1354B}" dt="2025-06-23T12:05:47.087" v="6426" actId="165"/>
          <ac:spMkLst>
            <pc:docMk/>
            <pc:sldMk cId="2387670544" sldId="332"/>
            <ac:spMk id="67" creationId="{B7F58C2F-70E0-D366-B33A-C2640FF4BE5B}"/>
          </ac:spMkLst>
        </pc:spChg>
        <pc:spChg chg="mod">
          <ac:chgData name="Philipp Gottschalk" userId="fe41875cce0c0538" providerId="LiveId" clId="{BCF886CA-4573-42D0-A236-C3E3F2D1354B}" dt="2025-06-23T12:05:47.087" v="6426" actId="165"/>
          <ac:spMkLst>
            <pc:docMk/>
            <pc:sldMk cId="2387670544" sldId="332"/>
            <ac:spMk id="68" creationId="{405D6819-9EEB-0645-43D9-13B6D440A98F}"/>
          </ac:spMkLst>
        </pc:spChg>
        <pc:spChg chg="mod">
          <ac:chgData name="Philipp Gottschalk" userId="fe41875cce0c0538" providerId="LiveId" clId="{BCF886CA-4573-42D0-A236-C3E3F2D1354B}" dt="2025-06-23T12:05:47.087" v="6426" actId="165"/>
          <ac:spMkLst>
            <pc:docMk/>
            <pc:sldMk cId="2387670544" sldId="332"/>
            <ac:spMk id="69" creationId="{EF097ACA-43D4-FAC9-221F-FD0D8BB0DB6E}"/>
          </ac:spMkLst>
        </pc:spChg>
        <pc:spChg chg="mod">
          <ac:chgData name="Philipp Gottschalk" userId="fe41875cce0c0538" providerId="LiveId" clId="{BCF886CA-4573-42D0-A236-C3E3F2D1354B}" dt="2025-06-23T12:20:16.245" v="7050" actId="20577"/>
          <ac:spMkLst>
            <pc:docMk/>
            <pc:sldMk cId="2387670544" sldId="332"/>
            <ac:spMk id="71" creationId="{42376534-709F-C21F-41D1-79B2AA086D86}"/>
          </ac:spMkLst>
        </pc:spChg>
        <pc:spChg chg="mod">
          <ac:chgData name="Philipp Gottschalk" userId="fe41875cce0c0538" providerId="LiveId" clId="{BCF886CA-4573-42D0-A236-C3E3F2D1354B}" dt="2025-06-23T15:42:36.972" v="9996" actId="1076"/>
          <ac:spMkLst>
            <pc:docMk/>
            <pc:sldMk cId="2387670544" sldId="332"/>
            <ac:spMk id="72" creationId="{BAB3192B-FE8F-FEEE-6E31-E08E9AAE4AB1}"/>
          </ac:spMkLst>
        </pc:spChg>
        <pc:spChg chg="mod">
          <ac:chgData name="Philipp Gottschalk" userId="fe41875cce0c0538" providerId="LiveId" clId="{BCF886CA-4573-42D0-A236-C3E3F2D1354B}" dt="2025-06-23T12:13:07.356" v="6881" actId="1076"/>
          <ac:spMkLst>
            <pc:docMk/>
            <pc:sldMk cId="2387670544" sldId="332"/>
            <ac:spMk id="73" creationId="{21624469-27C9-E97C-3210-569DC6B7350A}"/>
          </ac:spMkLst>
        </pc:spChg>
        <pc:spChg chg="mod topLvl">
          <ac:chgData name="Philipp Gottschalk" userId="fe41875cce0c0538" providerId="LiveId" clId="{BCF886CA-4573-42D0-A236-C3E3F2D1354B}" dt="2025-06-23T15:42:31.805" v="9995" actId="1076"/>
          <ac:spMkLst>
            <pc:docMk/>
            <pc:sldMk cId="2387670544" sldId="332"/>
            <ac:spMk id="75" creationId="{15076D8E-FFC1-4DEE-82CC-5D0C1F1B182D}"/>
          </ac:spMkLst>
        </pc:spChg>
        <pc:grpChg chg="add mod">
          <ac:chgData name="Philipp Gottschalk" userId="fe41875cce0c0538" providerId="LiveId" clId="{BCF886CA-4573-42D0-A236-C3E3F2D1354B}" dt="2025-06-23T12:20:10.778" v="7044" actId="1076"/>
          <ac:grpSpMkLst>
            <pc:docMk/>
            <pc:sldMk cId="2387670544" sldId="332"/>
            <ac:grpSpMk id="3" creationId="{CA18B208-55B8-BFCC-B2F2-933957046E58}"/>
          </ac:grpSpMkLst>
        </pc:grpChg>
        <pc:grpChg chg="mod">
          <ac:chgData name="Philipp Gottschalk" userId="fe41875cce0c0538" providerId="LiveId" clId="{BCF886CA-4573-42D0-A236-C3E3F2D1354B}" dt="2025-06-23T12:05:42.897" v="6425" actId="1076"/>
          <ac:grpSpMkLst>
            <pc:docMk/>
            <pc:sldMk cId="2387670544" sldId="332"/>
            <ac:grpSpMk id="6" creationId="{ADA91F64-1963-F1D2-6B76-0789BE6C667D}"/>
          </ac:grpSpMkLst>
        </pc:grpChg>
        <pc:grpChg chg="mod">
          <ac:chgData name="Philipp Gottschalk" userId="fe41875cce0c0538" providerId="LiveId" clId="{BCF886CA-4573-42D0-A236-C3E3F2D1354B}" dt="2025-06-23T12:05:53.321" v="6427" actId="164"/>
          <ac:grpSpMkLst>
            <pc:docMk/>
            <pc:sldMk cId="2387670544" sldId="332"/>
            <ac:grpSpMk id="65" creationId="{7FFDD605-FCE4-1B51-BDA7-80BCCB950321}"/>
          </ac:grpSpMkLst>
        </pc:grpChg>
        <pc:grpChg chg="mod">
          <ac:chgData name="Philipp Gottschalk" userId="fe41875cce0c0538" providerId="LiveId" clId="{BCF886CA-4573-42D0-A236-C3E3F2D1354B}" dt="2025-06-23T12:05:53.321" v="6427" actId="164"/>
          <ac:grpSpMkLst>
            <pc:docMk/>
            <pc:sldMk cId="2387670544" sldId="332"/>
            <ac:grpSpMk id="66" creationId="{3A8D102A-AE45-B93D-32A7-68D5D48AE7A4}"/>
          </ac:grpSpMkLst>
        </pc:grpChg>
      </pc:sldChg>
      <pc:sldChg chg="addSp delSp modSp add mod">
        <pc:chgData name="Philipp Gottschalk" userId="fe41875cce0c0538" providerId="LiveId" clId="{BCF886CA-4573-42D0-A236-C3E3F2D1354B}" dt="2025-06-23T12:33:44.275" v="7170" actId="1076"/>
        <pc:sldMkLst>
          <pc:docMk/>
          <pc:sldMk cId="193354803" sldId="333"/>
        </pc:sldMkLst>
        <pc:spChg chg="mod">
          <ac:chgData name="Philipp Gottschalk" userId="fe41875cce0c0538" providerId="LiveId" clId="{BCF886CA-4573-42D0-A236-C3E3F2D1354B}" dt="2025-06-23T12:22:41.001" v="7126"/>
          <ac:spMkLst>
            <pc:docMk/>
            <pc:sldMk cId="193354803" sldId="333"/>
            <ac:spMk id="2" creationId="{1CA6CF71-361A-181B-8512-4E602F1CCFE2}"/>
          </ac:spMkLst>
        </pc:spChg>
        <pc:spChg chg="del mod">
          <ac:chgData name="Philipp Gottschalk" userId="fe41875cce0c0538" providerId="LiveId" clId="{BCF886CA-4573-42D0-A236-C3E3F2D1354B}" dt="2025-06-23T12:22:52.155" v="7128" actId="21"/>
          <ac:spMkLst>
            <pc:docMk/>
            <pc:sldMk cId="193354803" sldId="333"/>
            <ac:spMk id="6" creationId="{DE15DA2A-A2C9-342C-3CBF-DB2065639D1D}"/>
          </ac:spMkLst>
        </pc:spChg>
        <pc:spChg chg="mod">
          <ac:chgData name="Philipp Gottschalk" userId="fe41875cce0c0538" providerId="LiveId" clId="{BCF886CA-4573-42D0-A236-C3E3F2D1354B}" dt="2025-06-23T12:23:28.700" v="7132"/>
          <ac:spMkLst>
            <pc:docMk/>
            <pc:sldMk cId="193354803" sldId="333"/>
            <ac:spMk id="9" creationId="{F1FF57BB-DCC5-9162-2311-B7754409E7C8}"/>
          </ac:spMkLst>
        </pc:spChg>
        <pc:spChg chg="mod">
          <ac:chgData name="Philipp Gottschalk" userId="fe41875cce0c0538" providerId="LiveId" clId="{BCF886CA-4573-42D0-A236-C3E3F2D1354B}" dt="2025-06-23T12:23:28.700" v="7132"/>
          <ac:spMkLst>
            <pc:docMk/>
            <pc:sldMk cId="193354803" sldId="333"/>
            <ac:spMk id="11" creationId="{1829FD0D-FEE0-F497-C3E8-6D30D1B9881C}"/>
          </ac:spMkLst>
        </pc:spChg>
        <pc:spChg chg="mod">
          <ac:chgData name="Philipp Gottschalk" userId="fe41875cce0c0538" providerId="LiveId" clId="{BCF886CA-4573-42D0-A236-C3E3F2D1354B}" dt="2025-06-23T12:23:28.700" v="7132"/>
          <ac:spMkLst>
            <pc:docMk/>
            <pc:sldMk cId="193354803" sldId="333"/>
            <ac:spMk id="15" creationId="{2C4D287B-76ED-4BD3-E6EB-D95DD8E9F9D4}"/>
          </ac:spMkLst>
        </pc:spChg>
        <pc:spChg chg="mod">
          <ac:chgData name="Philipp Gottschalk" userId="fe41875cce0c0538" providerId="LiveId" clId="{BCF886CA-4573-42D0-A236-C3E3F2D1354B}" dt="2025-06-23T12:23:28.700" v="7132"/>
          <ac:spMkLst>
            <pc:docMk/>
            <pc:sldMk cId="193354803" sldId="333"/>
            <ac:spMk id="17" creationId="{46C5062F-F8FC-3440-785D-5D15EB84B01C}"/>
          </ac:spMkLst>
        </pc:spChg>
        <pc:spChg chg="mod">
          <ac:chgData name="Philipp Gottschalk" userId="fe41875cce0c0538" providerId="LiveId" clId="{BCF886CA-4573-42D0-A236-C3E3F2D1354B}" dt="2025-06-23T12:23:28.700" v="7132"/>
          <ac:spMkLst>
            <pc:docMk/>
            <pc:sldMk cId="193354803" sldId="333"/>
            <ac:spMk id="19" creationId="{52209265-25A7-D38E-38EF-C05D86AD017E}"/>
          </ac:spMkLst>
        </pc:spChg>
        <pc:spChg chg="mod">
          <ac:chgData name="Philipp Gottschalk" userId="fe41875cce0c0538" providerId="LiveId" clId="{BCF886CA-4573-42D0-A236-C3E3F2D1354B}" dt="2025-06-23T12:23:31.171" v="7134"/>
          <ac:spMkLst>
            <pc:docMk/>
            <pc:sldMk cId="193354803" sldId="333"/>
            <ac:spMk id="32" creationId="{91670135-4070-516D-964E-1D214DC8701B}"/>
          </ac:spMkLst>
        </pc:spChg>
        <pc:spChg chg="mod">
          <ac:chgData name="Philipp Gottschalk" userId="fe41875cce0c0538" providerId="LiveId" clId="{BCF886CA-4573-42D0-A236-C3E3F2D1354B}" dt="2025-06-23T12:23:31.171" v="7134"/>
          <ac:spMkLst>
            <pc:docMk/>
            <pc:sldMk cId="193354803" sldId="333"/>
            <ac:spMk id="33" creationId="{E9C1C335-D1B6-F401-2BD3-4EF6E8687429}"/>
          </ac:spMkLst>
        </pc:spChg>
        <pc:spChg chg="mod">
          <ac:chgData name="Philipp Gottschalk" userId="fe41875cce0c0538" providerId="LiveId" clId="{BCF886CA-4573-42D0-A236-C3E3F2D1354B}" dt="2025-06-23T12:23:31.171" v="7134"/>
          <ac:spMkLst>
            <pc:docMk/>
            <pc:sldMk cId="193354803" sldId="333"/>
            <ac:spMk id="35" creationId="{247ACE62-5B0E-CB92-C44C-46F7126D16A0}"/>
          </ac:spMkLst>
        </pc:spChg>
        <pc:spChg chg="mod">
          <ac:chgData name="Philipp Gottschalk" userId="fe41875cce0c0538" providerId="LiveId" clId="{BCF886CA-4573-42D0-A236-C3E3F2D1354B}" dt="2025-06-23T12:23:31.171" v="7134"/>
          <ac:spMkLst>
            <pc:docMk/>
            <pc:sldMk cId="193354803" sldId="333"/>
            <ac:spMk id="42" creationId="{5CE3CB59-12D4-0213-65BB-BF1C2EBDFAFC}"/>
          </ac:spMkLst>
        </pc:spChg>
        <pc:spChg chg="mod">
          <ac:chgData name="Philipp Gottschalk" userId="fe41875cce0c0538" providerId="LiveId" clId="{BCF886CA-4573-42D0-A236-C3E3F2D1354B}" dt="2025-06-23T12:23:31.171" v="7134"/>
          <ac:spMkLst>
            <pc:docMk/>
            <pc:sldMk cId="193354803" sldId="333"/>
            <ac:spMk id="44" creationId="{53C218FD-E361-C7A0-9EF2-4B8404E79B8D}"/>
          </ac:spMkLst>
        </pc:spChg>
        <pc:grpChg chg="del">
          <ac:chgData name="Philipp Gottschalk" userId="fe41875cce0c0538" providerId="LiveId" clId="{BCF886CA-4573-42D0-A236-C3E3F2D1354B}" dt="2025-06-23T12:23:30.342" v="7133" actId="478"/>
          <ac:grpSpMkLst>
            <pc:docMk/>
            <pc:sldMk cId="193354803" sldId="333"/>
            <ac:grpSpMk id="21" creationId="{C05B2394-B0C4-CBBC-F372-C97E79EFB26A}"/>
          </ac:grpSpMkLst>
        </pc:grpChg>
        <pc:picChg chg="del">
          <ac:chgData name="Philipp Gottschalk" userId="fe41875cce0c0538" providerId="LiveId" clId="{BCF886CA-4573-42D0-A236-C3E3F2D1354B}" dt="2025-06-23T12:22:53.055" v="7129" actId="478"/>
          <ac:picMkLst>
            <pc:docMk/>
            <pc:sldMk cId="193354803" sldId="333"/>
            <ac:picMk id="5" creationId="{7B45F123-BBD3-5E91-F936-2121E828CD6D}"/>
          </ac:picMkLst>
        </pc:picChg>
        <pc:picChg chg="mod">
          <ac:chgData name="Philipp Gottschalk" userId="fe41875cce0c0538" providerId="LiveId" clId="{BCF886CA-4573-42D0-A236-C3E3F2D1354B}" dt="2025-06-23T12:23:28.700" v="7132"/>
          <ac:picMkLst>
            <pc:docMk/>
            <pc:sldMk cId="193354803" sldId="333"/>
            <ac:picMk id="7" creationId="{5EB1F0F5-179A-E827-5738-C99899A78B09}"/>
          </ac:picMkLst>
        </pc:picChg>
        <pc:picChg chg="mod">
          <ac:chgData name="Philipp Gottschalk" userId="fe41875cce0c0538" providerId="LiveId" clId="{BCF886CA-4573-42D0-A236-C3E3F2D1354B}" dt="2025-06-23T12:23:28.700" v="7132"/>
          <ac:picMkLst>
            <pc:docMk/>
            <pc:sldMk cId="193354803" sldId="333"/>
            <ac:picMk id="13" creationId="{1C2FAB42-FF32-5072-2E5C-D15FA0CFAEB4}"/>
          </ac:picMkLst>
        </pc:picChg>
        <pc:picChg chg="mod">
          <ac:chgData name="Philipp Gottschalk" userId="fe41875cce0c0538" providerId="LiveId" clId="{BCF886CA-4573-42D0-A236-C3E3F2D1354B}" dt="2025-06-23T12:23:28.700" v="7132"/>
          <ac:picMkLst>
            <pc:docMk/>
            <pc:sldMk cId="193354803" sldId="333"/>
            <ac:picMk id="16" creationId="{38DF3EEB-1726-2F83-D83B-7B2FDCC21C0B}"/>
          </ac:picMkLst>
        </pc:picChg>
        <pc:picChg chg="mod">
          <ac:chgData name="Philipp Gottschalk" userId="fe41875cce0c0538" providerId="LiveId" clId="{BCF886CA-4573-42D0-A236-C3E3F2D1354B}" dt="2025-06-23T12:23:28.700" v="7132"/>
          <ac:picMkLst>
            <pc:docMk/>
            <pc:sldMk cId="193354803" sldId="333"/>
            <ac:picMk id="18" creationId="{47822806-B492-D0A0-093B-7B68996346E4}"/>
          </ac:picMkLst>
        </pc:picChg>
        <pc:picChg chg="mod">
          <ac:chgData name="Philipp Gottschalk" userId="fe41875cce0c0538" providerId="LiveId" clId="{BCF886CA-4573-42D0-A236-C3E3F2D1354B}" dt="2025-06-23T12:23:28.700" v="7132"/>
          <ac:picMkLst>
            <pc:docMk/>
            <pc:sldMk cId="193354803" sldId="333"/>
            <ac:picMk id="20" creationId="{FB9001C4-FC19-4744-798E-D22BA1FC4CF1}"/>
          </ac:picMkLst>
        </pc:picChg>
        <pc:picChg chg="mod">
          <ac:chgData name="Philipp Gottschalk" userId="fe41875cce0c0538" providerId="LiveId" clId="{BCF886CA-4573-42D0-A236-C3E3F2D1354B}" dt="2025-06-23T12:23:31.171" v="7134"/>
          <ac:picMkLst>
            <pc:docMk/>
            <pc:sldMk cId="193354803" sldId="333"/>
            <ac:picMk id="28" creationId="{EEE3FF6D-6EE0-3CAD-1AA4-436916774056}"/>
          </ac:picMkLst>
        </pc:picChg>
        <pc:picChg chg="mod">
          <ac:chgData name="Philipp Gottschalk" userId="fe41875cce0c0538" providerId="LiveId" clId="{BCF886CA-4573-42D0-A236-C3E3F2D1354B}" dt="2025-06-23T12:23:31.171" v="7134"/>
          <ac:picMkLst>
            <pc:docMk/>
            <pc:sldMk cId="193354803" sldId="333"/>
            <ac:picMk id="34" creationId="{4C1D6D66-2006-BCA8-09FB-5A458F7AD16E}"/>
          </ac:picMkLst>
        </pc:picChg>
        <pc:picChg chg="mod">
          <ac:chgData name="Philipp Gottschalk" userId="fe41875cce0c0538" providerId="LiveId" clId="{BCF886CA-4573-42D0-A236-C3E3F2D1354B}" dt="2025-06-23T12:23:31.171" v="7134"/>
          <ac:picMkLst>
            <pc:docMk/>
            <pc:sldMk cId="193354803" sldId="333"/>
            <ac:picMk id="41" creationId="{864F6125-880F-AE5A-C30E-69D1AB351C4C}"/>
          </ac:picMkLst>
        </pc:picChg>
        <pc:picChg chg="mod">
          <ac:chgData name="Philipp Gottschalk" userId="fe41875cce0c0538" providerId="LiveId" clId="{BCF886CA-4573-42D0-A236-C3E3F2D1354B}" dt="2025-06-23T12:23:31.171" v="7134"/>
          <ac:picMkLst>
            <pc:docMk/>
            <pc:sldMk cId="193354803" sldId="333"/>
            <ac:picMk id="43" creationId="{686D8499-DDE7-A28E-C2FB-71A31336BE67}"/>
          </ac:picMkLst>
        </pc:picChg>
        <pc:picChg chg="mod">
          <ac:chgData name="Philipp Gottschalk" userId="fe41875cce0c0538" providerId="LiveId" clId="{BCF886CA-4573-42D0-A236-C3E3F2D1354B}" dt="2025-06-23T12:23:31.171" v="7134"/>
          <ac:picMkLst>
            <pc:docMk/>
            <pc:sldMk cId="193354803" sldId="333"/>
            <ac:picMk id="45" creationId="{A39D4A04-4D11-E0AE-BA74-20C6BCEB75FA}"/>
          </ac:picMkLst>
        </pc:picChg>
        <pc:picChg chg="add mod">
          <ac:chgData name="Philipp Gottschalk" userId="fe41875cce0c0538" providerId="LiveId" clId="{BCF886CA-4573-42D0-A236-C3E3F2D1354B}" dt="2025-06-23T12:33:44.275" v="7170" actId="1076"/>
          <ac:picMkLst>
            <pc:docMk/>
            <pc:sldMk cId="193354803" sldId="333"/>
            <ac:picMk id="47" creationId="{646587D1-F783-B4B9-34A6-2AFA0D44709C}"/>
          </ac:picMkLst>
        </pc:picChg>
        <pc:picChg chg="add del mod">
          <ac:chgData name="Philipp Gottschalk" userId="fe41875cce0c0538" providerId="LiveId" clId="{BCF886CA-4573-42D0-A236-C3E3F2D1354B}" dt="2025-06-23T12:33:43.322" v="7169" actId="1076"/>
          <ac:picMkLst>
            <pc:docMk/>
            <pc:sldMk cId="193354803" sldId="333"/>
            <ac:picMk id="48" creationId="{FA2462C6-DD17-6DB3-1A14-AFE1E21DCE4E}"/>
          </ac:picMkLst>
        </pc:picChg>
      </pc:sldChg>
      <pc:sldChg chg="addSp modSp add mod">
        <pc:chgData name="Philipp Gottschalk" userId="fe41875cce0c0538" providerId="LiveId" clId="{BCF886CA-4573-42D0-A236-C3E3F2D1354B}" dt="2025-06-23T12:34:01.782" v="7180" actId="20577"/>
        <pc:sldMkLst>
          <pc:docMk/>
          <pc:sldMk cId="4197395531" sldId="334"/>
        </pc:sldMkLst>
        <pc:spChg chg="mod">
          <ac:chgData name="Philipp Gottschalk" userId="fe41875cce0c0538" providerId="LiveId" clId="{BCF886CA-4573-42D0-A236-C3E3F2D1354B}" dt="2025-06-23T12:34:01.782" v="7180" actId="20577"/>
          <ac:spMkLst>
            <pc:docMk/>
            <pc:sldMk cId="4197395531" sldId="334"/>
            <ac:spMk id="2" creationId="{CEF273EA-F15D-4CA7-9C87-CC16A02F97F0}"/>
          </ac:spMkLst>
        </pc:spChg>
        <pc:picChg chg="add mod">
          <ac:chgData name="Philipp Gottschalk" userId="fe41875cce0c0538" providerId="LiveId" clId="{BCF886CA-4573-42D0-A236-C3E3F2D1354B}" dt="2025-06-23T12:31:27.912" v="7156" actId="1076"/>
          <ac:picMkLst>
            <pc:docMk/>
            <pc:sldMk cId="4197395531" sldId="334"/>
            <ac:picMk id="4" creationId="{E648D8D5-199F-4AE6-0C20-D823874CB94E}"/>
          </ac:picMkLst>
        </pc:picChg>
      </pc:sldChg>
      <pc:sldChg chg="addSp modSp add mod">
        <pc:chgData name="Philipp Gottschalk" userId="fe41875cce0c0538" providerId="LiveId" clId="{BCF886CA-4573-42D0-A236-C3E3F2D1354B}" dt="2025-06-23T12:41:50.830" v="7236" actId="1076"/>
        <pc:sldMkLst>
          <pc:docMk/>
          <pc:sldMk cId="169954587" sldId="335"/>
        </pc:sldMkLst>
        <pc:spChg chg="mod">
          <ac:chgData name="Philipp Gottschalk" userId="fe41875cce0c0538" providerId="LiveId" clId="{BCF886CA-4573-42D0-A236-C3E3F2D1354B}" dt="2025-06-23T12:24:24.217" v="7140"/>
          <ac:spMkLst>
            <pc:docMk/>
            <pc:sldMk cId="169954587" sldId="335"/>
            <ac:spMk id="2" creationId="{B309A21E-3472-6237-D0BF-10416975E3F3}"/>
          </ac:spMkLst>
        </pc:spChg>
        <pc:picChg chg="add mod">
          <ac:chgData name="Philipp Gottschalk" userId="fe41875cce0c0538" providerId="LiveId" clId="{BCF886CA-4573-42D0-A236-C3E3F2D1354B}" dt="2025-06-23T12:41:50.830" v="7236" actId="1076"/>
          <ac:picMkLst>
            <pc:docMk/>
            <pc:sldMk cId="169954587" sldId="335"/>
            <ac:picMk id="4" creationId="{86792040-AA52-81B2-E8F4-F47D0DFEB54F}"/>
          </ac:picMkLst>
        </pc:picChg>
      </pc:sldChg>
      <pc:sldChg chg="addSp delSp modSp add mod">
        <pc:chgData name="Philipp Gottschalk" userId="fe41875cce0c0538" providerId="LiveId" clId="{BCF886CA-4573-42D0-A236-C3E3F2D1354B}" dt="2025-06-23T12:40:53.726" v="7223" actId="1076"/>
        <pc:sldMkLst>
          <pc:docMk/>
          <pc:sldMk cId="341196837" sldId="336"/>
        </pc:sldMkLst>
        <pc:spChg chg="mod">
          <ac:chgData name="Philipp Gottschalk" userId="fe41875cce0c0538" providerId="LiveId" clId="{BCF886CA-4573-42D0-A236-C3E3F2D1354B}" dt="2025-06-23T12:24:13.846" v="7139"/>
          <ac:spMkLst>
            <pc:docMk/>
            <pc:sldMk cId="341196837" sldId="336"/>
            <ac:spMk id="2" creationId="{2DB22427-05DF-B8E2-7087-38354C103D15}"/>
          </ac:spMkLst>
        </pc:spChg>
        <pc:picChg chg="add del mod">
          <ac:chgData name="Philipp Gottschalk" userId="fe41875cce0c0538" providerId="LiveId" clId="{BCF886CA-4573-42D0-A236-C3E3F2D1354B}" dt="2025-06-23T12:34:53.792" v="7194" actId="478"/>
          <ac:picMkLst>
            <pc:docMk/>
            <pc:sldMk cId="341196837" sldId="336"/>
            <ac:picMk id="4" creationId="{DECD1E53-4172-23BE-9EB4-FC548757920A}"/>
          </ac:picMkLst>
        </pc:picChg>
        <pc:picChg chg="add mod">
          <ac:chgData name="Philipp Gottschalk" userId="fe41875cce0c0538" providerId="LiveId" clId="{BCF886CA-4573-42D0-A236-C3E3F2D1354B}" dt="2025-06-23T12:40:53.726" v="7223" actId="1076"/>
          <ac:picMkLst>
            <pc:docMk/>
            <pc:sldMk cId="341196837" sldId="336"/>
            <ac:picMk id="6" creationId="{DC26834C-CD80-A774-9175-C212434AB204}"/>
          </ac:picMkLst>
        </pc:picChg>
      </pc:sldChg>
      <pc:sldChg chg="addSp delSp modSp add mod">
        <pc:chgData name="Philipp Gottschalk" userId="fe41875cce0c0538" providerId="LiveId" clId="{BCF886CA-4573-42D0-A236-C3E3F2D1354B}" dt="2025-06-23T12:34:45.928" v="7193" actId="962"/>
        <pc:sldMkLst>
          <pc:docMk/>
          <pc:sldMk cId="2827653261" sldId="337"/>
        </pc:sldMkLst>
        <pc:spChg chg="mod">
          <ac:chgData name="Philipp Gottschalk" userId="fe41875cce0c0538" providerId="LiveId" clId="{BCF886CA-4573-42D0-A236-C3E3F2D1354B}" dt="2025-06-23T12:34:37.518" v="7189" actId="20577"/>
          <ac:spMkLst>
            <pc:docMk/>
            <pc:sldMk cId="2827653261" sldId="337"/>
            <ac:spMk id="2" creationId="{84F0B7D4-77B4-9119-83B0-BA8B82EB441B}"/>
          </ac:spMkLst>
        </pc:spChg>
        <pc:picChg chg="add mod">
          <ac:chgData name="Philipp Gottschalk" userId="fe41875cce0c0538" providerId="LiveId" clId="{BCF886CA-4573-42D0-A236-C3E3F2D1354B}" dt="2025-06-23T12:34:45.928" v="7193" actId="962"/>
          <ac:picMkLst>
            <pc:docMk/>
            <pc:sldMk cId="2827653261" sldId="337"/>
            <ac:picMk id="3" creationId="{EDA253AE-EA7E-9AD3-6E1C-175E28ADE5BA}"/>
          </ac:picMkLst>
        </pc:picChg>
        <pc:picChg chg="del">
          <ac:chgData name="Philipp Gottschalk" userId="fe41875cce0c0538" providerId="LiveId" clId="{BCF886CA-4573-42D0-A236-C3E3F2D1354B}" dt="2025-06-23T12:34:39.799" v="7190" actId="478"/>
          <ac:picMkLst>
            <pc:docMk/>
            <pc:sldMk cId="2827653261" sldId="337"/>
            <ac:picMk id="4" creationId="{FC3C9722-6E0C-7CE6-19F2-6DE1907671DA}"/>
          </ac:picMkLst>
        </pc:picChg>
      </pc:sldChg>
      <pc:sldChg chg="addSp modSp add mod">
        <pc:chgData name="Philipp Gottschalk" userId="fe41875cce0c0538" providerId="LiveId" clId="{BCF886CA-4573-42D0-A236-C3E3F2D1354B}" dt="2025-06-23T12:41:09.579" v="7229" actId="1076"/>
        <pc:sldMkLst>
          <pc:docMk/>
          <pc:sldMk cId="118843135" sldId="338"/>
        </pc:sldMkLst>
        <pc:spChg chg="mod">
          <ac:chgData name="Philipp Gottschalk" userId="fe41875cce0c0538" providerId="LiveId" clId="{BCF886CA-4573-42D0-A236-C3E3F2D1354B}" dt="2025-06-23T12:39:50.594" v="7198" actId="20577"/>
          <ac:spMkLst>
            <pc:docMk/>
            <pc:sldMk cId="118843135" sldId="338"/>
            <ac:spMk id="2" creationId="{882D3B81-3C66-A430-FE1E-4E64AD216B51}"/>
          </ac:spMkLst>
        </pc:spChg>
        <pc:picChg chg="add mod">
          <ac:chgData name="Philipp Gottschalk" userId="fe41875cce0c0538" providerId="LiveId" clId="{BCF886CA-4573-42D0-A236-C3E3F2D1354B}" dt="2025-06-23T12:41:09.579" v="7229" actId="1076"/>
          <ac:picMkLst>
            <pc:docMk/>
            <pc:sldMk cId="118843135" sldId="338"/>
            <ac:picMk id="4" creationId="{3BABD617-068A-C298-2700-040978498085}"/>
          </ac:picMkLst>
        </pc:picChg>
      </pc:sldChg>
      <pc:sldChg chg="addSp modSp add mod">
        <pc:chgData name="Philipp Gottschalk" userId="fe41875cce0c0538" providerId="LiveId" clId="{BCF886CA-4573-42D0-A236-C3E3F2D1354B}" dt="2025-06-23T12:42:11.710" v="7243" actId="1076"/>
        <pc:sldMkLst>
          <pc:docMk/>
          <pc:sldMk cId="2801878377" sldId="339"/>
        </pc:sldMkLst>
        <pc:spChg chg="mod">
          <ac:chgData name="Philipp Gottschalk" userId="fe41875cce0c0538" providerId="LiveId" clId="{BCF886CA-4573-42D0-A236-C3E3F2D1354B}" dt="2025-06-23T12:39:57.706" v="7203" actId="27636"/>
          <ac:spMkLst>
            <pc:docMk/>
            <pc:sldMk cId="2801878377" sldId="339"/>
            <ac:spMk id="2" creationId="{5EB487E4-80B6-111C-3270-F0C7CD7503E3}"/>
          </ac:spMkLst>
        </pc:spChg>
        <pc:picChg chg="add mod">
          <ac:chgData name="Philipp Gottschalk" userId="fe41875cce0c0538" providerId="LiveId" clId="{BCF886CA-4573-42D0-A236-C3E3F2D1354B}" dt="2025-06-23T12:42:11.710" v="7243" actId="1076"/>
          <ac:picMkLst>
            <pc:docMk/>
            <pc:sldMk cId="2801878377" sldId="339"/>
            <ac:picMk id="4" creationId="{7B4FA7A2-4FC9-3164-F90A-C0E1A9B13BCB}"/>
          </ac:picMkLst>
        </pc:picChg>
      </pc:sldChg>
      <pc:sldChg chg="addSp delSp modSp add mod">
        <pc:chgData name="Philipp Gottschalk" userId="fe41875cce0c0538" providerId="LiveId" clId="{BCF886CA-4573-42D0-A236-C3E3F2D1354B}" dt="2025-06-23T12:41:16.708" v="7230" actId="1076"/>
        <pc:sldMkLst>
          <pc:docMk/>
          <pc:sldMk cId="2175599846" sldId="340"/>
        </pc:sldMkLst>
        <pc:spChg chg="mod">
          <ac:chgData name="Philipp Gottschalk" userId="fe41875cce0c0538" providerId="LiveId" clId="{BCF886CA-4573-42D0-A236-C3E3F2D1354B}" dt="2025-06-23T12:40:20.716" v="7208" actId="20577"/>
          <ac:spMkLst>
            <pc:docMk/>
            <pc:sldMk cId="2175599846" sldId="340"/>
            <ac:spMk id="2" creationId="{C8ABF73C-71D3-67CD-8F26-B4D2DE8A8374}"/>
          </ac:spMkLst>
        </pc:spChg>
        <pc:picChg chg="del">
          <ac:chgData name="Philipp Gottschalk" userId="fe41875cce0c0538" providerId="LiveId" clId="{BCF886CA-4573-42D0-A236-C3E3F2D1354B}" dt="2025-06-23T12:40:16.662" v="7205" actId="478"/>
          <ac:picMkLst>
            <pc:docMk/>
            <pc:sldMk cId="2175599846" sldId="340"/>
            <ac:picMk id="3" creationId="{89E019A4-F910-C9C8-4B1D-CD2F72A55FE4}"/>
          </ac:picMkLst>
        </pc:picChg>
        <pc:picChg chg="add mod">
          <ac:chgData name="Philipp Gottschalk" userId="fe41875cce0c0538" providerId="LiveId" clId="{BCF886CA-4573-42D0-A236-C3E3F2D1354B}" dt="2025-06-23T12:41:16.708" v="7230" actId="1076"/>
          <ac:picMkLst>
            <pc:docMk/>
            <pc:sldMk cId="2175599846" sldId="340"/>
            <ac:picMk id="5" creationId="{80D92778-075D-C7FE-490B-BE17CEF9D108}"/>
          </ac:picMkLst>
        </pc:picChg>
      </pc:sldChg>
      <pc:sldChg chg="addSp delSp modSp add mod modNotesTx">
        <pc:chgData name="Philipp Gottschalk" userId="fe41875cce0c0538" providerId="LiveId" clId="{BCF886CA-4573-42D0-A236-C3E3F2D1354B}" dt="2025-06-23T15:54:00.573" v="11292" actId="20577"/>
        <pc:sldMkLst>
          <pc:docMk/>
          <pc:sldMk cId="68814918" sldId="341"/>
        </pc:sldMkLst>
        <pc:spChg chg="mod">
          <ac:chgData name="Philipp Gottschalk" userId="fe41875cce0c0538" providerId="LiveId" clId="{BCF886CA-4573-42D0-A236-C3E3F2D1354B}" dt="2025-06-23T13:02:09.789" v="7828" actId="20577"/>
          <ac:spMkLst>
            <pc:docMk/>
            <pc:sldMk cId="68814918" sldId="341"/>
            <ac:spMk id="2" creationId="{AAC050F1-E94C-A8E1-9CAA-BE9BA62CC246}"/>
          </ac:spMkLst>
        </pc:spChg>
        <pc:spChg chg="mod">
          <ac:chgData name="Philipp Gottschalk" userId="fe41875cce0c0538" providerId="LiveId" clId="{BCF886CA-4573-42D0-A236-C3E3F2D1354B}" dt="2025-06-23T12:45:16.648" v="7291" actId="207"/>
          <ac:spMkLst>
            <pc:docMk/>
            <pc:sldMk cId="68814918" sldId="341"/>
            <ac:spMk id="23" creationId="{E0CEA80C-AA1F-BE7A-39C4-3D76CBD12650}"/>
          </ac:spMkLst>
        </pc:spChg>
        <pc:spChg chg="mod">
          <ac:chgData name="Philipp Gottschalk" userId="fe41875cce0c0538" providerId="LiveId" clId="{BCF886CA-4573-42D0-A236-C3E3F2D1354B}" dt="2025-06-23T12:44:16.328" v="7250"/>
          <ac:spMkLst>
            <pc:docMk/>
            <pc:sldMk cId="68814918" sldId="341"/>
            <ac:spMk id="25" creationId="{3677DA2E-7FB3-5E6C-D2A6-EC23D864989F}"/>
          </ac:spMkLst>
        </pc:spChg>
        <pc:spChg chg="mod">
          <ac:chgData name="Philipp Gottschalk" userId="fe41875cce0c0538" providerId="LiveId" clId="{BCF886CA-4573-42D0-A236-C3E3F2D1354B}" dt="2025-06-23T12:44:16.328" v="7250"/>
          <ac:spMkLst>
            <pc:docMk/>
            <pc:sldMk cId="68814918" sldId="341"/>
            <ac:spMk id="27" creationId="{B640B334-3DA4-9702-BB74-F8DCBAF1BF9C}"/>
          </ac:spMkLst>
        </pc:spChg>
        <pc:spChg chg="mod">
          <ac:chgData name="Philipp Gottschalk" userId="fe41875cce0c0538" providerId="LiveId" clId="{BCF886CA-4573-42D0-A236-C3E3F2D1354B}" dt="2025-06-23T12:45:20.203" v="7292" actId="207"/>
          <ac:spMkLst>
            <pc:docMk/>
            <pc:sldMk cId="68814918" sldId="341"/>
            <ac:spMk id="29" creationId="{7A52D189-37A3-D448-0B17-52791EDC515F}"/>
          </ac:spMkLst>
        </pc:spChg>
        <pc:spChg chg="mod">
          <ac:chgData name="Philipp Gottschalk" userId="fe41875cce0c0538" providerId="LiveId" clId="{BCF886CA-4573-42D0-A236-C3E3F2D1354B}" dt="2025-06-23T12:44:16.328" v="7250"/>
          <ac:spMkLst>
            <pc:docMk/>
            <pc:sldMk cId="68814918" sldId="341"/>
            <ac:spMk id="31" creationId="{D55DF989-FD8C-ECE0-0331-7B3444B0ECA1}"/>
          </ac:spMkLst>
        </pc:spChg>
        <pc:spChg chg="add mod">
          <ac:chgData name="Philipp Gottschalk" userId="fe41875cce0c0538" providerId="LiveId" clId="{BCF886CA-4573-42D0-A236-C3E3F2D1354B}" dt="2025-06-23T13:07:13.762" v="7961" actId="20577"/>
          <ac:spMkLst>
            <pc:docMk/>
            <pc:sldMk cId="68814918" sldId="341"/>
            <ac:spMk id="34" creationId="{C0EE08D2-378F-4C43-3035-D40C1B00CB9F}"/>
          </ac:spMkLst>
        </pc:spChg>
        <pc:spChg chg="mod">
          <ac:chgData name="Philipp Gottschalk" userId="fe41875cce0c0538" providerId="LiveId" clId="{BCF886CA-4573-42D0-A236-C3E3F2D1354B}" dt="2025-06-23T13:05:14.247" v="7865" actId="164"/>
          <ac:spMkLst>
            <pc:docMk/>
            <pc:sldMk cId="68814918" sldId="341"/>
            <ac:spMk id="42" creationId="{058635F6-86F4-9D80-1617-11035DC4DA5D}"/>
          </ac:spMkLst>
        </pc:spChg>
        <pc:spChg chg="mod">
          <ac:chgData name="Philipp Gottschalk" userId="fe41875cce0c0538" providerId="LiveId" clId="{BCF886CA-4573-42D0-A236-C3E3F2D1354B}" dt="2025-06-23T13:35:12.159" v="9391" actId="20577"/>
          <ac:spMkLst>
            <pc:docMk/>
            <pc:sldMk cId="68814918" sldId="341"/>
            <ac:spMk id="43" creationId="{5F8C973E-7D3B-6702-CAA6-56E1AB056235}"/>
          </ac:spMkLst>
        </pc:spChg>
        <pc:spChg chg="mod">
          <ac:chgData name="Philipp Gottschalk" userId="fe41875cce0c0538" providerId="LiveId" clId="{BCF886CA-4573-42D0-A236-C3E3F2D1354B}" dt="2025-06-23T13:05:14.247" v="7865" actId="164"/>
          <ac:spMkLst>
            <pc:docMk/>
            <pc:sldMk cId="68814918" sldId="341"/>
            <ac:spMk id="45" creationId="{DC5E9F07-B94C-2FD0-3808-E18084E105E9}"/>
          </ac:spMkLst>
        </pc:spChg>
        <pc:spChg chg="mod">
          <ac:chgData name="Philipp Gottschalk" userId="fe41875cce0c0538" providerId="LiveId" clId="{BCF886CA-4573-42D0-A236-C3E3F2D1354B}" dt="2025-06-23T13:04:13.745" v="7837" actId="14100"/>
          <ac:spMkLst>
            <pc:docMk/>
            <pc:sldMk cId="68814918" sldId="341"/>
            <ac:spMk id="46" creationId="{EEFD5D3B-070C-2371-DF1D-3C40374C35C7}"/>
          </ac:spMkLst>
        </pc:spChg>
        <pc:spChg chg="mod">
          <ac:chgData name="Philipp Gottschalk" userId="fe41875cce0c0538" providerId="LiveId" clId="{BCF886CA-4573-42D0-A236-C3E3F2D1354B}" dt="2025-06-23T12:54:01.316" v="7689" actId="20577"/>
          <ac:spMkLst>
            <pc:docMk/>
            <pc:sldMk cId="68814918" sldId="341"/>
            <ac:spMk id="48" creationId="{A5E50CD8-67AF-025C-4630-D7D76DA94AA5}"/>
          </ac:spMkLst>
        </pc:spChg>
        <pc:spChg chg="mod">
          <ac:chgData name="Philipp Gottschalk" userId="fe41875cce0c0538" providerId="LiveId" clId="{BCF886CA-4573-42D0-A236-C3E3F2D1354B}" dt="2025-06-23T13:08:29.860" v="8036" actId="20577"/>
          <ac:spMkLst>
            <pc:docMk/>
            <pc:sldMk cId="68814918" sldId="341"/>
            <ac:spMk id="49" creationId="{1F9BC86C-7800-9C25-F4C3-829F178B1EEB}"/>
          </ac:spMkLst>
        </pc:spChg>
        <pc:grpChg chg="del">
          <ac:chgData name="Philipp Gottschalk" userId="fe41875cce0c0538" providerId="LiveId" clId="{BCF886CA-4573-42D0-A236-C3E3F2D1354B}" dt="2025-06-23T12:44:15.655" v="7249" actId="478"/>
          <ac:grpSpMkLst>
            <pc:docMk/>
            <pc:sldMk cId="68814918" sldId="341"/>
            <ac:grpSpMk id="4" creationId="{F831C11A-BEA6-86EF-FA16-31CDFBB190E1}"/>
          </ac:grpSpMkLst>
        </pc:grpChg>
        <pc:grpChg chg="mod">
          <ac:chgData name="Philipp Gottschalk" userId="fe41875cce0c0538" providerId="LiveId" clId="{BCF886CA-4573-42D0-A236-C3E3F2D1354B}" dt="2025-06-23T13:04:52.849" v="7861" actId="1076"/>
          <ac:grpSpMkLst>
            <pc:docMk/>
            <pc:sldMk cId="68814918" sldId="341"/>
            <ac:grpSpMk id="21" creationId="{5455B118-266F-45DE-7387-49EFE4B8A07D}"/>
          </ac:grpSpMkLst>
        </pc:grpChg>
        <pc:grpChg chg="add mod">
          <ac:chgData name="Philipp Gottschalk" userId="fe41875cce0c0538" providerId="LiveId" clId="{BCF886CA-4573-42D0-A236-C3E3F2D1354B}" dt="2025-06-23T13:05:18.451" v="7866" actId="1076"/>
          <ac:grpSpMkLst>
            <pc:docMk/>
            <pc:sldMk cId="68814918" sldId="341"/>
            <ac:grpSpMk id="33" creationId="{F433F6C1-B069-C907-D666-D244B9B0E7E6}"/>
          </ac:grpSpMkLst>
        </pc:grpChg>
        <pc:picChg chg="mod">
          <ac:chgData name="Philipp Gottschalk" userId="fe41875cce0c0538" providerId="LiveId" clId="{BCF886CA-4573-42D0-A236-C3E3F2D1354B}" dt="2025-06-23T12:44:16.328" v="7250"/>
          <ac:picMkLst>
            <pc:docMk/>
            <pc:sldMk cId="68814918" sldId="341"/>
            <ac:picMk id="22" creationId="{E6B40528-574E-1F04-6CF8-0D791A1DAAE4}"/>
          </ac:picMkLst>
        </pc:picChg>
        <pc:picChg chg="del">
          <ac:chgData name="Philipp Gottschalk" userId="fe41875cce0c0538" providerId="LiveId" clId="{BCF886CA-4573-42D0-A236-C3E3F2D1354B}" dt="2025-06-23T12:44:07.616" v="7248" actId="478"/>
          <ac:picMkLst>
            <pc:docMk/>
            <pc:sldMk cId="68814918" sldId="341"/>
            <ac:picMk id="24" creationId="{91E96478-D1A9-6943-0249-34A635C0DB76}"/>
          </ac:picMkLst>
        </pc:picChg>
        <pc:picChg chg="mod">
          <ac:chgData name="Philipp Gottschalk" userId="fe41875cce0c0538" providerId="LiveId" clId="{BCF886CA-4573-42D0-A236-C3E3F2D1354B}" dt="2025-06-23T12:44:16.328" v="7250"/>
          <ac:picMkLst>
            <pc:docMk/>
            <pc:sldMk cId="68814918" sldId="341"/>
            <ac:picMk id="26" creationId="{56147207-1570-26AB-5D7E-1174C7CE94E0}"/>
          </ac:picMkLst>
        </pc:picChg>
        <pc:picChg chg="mod">
          <ac:chgData name="Philipp Gottschalk" userId="fe41875cce0c0538" providerId="LiveId" clId="{BCF886CA-4573-42D0-A236-C3E3F2D1354B}" dt="2025-06-23T12:44:16.328" v="7250"/>
          <ac:picMkLst>
            <pc:docMk/>
            <pc:sldMk cId="68814918" sldId="341"/>
            <ac:picMk id="28" creationId="{33AECFF0-F5F4-2323-A862-6E9CCFF44636}"/>
          </ac:picMkLst>
        </pc:picChg>
        <pc:picChg chg="mod">
          <ac:chgData name="Philipp Gottschalk" userId="fe41875cce0c0538" providerId="LiveId" clId="{BCF886CA-4573-42D0-A236-C3E3F2D1354B}" dt="2025-06-23T12:44:16.328" v="7250"/>
          <ac:picMkLst>
            <pc:docMk/>
            <pc:sldMk cId="68814918" sldId="341"/>
            <ac:picMk id="30" creationId="{EA5B33DB-D97F-902D-30F9-F2FD471BF04E}"/>
          </ac:picMkLst>
        </pc:picChg>
        <pc:picChg chg="mod">
          <ac:chgData name="Philipp Gottschalk" userId="fe41875cce0c0538" providerId="LiveId" clId="{BCF886CA-4573-42D0-A236-C3E3F2D1354B}" dt="2025-06-23T12:44:16.328" v="7250"/>
          <ac:picMkLst>
            <pc:docMk/>
            <pc:sldMk cId="68814918" sldId="341"/>
            <ac:picMk id="32" creationId="{3BEC52CB-BA89-4D37-7354-2C9F65F51E64}"/>
          </ac:picMkLst>
        </pc:picChg>
        <pc:picChg chg="mod">
          <ac:chgData name="Philipp Gottschalk" userId="fe41875cce0c0538" providerId="LiveId" clId="{BCF886CA-4573-42D0-A236-C3E3F2D1354B}" dt="2025-06-23T13:05:14.247" v="7865" actId="164"/>
          <ac:picMkLst>
            <pc:docMk/>
            <pc:sldMk cId="68814918" sldId="341"/>
            <ac:picMk id="44" creationId="{7FF29501-33FA-5E2B-5278-F0C40DE3249C}"/>
          </ac:picMkLst>
        </pc:picChg>
        <pc:picChg chg="del">
          <ac:chgData name="Philipp Gottschalk" userId="fe41875cce0c0538" providerId="LiveId" clId="{BCF886CA-4573-42D0-A236-C3E3F2D1354B}" dt="2025-06-23T12:44:05.124" v="7247" actId="478"/>
          <ac:picMkLst>
            <pc:docMk/>
            <pc:sldMk cId="68814918" sldId="341"/>
            <ac:picMk id="52" creationId="{80768F4F-8D87-BD1C-85F8-8428F30F25EF}"/>
          </ac:picMkLst>
        </pc:picChg>
        <pc:cxnChg chg="del mod">
          <ac:chgData name="Philipp Gottschalk" userId="fe41875cce0c0538" providerId="LiveId" clId="{BCF886CA-4573-42D0-A236-C3E3F2D1354B}" dt="2025-06-23T13:03:45.726" v="7832" actId="478"/>
          <ac:cxnSpMkLst>
            <pc:docMk/>
            <pc:sldMk cId="68814918" sldId="341"/>
            <ac:cxnSpMk id="50" creationId="{42529FE1-9E18-37BA-32FB-0F6E82C2EFD2}"/>
          </ac:cxnSpMkLst>
        </pc:cxnChg>
      </pc:sldChg>
      <pc:sldChg chg="addSp delSp modSp add del mod">
        <pc:chgData name="Philipp Gottschalk" userId="fe41875cce0c0538" providerId="LiveId" clId="{BCF886CA-4573-42D0-A236-C3E3F2D1354B}" dt="2025-06-23T12:53:55.653" v="7680" actId="2696"/>
        <pc:sldMkLst>
          <pc:docMk/>
          <pc:sldMk cId="607341512" sldId="342"/>
        </pc:sldMkLst>
        <pc:spChg chg="mod">
          <ac:chgData name="Philipp Gottschalk" userId="fe41875cce0c0538" providerId="LiveId" clId="{BCF886CA-4573-42D0-A236-C3E3F2D1354B}" dt="2025-06-23T12:44:56.722" v="7290" actId="20577"/>
          <ac:spMkLst>
            <pc:docMk/>
            <pc:sldMk cId="607341512" sldId="342"/>
            <ac:spMk id="2" creationId="{14CD1746-63E7-84AA-D14B-8E92EACFEE60}"/>
          </ac:spMkLst>
        </pc:spChg>
        <pc:spChg chg="mod">
          <ac:chgData name="Philipp Gottschalk" userId="fe41875cce0c0538" providerId="LiveId" clId="{BCF886CA-4573-42D0-A236-C3E3F2D1354B}" dt="2025-06-23T12:45:34.404" v="7294"/>
          <ac:spMkLst>
            <pc:docMk/>
            <pc:sldMk cId="607341512" sldId="342"/>
            <ac:spMk id="7" creationId="{8E72011A-1DF7-A9B7-62E1-E93EF892F4E0}"/>
          </ac:spMkLst>
        </pc:spChg>
        <pc:spChg chg="mod">
          <ac:chgData name="Philipp Gottschalk" userId="fe41875cce0c0538" providerId="LiveId" clId="{BCF886CA-4573-42D0-A236-C3E3F2D1354B}" dt="2025-06-23T12:45:34.404" v="7294"/>
          <ac:spMkLst>
            <pc:docMk/>
            <pc:sldMk cId="607341512" sldId="342"/>
            <ac:spMk id="9" creationId="{8A5D7BC4-3DF3-713D-A308-D5C689C4B4FA}"/>
          </ac:spMkLst>
        </pc:spChg>
        <pc:spChg chg="mod">
          <ac:chgData name="Philipp Gottschalk" userId="fe41875cce0c0538" providerId="LiveId" clId="{BCF886CA-4573-42D0-A236-C3E3F2D1354B}" dt="2025-06-23T12:45:34.404" v="7294"/>
          <ac:spMkLst>
            <pc:docMk/>
            <pc:sldMk cId="607341512" sldId="342"/>
            <ac:spMk id="13" creationId="{F84C290E-CAE1-9E09-49B1-2EADFA62050A}"/>
          </ac:spMkLst>
        </pc:spChg>
        <pc:spChg chg="mod">
          <ac:chgData name="Philipp Gottschalk" userId="fe41875cce0c0538" providerId="LiveId" clId="{BCF886CA-4573-42D0-A236-C3E3F2D1354B}" dt="2025-06-23T12:45:34.404" v="7294"/>
          <ac:spMkLst>
            <pc:docMk/>
            <pc:sldMk cId="607341512" sldId="342"/>
            <ac:spMk id="16" creationId="{36CA7700-E38D-5B7C-2D3F-8DF11F076A3E}"/>
          </ac:spMkLst>
        </pc:spChg>
        <pc:spChg chg="mod">
          <ac:chgData name="Philipp Gottschalk" userId="fe41875cce0c0538" providerId="LiveId" clId="{BCF886CA-4573-42D0-A236-C3E3F2D1354B}" dt="2025-06-23T12:45:34.404" v="7294"/>
          <ac:spMkLst>
            <pc:docMk/>
            <pc:sldMk cId="607341512" sldId="342"/>
            <ac:spMk id="18" creationId="{7458D6AF-8E44-6C8C-55D0-0D43194A71CD}"/>
          </ac:spMkLst>
        </pc:spChg>
        <pc:grpChg chg="del">
          <ac:chgData name="Philipp Gottschalk" userId="fe41875cce0c0538" providerId="LiveId" clId="{BCF886CA-4573-42D0-A236-C3E3F2D1354B}" dt="2025-06-23T12:45:33.750" v="7293" actId="478"/>
          <ac:grpSpMkLst>
            <pc:docMk/>
            <pc:sldMk cId="607341512" sldId="342"/>
            <ac:grpSpMk id="3" creationId="{2D584D50-CF08-01EB-671A-DB7C4811413F}"/>
          </ac:grpSpMkLst>
        </pc:grpChg>
        <pc:picChg chg="mod">
          <ac:chgData name="Philipp Gottschalk" userId="fe41875cce0c0538" providerId="LiveId" clId="{BCF886CA-4573-42D0-A236-C3E3F2D1354B}" dt="2025-06-23T12:45:34.404" v="7294"/>
          <ac:picMkLst>
            <pc:docMk/>
            <pc:sldMk cId="607341512" sldId="342"/>
            <ac:picMk id="6" creationId="{783CD052-F635-8686-6CF6-2E6CFC3011C5}"/>
          </ac:picMkLst>
        </pc:picChg>
        <pc:picChg chg="mod">
          <ac:chgData name="Philipp Gottschalk" userId="fe41875cce0c0538" providerId="LiveId" clId="{BCF886CA-4573-42D0-A236-C3E3F2D1354B}" dt="2025-06-23T12:45:34.404" v="7294"/>
          <ac:picMkLst>
            <pc:docMk/>
            <pc:sldMk cId="607341512" sldId="342"/>
            <ac:picMk id="11" creationId="{73EEAD5D-8104-457C-D356-CD414D9ADE37}"/>
          </ac:picMkLst>
        </pc:picChg>
        <pc:picChg chg="mod">
          <ac:chgData name="Philipp Gottschalk" userId="fe41875cce0c0538" providerId="LiveId" clId="{BCF886CA-4573-42D0-A236-C3E3F2D1354B}" dt="2025-06-23T12:45:34.404" v="7294"/>
          <ac:picMkLst>
            <pc:docMk/>
            <pc:sldMk cId="607341512" sldId="342"/>
            <ac:picMk id="15" creationId="{DCAD8900-8E83-429C-D08E-B8061BC659A8}"/>
          </ac:picMkLst>
        </pc:picChg>
        <pc:picChg chg="mod">
          <ac:chgData name="Philipp Gottschalk" userId="fe41875cce0c0538" providerId="LiveId" clId="{BCF886CA-4573-42D0-A236-C3E3F2D1354B}" dt="2025-06-23T12:45:34.404" v="7294"/>
          <ac:picMkLst>
            <pc:docMk/>
            <pc:sldMk cId="607341512" sldId="342"/>
            <ac:picMk id="17" creationId="{CFB550B1-D83A-656E-487E-FFCEEFFE47A0}"/>
          </ac:picMkLst>
        </pc:picChg>
        <pc:picChg chg="mod">
          <ac:chgData name="Philipp Gottschalk" userId="fe41875cce0c0538" providerId="LiveId" clId="{BCF886CA-4573-42D0-A236-C3E3F2D1354B}" dt="2025-06-23T12:45:34.404" v="7294"/>
          <ac:picMkLst>
            <pc:docMk/>
            <pc:sldMk cId="607341512" sldId="342"/>
            <ac:picMk id="19" creationId="{AF5F446F-26AF-2780-2F9E-F50D1CC66D2B}"/>
          </ac:picMkLst>
        </pc:picChg>
      </pc:sldChg>
      <pc:sldChg chg="addSp delSp modSp add mod modNotesTx">
        <pc:chgData name="Philipp Gottschalk" userId="fe41875cce0c0538" providerId="LiveId" clId="{BCF886CA-4573-42D0-A236-C3E3F2D1354B}" dt="2025-06-23T15:56:22.037" v="11751" actId="20577"/>
        <pc:sldMkLst>
          <pc:docMk/>
          <pc:sldMk cId="1171412052" sldId="342"/>
        </pc:sldMkLst>
        <pc:spChg chg="mod">
          <ac:chgData name="Philipp Gottschalk" userId="fe41875cce0c0538" providerId="LiveId" clId="{BCF886CA-4573-42D0-A236-C3E3F2D1354B}" dt="2025-06-23T13:28:43.460" v="9112" actId="20577"/>
          <ac:spMkLst>
            <pc:docMk/>
            <pc:sldMk cId="1171412052" sldId="342"/>
            <ac:spMk id="2" creationId="{A2AA0D98-3B08-CB61-D8B8-9222C2ECF41E}"/>
          </ac:spMkLst>
        </pc:spChg>
        <pc:spChg chg="add mod">
          <ac:chgData name="Philipp Gottschalk" userId="fe41875cce0c0538" providerId="LiveId" clId="{BCF886CA-4573-42D0-A236-C3E3F2D1354B}" dt="2025-06-23T13:23:55.696" v="8821"/>
          <ac:spMkLst>
            <pc:docMk/>
            <pc:sldMk cId="1171412052" sldId="342"/>
            <ac:spMk id="4" creationId="{690381C2-93A2-8303-A5CE-0FA6E0B23D85}"/>
          </ac:spMkLst>
        </pc:spChg>
        <pc:spChg chg="add mod">
          <ac:chgData name="Philipp Gottschalk" userId="fe41875cce0c0538" providerId="LiveId" clId="{BCF886CA-4573-42D0-A236-C3E3F2D1354B}" dt="2025-06-23T13:28:13.222" v="9079" actId="1076"/>
          <ac:spMkLst>
            <pc:docMk/>
            <pc:sldMk cId="1171412052" sldId="342"/>
            <ac:spMk id="5" creationId="{1D832736-A69D-9789-ECAF-66534645DB1E}"/>
          </ac:spMkLst>
        </pc:spChg>
        <pc:spChg chg="del mod">
          <ac:chgData name="Philipp Gottschalk" userId="fe41875cce0c0538" providerId="LiveId" clId="{BCF886CA-4573-42D0-A236-C3E3F2D1354B}" dt="2025-06-23T13:22:25.897" v="8673" actId="21"/>
          <ac:spMkLst>
            <pc:docMk/>
            <pc:sldMk cId="1171412052" sldId="342"/>
            <ac:spMk id="34" creationId="{690381C2-93A2-8303-A5CE-0FA6E0B23D85}"/>
          </ac:spMkLst>
        </pc:spChg>
        <pc:spChg chg="mod">
          <ac:chgData name="Philipp Gottschalk" userId="fe41875cce0c0538" providerId="LiveId" clId="{BCF886CA-4573-42D0-A236-C3E3F2D1354B}" dt="2025-06-23T13:23:09.519" v="8767" actId="20577"/>
          <ac:spMkLst>
            <pc:docMk/>
            <pc:sldMk cId="1171412052" sldId="342"/>
            <ac:spMk id="43" creationId="{59B95803-44F5-62C1-BABB-8DD5528B67D0}"/>
          </ac:spMkLst>
        </pc:spChg>
        <pc:spChg chg="mod">
          <ac:chgData name="Philipp Gottschalk" userId="fe41875cce0c0538" providerId="LiveId" clId="{BCF886CA-4573-42D0-A236-C3E3F2D1354B}" dt="2025-06-23T13:23:35.551" v="8802" actId="14100"/>
          <ac:spMkLst>
            <pc:docMk/>
            <pc:sldMk cId="1171412052" sldId="342"/>
            <ac:spMk id="45" creationId="{38A0D864-8B04-4889-2518-84CB7A35A4F4}"/>
          </ac:spMkLst>
        </pc:spChg>
        <pc:spChg chg="mod">
          <ac:chgData name="Philipp Gottschalk" userId="fe41875cce0c0538" providerId="LiveId" clId="{BCF886CA-4573-42D0-A236-C3E3F2D1354B}" dt="2025-06-23T13:23:46.831" v="8820" actId="14100"/>
          <ac:spMkLst>
            <pc:docMk/>
            <pc:sldMk cId="1171412052" sldId="342"/>
            <ac:spMk id="48" creationId="{27EE3B89-096C-C311-AFFC-A68DE718A03A}"/>
          </ac:spMkLst>
        </pc:spChg>
        <pc:spChg chg="mod">
          <ac:chgData name="Philipp Gottschalk" userId="fe41875cce0c0538" providerId="LiveId" clId="{BCF886CA-4573-42D0-A236-C3E3F2D1354B}" dt="2025-06-23T13:30:28.185" v="9313" actId="1076"/>
          <ac:spMkLst>
            <pc:docMk/>
            <pc:sldMk cId="1171412052" sldId="342"/>
            <ac:spMk id="49" creationId="{4441B61E-1E0E-765B-6CCA-A7832A0829D6}"/>
          </ac:spMkLst>
        </pc:spChg>
        <pc:grpChg chg="mod">
          <ac:chgData name="Philipp Gottschalk" userId="fe41875cce0c0538" providerId="LiveId" clId="{BCF886CA-4573-42D0-A236-C3E3F2D1354B}" dt="2025-06-23T13:30:31.834" v="9314" actId="1076"/>
          <ac:grpSpMkLst>
            <pc:docMk/>
            <pc:sldMk cId="1171412052" sldId="342"/>
            <ac:grpSpMk id="21" creationId="{4DFE730C-7C12-FEC5-1FC5-5BCEB508C844}"/>
          </ac:grpSpMkLst>
        </pc:grpChg>
        <pc:grpChg chg="mod">
          <ac:chgData name="Philipp Gottschalk" userId="fe41875cce0c0538" providerId="LiveId" clId="{BCF886CA-4573-42D0-A236-C3E3F2D1354B}" dt="2025-06-23T13:22:30.497" v="8674" actId="1076"/>
          <ac:grpSpMkLst>
            <pc:docMk/>
            <pc:sldMk cId="1171412052" sldId="342"/>
            <ac:grpSpMk id="33" creationId="{F16BF4D2-9A6D-D727-C9FC-F307037AF1D2}"/>
          </ac:grpSpMkLst>
        </pc:grpChg>
      </pc:sldChg>
      <pc:sldMasterChg chg="add addSldLayout">
        <pc:chgData name="Philipp Gottschalk" userId="fe41875cce0c0538" providerId="LiveId" clId="{BCF886CA-4573-42D0-A236-C3E3F2D1354B}" dt="2025-06-21T16:19:59.074" v="354" actId="27028"/>
        <pc:sldMasterMkLst>
          <pc:docMk/>
          <pc:sldMasterMk cId="1236032718" sldId="2147483648"/>
        </pc:sldMasterMkLst>
        <pc:sldLayoutChg chg="add">
          <pc:chgData name="Philipp Gottschalk" userId="fe41875cce0c0538" providerId="LiveId" clId="{BCF886CA-4573-42D0-A236-C3E3F2D1354B}" dt="2025-06-21T16:19:59.074" v="354" actId="27028"/>
          <pc:sldLayoutMkLst>
            <pc:docMk/>
            <pc:sldMasterMk cId="1236032718" sldId="2147483648"/>
            <pc:sldLayoutMk cId="2720797770" sldId="2147483649"/>
          </pc:sldLayoutMkLst>
        </pc:sldLayoutChg>
        <pc:sldLayoutChg chg="add">
          <pc:chgData name="Philipp Gottschalk" userId="fe41875cce0c0538" providerId="LiveId" clId="{BCF886CA-4573-42D0-A236-C3E3F2D1354B}" dt="2025-06-21T16:19:54.963" v="352" actId="27028"/>
          <pc:sldLayoutMkLst>
            <pc:docMk/>
            <pc:sldMasterMk cId="1236032718" sldId="2147483648"/>
            <pc:sldLayoutMk cId="3702582847" sldId="2147483650"/>
          </pc:sldLayoutMkLst>
        </pc:sldLayoutChg>
      </pc:sldMasterChg>
      <pc:sldMasterChg chg="del delSldLayout">
        <pc:chgData name="Philipp Gottschalk" userId="fe41875cce0c0538" providerId="LiveId" clId="{BCF886CA-4573-42D0-A236-C3E3F2D1354B}" dt="2025-06-21T15:34:33.227" v="70" actId="26606"/>
        <pc:sldMasterMkLst>
          <pc:docMk/>
          <pc:sldMasterMk cId="1371946711" sldId="2147483678"/>
        </pc:sldMasterMkLst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253829338" sldId="2147483679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265341910" sldId="2147483680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1140362667" sldId="2147483681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3065477456" sldId="2147483682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990506568" sldId="2147483683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885432532" sldId="2147483684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2623529861" sldId="2147483685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2536533521" sldId="2147483686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1013349449" sldId="2147483687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3212881522" sldId="2147483688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231870934" sldId="2147483689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2102053272" sldId="2147483690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3586152901" sldId="2147483691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3723997903" sldId="2147483692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4285419477" sldId="2147483693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506685505" sldId="2147483694"/>
          </pc:sldLayoutMkLst>
        </pc:sldLayoutChg>
        <pc:sldLayoutChg chg="del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1371946711" sldId="2147483678"/>
            <pc:sldLayoutMk cId="3642049134" sldId="2147483695"/>
          </pc:sldLayoutMkLst>
        </pc:sldLayoutChg>
      </pc:sldMasterChg>
      <pc:sldMasterChg chg="add addSldLayout">
        <pc:chgData name="Philipp Gottschalk" userId="fe41875cce0c0538" providerId="LiveId" clId="{BCF886CA-4573-42D0-A236-C3E3F2D1354B}" dt="2025-06-21T15:34:33.227" v="70" actId="26606"/>
        <pc:sldMasterMkLst>
          <pc:docMk/>
          <pc:sldMasterMk cId="2231604821" sldId="2147483716"/>
        </pc:sldMasterMkLst>
        <pc:sldLayoutChg chg="add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2231604821" sldId="2147483716"/>
            <pc:sldLayoutMk cId="735118810" sldId="2147483705"/>
          </pc:sldLayoutMkLst>
        </pc:sldLayoutChg>
        <pc:sldLayoutChg chg="add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2231604821" sldId="2147483716"/>
            <pc:sldLayoutMk cId="2495866152" sldId="2147483706"/>
          </pc:sldLayoutMkLst>
        </pc:sldLayoutChg>
        <pc:sldLayoutChg chg="add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2231604821" sldId="2147483716"/>
            <pc:sldLayoutMk cId="2114587964" sldId="2147483707"/>
          </pc:sldLayoutMkLst>
        </pc:sldLayoutChg>
        <pc:sldLayoutChg chg="add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2231604821" sldId="2147483716"/>
            <pc:sldLayoutMk cId="1070555349" sldId="2147483708"/>
          </pc:sldLayoutMkLst>
        </pc:sldLayoutChg>
        <pc:sldLayoutChg chg="add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2231604821" sldId="2147483716"/>
            <pc:sldLayoutMk cId="1412174917" sldId="2147483709"/>
          </pc:sldLayoutMkLst>
        </pc:sldLayoutChg>
        <pc:sldLayoutChg chg="add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2231604821" sldId="2147483716"/>
            <pc:sldLayoutMk cId="4142480675" sldId="2147483710"/>
          </pc:sldLayoutMkLst>
        </pc:sldLayoutChg>
        <pc:sldLayoutChg chg="add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2231604821" sldId="2147483716"/>
            <pc:sldLayoutMk cId="959797884" sldId="2147483711"/>
          </pc:sldLayoutMkLst>
        </pc:sldLayoutChg>
        <pc:sldLayoutChg chg="add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2231604821" sldId="2147483716"/>
            <pc:sldLayoutMk cId="1615427272" sldId="2147483712"/>
          </pc:sldLayoutMkLst>
        </pc:sldLayoutChg>
        <pc:sldLayoutChg chg="add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2231604821" sldId="2147483716"/>
            <pc:sldLayoutMk cId="2624337656" sldId="2147483713"/>
          </pc:sldLayoutMkLst>
        </pc:sldLayoutChg>
        <pc:sldLayoutChg chg="add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2231604821" sldId="2147483716"/>
            <pc:sldLayoutMk cId="3955952347" sldId="2147483714"/>
          </pc:sldLayoutMkLst>
        </pc:sldLayoutChg>
        <pc:sldLayoutChg chg="add">
          <pc:chgData name="Philipp Gottschalk" userId="fe41875cce0c0538" providerId="LiveId" clId="{BCF886CA-4573-42D0-A236-C3E3F2D1354B}" dt="2025-06-21T15:34:33.227" v="70" actId="26606"/>
          <pc:sldLayoutMkLst>
            <pc:docMk/>
            <pc:sldMasterMk cId="2231604821" sldId="2147483716"/>
            <pc:sldLayoutMk cId="1287649053" sldId="2147483715"/>
          </pc:sldLayoutMkLst>
        </pc:sldLayoutChg>
      </pc:sldMasterChg>
      <pc:sldMasterChg chg="add del addSldLayout delSldLayout">
        <pc:chgData name="Philipp Gottschalk" userId="fe41875cce0c0538" providerId="LiveId" clId="{BCF886CA-4573-42D0-A236-C3E3F2D1354B}" dt="2025-06-21T16:24:08.996" v="438" actId="2696"/>
        <pc:sldMasterMkLst>
          <pc:docMk/>
          <pc:sldMasterMk cId="2470344484" sldId="2147483762"/>
        </pc:sldMasterMkLst>
        <pc:sldLayoutChg chg="add del">
          <pc:chgData name="Philipp Gottschalk" userId="fe41875cce0c0538" providerId="LiveId" clId="{BCF886CA-4573-42D0-A236-C3E3F2D1354B}" dt="2025-06-21T16:24:08.996" v="438" actId="2696"/>
          <pc:sldLayoutMkLst>
            <pc:docMk/>
            <pc:sldMasterMk cId="2470344484" sldId="2147483762"/>
            <pc:sldLayoutMk cId="306440727" sldId="2147483764"/>
          </pc:sldLayoutMkLst>
        </pc:sldLayoutChg>
        <pc:sldLayoutChg chg="add del">
          <pc:chgData name="Philipp Gottschalk" userId="fe41875cce0c0538" providerId="LiveId" clId="{BCF886CA-4573-42D0-A236-C3E3F2D1354B}" dt="2025-06-21T16:22:17.600" v="417" actId="27028"/>
          <pc:sldLayoutMkLst>
            <pc:docMk/>
            <pc:sldMasterMk cId="2470344484" sldId="2147483762"/>
            <pc:sldLayoutMk cId="554733886" sldId="2147483766"/>
          </pc:sldLayoutMkLst>
        </pc:sldLayoutChg>
        <pc:sldLayoutChg chg="add del">
          <pc:chgData name="Philipp Gottschalk" userId="fe41875cce0c0538" providerId="LiveId" clId="{BCF886CA-4573-42D0-A236-C3E3F2D1354B}" dt="2025-06-21T16:22:18.766" v="423" actId="27028"/>
          <pc:sldLayoutMkLst>
            <pc:docMk/>
            <pc:sldMasterMk cId="2470344484" sldId="2147483762"/>
            <pc:sldLayoutMk cId="1674337736" sldId="2147483767"/>
          </pc:sldLayoutMkLst>
        </pc:sldLayoutChg>
        <pc:sldLayoutChg chg="add del">
          <pc:chgData name="Philipp Gottschalk" userId="fe41875cce0c0538" providerId="LiveId" clId="{BCF886CA-4573-42D0-A236-C3E3F2D1354B}" dt="2025-06-21T16:24:08.996" v="438" actId="2696"/>
          <pc:sldLayoutMkLst>
            <pc:docMk/>
            <pc:sldMasterMk cId="2470344484" sldId="2147483762"/>
            <pc:sldLayoutMk cId="3017070522" sldId="2147483770"/>
          </pc:sldLayoutMkLst>
        </pc:sldLayoutChg>
      </pc:sldMasterChg>
      <pc:sldMasterChg chg="setBg">
        <pc:chgData name="Philipp Gottschalk" userId="fe41875cce0c0538" providerId="LiveId" clId="{BCF886CA-4573-42D0-A236-C3E3F2D1354B}" dt="2025-06-21T15:38:19.914" v="112"/>
        <pc:sldMasterMkLst>
          <pc:docMk/>
          <pc:sldMasterMk cId="4238152387" sldId="2147483789"/>
        </pc:sldMasterMkLst>
      </pc:sldMasterChg>
      <pc:sldMasterChg chg="add del addSldLayout delSldLayout">
        <pc:chgData name="Philipp Gottschalk" userId="fe41875cce0c0538" providerId="LiveId" clId="{BCF886CA-4573-42D0-A236-C3E3F2D1354B}" dt="2025-06-21T16:25:23.110" v="448" actId="2696"/>
        <pc:sldMasterMkLst>
          <pc:docMk/>
          <pc:sldMasterMk cId="2725717496" sldId="2147483807"/>
        </pc:sldMasterMkLst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1507824086" sldId="2147483808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3590698318" sldId="2147483809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336538875" sldId="2147483810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2918728230" sldId="2147483811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2585445630" sldId="2147483812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3079918393" sldId="2147483813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2823625224" sldId="2147483814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2883642640" sldId="2147483815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1498795045" sldId="2147483816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3916192136" sldId="2147483817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1255896074" sldId="2147483818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1549858995" sldId="2147483819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1553793519" sldId="2147483820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1650464617" sldId="2147483821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2134470776" sldId="2147483822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1746763085" sldId="2147483823"/>
          </pc:sldLayoutMkLst>
        </pc:sldLayoutChg>
        <pc:sldLayoutChg chg="add del">
          <pc:chgData name="Philipp Gottschalk" userId="fe41875cce0c0538" providerId="LiveId" clId="{BCF886CA-4573-42D0-A236-C3E3F2D1354B}" dt="2025-06-21T16:25:23.110" v="448" actId="2696"/>
          <pc:sldLayoutMkLst>
            <pc:docMk/>
            <pc:sldMasterMk cId="2725717496" sldId="2147483807"/>
            <pc:sldLayoutMk cId="2613612804" sldId="214748382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81C54-7987-47DA-8F67-DD938A38D1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039424D-82C8-4935-849E-8E916EB0910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Introduction</a:t>
          </a:r>
          <a:endParaRPr lang="en-US"/>
        </a:p>
      </dgm:t>
    </dgm:pt>
    <dgm:pt modelId="{E2786C54-3DCF-4742-B1BF-FECED7305BDC}" type="parTrans" cxnId="{8C1D02B5-94DC-42F2-9CE7-ADFA843365F9}">
      <dgm:prSet/>
      <dgm:spPr/>
      <dgm:t>
        <a:bodyPr/>
        <a:lstStyle/>
        <a:p>
          <a:endParaRPr lang="en-US"/>
        </a:p>
      </dgm:t>
    </dgm:pt>
    <dgm:pt modelId="{A3F43C90-F71F-416F-AE0B-75C0694C6624}" type="sibTrans" cxnId="{8C1D02B5-94DC-42F2-9CE7-ADFA843365F9}">
      <dgm:prSet/>
      <dgm:spPr/>
      <dgm:t>
        <a:bodyPr/>
        <a:lstStyle/>
        <a:p>
          <a:endParaRPr lang="en-US"/>
        </a:p>
      </dgm:t>
    </dgm:pt>
    <dgm:pt modelId="{51163DEB-6EF1-4CFE-9C9C-FC578E87DA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</a:t>
          </a:r>
        </a:p>
      </dgm:t>
    </dgm:pt>
    <dgm:pt modelId="{67054441-2FDF-4583-B566-3908890543AC}" type="parTrans" cxnId="{31F9DA82-2713-4BE3-BE38-9BD912893C57}">
      <dgm:prSet/>
      <dgm:spPr/>
      <dgm:t>
        <a:bodyPr/>
        <a:lstStyle/>
        <a:p>
          <a:endParaRPr lang="en-US"/>
        </a:p>
      </dgm:t>
    </dgm:pt>
    <dgm:pt modelId="{69AC7F82-64FC-410E-9337-DD6D345AB321}" type="sibTrans" cxnId="{31F9DA82-2713-4BE3-BE38-9BD912893C57}">
      <dgm:prSet/>
      <dgm:spPr/>
      <dgm:t>
        <a:bodyPr/>
        <a:lstStyle/>
        <a:p>
          <a:endParaRPr lang="en-US"/>
        </a:p>
      </dgm:t>
    </dgm:pt>
    <dgm:pt modelId="{0CAEEAAE-33D7-4AE0-8C7A-67CA350BC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Methodology</a:t>
          </a:r>
        </a:p>
      </dgm:t>
    </dgm:pt>
    <dgm:pt modelId="{446119AB-359E-45CF-810E-AEB7419BCDA7}" type="parTrans" cxnId="{2533054E-8AFD-409F-8E84-33D0D6D00B7F}">
      <dgm:prSet/>
      <dgm:spPr/>
      <dgm:t>
        <a:bodyPr/>
        <a:lstStyle/>
        <a:p>
          <a:endParaRPr lang="en-US"/>
        </a:p>
      </dgm:t>
    </dgm:pt>
    <dgm:pt modelId="{8EC68DD8-9CC4-48FB-83F6-8C6C4F125B3D}" type="sibTrans" cxnId="{2533054E-8AFD-409F-8E84-33D0D6D00B7F}">
      <dgm:prSet/>
      <dgm:spPr/>
      <dgm:t>
        <a:bodyPr/>
        <a:lstStyle/>
        <a:p>
          <a:endParaRPr lang="en-US"/>
        </a:p>
      </dgm:t>
    </dgm:pt>
    <dgm:pt modelId="{99AAC635-FC01-4370-AE5A-619F69AC74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Results</a:t>
          </a:r>
        </a:p>
      </dgm:t>
    </dgm:pt>
    <dgm:pt modelId="{E2521C28-276E-4D35-AEB8-CECD32E4E17B}" type="parTrans" cxnId="{871660DA-B64F-4AFD-956E-0582EE3385A8}">
      <dgm:prSet/>
      <dgm:spPr/>
      <dgm:t>
        <a:bodyPr/>
        <a:lstStyle/>
        <a:p>
          <a:endParaRPr lang="en-US"/>
        </a:p>
      </dgm:t>
    </dgm:pt>
    <dgm:pt modelId="{0929E5E4-F881-4B6C-BF47-DD9C938E65C1}" type="sibTrans" cxnId="{871660DA-B64F-4AFD-956E-0582EE3385A8}">
      <dgm:prSet/>
      <dgm:spPr/>
      <dgm:t>
        <a:bodyPr/>
        <a:lstStyle/>
        <a:p>
          <a:endParaRPr lang="en-US"/>
        </a:p>
      </dgm:t>
    </dgm:pt>
    <dgm:pt modelId="{22C236C8-78F3-49A6-B492-1B5B16A669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Discussion</a:t>
          </a:r>
        </a:p>
      </dgm:t>
    </dgm:pt>
    <dgm:pt modelId="{B496AEF0-1A24-410C-A8C2-82BF83E38CD9}" type="parTrans" cxnId="{2F66331E-3EF1-4B1B-A134-E1AE541D41F9}">
      <dgm:prSet/>
      <dgm:spPr/>
      <dgm:t>
        <a:bodyPr/>
        <a:lstStyle/>
        <a:p>
          <a:endParaRPr lang="en-US"/>
        </a:p>
      </dgm:t>
    </dgm:pt>
    <dgm:pt modelId="{BEF10F10-8819-4B18-86BD-CB727E6CF119}" type="sibTrans" cxnId="{2F66331E-3EF1-4B1B-A134-E1AE541D41F9}">
      <dgm:prSet/>
      <dgm:spPr/>
      <dgm:t>
        <a:bodyPr/>
        <a:lstStyle/>
        <a:p>
          <a:endParaRPr lang="en-US"/>
        </a:p>
      </dgm:t>
    </dgm:pt>
    <dgm:pt modelId="{D211954A-04F1-41A6-9373-542947E2616D}" type="pres">
      <dgm:prSet presAssocID="{EBD81C54-7987-47DA-8F67-DD938A38D1F5}" presName="root" presStyleCnt="0">
        <dgm:presLayoutVars>
          <dgm:dir/>
          <dgm:resizeHandles val="exact"/>
        </dgm:presLayoutVars>
      </dgm:prSet>
      <dgm:spPr/>
    </dgm:pt>
    <dgm:pt modelId="{EA517CEB-5988-471D-A68F-9E7B2B3EC21B}" type="pres">
      <dgm:prSet presAssocID="{1039424D-82C8-4935-849E-8E916EB09100}" presName="compNode" presStyleCnt="0"/>
      <dgm:spPr/>
    </dgm:pt>
    <dgm:pt modelId="{0252B41A-4032-435F-838A-289617B5EE02}" type="pres">
      <dgm:prSet presAssocID="{1039424D-82C8-4935-849E-8E916EB09100}" presName="bgRect" presStyleLbl="bgShp" presStyleIdx="0" presStyleCnt="5" custLinFactNeighborX="311" custLinFactNeighborY="2349"/>
      <dgm:spPr>
        <a:solidFill>
          <a:schemeClr val="accent2">
            <a:lumMod val="20000"/>
            <a:lumOff val="80000"/>
          </a:schemeClr>
        </a:solidFill>
      </dgm:spPr>
    </dgm:pt>
    <dgm:pt modelId="{F9378217-CD0B-4320-A899-6E5B51A7963B}" type="pres">
      <dgm:prSet presAssocID="{1039424D-82C8-4935-849E-8E916EB09100}" presName="iconRect" presStyleLbl="node1" presStyleIdx="0" presStyleCnt="5"/>
      <dgm:spPr>
        <a:noFill/>
      </dgm:spPr>
    </dgm:pt>
    <dgm:pt modelId="{40B95E1F-31E1-4A35-9E22-3D0A099DF88E}" type="pres">
      <dgm:prSet presAssocID="{1039424D-82C8-4935-849E-8E916EB09100}" presName="spaceRect" presStyleCnt="0"/>
      <dgm:spPr/>
    </dgm:pt>
    <dgm:pt modelId="{4E025D9C-A9EA-41FF-AE67-7B092E713D2A}" type="pres">
      <dgm:prSet presAssocID="{1039424D-82C8-4935-849E-8E916EB09100}" presName="parTx" presStyleLbl="revTx" presStyleIdx="0" presStyleCnt="5">
        <dgm:presLayoutVars>
          <dgm:chMax val="0"/>
          <dgm:chPref val="0"/>
        </dgm:presLayoutVars>
      </dgm:prSet>
      <dgm:spPr/>
    </dgm:pt>
    <dgm:pt modelId="{00B662D8-21EB-4ADF-99E2-F420BCD4AC61}" type="pres">
      <dgm:prSet presAssocID="{A3F43C90-F71F-416F-AE0B-75C0694C6624}" presName="sibTrans" presStyleCnt="0"/>
      <dgm:spPr/>
    </dgm:pt>
    <dgm:pt modelId="{2C95F8CE-24F9-4606-9972-E58DF0BBD538}" type="pres">
      <dgm:prSet presAssocID="{51163DEB-6EF1-4CFE-9C9C-FC578E87DA3A}" presName="compNode" presStyleCnt="0"/>
      <dgm:spPr/>
    </dgm:pt>
    <dgm:pt modelId="{8436C17B-A63E-4E52-92B6-45DA8C144F27}" type="pres">
      <dgm:prSet presAssocID="{51163DEB-6EF1-4CFE-9C9C-FC578E87DA3A}" presName="bgRect" presStyleLbl="bgShp" presStyleIdx="1" presStyleCnt="5" custLinFactNeighborX="3467" custLinFactNeighborY="1102"/>
      <dgm:spPr>
        <a:solidFill>
          <a:schemeClr val="accent2">
            <a:lumMod val="20000"/>
            <a:lumOff val="80000"/>
          </a:schemeClr>
        </a:solidFill>
      </dgm:spPr>
    </dgm:pt>
    <dgm:pt modelId="{9A8B0499-91D2-4377-B561-3F08C47422A2}" type="pres">
      <dgm:prSet presAssocID="{51163DEB-6EF1-4CFE-9C9C-FC578E87DA3A}" presName="iconRect" presStyleLbl="node1" presStyleIdx="1" presStyleCnt="5" custLinFactX="-795538" custLinFactY="300000" custLinFactNeighborX="-800000" custLinFactNeighborY="323923"/>
      <dgm:spPr>
        <a:noFill/>
        <a:ln>
          <a:noFill/>
        </a:ln>
      </dgm:spPr>
    </dgm:pt>
    <dgm:pt modelId="{B7E5B082-7554-42BB-8206-4049A5D5DE75}" type="pres">
      <dgm:prSet presAssocID="{51163DEB-6EF1-4CFE-9C9C-FC578E87DA3A}" presName="spaceRect" presStyleCnt="0"/>
      <dgm:spPr/>
    </dgm:pt>
    <dgm:pt modelId="{351196ED-D4B9-4BB9-AE6F-885654D3B876}" type="pres">
      <dgm:prSet presAssocID="{51163DEB-6EF1-4CFE-9C9C-FC578E87DA3A}" presName="parTx" presStyleLbl="revTx" presStyleIdx="1" presStyleCnt="5">
        <dgm:presLayoutVars>
          <dgm:chMax val="0"/>
          <dgm:chPref val="0"/>
        </dgm:presLayoutVars>
      </dgm:prSet>
      <dgm:spPr/>
    </dgm:pt>
    <dgm:pt modelId="{B135BEF6-9D2F-42C9-A167-E4F35E9F0631}" type="pres">
      <dgm:prSet presAssocID="{69AC7F82-64FC-410E-9337-DD6D345AB321}" presName="sibTrans" presStyleCnt="0"/>
      <dgm:spPr/>
    </dgm:pt>
    <dgm:pt modelId="{CBA2FFED-DB49-4A15-8C5E-545F7FEF1790}" type="pres">
      <dgm:prSet presAssocID="{0CAEEAAE-33D7-4AE0-8C7A-67CA350BCA79}" presName="compNode" presStyleCnt="0"/>
      <dgm:spPr/>
    </dgm:pt>
    <dgm:pt modelId="{07167F18-D702-432E-94B5-9E3340A5503D}" type="pres">
      <dgm:prSet presAssocID="{0CAEEAAE-33D7-4AE0-8C7A-67CA350BCA79}" presName="bgRect" presStyleLbl="bgShp" presStyleIdx="2" presStyleCnt="5"/>
      <dgm:spPr>
        <a:solidFill>
          <a:schemeClr val="accent2">
            <a:lumMod val="20000"/>
            <a:lumOff val="80000"/>
          </a:schemeClr>
        </a:solidFill>
      </dgm:spPr>
    </dgm:pt>
    <dgm:pt modelId="{EDCE00AC-458D-487E-A310-AB70BF2D2802}" type="pres">
      <dgm:prSet presAssocID="{0CAEEAAE-33D7-4AE0-8C7A-67CA350BCA79}" presName="iconRect" presStyleLbl="node1" presStyleIdx="2" presStyleCnt="5"/>
      <dgm:spPr>
        <a:noFill/>
        <a:ln>
          <a:noFill/>
        </a:ln>
      </dgm:spPr>
    </dgm:pt>
    <dgm:pt modelId="{2E5F143B-233C-47EE-A513-0FF7BC31159E}" type="pres">
      <dgm:prSet presAssocID="{0CAEEAAE-33D7-4AE0-8C7A-67CA350BCA79}" presName="spaceRect" presStyleCnt="0"/>
      <dgm:spPr/>
    </dgm:pt>
    <dgm:pt modelId="{D22579B9-1287-46CD-95E8-2166E01EF43E}" type="pres">
      <dgm:prSet presAssocID="{0CAEEAAE-33D7-4AE0-8C7A-67CA350BCA79}" presName="parTx" presStyleLbl="revTx" presStyleIdx="2" presStyleCnt="5">
        <dgm:presLayoutVars>
          <dgm:chMax val="0"/>
          <dgm:chPref val="0"/>
        </dgm:presLayoutVars>
      </dgm:prSet>
      <dgm:spPr/>
    </dgm:pt>
    <dgm:pt modelId="{6F7D2E15-EF1D-44AC-8EA5-D7900CF00CF9}" type="pres">
      <dgm:prSet presAssocID="{8EC68DD8-9CC4-48FB-83F6-8C6C4F125B3D}" presName="sibTrans" presStyleCnt="0"/>
      <dgm:spPr/>
    </dgm:pt>
    <dgm:pt modelId="{35A104B8-41C8-45A4-BE1E-6E5E9D28F1B6}" type="pres">
      <dgm:prSet presAssocID="{99AAC635-FC01-4370-AE5A-619F69AC7404}" presName="compNode" presStyleCnt="0"/>
      <dgm:spPr/>
    </dgm:pt>
    <dgm:pt modelId="{6B13D090-40D8-41D4-BCC0-E6087D385C16}" type="pres">
      <dgm:prSet presAssocID="{99AAC635-FC01-4370-AE5A-619F69AC7404}" presName="bgRect" presStyleLbl="bgShp" presStyleIdx="3" presStyleCnt="5"/>
      <dgm:spPr>
        <a:solidFill>
          <a:schemeClr val="accent2">
            <a:lumMod val="20000"/>
            <a:lumOff val="80000"/>
          </a:schemeClr>
        </a:solidFill>
      </dgm:spPr>
    </dgm:pt>
    <dgm:pt modelId="{937B78B5-A8C6-4795-B72B-1E139933A2B6}" type="pres">
      <dgm:prSet presAssocID="{99AAC635-FC01-4370-AE5A-619F69AC7404}" presName="iconRect" presStyleLbl="node1" presStyleIdx="3" presStyleCnt="5"/>
      <dgm:spPr>
        <a:noFill/>
        <a:ln>
          <a:noFill/>
        </a:ln>
      </dgm:spPr>
    </dgm:pt>
    <dgm:pt modelId="{E3CC45F9-3EFA-4AF4-8A23-02217A92468C}" type="pres">
      <dgm:prSet presAssocID="{99AAC635-FC01-4370-AE5A-619F69AC7404}" presName="spaceRect" presStyleCnt="0"/>
      <dgm:spPr/>
    </dgm:pt>
    <dgm:pt modelId="{D439B63B-D7CB-4218-A523-8478AE8082B1}" type="pres">
      <dgm:prSet presAssocID="{99AAC635-FC01-4370-AE5A-619F69AC7404}" presName="parTx" presStyleLbl="revTx" presStyleIdx="3" presStyleCnt="5">
        <dgm:presLayoutVars>
          <dgm:chMax val="0"/>
          <dgm:chPref val="0"/>
        </dgm:presLayoutVars>
      </dgm:prSet>
      <dgm:spPr/>
    </dgm:pt>
    <dgm:pt modelId="{3A6FBA5A-D550-4C0B-BAEB-651BC11B3139}" type="pres">
      <dgm:prSet presAssocID="{0929E5E4-F881-4B6C-BF47-DD9C938E65C1}" presName="sibTrans" presStyleCnt="0"/>
      <dgm:spPr/>
    </dgm:pt>
    <dgm:pt modelId="{3C1D76C9-C883-42BD-8321-3F0843242EEB}" type="pres">
      <dgm:prSet presAssocID="{22C236C8-78F3-49A6-B492-1B5B16A66908}" presName="compNode" presStyleCnt="0"/>
      <dgm:spPr/>
    </dgm:pt>
    <dgm:pt modelId="{0637DF1F-9BD4-438D-AE75-040A62351D48}" type="pres">
      <dgm:prSet presAssocID="{22C236C8-78F3-49A6-B492-1B5B16A66908}" presName="bgRect" presStyleLbl="bgShp" presStyleIdx="4" presStyleCnt="5"/>
      <dgm:spPr>
        <a:solidFill>
          <a:schemeClr val="accent2">
            <a:lumMod val="20000"/>
            <a:lumOff val="80000"/>
          </a:schemeClr>
        </a:solidFill>
      </dgm:spPr>
    </dgm:pt>
    <dgm:pt modelId="{355FB6C9-823C-48EC-AC8B-BF93B5BF5C64}" type="pres">
      <dgm:prSet presAssocID="{22C236C8-78F3-49A6-B492-1B5B16A66908}" presName="iconRect" presStyleLbl="node1" presStyleIdx="4" presStyleCnt="5"/>
      <dgm:spPr>
        <a:noFill/>
        <a:ln>
          <a:noFill/>
        </a:ln>
      </dgm:spPr>
    </dgm:pt>
    <dgm:pt modelId="{08DD49B8-053D-4721-B4B1-3BB3821B8686}" type="pres">
      <dgm:prSet presAssocID="{22C236C8-78F3-49A6-B492-1B5B16A66908}" presName="spaceRect" presStyleCnt="0"/>
      <dgm:spPr/>
    </dgm:pt>
    <dgm:pt modelId="{A299218A-B399-4214-8DFF-F82CDFBC3048}" type="pres">
      <dgm:prSet presAssocID="{22C236C8-78F3-49A6-B492-1B5B16A6690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9859510-B771-4336-AC15-4BB42BAEA243}" type="presOf" srcId="{22C236C8-78F3-49A6-B492-1B5B16A66908}" destId="{A299218A-B399-4214-8DFF-F82CDFBC3048}" srcOrd="0" destOrd="0" presId="urn:microsoft.com/office/officeart/2018/2/layout/IconVerticalSolidList"/>
    <dgm:cxn modelId="{2F66331E-3EF1-4B1B-A134-E1AE541D41F9}" srcId="{EBD81C54-7987-47DA-8F67-DD938A38D1F5}" destId="{22C236C8-78F3-49A6-B492-1B5B16A66908}" srcOrd="4" destOrd="0" parTransId="{B496AEF0-1A24-410C-A8C2-82BF83E38CD9}" sibTransId="{BEF10F10-8819-4B18-86BD-CB727E6CF119}"/>
    <dgm:cxn modelId="{855E4427-287F-479D-90EE-3166276E4B88}" type="presOf" srcId="{0CAEEAAE-33D7-4AE0-8C7A-67CA350BCA79}" destId="{D22579B9-1287-46CD-95E8-2166E01EF43E}" srcOrd="0" destOrd="0" presId="urn:microsoft.com/office/officeart/2018/2/layout/IconVerticalSolidList"/>
    <dgm:cxn modelId="{AC4CF36D-0FFC-4D07-9604-833E591C4DAA}" type="presOf" srcId="{99AAC635-FC01-4370-AE5A-619F69AC7404}" destId="{D439B63B-D7CB-4218-A523-8478AE8082B1}" srcOrd="0" destOrd="0" presId="urn:microsoft.com/office/officeart/2018/2/layout/IconVerticalSolidList"/>
    <dgm:cxn modelId="{2533054E-8AFD-409F-8E84-33D0D6D00B7F}" srcId="{EBD81C54-7987-47DA-8F67-DD938A38D1F5}" destId="{0CAEEAAE-33D7-4AE0-8C7A-67CA350BCA79}" srcOrd="2" destOrd="0" parTransId="{446119AB-359E-45CF-810E-AEB7419BCDA7}" sibTransId="{8EC68DD8-9CC4-48FB-83F6-8C6C4F125B3D}"/>
    <dgm:cxn modelId="{31F9DA82-2713-4BE3-BE38-9BD912893C57}" srcId="{EBD81C54-7987-47DA-8F67-DD938A38D1F5}" destId="{51163DEB-6EF1-4CFE-9C9C-FC578E87DA3A}" srcOrd="1" destOrd="0" parTransId="{67054441-2FDF-4583-B566-3908890543AC}" sibTransId="{69AC7F82-64FC-410E-9337-DD6D345AB321}"/>
    <dgm:cxn modelId="{C6DD5F9F-9CA5-419B-9697-68944A3D2FFF}" type="presOf" srcId="{EBD81C54-7987-47DA-8F67-DD938A38D1F5}" destId="{D211954A-04F1-41A6-9373-542947E2616D}" srcOrd="0" destOrd="0" presId="urn:microsoft.com/office/officeart/2018/2/layout/IconVerticalSolidList"/>
    <dgm:cxn modelId="{6389DFA5-2959-49AF-A708-84D393E1F399}" type="presOf" srcId="{51163DEB-6EF1-4CFE-9C9C-FC578E87DA3A}" destId="{351196ED-D4B9-4BB9-AE6F-885654D3B876}" srcOrd="0" destOrd="0" presId="urn:microsoft.com/office/officeart/2018/2/layout/IconVerticalSolidList"/>
    <dgm:cxn modelId="{064828AB-6729-4113-B339-ADF5AB4976B7}" type="presOf" srcId="{1039424D-82C8-4935-849E-8E916EB09100}" destId="{4E025D9C-A9EA-41FF-AE67-7B092E713D2A}" srcOrd="0" destOrd="0" presId="urn:microsoft.com/office/officeart/2018/2/layout/IconVerticalSolidList"/>
    <dgm:cxn modelId="{8C1D02B5-94DC-42F2-9CE7-ADFA843365F9}" srcId="{EBD81C54-7987-47DA-8F67-DD938A38D1F5}" destId="{1039424D-82C8-4935-849E-8E916EB09100}" srcOrd="0" destOrd="0" parTransId="{E2786C54-3DCF-4742-B1BF-FECED7305BDC}" sibTransId="{A3F43C90-F71F-416F-AE0B-75C0694C6624}"/>
    <dgm:cxn modelId="{871660DA-B64F-4AFD-956E-0582EE3385A8}" srcId="{EBD81C54-7987-47DA-8F67-DD938A38D1F5}" destId="{99AAC635-FC01-4370-AE5A-619F69AC7404}" srcOrd="3" destOrd="0" parTransId="{E2521C28-276E-4D35-AEB8-CECD32E4E17B}" sibTransId="{0929E5E4-F881-4B6C-BF47-DD9C938E65C1}"/>
    <dgm:cxn modelId="{4483A4AA-822C-4A12-B5E5-AFC01F44CE14}" type="presParOf" srcId="{D211954A-04F1-41A6-9373-542947E2616D}" destId="{EA517CEB-5988-471D-A68F-9E7B2B3EC21B}" srcOrd="0" destOrd="0" presId="urn:microsoft.com/office/officeart/2018/2/layout/IconVerticalSolidList"/>
    <dgm:cxn modelId="{7039C403-F2AC-42E7-88BD-8F80E610D35F}" type="presParOf" srcId="{EA517CEB-5988-471D-A68F-9E7B2B3EC21B}" destId="{0252B41A-4032-435F-838A-289617B5EE02}" srcOrd="0" destOrd="0" presId="urn:microsoft.com/office/officeart/2018/2/layout/IconVerticalSolidList"/>
    <dgm:cxn modelId="{17E284DB-8984-496D-87E6-F72E6773A956}" type="presParOf" srcId="{EA517CEB-5988-471D-A68F-9E7B2B3EC21B}" destId="{F9378217-CD0B-4320-A899-6E5B51A7963B}" srcOrd="1" destOrd="0" presId="urn:microsoft.com/office/officeart/2018/2/layout/IconVerticalSolidList"/>
    <dgm:cxn modelId="{E7A6CE2B-6B09-4110-A30F-2664FFCFF9CA}" type="presParOf" srcId="{EA517CEB-5988-471D-A68F-9E7B2B3EC21B}" destId="{40B95E1F-31E1-4A35-9E22-3D0A099DF88E}" srcOrd="2" destOrd="0" presId="urn:microsoft.com/office/officeart/2018/2/layout/IconVerticalSolidList"/>
    <dgm:cxn modelId="{80D9C516-192F-4527-9999-42384A412C62}" type="presParOf" srcId="{EA517CEB-5988-471D-A68F-9E7B2B3EC21B}" destId="{4E025D9C-A9EA-41FF-AE67-7B092E713D2A}" srcOrd="3" destOrd="0" presId="urn:microsoft.com/office/officeart/2018/2/layout/IconVerticalSolidList"/>
    <dgm:cxn modelId="{C83E51C8-BD5F-4005-BC02-23EF05B5FE32}" type="presParOf" srcId="{D211954A-04F1-41A6-9373-542947E2616D}" destId="{00B662D8-21EB-4ADF-99E2-F420BCD4AC61}" srcOrd="1" destOrd="0" presId="urn:microsoft.com/office/officeart/2018/2/layout/IconVerticalSolidList"/>
    <dgm:cxn modelId="{E6F74EEA-37E1-48CA-BE85-9C5C201F1EDB}" type="presParOf" srcId="{D211954A-04F1-41A6-9373-542947E2616D}" destId="{2C95F8CE-24F9-4606-9972-E58DF0BBD538}" srcOrd="2" destOrd="0" presId="urn:microsoft.com/office/officeart/2018/2/layout/IconVerticalSolidList"/>
    <dgm:cxn modelId="{168AAC71-5ACF-4B69-A20E-FF3098BECCE2}" type="presParOf" srcId="{2C95F8CE-24F9-4606-9972-E58DF0BBD538}" destId="{8436C17B-A63E-4E52-92B6-45DA8C144F27}" srcOrd="0" destOrd="0" presId="urn:microsoft.com/office/officeart/2018/2/layout/IconVerticalSolidList"/>
    <dgm:cxn modelId="{23643BA4-3B8D-4257-8592-3A677FBCCEC8}" type="presParOf" srcId="{2C95F8CE-24F9-4606-9972-E58DF0BBD538}" destId="{9A8B0499-91D2-4377-B561-3F08C47422A2}" srcOrd="1" destOrd="0" presId="urn:microsoft.com/office/officeart/2018/2/layout/IconVerticalSolidList"/>
    <dgm:cxn modelId="{DA73FDF9-B5C9-420B-841A-5B481CD6CB55}" type="presParOf" srcId="{2C95F8CE-24F9-4606-9972-E58DF0BBD538}" destId="{B7E5B082-7554-42BB-8206-4049A5D5DE75}" srcOrd="2" destOrd="0" presId="urn:microsoft.com/office/officeart/2018/2/layout/IconVerticalSolidList"/>
    <dgm:cxn modelId="{F07BCA83-7AA2-4651-9151-06D5BB586E8F}" type="presParOf" srcId="{2C95F8CE-24F9-4606-9972-E58DF0BBD538}" destId="{351196ED-D4B9-4BB9-AE6F-885654D3B876}" srcOrd="3" destOrd="0" presId="urn:microsoft.com/office/officeart/2018/2/layout/IconVerticalSolidList"/>
    <dgm:cxn modelId="{D8F7FA08-8EF1-4EF6-825A-206FEFAE5399}" type="presParOf" srcId="{D211954A-04F1-41A6-9373-542947E2616D}" destId="{B135BEF6-9D2F-42C9-A167-E4F35E9F0631}" srcOrd="3" destOrd="0" presId="urn:microsoft.com/office/officeart/2018/2/layout/IconVerticalSolidList"/>
    <dgm:cxn modelId="{8CAF153B-85A4-422C-979B-D46D09101B70}" type="presParOf" srcId="{D211954A-04F1-41A6-9373-542947E2616D}" destId="{CBA2FFED-DB49-4A15-8C5E-545F7FEF1790}" srcOrd="4" destOrd="0" presId="urn:microsoft.com/office/officeart/2018/2/layout/IconVerticalSolidList"/>
    <dgm:cxn modelId="{74663026-90C2-4857-AFB3-8342C2C787EE}" type="presParOf" srcId="{CBA2FFED-DB49-4A15-8C5E-545F7FEF1790}" destId="{07167F18-D702-432E-94B5-9E3340A5503D}" srcOrd="0" destOrd="0" presId="urn:microsoft.com/office/officeart/2018/2/layout/IconVerticalSolidList"/>
    <dgm:cxn modelId="{68027896-BD1C-49DF-AC7C-ACC3DCB22536}" type="presParOf" srcId="{CBA2FFED-DB49-4A15-8C5E-545F7FEF1790}" destId="{EDCE00AC-458D-487E-A310-AB70BF2D2802}" srcOrd="1" destOrd="0" presId="urn:microsoft.com/office/officeart/2018/2/layout/IconVerticalSolidList"/>
    <dgm:cxn modelId="{AFE3FDB4-4045-4CB3-B4C3-D9CDF5AC8898}" type="presParOf" srcId="{CBA2FFED-DB49-4A15-8C5E-545F7FEF1790}" destId="{2E5F143B-233C-47EE-A513-0FF7BC31159E}" srcOrd="2" destOrd="0" presId="urn:microsoft.com/office/officeart/2018/2/layout/IconVerticalSolidList"/>
    <dgm:cxn modelId="{B6E0B74E-BE31-46CA-ABED-F396AEE8F9A6}" type="presParOf" srcId="{CBA2FFED-DB49-4A15-8C5E-545F7FEF1790}" destId="{D22579B9-1287-46CD-95E8-2166E01EF43E}" srcOrd="3" destOrd="0" presId="urn:microsoft.com/office/officeart/2018/2/layout/IconVerticalSolidList"/>
    <dgm:cxn modelId="{31D5314B-4287-41E9-9CAC-32F34FC0632D}" type="presParOf" srcId="{D211954A-04F1-41A6-9373-542947E2616D}" destId="{6F7D2E15-EF1D-44AC-8EA5-D7900CF00CF9}" srcOrd="5" destOrd="0" presId="urn:microsoft.com/office/officeart/2018/2/layout/IconVerticalSolidList"/>
    <dgm:cxn modelId="{4B78909C-0300-4AF0-B428-099FB5AA08EB}" type="presParOf" srcId="{D211954A-04F1-41A6-9373-542947E2616D}" destId="{35A104B8-41C8-45A4-BE1E-6E5E9D28F1B6}" srcOrd="6" destOrd="0" presId="urn:microsoft.com/office/officeart/2018/2/layout/IconVerticalSolidList"/>
    <dgm:cxn modelId="{3480ECC9-9998-436F-B238-3D310D5711A7}" type="presParOf" srcId="{35A104B8-41C8-45A4-BE1E-6E5E9D28F1B6}" destId="{6B13D090-40D8-41D4-BCC0-E6087D385C16}" srcOrd="0" destOrd="0" presId="urn:microsoft.com/office/officeart/2018/2/layout/IconVerticalSolidList"/>
    <dgm:cxn modelId="{4788B1E3-4C23-4EA3-AD0C-D7A3E16E831D}" type="presParOf" srcId="{35A104B8-41C8-45A4-BE1E-6E5E9D28F1B6}" destId="{937B78B5-A8C6-4795-B72B-1E139933A2B6}" srcOrd="1" destOrd="0" presId="urn:microsoft.com/office/officeart/2018/2/layout/IconVerticalSolidList"/>
    <dgm:cxn modelId="{D4489459-3116-4D64-9548-1DA2D3605A75}" type="presParOf" srcId="{35A104B8-41C8-45A4-BE1E-6E5E9D28F1B6}" destId="{E3CC45F9-3EFA-4AF4-8A23-02217A92468C}" srcOrd="2" destOrd="0" presId="urn:microsoft.com/office/officeart/2018/2/layout/IconVerticalSolidList"/>
    <dgm:cxn modelId="{5DAB9E83-90BA-4FAF-824B-F84606CBD46F}" type="presParOf" srcId="{35A104B8-41C8-45A4-BE1E-6E5E9D28F1B6}" destId="{D439B63B-D7CB-4218-A523-8478AE8082B1}" srcOrd="3" destOrd="0" presId="urn:microsoft.com/office/officeart/2018/2/layout/IconVerticalSolidList"/>
    <dgm:cxn modelId="{CE3E78EE-787A-4C15-AB6D-91BEF334ED51}" type="presParOf" srcId="{D211954A-04F1-41A6-9373-542947E2616D}" destId="{3A6FBA5A-D550-4C0B-BAEB-651BC11B3139}" srcOrd="7" destOrd="0" presId="urn:microsoft.com/office/officeart/2018/2/layout/IconVerticalSolidList"/>
    <dgm:cxn modelId="{D92D2B5F-794F-438C-AD6B-8184D3E8D0E7}" type="presParOf" srcId="{D211954A-04F1-41A6-9373-542947E2616D}" destId="{3C1D76C9-C883-42BD-8321-3F0843242EEB}" srcOrd="8" destOrd="0" presId="urn:microsoft.com/office/officeart/2018/2/layout/IconVerticalSolidList"/>
    <dgm:cxn modelId="{4EBFFBF9-CB42-41D8-9AFF-3B1202BD21C3}" type="presParOf" srcId="{3C1D76C9-C883-42BD-8321-3F0843242EEB}" destId="{0637DF1F-9BD4-438D-AE75-040A62351D48}" srcOrd="0" destOrd="0" presId="urn:microsoft.com/office/officeart/2018/2/layout/IconVerticalSolidList"/>
    <dgm:cxn modelId="{C4D41412-B6B6-41D2-AE62-90AF804C29F2}" type="presParOf" srcId="{3C1D76C9-C883-42BD-8321-3F0843242EEB}" destId="{355FB6C9-823C-48EC-AC8B-BF93B5BF5C64}" srcOrd="1" destOrd="0" presId="urn:microsoft.com/office/officeart/2018/2/layout/IconVerticalSolidList"/>
    <dgm:cxn modelId="{FA2B3D37-1706-4EBA-97AF-C961BD08D8BF}" type="presParOf" srcId="{3C1D76C9-C883-42BD-8321-3F0843242EEB}" destId="{08DD49B8-053D-4721-B4B1-3BB3821B8686}" srcOrd="2" destOrd="0" presId="urn:microsoft.com/office/officeart/2018/2/layout/IconVerticalSolidList"/>
    <dgm:cxn modelId="{DB567AB6-ABEF-4857-AB0C-05A590557208}" type="presParOf" srcId="{3C1D76C9-C883-42BD-8321-3F0843242EEB}" destId="{A299218A-B399-4214-8DFF-F82CDFBC30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B41A-4032-435F-838A-289617B5EE02}">
      <dsp:nvSpPr>
        <dsp:cNvPr id="0" name=""/>
        <dsp:cNvSpPr/>
      </dsp:nvSpPr>
      <dsp:spPr>
        <a:xfrm>
          <a:off x="0" y="18979"/>
          <a:ext cx="5109154" cy="6733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78217-CD0B-4320-A899-6E5B51A7963B}">
      <dsp:nvSpPr>
        <dsp:cNvPr id="0" name=""/>
        <dsp:cNvSpPr/>
      </dsp:nvSpPr>
      <dsp:spPr>
        <a:xfrm>
          <a:off x="203702" y="154676"/>
          <a:ext cx="370368" cy="370368"/>
        </a:xfrm>
        <a:prstGeom prst="rect">
          <a:avLst/>
        </a:prstGeom>
        <a:noFill/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25D9C-A9EA-41FF-AE67-7B092E713D2A}">
      <dsp:nvSpPr>
        <dsp:cNvPr id="0" name=""/>
        <dsp:cNvSpPr/>
      </dsp:nvSpPr>
      <dsp:spPr>
        <a:xfrm>
          <a:off x="777774" y="3161"/>
          <a:ext cx="4331379" cy="6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8" tIns="71268" rIns="71268" bIns="7126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Introduction</a:t>
          </a:r>
          <a:endParaRPr lang="en-US" sz="1900" kern="1200"/>
        </a:p>
      </dsp:txBody>
      <dsp:txXfrm>
        <a:off x="777774" y="3161"/>
        <a:ext cx="4331379" cy="673397"/>
      </dsp:txXfrm>
    </dsp:sp>
    <dsp:sp modelId="{8436C17B-A63E-4E52-92B6-45DA8C144F27}">
      <dsp:nvSpPr>
        <dsp:cNvPr id="0" name=""/>
        <dsp:cNvSpPr/>
      </dsp:nvSpPr>
      <dsp:spPr>
        <a:xfrm>
          <a:off x="0" y="852329"/>
          <a:ext cx="5109154" cy="6733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B0499-91D2-4377-B561-3F08C47422A2}">
      <dsp:nvSpPr>
        <dsp:cNvPr id="0" name=""/>
        <dsp:cNvSpPr/>
      </dsp:nvSpPr>
      <dsp:spPr>
        <a:xfrm>
          <a:off x="0" y="3307239"/>
          <a:ext cx="370368" cy="37036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196ED-D4B9-4BB9-AE6F-885654D3B876}">
      <dsp:nvSpPr>
        <dsp:cNvPr id="0" name=""/>
        <dsp:cNvSpPr/>
      </dsp:nvSpPr>
      <dsp:spPr>
        <a:xfrm>
          <a:off x="777774" y="844908"/>
          <a:ext cx="4331379" cy="6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8" tIns="71268" rIns="71268" bIns="7126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</a:t>
          </a:r>
        </a:p>
      </dsp:txBody>
      <dsp:txXfrm>
        <a:off x="777774" y="844908"/>
        <a:ext cx="4331379" cy="673397"/>
      </dsp:txXfrm>
    </dsp:sp>
    <dsp:sp modelId="{07167F18-D702-432E-94B5-9E3340A5503D}">
      <dsp:nvSpPr>
        <dsp:cNvPr id="0" name=""/>
        <dsp:cNvSpPr/>
      </dsp:nvSpPr>
      <dsp:spPr>
        <a:xfrm>
          <a:off x="0" y="1686656"/>
          <a:ext cx="5109154" cy="6733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E00AC-458D-487E-A310-AB70BF2D2802}">
      <dsp:nvSpPr>
        <dsp:cNvPr id="0" name=""/>
        <dsp:cNvSpPr/>
      </dsp:nvSpPr>
      <dsp:spPr>
        <a:xfrm>
          <a:off x="203702" y="1838170"/>
          <a:ext cx="370368" cy="37036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579B9-1287-46CD-95E8-2166E01EF43E}">
      <dsp:nvSpPr>
        <dsp:cNvPr id="0" name=""/>
        <dsp:cNvSpPr/>
      </dsp:nvSpPr>
      <dsp:spPr>
        <a:xfrm>
          <a:off x="777774" y="1686656"/>
          <a:ext cx="4331379" cy="6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8" tIns="71268" rIns="71268" bIns="7126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Methodology</a:t>
          </a:r>
        </a:p>
      </dsp:txBody>
      <dsp:txXfrm>
        <a:off x="777774" y="1686656"/>
        <a:ext cx="4331379" cy="673397"/>
      </dsp:txXfrm>
    </dsp:sp>
    <dsp:sp modelId="{6B13D090-40D8-41D4-BCC0-E6087D385C16}">
      <dsp:nvSpPr>
        <dsp:cNvPr id="0" name=""/>
        <dsp:cNvSpPr/>
      </dsp:nvSpPr>
      <dsp:spPr>
        <a:xfrm>
          <a:off x="0" y="2528403"/>
          <a:ext cx="5109154" cy="6733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78B5-A8C6-4795-B72B-1E139933A2B6}">
      <dsp:nvSpPr>
        <dsp:cNvPr id="0" name=""/>
        <dsp:cNvSpPr/>
      </dsp:nvSpPr>
      <dsp:spPr>
        <a:xfrm>
          <a:off x="203702" y="2679917"/>
          <a:ext cx="370368" cy="37036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9B63B-D7CB-4218-A523-8478AE8082B1}">
      <dsp:nvSpPr>
        <dsp:cNvPr id="0" name=""/>
        <dsp:cNvSpPr/>
      </dsp:nvSpPr>
      <dsp:spPr>
        <a:xfrm>
          <a:off x="777774" y="2528403"/>
          <a:ext cx="4331379" cy="6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8" tIns="71268" rIns="71268" bIns="7126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Results</a:t>
          </a:r>
        </a:p>
      </dsp:txBody>
      <dsp:txXfrm>
        <a:off x="777774" y="2528403"/>
        <a:ext cx="4331379" cy="673397"/>
      </dsp:txXfrm>
    </dsp:sp>
    <dsp:sp modelId="{0637DF1F-9BD4-438D-AE75-040A62351D48}">
      <dsp:nvSpPr>
        <dsp:cNvPr id="0" name=""/>
        <dsp:cNvSpPr/>
      </dsp:nvSpPr>
      <dsp:spPr>
        <a:xfrm>
          <a:off x="0" y="3370150"/>
          <a:ext cx="5109154" cy="6733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FB6C9-823C-48EC-AC8B-BF93B5BF5C64}">
      <dsp:nvSpPr>
        <dsp:cNvPr id="0" name=""/>
        <dsp:cNvSpPr/>
      </dsp:nvSpPr>
      <dsp:spPr>
        <a:xfrm>
          <a:off x="203702" y="3521665"/>
          <a:ext cx="370368" cy="37036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9218A-B399-4214-8DFF-F82CDFBC3048}">
      <dsp:nvSpPr>
        <dsp:cNvPr id="0" name=""/>
        <dsp:cNvSpPr/>
      </dsp:nvSpPr>
      <dsp:spPr>
        <a:xfrm>
          <a:off x="777774" y="3370150"/>
          <a:ext cx="4331379" cy="6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8" tIns="71268" rIns="71268" bIns="7126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Discussion</a:t>
          </a:r>
        </a:p>
      </dsp:txBody>
      <dsp:txXfrm>
        <a:off x="777774" y="3370150"/>
        <a:ext cx="4331379" cy="673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8BED4-65A3-437D-B0D5-1CB33BB7470C}" type="datetimeFigureOut">
              <a:rPr lang="en-NL" smtClean="0"/>
              <a:t>23/06/2025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F280-1C41-4010-A230-13DB02FC13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043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116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93E8F-453A-F2AE-A141-B6B487B0A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7E032-7900-D6CD-26C8-3A43639B3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663BE-3CE2-E692-245D-04E374043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High level representations -&gt; more noise due to the increased information length of these vectors</a:t>
            </a:r>
          </a:p>
          <a:p>
            <a:pPr marL="0" indent="0">
              <a:buNone/>
            </a:pPr>
            <a:r>
              <a:rPr lang="en-US" dirty="0"/>
              <a:t>Computational requirements -&gt; calculation in large batches either very time consuming or computationally expensive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L, H, A, #param:</a:t>
            </a:r>
          </a:p>
          <a:p>
            <a:r>
              <a:rPr lang="en-US" dirty="0" err="1"/>
              <a:t>mBERT</a:t>
            </a:r>
            <a:r>
              <a:rPr lang="en-US" dirty="0"/>
              <a:t> = {12, 768, 12, 172M}</a:t>
            </a:r>
          </a:p>
          <a:p>
            <a:r>
              <a:rPr lang="en-US" dirty="0" err="1"/>
              <a:t>XLMR_base</a:t>
            </a:r>
            <a:r>
              <a:rPr lang="en-US" dirty="0"/>
              <a:t> = {12, 768, 12, 270M}</a:t>
            </a:r>
          </a:p>
          <a:p>
            <a:r>
              <a:rPr lang="en-US" dirty="0"/>
              <a:t>XLMR = {24, 1024, 16, 550M}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that performance gap significantly decreases when working with larger datasets -&gt; such as the ACS dataset, where we are looking at 8000 instances for each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1D84D-301E-01F5-E01E-E056797FE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234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6F280-1C41-4010-A230-13DB02FC1350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919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7345D-8502-B6A2-34CC-F02CCBC94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BCCBCC-CC19-DBB4-31BB-00E5D1BEE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6FEF74-EEFC-901B-7DF8-67BF67F53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some context to the summary statistics if need be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5DC38-49C1-1273-4214-6A621A7D9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58524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78BB9-52DF-FB7B-52DE-C5F0026B8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82029-4290-201C-C0B0-875E574AC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333E2-4B4C-535A-119A-D8A9E985E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some context to the summary statistics if need be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8E1BB-0470-34C5-FADB-5931389FB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34529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B79AC-D405-5336-5BF3-31CE9B9DD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6EDD47-A837-E4BC-CE14-F206053C4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13A39-3F03-46FF-A0F5-231EFE971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some context to the summary statistics if need be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1D28D-7C28-C999-A77C-0F1BDB31C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07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6B096-5B15-DCB6-53F5-153083866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DDF28-B7E6-D34B-9EDF-3D0D1345A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B15F8-7CAC-E6AE-816C-E1DD1C361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some context to the summary statistics if need be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DEAA7-3E90-0BDB-6994-86889C58F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5588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42651-302F-DCE3-8C7F-2BFD03A96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926EDC-9B00-DD13-B37F-D431AE463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EBFD3-F74F-4434-624C-9907B75EC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some context to the summary statistics if need be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25213-E011-EB2A-08EB-CB1747BB3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49864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2FDA4-105D-0EA3-DE42-0FCA4671B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9DBF6-C165-8847-5609-1B83D158D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85D2B-F024-30A3-B98B-2A07E061C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some context to the summary statistics if need be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4A760-AB97-6EDD-C182-0AA4DA223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9215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1F265-B538-F71F-009A-F7563EBC5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1B792-FF0E-6575-55D0-45544E97D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07481A-B214-3473-F514-3A7B2A443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some context to the summary statistics if need be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AF1F-1666-E88A-6ECE-B71D3AFAE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57266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7E1D2-467E-0338-DF49-5C2A15189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CB70D-36CE-AC39-F383-F0743153E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DCBF55-624F-F7BA-E35F-21AF589E9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some context to the summary statistics if need be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F701F-A4E6-70A0-C53F-BEAD498DB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5939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Sentiment Analysis -&gt; Aspect Based Sentiment Analysis -&gt; ABSC 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ML-ABSC and XL-ABSC: explain them and what the key difference is 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CLS- Contrastive Learning Sentiment – XLM-Roberta base- LCR-Rot-hop++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6235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8388D-99E9-2D6D-04F3-01C7F1352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990E0-4031-1C09-2817-4FA59D917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1351E-A111-AF95-39A5-C988195ED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some context to the summary statistics if need be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76840-56F1-1014-AA44-108DC5528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536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7960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125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the entire context </a:t>
            </a:r>
          </a:p>
          <a:p>
            <a:endParaRPr lang="en-GB" dirty="0"/>
          </a:p>
          <a:p>
            <a:r>
              <a:rPr lang="en-GB" dirty="0"/>
              <a:t>REMOVE Turkish and Russian: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GB" dirty="0"/>
              <a:t>Russian is in Cyrillic so we do not believe that cross-lingual ABSC would be particularly effective here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GB" dirty="0"/>
              <a:t>Turkish is extremely small dataset: only 39 sentences with 144 sentiments in test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GB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Mention that we remove the implicit aspects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SB1 dataset, summary statistics are in the appendix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352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Embedded using the specific embedders mentioned here </a:t>
            </a:r>
          </a:p>
          <a:p>
            <a:endParaRPr lang="en-US" dirty="0"/>
          </a:p>
          <a:p>
            <a:r>
              <a:rPr lang="en-US" dirty="0"/>
              <a:t>Layers, Hidden Size</a:t>
            </a:r>
            <a:r>
              <a:rPr lang="en-US"/>
              <a:t>, Attention Heads, </a:t>
            </a:r>
            <a:r>
              <a:rPr lang="en-US" dirty="0"/>
              <a:t>#param:</a:t>
            </a:r>
          </a:p>
          <a:p>
            <a:r>
              <a:rPr lang="en-US" dirty="0" err="1"/>
              <a:t>mBERT</a:t>
            </a:r>
            <a:r>
              <a:rPr lang="en-US" dirty="0"/>
              <a:t> = {12, 768, 12, 172M}</a:t>
            </a:r>
          </a:p>
          <a:p>
            <a:r>
              <a:rPr lang="en-US" dirty="0" err="1"/>
              <a:t>XLMR_base</a:t>
            </a:r>
            <a:r>
              <a:rPr lang="en-US" dirty="0"/>
              <a:t> = {12, 768, 12, 270M}</a:t>
            </a:r>
          </a:p>
          <a:p>
            <a:r>
              <a:rPr lang="en-US" dirty="0"/>
              <a:t>XLMR = {24, 1024, 16, 550M}</a:t>
            </a:r>
          </a:p>
          <a:p>
            <a:endParaRPr lang="en-US" dirty="0"/>
          </a:p>
          <a:p>
            <a:r>
              <a:rPr lang="en-US" dirty="0" err="1"/>
              <a:t>Y_i</a:t>
            </a:r>
            <a:r>
              <a:rPr lang="en-US" dirty="0"/>
              <a:t> is the sentiment vector of instance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 err="1"/>
              <a:t>P_i</a:t>
            </a:r>
            <a:r>
              <a:rPr lang="en-US" dirty="0"/>
              <a:t> prediction vector of for instance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L2 regularization term for parameter set </a:t>
            </a:r>
          </a:p>
          <a:p>
            <a:endParaRPr lang="en-US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6F280-1C41-4010-A230-13DB02FC1350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8594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API -&gt;supports over 130 languages</a:t>
            </a:r>
          </a:p>
          <a:p>
            <a:endParaRPr lang="en-US" dirty="0"/>
          </a:p>
          <a:p>
            <a:r>
              <a:rPr lang="en-US" dirty="0"/>
              <a:t>Alignment-free label projection</a:t>
            </a:r>
          </a:p>
          <a:p>
            <a:r>
              <a:rPr lang="en-US" dirty="0"/>
              <a:t>-&gt; Allows us to obtain pseudo labelled data in the target language</a:t>
            </a:r>
          </a:p>
          <a:p>
            <a:r>
              <a:rPr lang="en-US" dirty="0"/>
              <a:t>Translate using markings and filter instances with an empty target</a:t>
            </a:r>
          </a:p>
          <a:p>
            <a:endParaRPr lang="en-US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6F280-1C41-4010-A230-13DB02FC1350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77907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contrastive learning</a:t>
            </a:r>
          </a:p>
          <a:p>
            <a:endParaRPr lang="en-US" dirty="0"/>
          </a:p>
          <a:p>
            <a:r>
              <a:rPr lang="en-US" dirty="0"/>
              <a:t>-&gt; Aim is to align the sentiment prediction vectors or the concatenated representation vectors in positive batches, i.e. in batches that have the same label</a:t>
            </a:r>
          </a:p>
          <a:p>
            <a:endParaRPr lang="en-US" dirty="0"/>
          </a:p>
          <a:p>
            <a:r>
              <a:rPr lang="en-US" dirty="0"/>
              <a:t>Additional notes:</a:t>
            </a:r>
          </a:p>
          <a:p>
            <a:pPr marL="171450" indent="-171450">
              <a:buFontTx/>
              <a:buChar char="-"/>
            </a:pPr>
            <a:r>
              <a:rPr lang="en-US" dirty="0"/>
              <a:t>Tau is the hyperparameter temperature -&gt; set as standard at 0.07</a:t>
            </a:r>
          </a:p>
          <a:p>
            <a:pPr marL="171450" indent="-171450">
              <a:buFontTx/>
              <a:buChar char="-"/>
            </a:pPr>
            <a:r>
              <a:rPr lang="en-US" dirty="0"/>
              <a:t>Sim is the cosine similarity functions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Tested for all previous models with and without contrastive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816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Accuracy + macro-F1 score</a:t>
            </a:r>
          </a:p>
          <a:p>
            <a:pPr marL="0" indent="0">
              <a:buNone/>
            </a:pPr>
            <a:r>
              <a:rPr lang="en-US" dirty="0"/>
              <a:t>Macro F1 score is important in punishing unbalanced datasets -&gt; which this one is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Representation: sometimes better such as in CLR-</a:t>
            </a:r>
            <a:r>
              <a:rPr lang="en-US" dirty="0" err="1"/>
              <a:t>XLMR_base</a:t>
            </a:r>
            <a:r>
              <a:rPr lang="en-US" dirty="0"/>
              <a:t>-LCR-Rot-hop++ for English, but often significantly worse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dirty="0"/>
              <a:t>Likely the inclusion of too much noise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XLM-R: nearly always underperforms with respect to the other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FC21E-A0C6-49C5-A271-DDC58E391359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8369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A103-660B-6D16-5C1C-CFD678236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FB1F4-86D0-A461-56D0-3DDE2D97C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CB030-17F5-3DD2-E8DA-D5C57E96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E63-ACB3-450B-9B3A-DFDF0072E5AC}" type="datetimeFigureOut">
              <a:rPr lang="en-NL" smtClean="0"/>
              <a:t>23/06/2025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D69A-CC45-E010-9669-882E6BE2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34B18-59E8-D2D6-CCC1-E57AE91B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786B-DCCC-4D1F-9999-6DB1F47B72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079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BD80-01F5-97CB-18CB-34C99280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DEB0F-9BE0-6862-18A3-F56A29E5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1712-5E8C-D271-3ADF-936C043A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E63-ACB3-450B-9B3A-DFDF0072E5AC}" type="datetimeFigureOut">
              <a:rPr lang="en-NL" smtClean="0"/>
              <a:t>23/06/2025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1F67-7AD8-C857-EA01-5B4C538A4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042-3BB2-2251-2938-8BEB5A83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786B-DCCC-4D1F-9999-6DB1F47B72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0258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A58AC-4250-21CD-16C2-01099A2F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0C105-EAE0-4E92-1167-3F6669EB7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344B5-F6FC-2D97-4A1E-ADC0459CB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CECE63-ACB3-450B-9B3A-DFDF0072E5AC}" type="datetimeFigureOut">
              <a:rPr lang="en-NL" smtClean="0"/>
              <a:t>23/06/2025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66B4E-608D-CB99-F6B4-957627E8A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D7500-C0CF-7EBA-D98E-A241AD1A8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FB786B-DCCC-4D1F-9999-6DB1F47B72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360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6.png"/><Relationship Id="rId3" Type="http://schemas.openxmlformats.org/officeDocument/2006/relationships/image" Target="../media/image39.png"/><Relationship Id="rId7" Type="http://schemas.openxmlformats.org/officeDocument/2006/relationships/image" Target="../media/image15.png"/><Relationship Id="rId12" Type="http://schemas.openxmlformats.org/officeDocument/2006/relationships/image" Target="../media/image42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41.png"/><Relationship Id="rId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40.svg"/><Relationship Id="rId9" Type="http://schemas.openxmlformats.org/officeDocument/2006/relationships/image" Target="../media/image17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2.svg"/><Relationship Id="rId3" Type="http://schemas.openxmlformats.org/officeDocument/2006/relationships/image" Target="../media/image58.png"/><Relationship Id="rId7" Type="http://schemas.openxmlformats.org/officeDocument/2006/relationships/image" Target="../media/image24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40.svg"/><Relationship Id="rId15" Type="http://schemas.openxmlformats.org/officeDocument/2006/relationships/image" Target="../media/image60.png"/><Relationship Id="rId10" Type="http://schemas.openxmlformats.org/officeDocument/2006/relationships/image" Target="../media/image17.png"/><Relationship Id="rId4" Type="http://schemas.openxmlformats.org/officeDocument/2006/relationships/image" Target="../media/image39.png"/><Relationship Id="rId9" Type="http://schemas.openxmlformats.org/officeDocument/2006/relationships/image" Target="../media/image16.sv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61.png"/><Relationship Id="rId3" Type="http://schemas.openxmlformats.org/officeDocument/2006/relationships/image" Target="../media/image39.png"/><Relationship Id="rId7" Type="http://schemas.openxmlformats.org/officeDocument/2006/relationships/image" Target="../media/image15.png"/><Relationship Id="rId12" Type="http://schemas.openxmlformats.org/officeDocument/2006/relationships/image" Target="../media/image42.sv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41.png"/><Relationship Id="rId5" Type="http://schemas.openxmlformats.org/officeDocument/2006/relationships/image" Target="../media/image23.png"/><Relationship Id="rId15" Type="http://schemas.openxmlformats.org/officeDocument/2006/relationships/image" Target="../media/image63.png"/><Relationship Id="rId10" Type="http://schemas.openxmlformats.org/officeDocument/2006/relationships/image" Target="../media/image18.svg"/><Relationship Id="rId4" Type="http://schemas.openxmlformats.org/officeDocument/2006/relationships/image" Target="../media/image40.svg"/><Relationship Id="rId9" Type="http://schemas.openxmlformats.org/officeDocument/2006/relationships/image" Target="../media/image17.png"/><Relationship Id="rId1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6.svg"/><Relationship Id="rId1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15.png"/><Relationship Id="rId17" Type="http://schemas.openxmlformats.org/officeDocument/2006/relationships/image" Target="../media/image42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24.svg"/><Relationship Id="rId5" Type="http://schemas.openxmlformats.org/officeDocument/2006/relationships/image" Target="../media/image68.png"/><Relationship Id="rId1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67.svg"/><Relationship Id="rId9" Type="http://schemas.openxmlformats.org/officeDocument/2006/relationships/image" Target="../media/image40.sv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6.svg"/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12" Type="http://schemas.openxmlformats.org/officeDocument/2006/relationships/image" Target="../media/image15.png"/><Relationship Id="rId17" Type="http://schemas.openxmlformats.org/officeDocument/2006/relationships/image" Target="../media/image42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24.svg"/><Relationship Id="rId5" Type="http://schemas.openxmlformats.org/officeDocument/2006/relationships/image" Target="../media/image68.png"/><Relationship Id="rId1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67.svg"/><Relationship Id="rId9" Type="http://schemas.openxmlformats.org/officeDocument/2006/relationships/image" Target="../media/image40.sv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73.png"/><Relationship Id="rId18" Type="http://schemas.openxmlformats.org/officeDocument/2006/relationships/image" Target="../media/image77.jpg"/><Relationship Id="rId3" Type="http://schemas.openxmlformats.org/officeDocument/2006/relationships/image" Target="../media/image39.png"/><Relationship Id="rId7" Type="http://schemas.openxmlformats.org/officeDocument/2006/relationships/image" Target="../media/image15.png"/><Relationship Id="rId12" Type="http://schemas.openxmlformats.org/officeDocument/2006/relationships/image" Target="../media/image42.sv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41.png"/><Relationship Id="rId5" Type="http://schemas.openxmlformats.org/officeDocument/2006/relationships/image" Target="../media/image23.png"/><Relationship Id="rId15" Type="http://schemas.openxmlformats.org/officeDocument/2006/relationships/image" Target="../media/image75.png"/><Relationship Id="rId10" Type="http://schemas.openxmlformats.org/officeDocument/2006/relationships/image" Target="../media/image18.svg"/><Relationship Id="rId19" Type="http://schemas.openxmlformats.org/officeDocument/2006/relationships/image" Target="../media/image78.jpg"/><Relationship Id="rId4" Type="http://schemas.openxmlformats.org/officeDocument/2006/relationships/image" Target="../media/image40.svg"/><Relationship Id="rId9" Type="http://schemas.openxmlformats.org/officeDocument/2006/relationships/image" Target="../media/image17.png"/><Relationship Id="rId14" Type="http://schemas.openxmlformats.org/officeDocument/2006/relationships/image" Target="../media/image7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svg"/><Relationship Id="rId7" Type="http://schemas.openxmlformats.org/officeDocument/2006/relationships/image" Target="../media/image1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24.sv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79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20.sv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81.pn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83.pn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85.pn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87.pn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89.pn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91.pn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93.pn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95.pn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9.png"/><Relationship Id="rId21" Type="http://schemas.openxmlformats.org/officeDocument/2006/relationships/image" Target="../media/image33.svg"/><Relationship Id="rId7" Type="http://schemas.openxmlformats.org/officeDocument/2006/relationships/image" Target="../media/image15.png"/><Relationship Id="rId12" Type="http://schemas.openxmlformats.org/officeDocument/2006/relationships/image" Target="../media/image12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sv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5" Type="http://schemas.openxmlformats.org/officeDocument/2006/relationships/image" Target="../media/image27.png"/><Relationship Id="rId23" Type="http://schemas.openxmlformats.org/officeDocument/2006/relationships/image" Target="../media/image35.svg"/><Relationship Id="rId10" Type="http://schemas.openxmlformats.org/officeDocument/2006/relationships/image" Target="../media/image18.svg"/><Relationship Id="rId19" Type="http://schemas.openxmlformats.org/officeDocument/2006/relationships/image" Target="../media/image31.png"/><Relationship Id="rId4" Type="http://schemas.openxmlformats.org/officeDocument/2006/relationships/image" Target="../media/image20.svg"/><Relationship Id="rId9" Type="http://schemas.openxmlformats.org/officeDocument/2006/relationships/image" Target="../media/image17.png"/><Relationship Id="rId14" Type="http://schemas.openxmlformats.org/officeDocument/2006/relationships/image" Target="../media/image26.sv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36.pn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20.svg"/><Relationship Id="rId15" Type="http://schemas.openxmlformats.org/officeDocument/2006/relationships/image" Target="../media/image38.sv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20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20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9.png"/><Relationship Id="rId7" Type="http://schemas.openxmlformats.org/officeDocument/2006/relationships/image" Target="../media/image15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41.png"/><Relationship Id="rId5" Type="http://schemas.openxmlformats.org/officeDocument/2006/relationships/image" Target="../media/image23.png"/><Relationship Id="rId15" Type="http://schemas.openxmlformats.org/officeDocument/2006/relationships/image" Target="../media/image45.svg"/><Relationship Id="rId10" Type="http://schemas.openxmlformats.org/officeDocument/2006/relationships/image" Target="../media/image18.svg"/><Relationship Id="rId19" Type="http://schemas.openxmlformats.org/officeDocument/2006/relationships/image" Target="../media/image49.png"/><Relationship Id="rId4" Type="http://schemas.openxmlformats.org/officeDocument/2006/relationships/image" Target="../media/image40.svg"/><Relationship Id="rId9" Type="http://schemas.openxmlformats.org/officeDocument/2006/relationships/image" Target="../media/image17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1.png"/><Relationship Id="rId3" Type="http://schemas.openxmlformats.org/officeDocument/2006/relationships/image" Target="../media/image39.png"/><Relationship Id="rId7" Type="http://schemas.openxmlformats.org/officeDocument/2006/relationships/image" Target="../media/image15.png"/><Relationship Id="rId12" Type="http://schemas.openxmlformats.org/officeDocument/2006/relationships/image" Target="../media/image4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41.png"/><Relationship Id="rId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40.svg"/><Relationship Id="rId9" Type="http://schemas.openxmlformats.org/officeDocument/2006/relationships/image" Target="../media/image17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2.png"/><Relationship Id="rId3" Type="http://schemas.openxmlformats.org/officeDocument/2006/relationships/image" Target="../media/image39.png"/><Relationship Id="rId7" Type="http://schemas.openxmlformats.org/officeDocument/2006/relationships/image" Target="../media/image15.png"/><Relationship Id="rId12" Type="http://schemas.openxmlformats.org/officeDocument/2006/relationships/image" Target="../media/image42.sv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41.png"/><Relationship Id="rId5" Type="http://schemas.openxmlformats.org/officeDocument/2006/relationships/image" Target="../media/image23.png"/><Relationship Id="rId15" Type="http://schemas.openxmlformats.org/officeDocument/2006/relationships/image" Target="../media/image54.png"/><Relationship Id="rId10" Type="http://schemas.openxmlformats.org/officeDocument/2006/relationships/image" Target="../media/image18.svg"/><Relationship Id="rId4" Type="http://schemas.openxmlformats.org/officeDocument/2006/relationships/image" Target="../media/image40.svg"/><Relationship Id="rId9" Type="http://schemas.openxmlformats.org/officeDocument/2006/relationships/image" Target="../media/image17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D24E-DAE5-E993-0C06-5DA1EBC9B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79320"/>
            <a:ext cx="7515152" cy="1658411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2683C6"/>
                </a:solidFill>
              </a:rPr>
              <a:t>Contrasting sentiments across </a:t>
            </a:r>
            <a:r>
              <a:rPr lang="en-US" sz="4800" b="1" dirty="0" err="1">
                <a:solidFill>
                  <a:srgbClr val="2683C6"/>
                </a:solidFill>
              </a:rPr>
              <a:t>Languages</a:t>
            </a:r>
            <a:r>
              <a:rPr lang="en-US" sz="4800" b="1" dirty="0" err="1">
                <a:solidFill>
                  <a:srgbClr val="D1E7F6"/>
                </a:solidFill>
              </a:rPr>
              <a:t>anguages</a:t>
            </a:r>
            <a:r>
              <a:rPr lang="en-US" sz="4800" b="1" dirty="0">
                <a:solidFill>
                  <a:srgbClr val="2683C6"/>
                </a:solidFill>
              </a:rPr>
              <a:t> </a:t>
            </a:r>
            <a:endParaRPr lang="en-NL" sz="4800" b="1" dirty="0">
              <a:solidFill>
                <a:srgbClr val="2683C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DE115-DB26-9C7F-93FB-FA70783A2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4" y="3384245"/>
            <a:ext cx="7515152" cy="1039906"/>
          </a:xfrm>
        </p:spPr>
        <p:txBody>
          <a:bodyPr/>
          <a:lstStyle/>
          <a:p>
            <a:pPr algn="l"/>
            <a:r>
              <a:rPr lang="en-US" sz="2400" dirty="0"/>
              <a:t>Applying Contrastive Learning to an Attention Neural Model in a Multilingual Context</a:t>
            </a:r>
            <a:endParaRPr lang="en-NL" sz="2400" dirty="0"/>
          </a:p>
          <a:p>
            <a:pPr algn="l"/>
            <a:endParaRPr lang="en-NL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AD70C1-11F7-823A-F163-27C22E99C691}"/>
              </a:ext>
            </a:extLst>
          </p:cNvPr>
          <p:cNvCxnSpPr>
            <a:cxnSpLocks/>
          </p:cNvCxnSpPr>
          <p:nvPr/>
        </p:nvCxnSpPr>
        <p:spPr>
          <a:xfrm>
            <a:off x="601420" y="2734977"/>
            <a:ext cx="7414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1FBDF4-B6F4-1B03-74EA-D4C2699825E4}"/>
              </a:ext>
            </a:extLst>
          </p:cNvPr>
          <p:cNvGrpSpPr/>
          <p:nvPr/>
        </p:nvGrpSpPr>
        <p:grpSpPr>
          <a:xfrm>
            <a:off x="8810174" y="910247"/>
            <a:ext cx="2273964" cy="4954968"/>
            <a:chOff x="8810174" y="910247"/>
            <a:chExt cx="2273964" cy="49549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D0030B-5CEB-9714-E73D-B4A6AE00BB54}"/>
                </a:ext>
              </a:extLst>
            </p:cNvPr>
            <p:cNvGrpSpPr/>
            <p:nvPr/>
          </p:nvGrpSpPr>
          <p:grpSpPr>
            <a:xfrm>
              <a:off x="8810174" y="5207339"/>
              <a:ext cx="690671" cy="657876"/>
              <a:chOff x="4848225" y="4634753"/>
              <a:chExt cx="1050551" cy="10399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AA14BD1-2FA1-1DEB-2963-6324134F7836}"/>
                  </a:ext>
                </a:extLst>
              </p:cNvPr>
              <p:cNvSpPr/>
              <p:nvPr/>
            </p:nvSpPr>
            <p:spPr>
              <a:xfrm>
                <a:off x="4848225" y="4634753"/>
                <a:ext cx="1050551" cy="103990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0" name="Graphic 19" descr="Thumbs up sign with solid fill">
                <a:extLst>
                  <a:ext uri="{FF2B5EF4-FFF2-40B4-BE49-F238E27FC236}">
                    <a16:creationId xmlns:a16="http://schemas.microsoft.com/office/drawing/2014/main" id="{58BE02FF-EDFE-85A7-8E69-F0C505DEA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4999404" y="4780610"/>
                <a:ext cx="748191" cy="748191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C5D130A-9B7C-6E68-9F11-E1911AC921B8}"/>
                </a:ext>
              </a:extLst>
            </p:cNvPr>
            <p:cNvGrpSpPr/>
            <p:nvPr/>
          </p:nvGrpSpPr>
          <p:grpSpPr>
            <a:xfrm>
              <a:off x="9408565" y="910247"/>
              <a:ext cx="1050551" cy="1039906"/>
              <a:chOff x="4848225" y="4634753"/>
              <a:chExt cx="1050551" cy="103990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C5FCB94-85C1-D18C-43A7-69C975CDF297}"/>
                  </a:ext>
                </a:extLst>
              </p:cNvPr>
              <p:cNvSpPr/>
              <p:nvPr/>
            </p:nvSpPr>
            <p:spPr>
              <a:xfrm>
                <a:off x="4848225" y="4634753"/>
                <a:ext cx="1050551" cy="1039906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3" name="Graphic 22" descr="Chat with solid fill">
                <a:extLst>
                  <a:ext uri="{FF2B5EF4-FFF2-40B4-BE49-F238E27FC236}">
                    <a16:creationId xmlns:a16="http://schemas.microsoft.com/office/drawing/2014/main" id="{E979F24B-4914-279A-29AF-E6C07E451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99404" y="4780610"/>
                <a:ext cx="748191" cy="748191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C490B0-C398-1B6F-6B1D-0CAE9D5C7547}"/>
                </a:ext>
              </a:extLst>
            </p:cNvPr>
            <p:cNvGrpSpPr/>
            <p:nvPr/>
          </p:nvGrpSpPr>
          <p:grpSpPr>
            <a:xfrm>
              <a:off x="9408565" y="3758341"/>
              <a:ext cx="1050551" cy="1039906"/>
              <a:chOff x="4848225" y="4634753"/>
              <a:chExt cx="1050551" cy="103990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3F72BC-E7DC-E9D6-B369-3C13CBF8EE32}"/>
                  </a:ext>
                </a:extLst>
              </p:cNvPr>
              <p:cNvSpPr/>
              <p:nvPr/>
            </p:nvSpPr>
            <p:spPr>
              <a:xfrm>
                <a:off x="4848225" y="4634753"/>
                <a:ext cx="1050551" cy="1039906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26" name="Graphic 25" descr="Brain with solid fill">
                <a:extLst>
                  <a:ext uri="{FF2B5EF4-FFF2-40B4-BE49-F238E27FC236}">
                    <a16:creationId xmlns:a16="http://schemas.microsoft.com/office/drawing/2014/main" id="{93FED2E2-ADFD-472F-61EE-0D2A24B13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999404" y="4780610"/>
                <a:ext cx="748191" cy="748191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FF1B14-7492-2227-FE62-2CCD242A08BD}"/>
                </a:ext>
              </a:extLst>
            </p:cNvPr>
            <p:cNvGrpSpPr/>
            <p:nvPr/>
          </p:nvGrpSpPr>
          <p:grpSpPr>
            <a:xfrm>
              <a:off x="9588501" y="2525309"/>
              <a:ext cx="690671" cy="657876"/>
              <a:chOff x="4848225" y="4634753"/>
              <a:chExt cx="1050551" cy="103990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F528AE4-9F63-64D6-7D67-E067D4876948}"/>
                  </a:ext>
                </a:extLst>
              </p:cNvPr>
              <p:cNvSpPr/>
              <p:nvPr/>
            </p:nvSpPr>
            <p:spPr>
              <a:xfrm>
                <a:off x="4848225" y="4634753"/>
                <a:ext cx="1050551" cy="1039906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9" name="Graphic 28" descr="Question Mark with solid fill">
                <a:extLst>
                  <a:ext uri="{FF2B5EF4-FFF2-40B4-BE49-F238E27FC236}">
                    <a16:creationId xmlns:a16="http://schemas.microsoft.com/office/drawing/2014/main" id="{09D690DD-A335-ACDF-6BF7-761011680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5013520" y="4780611"/>
                <a:ext cx="719960" cy="748191"/>
              </a:xfrm>
              <a:prstGeom prst="rect">
                <a:avLst/>
              </a:prstGeom>
            </p:spPr>
          </p:pic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0DB67DE-8238-0412-7580-8B4134C17A52}"/>
                </a:ext>
              </a:extLst>
            </p:cNvPr>
            <p:cNvCxnSpPr>
              <a:stCxn id="22" idx="4"/>
              <a:endCxn id="28" idx="0"/>
            </p:cNvCxnSpPr>
            <p:nvPr/>
          </p:nvCxnSpPr>
          <p:spPr>
            <a:xfrm flipH="1">
              <a:off x="9933837" y="1950153"/>
              <a:ext cx="4" cy="5751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40230C7-4453-6849-6A87-0F06C99BDB1C}"/>
                </a:ext>
              </a:extLst>
            </p:cNvPr>
            <p:cNvCxnSpPr/>
            <p:nvPr/>
          </p:nvCxnSpPr>
          <p:spPr>
            <a:xfrm flipH="1">
              <a:off x="9933836" y="3183185"/>
              <a:ext cx="4" cy="5751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21B3A2F-E937-D555-79A2-1F870A4840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0807" y="4703795"/>
              <a:ext cx="329844" cy="5393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F311A13-E7F9-ACF5-A8FC-26E1162D2EBA}"/>
                </a:ext>
              </a:extLst>
            </p:cNvPr>
            <p:cNvCxnSpPr>
              <a:cxnSpLocks/>
            </p:cNvCxnSpPr>
            <p:nvPr/>
          </p:nvCxnSpPr>
          <p:spPr>
            <a:xfrm>
              <a:off x="10236581" y="4703795"/>
              <a:ext cx="329844" cy="5393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7782C7-9E87-C8EB-4811-85EA4E12BD75}"/>
                </a:ext>
              </a:extLst>
            </p:cNvPr>
            <p:cNvGrpSpPr/>
            <p:nvPr/>
          </p:nvGrpSpPr>
          <p:grpSpPr>
            <a:xfrm>
              <a:off x="10393467" y="5203240"/>
              <a:ext cx="690671" cy="657876"/>
              <a:chOff x="4848225" y="4634753"/>
              <a:chExt cx="1050551" cy="1039906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E7F44BA-7B86-90D9-553A-2D2CF91A79C3}"/>
                  </a:ext>
                </a:extLst>
              </p:cNvPr>
              <p:cNvSpPr/>
              <p:nvPr/>
            </p:nvSpPr>
            <p:spPr>
              <a:xfrm>
                <a:off x="4848225" y="4634753"/>
                <a:ext cx="1050551" cy="103990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1" name="Graphic 40" descr="Thumbs Down with solid fill">
                <a:extLst>
                  <a:ext uri="{FF2B5EF4-FFF2-40B4-BE49-F238E27FC236}">
                    <a16:creationId xmlns:a16="http://schemas.microsoft.com/office/drawing/2014/main" id="{B9A5FBBE-D6B8-3A36-DD7E-789E7EA80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5013520" y="4780611"/>
                <a:ext cx="719960" cy="748191"/>
              </a:xfrm>
              <a:prstGeom prst="rect">
                <a:avLst/>
              </a:prstGeom>
            </p:spPr>
          </p:pic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8AA508D-8E33-0242-3A42-525EA8A6D563}"/>
              </a:ext>
            </a:extLst>
          </p:cNvPr>
          <p:cNvSpPr txBox="1"/>
          <p:nvPr/>
        </p:nvSpPr>
        <p:spPr>
          <a:xfrm>
            <a:off x="550863" y="5831443"/>
            <a:ext cx="650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Philipp Gottschalk, Flavius Frasincar and Eyo Herstad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4780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17324-C10C-FA18-3AE6-1643E30E7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DC4AA4-0F8E-E89C-EAA8-7351992F8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2BECE5-4133-E92D-902E-7A5ED7F92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BD9CA8-8675-A181-CAE5-62276CF96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AC42C8-5ED9-D171-673E-0A51016A47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tx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chemeClr val="tx1"/>
                            </a:solidFill>
                          </a:rPr>
                          <m:t>MR</m:t>
                        </m:r>
                      </m:e>
                      <m:sub>
                        <m:r>
                          <a:rPr lang="en-US" sz="4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-MLCR-Rot-hop++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AC42C8-5ED9-D171-673E-0A51016A4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5EDEAC3-57DD-F829-DF69-71C058435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E0A0BB-AD46-1529-E81E-060E2D135980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A269C1A-9E71-C597-9395-37101A5FF6A4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9A316FA-1611-005D-7333-32C1405FC667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B756D23-8DD0-DBE2-7BB2-E032EB3D8592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7" name="Graphic 26" descr="Sailboat with solid fill">
                <a:extLst>
                  <a:ext uri="{FF2B5EF4-FFF2-40B4-BE49-F238E27FC236}">
                    <a16:creationId xmlns:a16="http://schemas.microsoft.com/office/drawing/2014/main" id="{E7477295-94E7-2CFB-6DD6-98B6F9C7F172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EDFF526-4913-10A0-F099-FB4F0BAE98CB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9" name="Graphic 28" descr="Flowchart with solid fill">
                <a:extLst>
                  <a:ext uri="{FF2B5EF4-FFF2-40B4-BE49-F238E27FC236}">
                    <a16:creationId xmlns:a16="http://schemas.microsoft.com/office/drawing/2014/main" id="{1118DCE0-1452-0B16-2F8A-1D5E8E126677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4D98EC1-EF1A-9EC6-946C-4EBCCA63573B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1" name="Graphic 30" descr="Question mark with solid fill">
                <a:extLst>
                  <a:ext uri="{FF2B5EF4-FFF2-40B4-BE49-F238E27FC236}">
                    <a16:creationId xmlns:a16="http://schemas.microsoft.com/office/drawing/2014/main" id="{769FD8F4-DC25-BE53-11E3-14C8141535AF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E79FFF0-3216-5A4C-E93B-8B3C1ADC0ECE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3" name="Graphic 32" descr="Completed with solid fill">
                <a:extLst>
                  <a:ext uri="{FF2B5EF4-FFF2-40B4-BE49-F238E27FC236}">
                    <a16:creationId xmlns:a16="http://schemas.microsoft.com/office/drawing/2014/main" id="{1AA7F2F6-E489-49E1-2141-2EF8984E0D3F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4" name="Graphic 23" descr="Bar chart with solid fill">
              <a:extLst>
                <a:ext uri="{FF2B5EF4-FFF2-40B4-BE49-F238E27FC236}">
                  <a16:creationId xmlns:a16="http://schemas.microsoft.com/office/drawing/2014/main" id="{B13CCE19-491E-4245-76D4-6EA264D15799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810167" y="6232849"/>
              <a:ext cx="289760" cy="27462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6D6F35-C454-C8AD-EBE6-DB1785443EAE}"/>
              </a:ext>
            </a:extLst>
          </p:cNvPr>
          <p:cNvGrpSpPr/>
          <p:nvPr/>
        </p:nvGrpSpPr>
        <p:grpSpPr>
          <a:xfrm>
            <a:off x="663363" y="2691274"/>
            <a:ext cx="10837619" cy="2849733"/>
            <a:chOff x="1626987" y="2004132"/>
            <a:chExt cx="11689188" cy="284973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0D590AD-5894-EDD5-11D9-555A402A6B9B}"/>
                </a:ext>
              </a:extLst>
            </p:cNvPr>
            <p:cNvCxnSpPr>
              <a:cxnSpLocks/>
            </p:cNvCxnSpPr>
            <p:nvPr/>
          </p:nvCxnSpPr>
          <p:spPr>
            <a:xfrm>
              <a:off x="2908906" y="3414751"/>
              <a:ext cx="5916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022686-C8CE-92B0-030B-A2A5CDED3121}"/>
                </a:ext>
              </a:extLst>
            </p:cNvPr>
            <p:cNvSpPr txBox="1"/>
            <p:nvPr/>
          </p:nvSpPr>
          <p:spPr>
            <a:xfrm>
              <a:off x="1626987" y="2651320"/>
              <a:ext cx="65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EN</a:t>
              </a:r>
              <a:endParaRPr lang="en-NL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50911C2-EE99-0F16-94BD-0624430D15D7}"/>
                </a:ext>
              </a:extLst>
            </p:cNvPr>
            <p:cNvSpPr/>
            <p:nvPr/>
          </p:nvSpPr>
          <p:spPr>
            <a:xfrm>
              <a:off x="3500601" y="3139758"/>
              <a:ext cx="1783519" cy="59369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kern="100" noProof="1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XLM-R</a:t>
              </a:r>
              <a:r>
                <a:rPr lang="en-GB" sz="1800" kern="100" baseline="-25000" noProof="1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base</a:t>
              </a:r>
              <a:endParaRPr lang="en-GB" sz="1800" kern="100" noProof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65D94EC-0DD0-4712-AD5F-B502315AEF30}"/>
                </a:ext>
              </a:extLst>
            </p:cNvPr>
            <p:cNvCxnSpPr>
              <a:cxnSpLocks/>
            </p:cNvCxnSpPr>
            <p:nvPr/>
          </p:nvCxnSpPr>
          <p:spPr>
            <a:xfrm>
              <a:off x="5284121" y="3414751"/>
              <a:ext cx="5916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FDC09ED-3E3C-D5DD-AB3A-4FC95923006B}"/>
                </a:ext>
              </a:extLst>
            </p:cNvPr>
            <p:cNvSpPr/>
            <p:nvPr/>
          </p:nvSpPr>
          <p:spPr>
            <a:xfrm>
              <a:off x="5865573" y="3141461"/>
              <a:ext cx="2087284" cy="59369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LCR-Rot-hop++</a:t>
              </a:r>
              <a:endParaRPr lang="en-NL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004193-BB7A-7877-3292-4371E6954BA8}"/>
                </a:ext>
              </a:extLst>
            </p:cNvPr>
            <p:cNvCxnSpPr>
              <a:cxnSpLocks/>
            </p:cNvCxnSpPr>
            <p:nvPr/>
          </p:nvCxnSpPr>
          <p:spPr>
            <a:xfrm>
              <a:off x="3154077" y="2004135"/>
              <a:ext cx="0" cy="284973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EBD0ED-2A6A-7D8E-D498-0EA75F560901}"/>
                </a:ext>
              </a:extLst>
            </p:cNvPr>
            <p:cNvCxnSpPr>
              <a:cxnSpLocks/>
            </p:cNvCxnSpPr>
            <p:nvPr/>
          </p:nvCxnSpPr>
          <p:spPr>
            <a:xfrm>
              <a:off x="5587286" y="2004135"/>
              <a:ext cx="0" cy="284973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AAA3707-1524-2E23-AEF0-3192F7BB7924}"/>
                </a:ext>
              </a:extLst>
            </p:cNvPr>
            <p:cNvCxnSpPr>
              <a:cxnSpLocks/>
            </p:cNvCxnSpPr>
            <p:nvPr/>
          </p:nvCxnSpPr>
          <p:spPr>
            <a:xfrm>
              <a:off x="7963102" y="3429000"/>
              <a:ext cx="5916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8C407435-B4E8-9F7E-CB27-831955AF9645}"/>
                    </a:ext>
                  </a:extLst>
                </p:cNvPr>
                <p:cNvSpPr/>
                <p:nvPr/>
              </p:nvSpPr>
              <p:spPr>
                <a:xfrm>
                  <a:off x="8554799" y="3139758"/>
                  <a:ext cx="1783519" cy="593694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𝐶𝐸</m:t>
                            </m:r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8C407435-B4E8-9F7E-CB27-831955AF96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4799" y="3139758"/>
                  <a:ext cx="1783519" cy="593694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8BE6AC7-4AE2-E17C-7F34-D2CE14562685}"/>
                </a:ext>
              </a:extLst>
            </p:cNvPr>
            <p:cNvCxnSpPr>
              <a:cxnSpLocks/>
            </p:cNvCxnSpPr>
            <p:nvPr/>
          </p:nvCxnSpPr>
          <p:spPr>
            <a:xfrm>
              <a:off x="8256023" y="2004135"/>
              <a:ext cx="0" cy="284973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AA77A5-6944-457F-D7D9-BC676CC2C7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38318" y="3436605"/>
              <a:ext cx="5916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EA254F8-3786-D88D-7105-6B953DDB7792}"/>
                    </a:ext>
                  </a:extLst>
                </p:cNvPr>
                <p:cNvSpPr txBox="1"/>
                <p:nvPr/>
              </p:nvSpPr>
              <p:spPr>
                <a:xfrm>
                  <a:off x="10851943" y="3251939"/>
                  <a:ext cx="2407012" cy="369332"/>
                </a:xfrm>
                <a:prstGeom prst="rect">
                  <a:avLst/>
                </a:prstGeom>
                <a:noFill/>
              </p:spPr>
              <p:txBody>
                <a:bodyPr wrap="square" anchor="ctr" anchorCtr="0">
                  <a:spAutoFit/>
                </a:bodyPr>
                <a:lstStyle/>
                <a:p>
                  <a:pPr algn="ctr"/>
                  <a:r>
                    <a:rPr lang="en-US" dirty="0"/>
                    <a:t>XX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GB" dirty="0"/>
                    <a:t> {EN, FR, ES, NL} </a:t>
                  </a:r>
                  <a:endParaRPr lang="en-NL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EA254F8-3786-D88D-7105-6B953DDB77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1943" y="3251939"/>
                  <a:ext cx="2407012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2186" t="-6557" r="-3552" b="-26230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E33D2C-C2DD-0BEC-70B1-F5426633CA4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7792" y="2004135"/>
              <a:ext cx="0" cy="284973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9DE819-20BC-3DB4-09FF-3A22F48F106B}"/>
                </a:ext>
              </a:extLst>
            </p:cNvPr>
            <p:cNvSpPr txBox="1"/>
            <p:nvPr/>
          </p:nvSpPr>
          <p:spPr>
            <a:xfrm>
              <a:off x="1626988" y="2004132"/>
              <a:ext cx="1516738" cy="368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Train</a:t>
              </a:r>
              <a:endParaRPr lang="en-NL" b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B3BEEE-862B-FFC6-2F8A-BFE90B4BF879}"/>
                </a:ext>
              </a:extLst>
            </p:cNvPr>
            <p:cNvSpPr txBox="1"/>
            <p:nvPr/>
          </p:nvSpPr>
          <p:spPr>
            <a:xfrm>
              <a:off x="3154077" y="2004134"/>
              <a:ext cx="2433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Embedder</a:t>
              </a:r>
              <a:endParaRPr lang="en-NL" b="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7F2C2E-8313-78C2-2909-1D271D6ED5C8}"/>
                </a:ext>
              </a:extLst>
            </p:cNvPr>
            <p:cNvSpPr txBox="1"/>
            <p:nvPr/>
          </p:nvSpPr>
          <p:spPr>
            <a:xfrm>
              <a:off x="5587286" y="2004135"/>
              <a:ext cx="26687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Model</a:t>
              </a:r>
              <a:endParaRPr lang="en-NL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6C53135-F1D4-C61D-5392-E0E330302B20}"/>
                </a:ext>
              </a:extLst>
            </p:cNvPr>
            <p:cNvSpPr txBox="1"/>
            <p:nvPr/>
          </p:nvSpPr>
          <p:spPr>
            <a:xfrm>
              <a:off x="8245674" y="2004134"/>
              <a:ext cx="24017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Loss Function</a:t>
              </a:r>
              <a:endParaRPr lang="en-NL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A45EA6-756D-11E3-8F00-5778F057756F}"/>
                </a:ext>
              </a:extLst>
            </p:cNvPr>
            <p:cNvSpPr txBox="1"/>
            <p:nvPr/>
          </p:nvSpPr>
          <p:spPr>
            <a:xfrm>
              <a:off x="10668145" y="2004564"/>
              <a:ext cx="2648030" cy="3689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Test</a:t>
              </a:r>
              <a:endParaRPr lang="en-NL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62FB3F-0ED7-3337-58A8-D480177AC897}"/>
                </a:ext>
              </a:extLst>
            </p:cNvPr>
            <p:cNvSpPr txBox="1"/>
            <p:nvPr/>
          </p:nvSpPr>
          <p:spPr>
            <a:xfrm>
              <a:off x="1626988" y="3067273"/>
              <a:ext cx="65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FR</a:t>
              </a:r>
              <a:endParaRPr lang="en-NL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772A56B-AA9D-2B49-1DF2-EFD4DA74204F}"/>
                </a:ext>
              </a:extLst>
            </p:cNvPr>
            <p:cNvSpPr txBox="1"/>
            <p:nvPr/>
          </p:nvSpPr>
          <p:spPr>
            <a:xfrm>
              <a:off x="1627846" y="3481790"/>
              <a:ext cx="65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ES</a:t>
              </a:r>
              <a:endParaRPr lang="en-NL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9C17F2B-8AEE-22AB-5778-9B7A4A2A1099}"/>
                </a:ext>
              </a:extLst>
            </p:cNvPr>
            <p:cNvSpPr txBox="1"/>
            <p:nvPr/>
          </p:nvSpPr>
          <p:spPr>
            <a:xfrm>
              <a:off x="1638195" y="3851122"/>
              <a:ext cx="651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NL</a:t>
              </a:r>
              <a:endParaRPr lang="en-NL" dirty="0"/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75563B7E-C25A-6855-BA8F-25A036E30035}"/>
                </a:ext>
              </a:extLst>
            </p:cNvPr>
            <p:cNvCxnSpPr>
              <a:cxnSpLocks/>
              <a:stCxn id="5" idx="3"/>
              <a:endCxn id="60" idx="3"/>
            </p:cNvCxnSpPr>
            <p:nvPr/>
          </p:nvCxnSpPr>
          <p:spPr>
            <a:xfrm>
              <a:off x="2278392" y="2835986"/>
              <a:ext cx="11208" cy="1199802"/>
            </a:xfrm>
            <a:prstGeom prst="bentConnector3">
              <a:avLst>
                <a:gd name="adj1" fmla="val 55887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5BE6CA5-0A7D-E368-A5AF-0E9A8A4EA84F}"/>
                </a:ext>
              </a:extLst>
            </p:cNvPr>
            <p:cNvCxnSpPr>
              <a:stCxn id="58" idx="3"/>
            </p:cNvCxnSpPr>
            <p:nvPr/>
          </p:nvCxnSpPr>
          <p:spPr>
            <a:xfrm>
              <a:off x="2278393" y="3251939"/>
              <a:ext cx="63051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0E3B1D1-F985-30B1-7CBA-4C0BA6BF90E6}"/>
                </a:ext>
              </a:extLst>
            </p:cNvPr>
            <p:cNvCxnSpPr>
              <a:stCxn id="59" idx="3"/>
            </p:cNvCxnSpPr>
            <p:nvPr/>
          </p:nvCxnSpPr>
          <p:spPr>
            <a:xfrm flipV="1">
              <a:off x="2279251" y="3662652"/>
              <a:ext cx="629655" cy="38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78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98348-037E-738D-4864-7E192914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18D792-DF6E-9AC7-044B-616CBB3E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CABC1-56A7-70D2-0EF0-C5FFC8496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8767FDD-2CE7-1270-186E-29A15ED2B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0F4B51-2DDF-D2ED-615F-4076757090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tx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chemeClr val="tx1"/>
                            </a:solidFill>
                          </a:rPr>
                          <m:t>MR</m:t>
                        </m:r>
                      </m:e>
                      <m:sub>
                        <m:r>
                          <a:rPr lang="en-US" sz="4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-LCR-Rot-hop-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0" dirty="0" smtClean="0"/>
                          <m:t>ACS</m:t>
                        </m:r>
                      </m:e>
                      <m:sub>
                        <m:r>
                          <a:rPr lang="en-US" sz="4000" b="1" i="0" dirty="0" smtClean="0">
                            <a:latin typeface="Cambria Math" panose="02040503050406030204" pitchFamily="18" charset="0"/>
                          </a:rPr>
                          <m:t>𝐗𝐗</m:t>
                        </m:r>
                      </m:sub>
                    </m:sSub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++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0F4B51-2DDF-D2ED-615F-407675709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B86FDAC-025F-864B-C8CA-42C239D6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788FE6-F2A6-916B-E1D4-3A87D2400320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0B5FF0D-4954-8906-27EC-D25A2836490A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E47541F-022B-D5CD-4713-7F4F45D2898E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E8F19FC-427E-4F90-C07A-7A62E24FDE9B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7" name="Graphic 26" descr="Sailboat with solid fill">
                <a:extLst>
                  <a:ext uri="{FF2B5EF4-FFF2-40B4-BE49-F238E27FC236}">
                    <a16:creationId xmlns:a16="http://schemas.microsoft.com/office/drawing/2014/main" id="{70F8C8FE-351D-64CA-6C9D-CFD97CDF7685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F2EA4E0-8B61-F555-4715-F6B49D3C3A26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9" name="Graphic 28" descr="Flowchart with solid fill">
                <a:extLst>
                  <a:ext uri="{FF2B5EF4-FFF2-40B4-BE49-F238E27FC236}">
                    <a16:creationId xmlns:a16="http://schemas.microsoft.com/office/drawing/2014/main" id="{0BA31B2C-0B93-98B0-61BD-938998B2BE58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49F5A43-8721-262F-D85E-97C135A2A285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1" name="Graphic 30" descr="Question mark with solid fill">
                <a:extLst>
                  <a:ext uri="{FF2B5EF4-FFF2-40B4-BE49-F238E27FC236}">
                    <a16:creationId xmlns:a16="http://schemas.microsoft.com/office/drawing/2014/main" id="{39C3A235-51A5-20AA-6B2C-4C853EA7FAB4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0BAB6A8-F6FA-AB9E-29D5-703B34AD7638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3" name="Graphic 32" descr="Completed with solid fill">
                <a:extLst>
                  <a:ext uri="{FF2B5EF4-FFF2-40B4-BE49-F238E27FC236}">
                    <a16:creationId xmlns:a16="http://schemas.microsoft.com/office/drawing/2014/main" id="{B8024DE7-F2C4-1652-7B07-A853CFEDF927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4" name="Graphic 23" descr="Bar chart with solid fill">
              <a:extLst>
                <a:ext uri="{FF2B5EF4-FFF2-40B4-BE49-F238E27FC236}">
                  <a16:creationId xmlns:a16="http://schemas.microsoft.com/office/drawing/2014/main" id="{5AECFE6B-D37B-93D8-CE57-536D14475D66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810167" y="6232849"/>
              <a:ext cx="289760" cy="27462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A6D0F8-A9EE-750D-765A-DE4816B9F07E}"/>
              </a:ext>
            </a:extLst>
          </p:cNvPr>
          <p:cNvGrpSpPr/>
          <p:nvPr/>
        </p:nvGrpSpPr>
        <p:grpSpPr>
          <a:xfrm>
            <a:off x="326844" y="2999083"/>
            <a:ext cx="11538312" cy="2234115"/>
            <a:chOff x="238271" y="1958609"/>
            <a:chExt cx="13415331" cy="293641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E24D1A-2D24-EC6A-F260-30B1878E298C}"/>
                </a:ext>
              </a:extLst>
            </p:cNvPr>
            <p:cNvSpPr txBox="1"/>
            <p:nvPr/>
          </p:nvSpPr>
          <p:spPr>
            <a:xfrm>
              <a:off x="449365" y="3258364"/>
              <a:ext cx="516420" cy="444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EN</a:t>
              </a:r>
              <a:endParaRPr lang="en-NL" sz="1600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310A996-9DD0-F699-F4C0-89EA22751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777" y="3451229"/>
              <a:ext cx="28263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7587977-9851-5302-0412-CC7953820B58}"/>
                </a:ext>
              </a:extLst>
            </p:cNvPr>
            <p:cNvSpPr/>
            <p:nvPr/>
          </p:nvSpPr>
          <p:spPr>
            <a:xfrm>
              <a:off x="1127264" y="3154922"/>
              <a:ext cx="1425497" cy="60158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Google API</a:t>
              </a:r>
              <a:endParaRPr lang="en-NL" sz="1600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541F0FD-2699-BD59-DBF2-86F123F3C4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5292" y="3441751"/>
              <a:ext cx="28263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04AF32A-4066-3537-11B8-6693AD6EDE6D}"/>
                </a:ext>
              </a:extLst>
            </p:cNvPr>
            <p:cNvSpPr txBox="1"/>
            <p:nvPr/>
          </p:nvSpPr>
          <p:spPr>
            <a:xfrm>
              <a:off x="2736848" y="3262199"/>
              <a:ext cx="752678" cy="344740"/>
            </a:xfrm>
            <a:prstGeom prst="rect">
              <a:avLst/>
            </a:prstGeom>
            <a:noFill/>
          </p:spPr>
          <p:txBody>
            <a:bodyPr wrap="square" anchor="t" anchorCtr="0">
              <a:noAutofit/>
            </a:bodyPr>
            <a:lstStyle/>
            <a:p>
              <a:pPr algn="ctr"/>
              <a:r>
                <a:rPr lang="en-GB" sz="16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XX</a:t>
              </a:r>
              <a:r>
                <a:rPr lang="en-GB" sz="1600" kern="100" baseline="-250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EN</a:t>
              </a:r>
              <a:endParaRPr lang="en-N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NL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C10AD68-A877-8BD3-2AF5-18F1BF3F81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6318" y="3443181"/>
              <a:ext cx="28263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124CE13-D169-8F97-C658-5776284F07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4060" y="3258520"/>
              <a:ext cx="28263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F582A65-67E7-5ACD-A7AE-53F6E3F314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4060" y="3623363"/>
              <a:ext cx="28263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000C7F7-53A7-0BCA-5C79-087C696E607D}"/>
                </a:ext>
              </a:extLst>
            </p:cNvPr>
            <p:cNvSpPr txBox="1"/>
            <p:nvPr/>
          </p:nvSpPr>
          <p:spPr>
            <a:xfrm>
              <a:off x="4888586" y="3076098"/>
              <a:ext cx="963131" cy="364844"/>
            </a:xfrm>
            <a:prstGeom prst="rect">
              <a:avLst/>
            </a:prstGeom>
            <a:noFill/>
          </p:spPr>
          <p:txBody>
            <a:bodyPr wrap="square" anchor="t" anchorCtr="0">
              <a:noAutofit/>
            </a:bodyPr>
            <a:lstStyle/>
            <a:p>
              <a:pPr algn="ctr"/>
              <a:r>
                <a:rPr lang="en-GB" sz="16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EN</a:t>
              </a:r>
              <a:r>
                <a:rPr lang="en-GB" sz="1600" kern="100" baseline="-250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CS-XX</a:t>
              </a:r>
              <a:endParaRPr lang="en-N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NL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E16FF4-D23D-9E7F-947A-AFA74704BF30}"/>
                </a:ext>
              </a:extLst>
            </p:cNvPr>
            <p:cNvSpPr txBox="1"/>
            <p:nvPr/>
          </p:nvSpPr>
          <p:spPr>
            <a:xfrm>
              <a:off x="4907495" y="3455712"/>
              <a:ext cx="942328" cy="364844"/>
            </a:xfrm>
            <a:prstGeom prst="rect">
              <a:avLst/>
            </a:prstGeom>
            <a:noFill/>
          </p:spPr>
          <p:txBody>
            <a:bodyPr wrap="square" anchor="t" anchorCtr="0">
              <a:noAutofit/>
            </a:bodyPr>
            <a:lstStyle/>
            <a:p>
              <a:pPr algn="ctr"/>
              <a:r>
                <a:rPr lang="en-GB" sz="16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XX</a:t>
              </a:r>
              <a:r>
                <a:rPr lang="en-GB" sz="1600" kern="100" baseline="-250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CS-EN</a:t>
              </a:r>
              <a:endParaRPr lang="en-N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NL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48E333E-51EB-9522-8372-CCF68588C3B7}"/>
                </a:ext>
              </a:extLst>
            </p:cNvPr>
            <p:cNvSpPr txBox="1"/>
            <p:nvPr/>
          </p:nvSpPr>
          <p:spPr>
            <a:xfrm>
              <a:off x="3337273" y="3072420"/>
              <a:ext cx="311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NL" dirty="0"/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39E018E7-9A02-9EE5-8CFE-8B34CCB205EB}"/>
                </a:ext>
              </a:extLst>
            </p:cNvPr>
            <p:cNvCxnSpPr>
              <a:cxnSpLocks/>
              <a:stCxn id="35" idx="2"/>
              <a:endCxn id="46" idx="2"/>
            </p:cNvCxnSpPr>
            <p:nvPr/>
          </p:nvCxnSpPr>
          <p:spPr>
            <a:xfrm rot="5400000" flipH="1" flipV="1">
              <a:off x="1969549" y="2179780"/>
              <a:ext cx="261590" cy="2785535"/>
            </a:xfrm>
            <a:prstGeom prst="bentConnector3">
              <a:avLst>
                <a:gd name="adj1" fmla="val -114859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580C3BD-A949-3A25-9042-EA1869A30254}"/>
                </a:ext>
              </a:extLst>
            </p:cNvPr>
            <p:cNvCxnSpPr>
              <a:cxnSpLocks/>
            </p:cNvCxnSpPr>
            <p:nvPr/>
          </p:nvCxnSpPr>
          <p:spPr>
            <a:xfrm>
              <a:off x="6266434" y="3424521"/>
              <a:ext cx="3544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58AE0E93-BF0D-05E7-C4C2-DE96FE87271B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rot="5400000" flipH="1" flipV="1">
              <a:off x="3453660" y="678278"/>
              <a:ext cx="278980" cy="5771149"/>
            </a:xfrm>
            <a:prstGeom prst="bentConnector4">
              <a:avLst>
                <a:gd name="adj1" fmla="val -107700"/>
                <a:gd name="adj2" fmla="val 9626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1DED22A6-2DBB-E3D0-C803-EBDA0683D004}"/>
                </a:ext>
              </a:extLst>
            </p:cNvPr>
            <p:cNvCxnSpPr>
              <a:cxnSpLocks/>
              <a:stCxn id="39" idx="0"/>
            </p:cNvCxnSpPr>
            <p:nvPr/>
          </p:nvCxnSpPr>
          <p:spPr>
            <a:xfrm rot="16200000" flipH="1">
              <a:off x="4612436" y="1762948"/>
              <a:ext cx="165993" cy="3164493"/>
            </a:xfrm>
            <a:prstGeom prst="bentConnector4">
              <a:avLst>
                <a:gd name="adj1" fmla="val -181008"/>
                <a:gd name="adj2" fmla="val 9962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53E518-5C30-BA7D-8093-56C4BF0069F9}"/>
                </a:ext>
              </a:extLst>
            </p:cNvPr>
            <p:cNvCxnSpPr>
              <a:stCxn id="44" idx="3"/>
            </p:cNvCxnSpPr>
            <p:nvPr/>
          </p:nvCxnSpPr>
          <p:spPr>
            <a:xfrm>
              <a:off x="5851717" y="3258520"/>
              <a:ext cx="41471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0032EB0-EB80-E335-F9AA-A68CC2E10039}"/>
                </a:ext>
              </a:extLst>
            </p:cNvPr>
            <p:cNvCxnSpPr/>
            <p:nvPr/>
          </p:nvCxnSpPr>
          <p:spPr>
            <a:xfrm>
              <a:off x="5849823" y="3672752"/>
              <a:ext cx="41471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FCCF163-AE29-3DDE-DB45-5F781CA7A714}"/>
                </a:ext>
              </a:extLst>
            </p:cNvPr>
            <p:cNvSpPr/>
            <p:nvPr/>
          </p:nvSpPr>
          <p:spPr>
            <a:xfrm>
              <a:off x="6620904" y="3123728"/>
              <a:ext cx="1284506" cy="60157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kern="100" noProof="1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XLM-R</a:t>
              </a:r>
              <a:r>
                <a:rPr lang="en-GB" sz="1600" kern="100" baseline="-25000" noProof="1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base</a:t>
              </a:r>
              <a:endParaRPr lang="en-GB" sz="1600" kern="100" noProof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71C108D8-4E9F-EF70-F7D8-33E3906E070A}"/>
                </a:ext>
              </a:extLst>
            </p:cNvPr>
            <p:cNvSpPr/>
            <p:nvPr/>
          </p:nvSpPr>
          <p:spPr>
            <a:xfrm>
              <a:off x="8257980" y="3123194"/>
              <a:ext cx="1877955" cy="60157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LCR-Rot-hop++</a:t>
              </a:r>
              <a:endParaRPr lang="en-NL" sz="1600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51EB0DA-8E6D-04E0-0E7E-06A07906222B}"/>
                </a:ext>
              </a:extLst>
            </p:cNvPr>
            <p:cNvCxnSpPr/>
            <p:nvPr/>
          </p:nvCxnSpPr>
          <p:spPr>
            <a:xfrm>
              <a:off x="6402258" y="1980728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F1E74BB-5A94-BEB9-1442-F96389E26EA8}"/>
                </a:ext>
              </a:extLst>
            </p:cNvPr>
            <p:cNvCxnSpPr/>
            <p:nvPr/>
          </p:nvCxnSpPr>
          <p:spPr>
            <a:xfrm>
              <a:off x="8054792" y="1976246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096BE4FB-CBCD-080A-AC82-5BA122313B1E}"/>
                    </a:ext>
                  </a:extLst>
                </p:cNvPr>
                <p:cNvSpPr/>
                <p:nvPr/>
              </p:nvSpPr>
              <p:spPr>
                <a:xfrm>
                  <a:off x="10477995" y="3123728"/>
                  <a:ext cx="914030" cy="60158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𝐶𝐸</m:t>
                            </m:r>
                          </m:sub>
                        </m:sSub>
                      </m:oMath>
                    </m:oMathPara>
                  </a14:m>
                  <a:endParaRPr lang="en-NL" sz="1600" dirty="0"/>
                </a:p>
              </p:txBody>
            </p:sp>
          </mc:Choice>
          <mc:Fallback xmlns=""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096BE4FB-CBCD-080A-AC82-5BA122313B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7995" y="3123728"/>
                  <a:ext cx="914030" cy="601580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AE4B24-B8D1-2F97-897A-22EA0AC8D338}"/>
                </a:ext>
              </a:extLst>
            </p:cNvPr>
            <p:cNvCxnSpPr/>
            <p:nvPr/>
          </p:nvCxnSpPr>
          <p:spPr>
            <a:xfrm>
              <a:off x="10272909" y="1992670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7191D71-D57E-644D-B07F-D546B8ECE42B}"/>
                </a:ext>
              </a:extLst>
            </p:cNvPr>
            <p:cNvCxnSpPr/>
            <p:nvPr/>
          </p:nvCxnSpPr>
          <p:spPr>
            <a:xfrm>
              <a:off x="11583842" y="2007440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FE3FF75-FADA-BB3A-8D6F-D2B4095F19C1}"/>
                </a:ext>
              </a:extLst>
            </p:cNvPr>
            <p:cNvSpPr txBox="1"/>
            <p:nvPr/>
          </p:nvSpPr>
          <p:spPr>
            <a:xfrm>
              <a:off x="6421488" y="1963091"/>
              <a:ext cx="1633299" cy="44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Embedder</a:t>
              </a:r>
              <a:endParaRPr lang="en-NL" sz="1600" b="1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452654E-5085-131D-CF1C-6BD5A30E0DEA}"/>
                </a:ext>
              </a:extLst>
            </p:cNvPr>
            <p:cNvSpPr txBox="1"/>
            <p:nvPr/>
          </p:nvSpPr>
          <p:spPr>
            <a:xfrm>
              <a:off x="8054791" y="1958609"/>
              <a:ext cx="2295529" cy="444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/>
                <a:t>Model</a:t>
              </a:r>
              <a:endParaRPr lang="en-NL" sz="16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B03D57F-9369-7914-8801-18EF616D27FB}"/>
                </a:ext>
              </a:extLst>
            </p:cNvPr>
            <p:cNvSpPr txBox="1"/>
            <p:nvPr/>
          </p:nvSpPr>
          <p:spPr>
            <a:xfrm>
              <a:off x="10293846" y="1958609"/>
              <a:ext cx="1289994" cy="7685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/>
                <a:t>Loss</a:t>
              </a:r>
            </a:p>
            <a:p>
              <a:pPr algn="ctr"/>
              <a:r>
                <a:rPr lang="en-GB" sz="1600" b="1" dirty="0"/>
                <a:t>Function</a:t>
              </a:r>
              <a:endParaRPr lang="en-NL" sz="16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A2B9598-BB85-9693-6476-E0DAED01A8C1}"/>
                </a:ext>
              </a:extLst>
            </p:cNvPr>
            <p:cNvSpPr txBox="1"/>
            <p:nvPr/>
          </p:nvSpPr>
          <p:spPr>
            <a:xfrm>
              <a:off x="11633566" y="1965562"/>
              <a:ext cx="1869739" cy="444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/>
                <a:t>Test</a:t>
              </a:r>
              <a:endParaRPr lang="en-NL" sz="1600" dirty="0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C3F5327-1B13-5B8C-D1BD-483707332EFE}"/>
                </a:ext>
              </a:extLst>
            </p:cNvPr>
            <p:cNvCxnSpPr>
              <a:cxnSpLocks/>
            </p:cNvCxnSpPr>
            <p:nvPr/>
          </p:nvCxnSpPr>
          <p:spPr>
            <a:xfrm>
              <a:off x="7905410" y="3420036"/>
              <a:ext cx="3544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61E6BD5-F4C5-9667-D3DA-F2E56DAE852B}"/>
                </a:ext>
              </a:extLst>
            </p:cNvPr>
            <p:cNvCxnSpPr>
              <a:cxnSpLocks/>
            </p:cNvCxnSpPr>
            <p:nvPr/>
          </p:nvCxnSpPr>
          <p:spPr>
            <a:xfrm>
              <a:off x="10135935" y="3424518"/>
              <a:ext cx="3544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88211CB4-0E94-2D39-A98F-501756494D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92025" y="3436460"/>
              <a:ext cx="3544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FBB6993-96A7-A3BA-11F7-0DD33737458D}"/>
                    </a:ext>
                  </a:extLst>
                </p:cNvPr>
                <p:cNvSpPr txBox="1"/>
                <p:nvPr/>
              </p:nvSpPr>
              <p:spPr>
                <a:xfrm>
                  <a:off x="11564020" y="3217483"/>
                  <a:ext cx="2089582" cy="4449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XX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GB" sz="1600" dirty="0"/>
                    <a:t> {FR, ES, NL} </a:t>
                  </a:r>
                  <a:endParaRPr lang="en-NL" sz="16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FBB6993-96A7-A3BA-11F7-0DD337374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4020" y="3217483"/>
                  <a:ext cx="2089582" cy="444979"/>
                </a:xfrm>
                <a:prstGeom prst="rect">
                  <a:avLst/>
                </a:prstGeom>
                <a:blipFill>
                  <a:blip r:embed="rId15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5E62A93-6C20-72C2-2911-C996C9BB9164}"/>
                </a:ext>
              </a:extLst>
            </p:cNvPr>
            <p:cNvSpPr txBox="1"/>
            <p:nvPr/>
          </p:nvSpPr>
          <p:spPr>
            <a:xfrm>
              <a:off x="238271" y="1965246"/>
              <a:ext cx="6143045" cy="444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/>
                <a:t>Train</a:t>
              </a:r>
              <a:endParaRPr lang="en-NL" sz="1600" dirty="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F322657-BAF3-6F60-4243-E8B68CCD65C3}"/>
                </a:ext>
              </a:extLst>
            </p:cNvPr>
            <p:cNvSpPr/>
            <p:nvPr/>
          </p:nvSpPr>
          <p:spPr>
            <a:xfrm>
              <a:off x="3907159" y="3142391"/>
              <a:ext cx="696902" cy="60158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ACS</a:t>
              </a:r>
              <a:endParaRPr lang="en-N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046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050F1-E94C-A8E1-9CAA-BE9BA62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+mj-lt"/>
                <a:cs typeface="+mj-lt"/>
              </a:rPr>
              <a:t>Contrastive Learning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7228A8-844D-05AF-5CF9-88E4DEF87E64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2F34F3E-944F-C453-3327-9F3D822DECE8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61B003D-27B0-D1D4-4B77-07C5C52E6BF7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B87D1F8-0E3C-AEF2-619D-47C60D485430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5" name="Graphic 24" descr="Sailboat with solid fill">
                <a:extLst>
                  <a:ext uri="{FF2B5EF4-FFF2-40B4-BE49-F238E27FC236}">
                    <a16:creationId xmlns:a16="http://schemas.microsoft.com/office/drawing/2014/main" id="{AAB50839-DBF0-3EED-13B1-67F5C05AB340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17E9E8E-478F-BCB8-3DA6-8B7C6BB9F993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7" name="Graphic 26" descr="Flowchart with solid fill">
                <a:extLst>
                  <a:ext uri="{FF2B5EF4-FFF2-40B4-BE49-F238E27FC236}">
                    <a16:creationId xmlns:a16="http://schemas.microsoft.com/office/drawing/2014/main" id="{08B67A8E-F1E7-FD21-40E1-DF253B3D898E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03020FE-E761-28C4-B53B-054D541D14C7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9" name="Graphic 28" descr="Question mark with solid fill">
                <a:extLst>
                  <a:ext uri="{FF2B5EF4-FFF2-40B4-BE49-F238E27FC236}">
                    <a16:creationId xmlns:a16="http://schemas.microsoft.com/office/drawing/2014/main" id="{6EF281F2-53B0-9ADD-E2DF-7AC8CBA65C9F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9547C62-C894-4210-FE72-836DE58FC6CC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1" name="Graphic 30" descr="Completed with solid fill">
                <a:extLst>
                  <a:ext uri="{FF2B5EF4-FFF2-40B4-BE49-F238E27FC236}">
                    <a16:creationId xmlns:a16="http://schemas.microsoft.com/office/drawing/2014/main" id="{2887EE5B-EA74-D3EF-DBFE-3AECC23645AF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2" name="Graphic 21" descr="Bar chart with solid fill">
              <a:extLst>
                <a:ext uri="{FF2B5EF4-FFF2-40B4-BE49-F238E27FC236}">
                  <a16:creationId xmlns:a16="http://schemas.microsoft.com/office/drawing/2014/main" id="{427E0789-031B-583F-AA88-143150A595E7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810167" y="6232849"/>
              <a:ext cx="289760" cy="274629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CC900F-4240-9BAA-04E2-F9E3DDC87234}"/>
              </a:ext>
            </a:extLst>
          </p:cNvPr>
          <p:cNvSpPr/>
          <p:nvPr/>
        </p:nvSpPr>
        <p:spPr>
          <a:xfrm>
            <a:off x="565066" y="2177451"/>
            <a:ext cx="11147510" cy="5119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Two methods of CL adopted, inspired by </a:t>
            </a:r>
            <a:r>
              <a:rPr lang="en-GB" dirty="0">
                <a:solidFill>
                  <a:schemeClr val="tx1"/>
                </a:solidFill>
              </a:rPr>
              <a:t>Lin et al. (2023): sentiment and representation level</a:t>
            </a:r>
            <a:endParaRPr lang="nl-NL" dirty="0">
              <a:solidFill>
                <a:schemeClr val="tx1"/>
              </a:solidFill>
            </a:endParaRPr>
          </a:p>
          <a:p>
            <a:pPr algn="ctr"/>
            <a:endParaRPr lang="en-NL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A3227B-8406-3057-7765-A9997A08B0DF}"/>
              </a:ext>
            </a:extLst>
          </p:cNvPr>
          <p:cNvGrpSpPr/>
          <p:nvPr/>
        </p:nvGrpSpPr>
        <p:grpSpPr>
          <a:xfrm>
            <a:off x="558209" y="2848057"/>
            <a:ext cx="5448976" cy="997368"/>
            <a:chOff x="559339" y="5045625"/>
            <a:chExt cx="4095836" cy="99736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3F1DAA4-A3DD-7FFD-13C2-8BFD45C24125}"/>
                </a:ext>
              </a:extLst>
            </p:cNvPr>
            <p:cNvSpPr/>
            <p:nvPr/>
          </p:nvSpPr>
          <p:spPr>
            <a:xfrm>
              <a:off x="559339" y="5045625"/>
              <a:ext cx="4095836" cy="997368"/>
            </a:xfrm>
            <a:prstGeom prst="roundRect">
              <a:avLst/>
            </a:prstGeom>
            <a:solidFill>
              <a:srgbClr val="2683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5720" rIns="288000" bIns="45720" rtlCol="0" anchor="ctr"/>
            <a:lstStyle/>
            <a:p>
              <a:endParaRPr lang="en-GB" sz="16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FE4AE386-8DFF-CD03-37DF-AF642D7253E7}"/>
                    </a:ext>
                  </a:extLst>
                </p:cNvPr>
                <p:cNvSpPr/>
                <p:nvPr/>
              </p:nvSpPr>
              <p:spPr>
                <a:xfrm>
                  <a:off x="620161" y="5090631"/>
                  <a:ext cx="3960034" cy="90735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45720" rIns="216000" bIns="45720"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L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NL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𝐶𝐿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sim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num>
                              <m:den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sim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</m:nary>
                              </m:den>
                            </m:f>
                          </m:e>
                        </m:nary>
                      </m:oMath>
                    </m:oMathPara>
                  </a14:m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FE4AE386-8DFF-CD03-37DF-AF642D7253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61" y="5090631"/>
                  <a:ext cx="3960034" cy="907355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738DA44-FBCE-191F-55B7-FE0CC21CCE4B}"/>
                  </a:ext>
                </a:extLst>
              </p:cNvPr>
              <p:cNvSpPr/>
              <p:nvPr/>
            </p:nvSpPr>
            <p:spPr>
              <a:xfrm>
                <a:off x="565066" y="3982745"/>
                <a:ext cx="11157542" cy="95236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Ins="360000"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Difference between sentiment and representation level (CLS vs CLR):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Sentiment level: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b="0" dirty="0">
                    <a:solidFill>
                      <a:schemeClr val="tx1"/>
                    </a:solidFill>
                  </a:rPr>
                  <a:t> </a:t>
                </a:r>
                <a:r>
                  <a:rPr lang="en-GB" b="0" dirty="0">
                    <a:solidFill>
                      <a:schemeClr val="tx1"/>
                    </a:solidFill>
                  </a:rPr>
                  <a:t>is the sentiment prediction vector of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b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Representation level: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b="0" dirty="0">
                    <a:solidFill>
                      <a:schemeClr val="tx1"/>
                    </a:solidFill>
                  </a:rPr>
                  <a:t> </a:t>
                </a:r>
                <a:r>
                  <a:rPr lang="en-GB" b="0" dirty="0">
                    <a:solidFill>
                      <a:schemeClr val="tx1"/>
                    </a:solidFill>
                  </a:rPr>
                  <a:t>is the concatenated representation vector of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b="0" dirty="0">
                    <a:solidFill>
                      <a:schemeClr val="tx1"/>
                    </a:solidFill>
                  </a:rPr>
                  <a:t>.</a:t>
                </a:r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endParaRPr lang="en-NL" dirty="0"/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738DA44-FBCE-191F-55B7-FE0CC21CC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66" y="3982745"/>
                <a:ext cx="11157542" cy="952362"/>
              </a:xfrm>
              <a:prstGeom prst="roundRect">
                <a:avLst/>
              </a:prstGeom>
              <a:blipFill>
                <a:blip r:embed="rId14"/>
                <a:stretch>
                  <a:fillRect t="-637" b="-8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E9C5B13F-B8C9-348F-5DB5-64159C837511}"/>
                  </a:ext>
                </a:extLst>
              </p:cNvPr>
              <p:cNvSpPr/>
              <p:nvPr/>
            </p:nvSpPr>
            <p:spPr>
              <a:xfrm>
                <a:off x="565066" y="5054125"/>
                <a:ext cx="5442119" cy="99736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rIns="360000"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positive set of instances with same polarity label as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E9C5B13F-B8C9-348F-5DB5-64159C837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66" y="5054125"/>
                <a:ext cx="5442119" cy="997368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99475252-2442-D3AC-72CF-BB731EF90933}"/>
              </a:ext>
            </a:extLst>
          </p:cNvPr>
          <p:cNvGrpSpPr/>
          <p:nvPr/>
        </p:nvGrpSpPr>
        <p:grpSpPr>
          <a:xfrm>
            <a:off x="6199632" y="5054125"/>
            <a:ext cx="5537791" cy="997368"/>
            <a:chOff x="559339" y="5045625"/>
            <a:chExt cx="4095836" cy="997368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19C06BD-DFCF-D804-590E-A85B27D8208D}"/>
                </a:ext>
              </a:extLst>
            </p:cNvPr>
            <p:cNvSpPr/>
            <p:nvPr/>
          </p:nvSpPr>
          <p:spPr>
            <a:xfrm>
              <a:off x="559339" y="5045625"/>
              <a:ext cx="4095836" cy="997368"/>
            </a:xfrm>
            <a:prstGeom prst="roundRect">
              <a:avLst/>
            </a:prstGeom>
            <a:solidFill>
              <a:srgbClr val="2683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5720" rIns="288000" bIns="45720" rtlCol="0" anchor="ctr"/>
            <a:lstStyle/>
            <a:p>
              <a:endParaRPr lang="en-GB" sz="16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24F83C89-C0E4-CFDF-4780-BEFF64CE2F59}"/>
                    </a:ext>
                  </a:extLst>
                </p:cNvPr>
                <p:cNvSpPr/>
                <p:nvPr/>
              </p:nvSpPr>
              <p:spPr>
                <a:xfrm>
                  <a:off x="620161" y="5090631"/>
                  <a:ext cx="3960034" cy="90735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45720" rIns="216000" bIns="45720"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∧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24F83C89-C0E4-CFDF-4780-BEFF64CE2F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61" y="5090631"/>
                  <a:ext cx="3960034" cy="907355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B48CDD-0AF3-1AA6-743F-E0E7BBCFDC95}"/>
              </a:ext>
            </a:extLst>
          </p:cNvPr>
          <p:cNvGrpSpPr/>
          <p:nvPr/>
        </p:nvGrpSpPr>
        <p:grpSpPr>
          <a:xfrm>
            <a:off x="6219221" y="2832822"/>
            <a:ext cx="5537791" cy="997368"/>
            <a:chOff x="559339" y="5045625"/>
            <a:chExt cx="4095836" cy="997368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7F4A498-2067-3DCE-B5CA-9803C420907F}"/>
                </a:ext>
              </a:extLst>
            </p:cNvPr>
            <p:cNvSpPr/>
            <p:nvPr/>
          </p:nvSpPr>
          <p:spPr>
            <a:xfrm>
              <a:off x="559339" y="5045625"/>
              <a:ext cx="4095836" cy="997368"/>
            </a:xfrm>
            <a:prstGeom prst="roundRect">
              <a:avLst/>
            </a:prstGeom>
            <a:solidFill>
              <a:srgbClr val="2683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5720" rIns="288000" bIns="45720" rtlCol="0" anchor="ctr"/>
            <a:lstStyle/>
            <a:p>
              <a:endParaRPr lang="en-GB" sz="16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B34B273B-CA07-6A76-272E-12873D37C993}"/>
                    </a:ext>
                  </a:extLst>
                </p:cNvPr>
                <p:cNvSpPr/>
                <p:nvPr/>
              </p:nvSpPr>
              <p:spPr>
                <a:xfrm>
                  <a:off x="620161" y="5090631"/>
                  <a:ext cx="3960034" cy="90735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45720" rIns="216000" bIns="45720"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NL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𝐶𝐸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 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𝐶𝐿</m:t>
                            </m:r>
                          </m:sub>
                        </m:sSub>
                      </m:oMath>
                    </m:oMathPara>
                  </a14:m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B34B273B-CA07-6A76-272E-12873D37C9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61" y="5090631"/>
                  <a:ext cx="3960034" cy="907355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090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050F1-E94C-A8E1-9CAA-BE9BA62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/>
              <a:t>Results: Trends across Models</a:t>
            </a:r>
            <a:endParaRPr lang="en-NL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F8C973E-7D3B-6702-CAA6-56E1AB056235}"/>
              </a:ext>
            </a:extLst>
          </p:cNvPr>
          <p:cNvSpPr>
            <a:spLocks noGrp="1"/>
          </p:cNvSpPr>
          <p:nvPr/>
        </p:nvSpPr>
        <p:spPr>
          <a:xfrm>
            <a:off x="898944" y="3747154"/>
            <a:ext cx="10267013" cy="824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Sentiment level:</a:t>
            </a:r>
            <a:r>
              <a:rPr lang="en-US" sz="18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↑ </a:t>
            </a:r>
            <a:r>
              <a:rPr lang="en-US" sz="1800" dirty="0"/>
              <a:t>performances across the board</a:t>
            </a:r>
          </a:p>
          <a:p>
            <a:r>
              <a:rPr lang="en-US" sz="1800" b="1" dirty="0"/>
              <a:t>Representation level:</a:t>
            </a:r>
            <a:r>
              <a:rPr lang="en-US" sz="1800" dirty="0"/>
              <a:t> volatile and often reverts to </a:t>
            </a:r>
            <a:r>
              <a:rPr lang="en-US" sz="1800"/>
              <a:t>majority classification</a:t>
            </a:r>
            <a:endParaRPr lang="en-US" sz="2000" u="sng" dirty="0"/>
          </a:p>
          <a:p>
            <a:endParaRPr lang="en-US" sz="1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33F6C1-B069-C907-D666-D244B9B0E7E6}"/>
              </a:ext>
            </a:extLst>
          </p:cNvPr>
          <p:cNvGrpSpPr/>
          <p:nvPr/>
        </p:nvGrpSpPr>
        <p:grpSpPr>
          <a:xfrm>
            <a:off x="898946" y="2925202"/>
            <a:ext cx="10421126" cy="750199"/>
            <a:chOff x="898946" y="2498614"/>
            <a:chExt cx="10421126" cy="75019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58635F6-86F4-9D80-1617-11035DC4DA5D}"/>
                </a:ext>
              </a:extLst>
            </p:cNvPr>
            <p:cNvSpPr/>
            <p:nvPr/>
          </p:nvSpPr>
          <p:spPr>
            <a:xfrm>
              <a:off x="900260" y="2498614"/>
              <a:ext cx="10419812" cy="73420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5720" rIns="288000" bIns="45720" rtlCol="0" anchor="ctr"/>
            <a:lstStyle/>
            <a:p>
              <a:endParaRPr lang="en-GB" b="1">
                <a:solidFill>
                  <a:schemeClr val="tx1"/>
                </a:solidFill>
              </a:endParaRPr>
            </a:p>
          </p:txBody>
        </p:sp>
        <p:pic>
          <p:nvPicPr>
            <p:cNvPr id="44" name="Graphic 43" descr="Badge 1 with solid fill">
              <a:extLst>
                <a:ext uri="{FF2B5EF4-FFF2-40B4-BE49-F238E27FC236}">
                  <a16:creationId xmlns:a16="http://schemas.microsoft.com/office/drawing/2014/main" id="{7FF29501-33FA-5E2B-5278-F0C40DE32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946" y="2501426"/>
              <a:ext cx="789140" cy="74738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C5E9F07-B94C-2FD0-3808-E18084E105E9}"/>
                </a:ext>
              </a:extLst>
            </p:cNvPr>
            <p:cNvSpPr txBox="1"/>
            <p:nvPr/>
          </p:nvSpPr>
          <p:spPr>
            <a:xfrm>
              <a:off x="1688086" y="2696292"/>
              <a:ext cx="239038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Contrastive Learning 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55B118-266F-45DE-7387-49EFE4B8A07D}"/>
              </a:ext>
            </a:extLst>
          </p:cNvPr>
          <p:cNvGrpSpPr/>
          <p:nvPr/>
        </p:nvGrpSpPr>
        <p:grpSpPr>
          <a:xfrm>
            <a:off x="898945" y="4588056"/>
            <a:ext cx="10421127" cy="746938"/>
            <a:chOff x="1199672" y="4251754"/>
            <a:chExt cx="10421127" cy="74693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EFD5D3B-070C-2371-DF1D-3C40374C35C7}"/>
                </a:ext>
              </a:extLst>
            </p:cNvPr>
            <p:cNvSpPr/>
            <p:nvPr/>
          </p:nvSpPr>
          <p:spPr>
            <a:xfrm>
              <a:off x="1204247" y="4251754"/>
              <a:ext cx="10416552" cy="73420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5720" rIns="288000" bIns="45720" rtlCol="0" anchor="ctr"/>
            <a:lstStyle/>
            <a:p>
              <a:endParaRPr lang="en-GB" b="1">
                <a:solidFill>
                  <a:schemeClr val="tx1"/>
                </a:solidFill>
              </a:endParaRPr>
            </a:p>
          </p:txBody>
        </p:sp>
        <p:pic>
          <p:nvPicPr>
            <p:cNvPr id="47" name="Graphic 46" descr="Badge with solid fill">
              <a:extLst>
                <a:ext uri="{FF2B5EF4-FFF2-40B4-BE49-F238E27FC236}">
                  <a16:creationId xmlns:a16="http://schemas.microsoft.com/office/drawing/2014/main" id="{748C086A-BFCF-E507-6D64-40BA2B96B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99672" y="4261742"/>
              <a:ext cx="799579" cy="73695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E50CD8-67AF-025C-4630-D7D76DA94AA5}"/>
                </a:ext>
              </a:extLst>
            </p:cNvPr>
            <p:cNvSpPr txBox="1"/>
            <p:nvPr/>
          </p:nvSpPr>
          <p:spPr>
            <a:xfrm>
              <a:off x="1994159" y="4445588"/>
              <a:ext cx="292273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Embedders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1F9BC86C-7800-9C25-F4C3-829F178B1EEB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898944" y="5465766"/>
                <a:ext cx="10416552" cy="107645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 b="1" i="0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tx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1800" b="1" i="0" dirty="0" smtClean="0">
                            <a:solidFill>
                              <a:schemeClr val="tx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1800" b="1" i="0" dirty="0" smtClean="0">
                            <a:solidFill>
                              <a:schemeClr val="tx1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800" b="1" i="0" dirty="0" smtClean="0">
                            <a:solidFill>
                              <a:schemeClr val="tx1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en-US" sz="1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  <m:r>
                      <a:rPr lang="en-U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largely outperforms </a:t>
                </a:r>
                <a:r>
                  <a:rPr lang="en-US" sz="1800" dirty="0" err="1"/>
                  <a:t>mBERT</a:t>
                </a:r>
                <a:endParaRPr lang="en-US" sz="1800" dirty="0"/>
              </a:p>
              <a:p>
                <a:r>
                  <a:rPr lang="en-US" sz="1800" b="1" dirty="0"/>
                  <a:t>XLM-R: </a:t>
                </a:r>
                <a:r>
                  <a:rPr lang="en-US" sz="1800" dirty="0"/>
                  <a:t>underperforms compared to other embedders + reverts to majority classification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1F9BC86C-7800-9C25-F4C3-829F178B1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44" y="5465766"/>
                <a:ext cx="10416552" cy="1076451"/>
              </a:xfrm>
              <a:prstGeom prst="rect">
                <a:avLst/>
              </a:prstGeom>
              <a:blipFill>
                <a:blip r:embed="rId7"/>
                <a:stretch>
                  <a:fillRect l="-351" t="-568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821EEF9-20D3-4EE2-1426-9465F2A0DA1F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E1EBC2-181C-618B-47E8-B30FC06FCF24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0CEA80C-AA1F-BE7A-39C4-3D76CBD12650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677DA2E-7FB3-5E6C-D2A6-EC23D864989F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6" name="Graphic 25" descr="Sailboat with solid fill">
                <a:extLst>
                  <a:ext uri="{FF2B5EF4-FFF2-40B4-BE49-F238E27FC236}">
                    <a16:creationId xmlns:a16="http://schemas.microsoft.com/office/drawing/2014/main" id="{56147207-1570-26AB-5D7E-1174C7CE94E0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640B334-3DA4-9702-BB74-F8DCBAF1BF9C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8" name="Graphic 27" descr="Flowchart with solid fill">
                <a:extLst>
                  <a:ext uri="{FF2B5EF4-FFF2-40B4-BE49-F238E27FC236}">
                    <a16:creationId xmlns:a16="http://schemas.microsoft.com/office/drawing/2014/main" id="{33AECFF0-F5F4-2323-A862-6E9CCFF44636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A52D189-37A3-D448-0B17-52791EDC515F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0" name="Graphic 29" descr="Question mark with solid fill">
                <a:extLst>
                  <a:ext uri="{FF2B5EF4-FFF2-40B4-BE49-F238E27FC236}">
                    <a16:creationId xmlns:a16="http://schemas.microsoft.com/office/drawing/2014/main" id="{EA5B33DB-D97F-902D-30F9-F2FD471BF04E}"/>
                  </a:ext>
                </a:extLst>
              </p:cNvPr>
              <p:cNvPicPr/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55DF989-FD8C-ECE0-0331-7B3444B0ECA1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2" name="Graphic 31" descr="Completed with solid fill">
                <a:extLst>
                  <a:ext uri="{FF2B5EF4-FFF2-40B4-BE49-F238E27FC236}">
                    <a16:creationId xmlns:a16="http://schemas.microsoft.com/office/drawing/2014/main" id="{3BEC52CB-BA89-4D37-7354-2C9F65F51E64}"/>
                  </a:ext>
                </a:extLst>
              </p:cNvPr>
              <p:cNvPicPr/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2" name="Graphic 21" descr="Bar chart with solid fill">
              <a:extLst>
                <a:ext uri="{FF2B5EF4-FFF2-40B4-BE49-F238E27FC236}">
                  <a16:creationId xmlns:a16="http://schemas.microsoft.com/office/drawing/2014/main" id="{E6B40528-574E-1F04-6CF8-0D791A1DAAE4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9810167" y="6232849"/>
              <a:ext cx="289760" cy="27462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0EE08D2-378F-4C43-3035-D40C1B00CB9F}"/>
                  </a:ext>
                </a:extLst>
              </p:cNvPr>
              <p:cNvSpPr/>
              <p:nvPr/>
            </p:nvSpPr>
            <p:spPr>
              <a:xfrm>
                <a:off x="898944" y="2157984"/>
                <a:ext cx="10384752" cy="711785"/>
              </a:xfrm>
              <a:prstGeom prst="roundRect">
                <a:avLst/>
              </a:prstGeom>
              <a:solidFill>
                <a:srgbClr val="E6E6E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Evaluation Metrics: </a:t>
                </a:r>
                <a:r>
                  <a:rPr lang="en-US" dirty="0">
                    <a:solidFill>
                      <a:schemeClr val="tx1"/>
                    </a:solidFill>
                  </a:rPr>
                  <a:t>accuracy of predictions + macro-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N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0EE08D2-378F-4C43-3035-D40C1B00C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44" y="2157984"/>
                <a:ext cx="10384752" cy="711785"/>
              </a:xfrm>
              <a:prstGeom prst="roundRect">
                <a:avLst/>
              </a:prstGeom>
              <a:blipFill>
                <a:blip r:embed="rId18"/>
                <a:stretch>
                  <a:fillRect l="-1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1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42EAD-2B81-8439-297C-C93A84DF1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CC2785-66DD-0028-5BEE-BD8000802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BA61A2-F3D9-FB7F-DF65-AE3F2D8DD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B27CD3-FF2F-FBA3-1712-A7E26BA2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A0D98-3B08-CB61-D8B8-9222C2EC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/>
              <a:t>Discussion of Results</a:t>
            </a:r>
            <a:endParaRPr lang="en-NL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8EFD43-D8BA-3834-12B6-5867401C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9B95803-44F5-62C1-BABB-8DD5528B67D0}"/>
              </a:ext>
            </a:extLst>
          </p:cNvPr>
          <p:cNvSpPr>
            <a:spLocks noGrp="1"/>
          </p:cNvSpPr>
          <p:nvPr/>
        </p:nvSpPr>
        <p:spPr>
          <a:xfrm>
            <a:off x="908536" y="3130690"/>
            <a:ext cx="10267013" cy="824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16BF4D2-9A6D-D727-C9FC-F307037AF1D2}"/>
              </a:ext>
            </a:extLst>
          </p:cNvPr>
          <p:cNvGrpSpPr/>
          <p:nvPr/>
        </p:nvGrpSpPr>
        <p:grpSpPr>
          <a:xfrm>
            <a:off x="885437" y="2202652"/>
            <a:ext cx="10421126" cy="750199"/>
            <a:chOff x="898946" y="2498614"/>
            <a:chExt cx="10421126" cy="75019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4226BA3-ADD6-28E4-60F5-2F2356972B76}"/>
                </a:ext>
              </a:extLst>
            </p:cNvPr>
            <p:cNvSpPr/>
            <p:nvPr/>
          </p:nvSpPr>
          <p:spPr>
            <a:xfrm>
              <a:off x="900260" y="2498614"/>
              <a:ext cx="10419812" cy="73420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5720" rIns="288000" bIns="45720" rtlCol="0" anchor="ctr"/>
            <a:lstStyle/>
            <a:p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44" name="Graphic 43" descr="Badge 1 with solid fill">
              <a:extLst>
                <a:ext uri="{FF2B5EF4-FFF2-40B4-BE49-F238E27FC236}">
                  <a16:creationId xmlns:a16="http://schemas.microsoft.com/office/drawing/2014/main" id="{2530413B-BBE5-CE8C-3578-40711A02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946" y="2501426"/>
              <a:ext cx="789140" cy="74738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A0D864-8B04-4889-2518-84CB7A35A4F4}"/>
                </a:ext>
              </a:extLst>
            </p:cNvPr>
            <p:cNvSpPr txBox="1"/>
            <p:nvPr/>
          </p:nvSpPr>
          <p:spPr>
            <a:xfrm>
              <a:off x="1688086" y="2696292"/>
              <a:ext cx="705794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Underperformance of Representation Level CL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FE730C-7C12-FEC5-1FC5-5BCEB508C844}"/>
              </a:ext>
            </a:extLst>
          </p:cNvPr>
          <p:cNvGrpSpPr/>
          <p:nvPr/>
        </p:nvGrpSpPr>
        <p:grpSpPr>
          <a:xfrm>
            <a:off x="885436" y="4207141"/>
            <a:ext cx="10421127" cy="746938"/>
            <a:chOff x="1199672" y="4251754"/>
            <a:chExt cx="10421127" cy="74693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64B8CE0C-8331-301A-0671-180FB0E9C22C}"/>
                </a:ext>
              </a:extLst>
            </p:cNvPr>
            <p:cNvSpPr/>
            <p:nvPr/>
          </p:nvSpPr>
          <p:spPr>
            <a:xfrm>
              <a:off x="1204247" y="4251754"/>
              <a:ext cx="10416552" cy="73420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5720" rIns="288000" bIns="45720" rtlCol="0" anchor="ctr"/>
            <a:lstStyle/>
            <a:p>
              <a:endParaRPr lang="en-GB" b="1">
                <a:solidFill>
                  <a:schemeClr val="tx1"/>
                </a:solidFill>
              </a:endParaRPr>
            </a:p>
          </p:txBody>
        </p:sp>
        <p:pic>
          <p:nvPicPr>
            <p:cNvPr id="47" name="Graphic 46" descr="Badge with solid fill">
              <a:extLst>
                <a:ext uri="{FF2B5EF4-FFF2-40B4-BE49-F238E27FC236}">
                  <a16:creationId xmlns:a16="http://schemas.microsoft.com/office/drawing/2014/main" id="{DB218F2E-7A2E-E941-2273-C7F2A4361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99672" y="4261742"/>
              <a:ext cx="799579" cy="73695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7EE3B89-096C-C311-AFFC-A68DE718A03A}"/>
                </a:ext>
              </a:extLst>
            </p:cNvPr>
            <p:cNvSpPr txBox="1"/>
            <p:nvPr/>
          </p:nvSpPr>
          <p:spPr>
            <a:xfrm>
              <a:off x="1994159" y="4445588"/>
              <a:ext cx="574064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Underperformance of XLM-R embedder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4441B61E-1E0E-765B-6CCA-A7832A0829D6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890011" y="5083264"/>
                <a:ext cx="10416552" cy="107645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b="1" dirty="0"/>
                  <a:t>Larger embeddings </a:t>
                </a:r>
                <a:r>
                  <a:rPr lang="en-US" sz="1800" dirty="0"/>
                  <a:t>than both the </a:t>
                </a:r>
                <a:r>
                  <a:rPr lang="en-US" sz="1800" dirty="0" err="1"/>
                  <a:t>mBERT</a:t>
                </a:r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 i="0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chemeClr val="tx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1800" i="0" dirty="0" smtClean="0">
                            <a:solidFill>
                              <a:schemeClr val="tx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1800" i="0" dirty="0" smtClean="0">
                            <a:solidFill>
                              <a:schemeClr val="tx1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800" i="0" dirty="0" smtClean="0">
                            <a:solidFill>
                              <a:schemeClr val="tx1"/>
                            </a:solidFill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base</m:t>
                        </m:r>
                      </m:sub>
                    </m:sSub>
                  </m:oMath>
                </a14:m>
                <a:r>
                  <a:rPr lang="en-US" sz="1800" dirty="0"/>
                  <a:t> embedders</a:t>
                </a:r>
              </a:p>
              <a:p>
                <a:r>
                  <a:rPr lang="en-US" sz="1800" dirty="0"/>
                  <a:t>Performance gap smaller with </a:t>
                </a:r>
                <a:r>
                  <a:rPr lang="en-US" sz="1800" b="1" dirty="0"/>
                  <a:t>larger datasets</a:t>
                </a:r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4441B61E-1E0E-765B-6CCA-A7832A082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1" y="5083264"/>
                <a:ext cx="10416552" cy="1076451"/>
              </a:xfrm>
              <a:prstGeom prst="rect">
                <a:avLst/>
              </a:prstGeom>
              <a:blipFill>
                <a:blip r:embed="rId7"/>
                <a:stretch>
                  <a:fillRect l="-351" t="-568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E684B96-B56C-F8C3-2B5B-3B736D1BA85B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9B70617-FCDA-3597-F572-CC8D94E535A5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1E771B7-B7E4-F46B-C963-B2D6FAFDEF80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3889805-149B-F4DD-DF06-53994802CDFD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6" name="Graphic 25" descr="Sailboat with solid fill">
                <a:extLst>
                  <a:ext uri="{FF2B5EF4-FFF2-40B4-BE49-F238E27FC236}">
                    <a16:creationId xmlns:a16="http://schemas.microsoft.com/office/drawing/2014/main" id="{BEEBDE4E-34DB-6F06-9BBE-A270BFABB8DC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80BA344-1EC9-A2E0-267B-1048DCFFB66B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8" name="Graphic 27" descr="Flowchart with solid fill">
                <a:extLst>
                  <a:ext uri="{FF2B5EF4-FFF2-40B4-BE49-F238E27FC236}">
                    <a16:creationId xmlns:a16="http://schemas.microsoft.com/office/drawing/2014/main" id="{DD78D8C6-179F-4E42-88C0-AE0C76FEB878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F795E7F-2E0E-D01E-4537-ED592E9BB69D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0" name="Graphic 29" descr="Question mark with solid fill">
                <a:extLst>
                  <a:ext uri="{FF2B5EF4-FFF2-40B4-BE49-F238E27FC236}">
                    <a16:creationId xmlns:a16="http://schemas.microsoft.com/office/drawing/2014/main" id="{BF4F8134-807B-E6CC-3B64-CD892DEA3DF8}"/>
                  </a:ext>
                </a:extLst>
              </p:cNvPr>
              <p:cNvPicPr/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937EB73-188A-17AA-6EBE-94315C6BAAD5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2" name="Graphic 31" descr="Completed with solid fill">
                <a:extLst>
                  <a:ext uri="{FF2B5EF4-FFF2-40B4-BE49-F238E27FC236}">
                    <a16:creationId xmlns:a16="http://schemas.microsoft.com/office/drawing/2014/main" id="{38B79DC6-2C38-8F6A-2C33-E164A727D1B1}"/>
                  </a:ext>
                </a:extLst>
              </p:cNvPr>
              <p:cNvPicPr/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2" name="Graphic 21" descr="Bar chart with solid fill">
              <a:extLst>
                <a:ext uri="{FF2B5EF4-FFF2-40B4-BE49-F238E27FC236}">
                  <a16:creationId xmlns:a16="http://schemas.microsoft.com/office/drawing/2014/main" id="{51E8598F-2EC3-556E-31B0-ABC9001B6434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9810167" y="6232849"/>
              <a:ext cx="289760" cy="274629"/>
            </a:xfrm>
            <a:prstGeom prst="rect">
              <a:avLst/>
            </a:prstGeom>
          </p:spPr>
        </p:pic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832736-A69D-9789-ECAF-66534645DB1E}"/>
              </a:ext>
            </a:extLst>
          </p:cNvPr>
          <p:cNvSpPr>
            <a:spLocks noGrp="1"/>
          </p:cNvSpPr>
          <p:nvPr/>
        </p:nvSpPr>
        <p:spPr>
          <a:xfrm>
            <a:off x="898944" y="3057072"/>
            <a:ext cx="10416552" cy="1076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Based on </a:t>
            </a:r>
            <a:r>
              <a:rPr lang="en-US" sz="1800" b="1" dirty="0"/>
              <a:t>high-level representation vectors </a:t>
            </a:r>
            <a:r>
              <a:rPr lang="en-US" sz="1800" dirty="0"/>
              <a:t>with more information</a:t>
            </a:r>
          </a:p>
          <a:p>
            <a:pPr marL="457200" lvl="1" indent="0">
              <a:buNone/>
            </a:pPr>
            <a:r>
              <a:rPr lang="en-US" sz="1400" dirty="0"/>
              <a:t>→ </a:t>
            </a:r>
            <a:r>
              <a:rPr lang="en-US" sz="1800" dirty="0"/>
              <a:t>Harder to decrease the semantic space</a:t>
            </a:r>
          </a:p>
          <a:p>
            <a:r>
              <a:rPr lang="en-US" sz="1800" b="1" dirty="0"/>
              <a:t>Practical issue:</a:t>
            </a:r>
            <a:r>
              <a:rPr lang="en-US" sz="1800" dirty="0"/>
              <a:t> far larger computational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17141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050F1-E94C-A8E1-9CAA-BE9BA62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48" y="548640"/>
            <a:ext cx="10168128" cy="1179576"/>
          </a:xfrm>
        </p:spPr>
        <p:txBody>
          <a:bodyPr>
            <a:normAutofit/>
          </a:bodyPr>
          <a:lstStyle/>
          <a:p>
            <a:r>
              <a:rPr lang="de-DE" sz="4000" b="1" dirty="0"/>
              <a:t>Conclusion</a:t>
            </a:r>
            <a:endParaRPr lang="en-NL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31C11A-BEA6-86EF-FA16-31CDFBB190E1}"/>
              </a:ext>
            </a:extLst>
          </p:cNvPr>
          <p:cNvGrpSpPr/>
          <p:nvPr/>
        </p:nvGrpSpPr>
        <p:grpSpPr>
          <a:xfrm>
            <a:off x="9470557" y="6213475"/>
            <a:ext cx="2242023" cy="384175"/>
            <a:chOff x="9283123" y="6176963"/>
            <a:chExt cx="2242023" cy="3841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BAD86A-71C1-1AE5-E642-308E0181FE5A}"/>
                </a:ext>
              </a:extLst>
            </p:cNvPr>
            <p:cNvGrpSpPr/>
            <p:nvPr/>
          </p:nvGrpSpPr>
          <p:grpSpPr>
            <a:xfrm>
              <a:off x="9283123" y="6176963"/>
              <a:ext cx="2242023" cy="384175"/>
              <a:chOff x="9089634" y="6083115"/>
              <a:chExt cx="2742702" cy="47802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2C784EC-1197-189F-07EB-0AC76EA82FFD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9449F77-7ED9-26D8-CE84-75E73CB9D320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11" name="Graphic 10" descr="Sailboat with solid fill">
                <a:extLst>
                  <a:ext uri="{FF2B5EF4-FFF2-40B4-BE49-F238E27FC236}">
                    <a16:creationId xmlns:a16="http://schemas.microsoft.com/office/drawing/2014/main" id="{735ADF2F-32BD-19AC-B4B7-3E9B24351CC7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FF6FA98-22E7-144C-4238-8C868BF58E05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15" name="Graphic 14" descr="Flowchart with solid fill">
                <a:extLst>
                  <a:ext uri="{FF2B5EF4-FFF2-40B4-BE49-F238E27FC236}">
                    <a16:creationId xmlns:a16="http://schemas.microsoft.com/office/drawing/2014/main" id="{1A33A0E1-2103-668B-1970-01C4CA382FA2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9E0D5E8-0369-8606-406E-1C0F1C762774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17" name="Graphic 16" descr="Question mark with solid fill">
                <a:extLst>
                  <a:ext uri="{FF2B5EF4-FFF2-40B4-BE49-F238E27FC236}">
                    <a16:creationId xmlns:a16="http://schemas.microsoft.com/office/drawing/2014/main" id="{EB7C93C0-E680-2D19-DBF8-23F073F13754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5E1633C-AE37-3C49-A042-C8E5DF64B484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19" name="Graphic 18" descr="Completed with solid fill">
                <a:extLst>
                  <a:ext uri="{FF2B5EF4-FFF2-40B4-BE49-F238E27FC236}">
                    <a16:creationId xmlns:a16="http://schemas.microsoft.com/office/drawing/2014/main" id="{EC558432-FF3F-D225-3EAA-2EE525E4DF2B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6" name="Graphic 5" descr="Bar chart with solid fill">
              <a:extLst>
                <a:ext uri="{FF2B5EF4-FFF2-40B4-BE49-F238E27FC236}">
                  <a16:creationId xmlns:a16="http://schemas.microsoft.com/office/drawing/2014/main" id="{9C727AC8-49A2-541B-EE19-CC19AA1FCF7D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810167" y="6232849"/>
              <a:ext cx="289760" cy="27462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38F232-357D-04B2-F88B-F296EBD2AB5E}"/>
              </a:ext>
            </a:extLst>
          </p:cNvPr>
          <p:cNvGrpSpPr/>
          <p:nvPr/>
        </p:nvGrpSpPr>
        <p:grpSpPr>
          <a:xfrm>
            <a:off x="558209" y="2510393"/>
            <a:ext cx="5355148" cy="1787640"/>
            <a:chOff x="558209" y="2510393"/>
            <a:chExt cx="5355148" cy="17876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A8B4D1-B0AE-8EB3-E47D-028551FACA00}"/>
                </a:ext>
              </a:extLst>
            </p:cNvPr>
            <p:cNvGrpSpPr/>
            <p:nvPr/>
          </p:nvGrpSpPr>
          <p:grpSpPr>
            <a:xfrm>
              <a:off x="558209" y="2510393"/>
              <a:ext cx="5355148" cy="520477"/>
              <a:chOff x="770485" y="4037102"/>
              <a:chExt cx="5355148" cy="520477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D392524-24A2-9214-D163-F9C1BBED0DBB}"/>
                  </a:ext>
                </a:extLst>
              </p:cNvPr>
              <p:cNvSpPr/>
              <p:nvPr/>
            </p:nvSpPr>
            <p:spPr>
              <a:xfrm>
                <a:off x="1085633" y="4096245"/>
                <a:ext cx="5040000" cy="384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tIns="45720" rIns="288000" bIns="45720" rtlCol="0" anchor="ctr"/>
              <a:lstStyle/>
              <a:p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8F664F3-0B03-50AC-59DB-C2F0D02C72C2}"/>
                  </a:ext>
                </a:extLst>
              </p:cNvPr>
              <p:cNvSpPr/>
              <p:nvPr/>
            </p:nvSpPr>
            <p:spPr>
              <a:xfrm>
                <a:off x="770485" y="4037102"/>
                <a:ext cx="520477" cy="5204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5EDBC57-DE8E-37DE-3D40-977C78BC09F1}"/>
                  </a:ext>
                </a:extLst>
              </p:cNvPr>
              <p:cNvSpPr/>
              <p:nvPr/>
            </p:nvSpPr>
            <p:spPr>
              <a:xfrm>
                <a:off x="868287" y="4135001"/>
                <a:ext cx="324875" cy="3248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2" name="Graphic 31" descr="Checkmark with solid fill">
                <a:extLst>
                  <a:ext uri="{FF2B5EF4-FFF2-40B4-BE49-F238E27FC236}">
                    <a16:creationId xmlns:a16="http://schemas.microsoft.com/office/drawing/2014/main" id="{7994070B-14EF-68FB-5A8B-8AB542095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894814" y="4177109"/>
                <a:ext cx="240462" cy="240462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0985A0E-C504-248A-534E-65052E9B9734}"/>
                  </a:ext>
                </a:extLst>
              </p:cNvPr>
              <p:cNvSpPr/>
              <p:nvPr/>
            </p:nvSpPr>
            <p:spPr>
              <a:xfrm>
                <a:off x="1349405" y="4118367"/>
                <a:ext cx="3513529" cy="383640"/>
              </a:xfrm>
              <a:prstGeom prst="rect">
                <a:avLst/>
              </a:prstGeom>
            </p:spPr>
            <p:txBody>
              <a:bodyPr/>
              <a:lstStyle/>
              <a:p>
                <a:pPr lvl="0"/>
                <a:r>
                  <a:rPr lang="en-US" b="1" dirty="0"/>
                  <a:t>Contributions of Paper</a:t>
                </a:r>
                <a:endParaRPr lang="nl-NL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F73908-59DE-F6B8-51D2-EF80E0125937}"/>
                </a:ext>
              </a:extLst>
            </p:cNvPr>
            <p:cNvSpPr txBox="1"/>
            <p:nvPr/>
          </p:nvSpPr>
          <p:spPr>
            <a:xfrm>
              <a:off x="980886" y="3097704"/>
              <a:ext cx="4904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en-GB" b="1" dirty="0"/>
                <a:t> New models </a:t>
              </a:r>
              <a:r>
                <a:rPr lang="en-GB" dirty="0"/>
                <a:t>for ABSC across languages</a:t>
              </a:r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en-GB" b="1" dirty="0"/>
                <a:t> Contrastive learning </a:t>
              </a:r>
              <a:r>
                <a:rPr lang="en-GB" dirty="0"/>
                <a:t>introduced to state-of-the-art models</a:t>
              </a:r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en-GB" dirty="0"/>
                <a:t>Testing of </a:t>
              </a:r>
              <a:r>
                <a:rPr lang="en-GB" b="1" dirty="0"/>
                <a:t>different embedders</a:t>
              </a:r>
              <a:endParaRPr lang="en-GB" sz="1800" b="1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9E6761-5326-B7EB-C79C-D73D4645E794}"/>
              </a:ext>
            </a:extLst>
          </p:cNvPr>
          <p:cNvGrpSpPr/>
          <p:nvPr/>
        </p:nvGrpSpPr>
        <p:grpSpPr>
          <a:xfrm>
            <a:off x="566928" y="4340263"/>
            <a:ext cx="5355148" cy="1787640"/>
            <a:chOff x="558209" y="2510393"/>
            <a:chExt cx="5355148" cy="17876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CE39A41-DDB4-22B1-4171-535A7B45F34D}"/>
                </a:ext>
              </a:extLst>
            </p:cNvPr>
            <p:cNvGrpSpPr/>
            <p:nvPr/>
          </p:nvGrpSpPr>
          <p:grpSpPr>
            <a:xfrm>
              <a:off x="558209" y="2510393"/>
              <a:ext cx="5355148" cy="520477"/>
              <a:chOff x="770485" y="4037102"/>
              <a:chExt cx="5355148" cy="520477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CF9C321-382A-874D-0C5B-F6B72272FEF2}"/>
                  </a:ext>
                </a:extLst>
              </p:cNvPr>
              <p:cNvSpPr/>
              <p:nvPr/>
            </p:nvSpPr>
            <p:spPr>
              <a:xfrm>
                <a:off x="1085633" y="4096245"/>
                <a:ext cx="5040000" cy="384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tIns="45720" rIns="288000" bIns="45720" rtlCol="0" anchor="ctr"/>
              <a:lstStyle/>
              <a:p>
                <a:endParaRPr lang="en-GB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572E321-6903-D45C-8117-71884893A5A1}"/>
                  </a:ext>
                </a:extLst>
              </p:cNvPr>
              <p:cNvSpPr/>
              <p:nvPr/>
            </p:nvSpPr>
            <p:spPr>
              <a:xfrm>
                <a:off x="770485" y="4037102"/>
                <a:ext cx="520477" cy="5204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31E33B5-86FE-8646-F975-5B741E4766AD}"/>
                  </a:ext>
                </a:extLst>
              </p:cNvPr>
              <p:cNvSpPr/>
              <p:nvPr/>
            </p:nvSpPr>
            <p:spPr>
              <a:xfrm>
                <a:off x="868287" y="4135001"/>
                <a:ext cx="324875" cy="3248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2" name="Graphic 41" descr="Magnifying glass with solid fill">
                <a:extLst>
                  <a:ext uri="{FF2B5EF4-FFF2-40B4-BE49-F238E27FC236}">
                    <a16:creationId xmlns:a16="http://schemas.microsoft.com/office/drawing/2014/main" id="{7FDC8D4D-5E8A-23C6-818A-5CCD77557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/>
            </p:blipFill>
            <p:spPr>
              <a:xfrm>
                <a:off x="910492" y="4177109"/>
                <a:ext cx="240462" cy="240462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C204E11-509B-9B75-7769-73AE5C92A2B8}"/>
                  </a:ext>
                </a:extLst>
              </p:cNvPr>
              <p:cNvSpPr/>
              <p:nvPr/>
            </p:nvSpPr>
            <p:spPr>
              <a:xfrm>
                <a:off x="1349405" y="4118367"/>
                <a:ext cx="3513529" cy="383640"/>
              </a:xfrm>
              <a:prstGeom prst="rect">
                <a:avLst/>
              </a:prstGeom>
            </p:spPr>
            <p:txBody>
              <a:bodyPr/>
              <a:lstStyle/>
              <a:p>
                <a:pPr lvl="0"/>
                <a:r>
                  <a:rPr lang="en-US" b="1" dirty="0"/>
                  <a:t>Findings</a:t>
                </a:r>
                <a:endParaRPr lang="nl-NL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76B06FA-6B84-242B-4699-88214789D3FE}"/>
                    </a:ext>
                  </a:extLst>
                </p:cNvPr>
                <p:cNvSpPr txBox="1"/>
                <p:nvPr/>
              </p:nvSpPr>
              <p:spPr>
                <a:xfrm>
                  <a:off x="980886" y="3097704"/>
                  <a:ext cx="490429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dirty="0"/>
                    <a:t>Strong performance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800" i="0" dirty="0" smtClean="0">
                              <a:solidFill>
                                <a:schemeClr val="tx1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1800" i="0" dirty="0" smtClean="0">
                              <a:solidFill>
                                <a:schemeClr val="tx1"/>
                              </a:solidFill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800" i="0" dirty="0" smtClean="0">
                              <a:solidFill>
                                <a:schemeClr val="tx1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i="0" dirty="0" smtClean="0">
                              <a:solidFill>
                                <a:schemeClr val="tx1"/>
                              </a:solidFill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base</m:t>
                          </m:r>
                        </m:sub>
                      </m:sSub>
                    </m:oMath>
                  </a14:m>
                  <a:r>
                    <a:rPr lang="en-GB" dirty="0"/>
                    <a:t> embedders,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dirty="0"/>
                    <a:t>Strong performance of sentiment-level contrastive learning</a:t>
                  </a: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76B06FA-6B84-242B-4699-88214789D3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886" y="3097704"/>
                  <a:ext cx="4904294" cy="1200329"/>
                </a:xfrm>
                <a:prstGeom prst="rect">
                  <a:avLst/>
                </a:prstGeom>
                <a:blipFill>
                  <a:blip r:embed="rId17"/>
                  <a:stretch>
                    <a:fillRect l="-745" t="-2030" b="-7614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718D52-2A3A-C77D-84A1-0D2B6FDD43FD}"/>
              </a:ext>
            </a:extLst>
          </p:cNvPr>
          <p:cNvCxnSpPr>
            <a:cxnSpLocks/>
          </p:cNvCxnSpPr>
          <p:nvPr/>
        </p:nvCxnSpPr>
        <p:spPr>
          <a:xfrm>
            <a:off x="6315075" y="2474273"/>
            <a:ext cx="0" cy="36503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C0D290E1-DBAA-0511-0532-DFD9FCD903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633591" y="2510392"/>
            <a:ext cx="2417181" cy="241718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CEFC2F1-0BCB-3083-8D02-40FBF326C2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r="15594"/>
          <a:stretch/>
        </p:blipFill>
        <p:spPr>
          <a:xfrm>
            <a:off x="9050772" y="3652149"/>
            <a:ext cx="2417181" cy="241718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87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050F1-E94C-A8E1-9CAA-BE9BA62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/>
              <a:t>References</a:t>
            </a:r>
            <a:endParaRPr lang="en-NL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E306-5863-4229-DD41-1AAD9E4B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2227865"/>
            <a:ext cx="10853058" cy="3695020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 err="1"/>
              <a:t>Conneau</a:t>
            </a:r>
            <a:r>
              <a:rPr lang="en-US" sz="1600" dirty="0"/>
              <a:t>, A., Khandelwal, K., Goyal, N., Chaudhary, V., Wenzek, G., </a:t>
            </a:r>
            <a:r>
              <a:rPr lang="en-US" sz="1600" dirty="0" err="1"/>
              <a:t>Guzm</a:t>
            </a:r>
            <a:r>
              <a:rPr lang="en-US" sz="1600" dirty="0"/>
              <a:t>´ an, F., Grave, E., Ott, M., Zettlemoyer, L., Stoyanov, V.: Unsupervised cross-lingual representation learning at scale. In: 58th Annual Meeting of the Association for Computational Linguistics (ACL 2020). pp. 8440–8451. ACL (2020)</a:t>
            </a:r>
          </a:p>
          <a:p>
            <a:r>
              <a:rPr lang="en-US" sz="1600" dirty="0"/>
              <a:t>Devlin, J., Chang, M., Lee, K., Toutanova, K.: BERT: Pre-training of deep </a:t>
            </a:r>
            <a:r>
              <a:rPr lang="en-US" sz="1600" dirty="0" err="1"/>
              <a:t>bidirec</a:t>
            </a:r>
            <a:r>
              <a:rPr lang="en-US" sz="1600" dirty="0"/>
              <a:t> </a:t>
            </a:r>
            <a:r>
              <a:rPr lang="en-US" sz="1600" dirty="0" err="1"/>
              <a:t>tional</a:t>
            </a:r>
            <a:r>
              <a:rPr lang="en-US" sz="1600" dirty="0"/>
              <a:t> transformers for language understanding. In: 2019 Conference of the North American Chapter of the Association for Computational Linguistics: Human Lan </a:t>
            </a:r>
            <a:r>
              <a:rPr lang="en-US" sz="1600" dirty="0" err="1"/>
              <a:t>guage</a:t>
            </a:r>
            <a:r>
              <a:rPr lang="en-US" sz="1600" dirty="0"/>
              <a:t> Technologies (NAACL-HLT 2019). pp. 4171–4186. ACL (2019)</a:t>
            </a:r>
          </a:p>
          <a:p>
            <a:r>
              <a:rPr lang="en-US" sz="1600" dirty="0"/>
              <a:t>Horst, S., Frasincar, F.: Multilingual, cross-lingual, and unilingual models for ABSC. In: 25th International Conference on Web Information Systems Engineering (WISE 2024). LNCS, vol. 15436, pp. 89–101. Springer (2024)</a:t>
            </a:r>
          </a:p>
          <a:p>
            <a:r>
              <a:rPr lang="en-US" sz="1600" dirty="0"/>
              <a:t>Lin, N., Fu, Y., Lin, X., Zhou, D., Yang, A., Jiang, S.: CL-XABSA: Contrastive learning for cross-lingual aspect-based sentiment analysis. IEEE/ACM </a:t>
            </a:r>
            <a:r>
              <a:rPr lang="en-US" sz="1600" dirty="0" err="1"/>
              <a:t>Transac</a:t>
            </a:r>
            <a:r>
              <a:rPr lang="en-US" sz="1600" dirty="0"/>
              <a:t> </a:t>
            </a:r>
            <a:r>
              <a:rPr lang="en-US" sz="1600" dirty="0" err="1"/>
              <a:t>tions</a:t>
            </a:r>
            <a:r>
              <a:rPr lang="en-US" sz="1600" dirty="0"/>
              <a:t> on Audio, Speech, and Language Processing 31, 2935–2946 (2023)</a:t>
            </a:r>
          </a:p>
          <a:p>
            <a:r>
              <a:rPr lang="en-US" sz="1600" dirty="0" err="1"/>
              <a:t>Pontiki</a:t>
            </a:r>
            <a:r>
              <a:rPr lang="en-US" sz="1600" dirty="0"/>
              <a:t>, M., Galanis, D., Papageorgiou, H., </a:t>
            </a:r>
            <a:r>
              <a:rPr lang="en-US" sz="1600" dirty="0" err="1"/>
              <a:t>Androutsopoulos</a:t>
            </a:r>
            <a:r>
              <a:rPr lang="en-US" sz="1600" dirty="0"/>
              <a:t>, I., Manandhar, S., Al-Smadi, M., Al-Ayyoub, M., Zhao, Y., Qin, B., Clercq, O.D., Hoste, V., </a:t>
            </a:r>
            <a:r>
              <a:rPr lang="en-US" sz="1600" dirty="0" err="1"/>
              <a:t>Apidianaki</a:t>
            </a:r>
            <a:r>
              <a:rPr lang="en-US" sz="1600" dirty="0"/>
              <a:t>, M., </a:t>
            </a:r>
            <a:r>
              <a:rPr lang="en-US" sz="1600" dirty="0" err="1"/>
              <a:t>Tannier</a:t>
            </a:r>
            <a:r>
              <a:rPr lang="en-US" sz="1600" dirty="0"/>
              <a:t>, X., </a:t>
            </a:r>
            <a:r>
              <a:rPr lang="en-US" sz="1600" dirty="0" err="1"/>
              <a:t>Loukachevitch</a:t>
            </a:r>
            <a:r>
              <a:rPr lang="en-US" sz="1600" dirty="0"/>
              <a:t>, N.V., </a:t>
            </a:r>
            <a:r>
              <a:rPr lang="en-US" sz="1600" dirty="0" err="1"/>
              <a:t>Kotelnikov</a:t>
            </a:r>
            <a:r>
              <a:rPr lang="en-US" sz="1600" dirty="0"/>
              <a:t>, E.V., Bel, N., Zafra, S.M.J., </a:t>
            </a:r>
            <a:r>
              <a:rPr lang="en-US" sz="1600" dirty="0" err="1"/>
              <a:t>Eryigit</a:t>
            </a:r>
            <a:r>
              <a:rPr lang="en-US" sz="1600" dirty="0"/>
              <a:t>, G.: SemEval-2016 task 5: Aspect based sentiment analysis. In: 10th International Workshop on Semantic Evaluation (</a:t>
            </a:r>
            <a:r>
              <a:rPr lang="en-US" sz="1600" dirty="0" err="1"/>
              <a:t>SemEval</a:t>
            </a:r>
            <a:r>
              <a:rPr lang="en-US" sz="1600" dirty="0"/>
              <a:t> 2016). pp. 19–30. ACL (2016)</a:t>
            </a:r>
          </a:p>
          <a:p>
            <a:r>
              <a:rPr lang="en-US" sz="1600" dirty="0"/>
              <a:t>Trusca, M.M., Wassenberg, D., Frasincar, F., Dekker, R.: A hybrid approach for aspect-based sentiment analysis using deep contextual word embeddings and </a:t>
            </a:r>
            <a:r>
              <a:rPr lang="en-US" sz="1600" dirty="0" err="1"/>
              <a:t>hier</a:t>
            </a:r>
            <a:r>
              <a:rPr lang="en-US" sz="1600" dirty="0"/>
              <a:t> </a:t>
            </a:r>
            <a:r>
              <a:rPr lang="en-US" sz="1600" dirty="0" err="1"/>
              <a:t>archical</a:t>
            </a:r>
            <a:r>
              <a:rPr lang="en-US" sz="1600" dirty="0"/>
              <a:t> attention. In: 20th International Conference on Web Engineering (ICWE 2020). LNCS, vol. 12128 of LNCS, pp. 365–380. Springer (2020)</a:t>
            </a:r>
          </a:p>
          <a:p>
            <a:r>
              <a:rPr lang="en-US" sz="1600" dirty="0"/>
              <a:t>Zhang, W., He, R., Peng, H., Bing, L., Lam, W.: Cross-lingual aspect-based </a:t>
            </a:r>
            <a:r>
              <a:rPr lang="en-US" sz="1600" dirty="0" err="1"/>
              <a:t>senti</a:t>
            </a:r>
            <a:r>
              <a:rPr lang="en-US" sz="1600" dirty="0"/>
              <a:t> </a:t>
            </a:r>
            <a:r>
              <a:rPr lang="en-US" sz="1600" dirty="0" err="1"/>
              <a:t>ment</a:t>
            </a:r>
            <a:r>
              <a:rPr lang="en-US" sz="1600" dirty="0"/>
              <a:t> analysis with aspect term code-switching. In: 2021 Conference on Empirical Methods in Natural Language Processing (EMNLP 2021). pp. 9220–9230. ACL (2021)</a:t>
            </a:r>
          </a:p>
          <a:p>
            <a:endParaRPr lang="en-US" sz="1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4ACC8E-E9B5-BF23-B75E-05931EF01AAB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5B93FAB-D832-6748-BEE1-0888066BD1F5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36DB1BA-0257-7834-7C27-CC19B3A7AB9C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8F174BF-28F4-97FF-8A34-6CBE96CE8C88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7" name="Graphic 36" descr="Earth globe: Africa and Europe with solid fill">
                <a:extLst>
                  <a:ext uri="{FF2B5EF4-FFF2-40B4-BE49-F238E27FC236}">
                    <a16:creationId xmlns:a16="http://schemas.microsoft.com/office/drawing/2014/main" id="{7926EBA4-19CF-309C-EF6E-D375880FBFAF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7FA76E8-DD90-6722-8803-76126D5689FF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39" name="Graphic 38" descr="Flowchart with solid fill">
                <a:extLst>
                  <a:ext uri="{FF2B5EF4-FFF2-40B4-BE49-F238E27FC236}">
                    <a16:creationId xmlns:a16="http://schemas.microsoft.com/office/drawing/2014/main" id="{66318F7E-B2B5-2351-66C6-70416CCA8508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FD35D02-55C0-2A20-75C2-F29ED3178394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1" name="Graphic 40" descr="Question mark with solid fill">
                <a:extLst>
                  <a:ext uri="{FF2B5EF4-FFF2-40B4-BE49-F238E27FC236}">
                    <a16:creationId xmlns:a16="http://schemas.microsoft.com/office/drawing/2014/main" id="{83AF4304-5E10-410D-17BE-1FACDB7570CD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6A966D-A94C-7A0F-82AF-E5887EA79C9F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3" name="Graphic 42" descr="Completed with solid fill">
                <a:extLst>
                  <a:ext uri="{FF2B5EF4-FFF2-40B4-BE49-F238E27FC236}">
                    <a16:creationId xmlns:a16="http://schemas.microsoft.com/office/drawing/2014/main" id="{30CCA5BA-B762-CCAA-25B5-A9EAF7E81730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34" name="Graphic 33" descr="Document with solid fill">
              <a:extLst>
                <a:ext uri="{FF2B5EF4-FFF2-40B4-BE49-F238E27FC236}">
                  <a16:creationId xmlns:a16="http://schemas.microsoft.com/office/drawing/2014/main" id="{17CC6EA2-FA98-955B-C0D0-886CCE028EC2}"/>
                </a:ext>
              </a:extLst>
            </p:cNvPr>
            <p:cNvPicPr/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83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37235-4827-7A5B-253C-90ECBFA35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FA9AA9-BDF4-5130-F610-3EB91FD86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294457-C002-F9AD-4730-D4EF4A4FD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C7105C-D3EF-8FE4-B3CE-8C2D9048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5EDCF-6B93-6B2E-5B9A-F4B387F1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/>
              <a:t>SemEval-2016: Summary Statistics</a:t>
            </a:r>
            <a:endParaRPr lang="en-NL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46017-5FA2-8B1E-B941-D82393A53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BF4B72-9013-081C-F2DD-8373C5E1454D}"/>
              </a:ext>
            </a:extLst>
          </p:cNvPr>
          <p:cNvSpPr txBox="1"/>
          <p:nvPr/>
        </p:nvSpPr>
        <p:spPr>
          <a:xfrm>
            <a:off x="734484" y="5504723"/>
            <a:ext cx="282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4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5B3EB0-0412-0CEE-796E-452E1F716A0E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7307E4-21AD-05FC-E2C6-44F1BE012D46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2549451-759B-6AA4-1127-16A7A1DE98B9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189C53B-DD0C-114E-BCAA-D6A508B4F81C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9" name="Graphic 28" descr="Earth globe: Africa and Europe with solid fill">
                <a:extLst>
                  <a:ext uri="{FF2B5EF4-FFF2-40B4-BE49-F238E27FC236}">
                    <a16:creationId xmlns:a16="http://schemas.microsoft.com/office/drawing/2014/main" id="{0C773188-F06B-E358-2F4E-737A01BFE45A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10DA81A-3578-3487-8A77-FB96BCE82182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36" name="Graphic 35" descr="Flowchart with solid fill">
                <a:extLst>
                  <a:ext uri="{FF2B5EF4-FFF2-40B4-BE49-F238E27FC236}">
                    <a16:creationId xmlns:a16="http://schemas.microsoft.com/office/drawing/2014/main" id="{94DA93D5-AB4F-1363-D99F-5407D4843346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62EAE3A-5CC5-7DD6-F436-6C86D37E9375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8" name="Graphic 37" descr="Question mark with solid fill">
                <a:extLst>
                  <a:ext uri="{FF2B5EF4-FFF2-40B4-BE49-F238E27FC236}">
                    <a16:creationId xmlns:a16="http://schemas.microsoft.com/office/drawing/2014/main" id="{6B3BAB24-15EC-541B-B489-DC4AA42A16A3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EFB9C63-C256-CA9D-FC0A-66F6FB07F5FB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0" name="Graphic 39" descr="Completed with solid fill">
                <a:extLst>
                  <a:ext uri="{FF2B5EF4-FFF2-40B4-BE49-F238E27FC236}">
                    <a16:creationId xmlns:a16="http://schemas.microsoft.com/office/drawing/2014/main" id="{90682759-64F0-5609-7168-49CBA775D683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3" name="Graphic 22" descr="Document with solid fill">
              <a:extLst>
                <a:ext uri="{FF2B5EF4-FFF2-40B4-BE49-F238E27FC236}">
                  <a16:creationId xmlns:a16="http://schemas.microsoft.com/office/drawing/2014/main" id="{394B60AD-B221-8BD8-10CD-4C2096A604CF}"/>
                </a:ext>
              </a:extLst>
            </p:cNvPr>
            <p:cNvPicPr/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B362A3B9-555D-0A82-0797-A37810CE6B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79" y="2219652"/>
            <a:ext cx="9093645" cy="273619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EDBBC1-0266-31E6-401C-0ED20E7ADE11}"/>
              </a:ext>
            </a:extLst>
          </p:cNvPr>
          <p:cNvSpPr/>
          <p:nvPr/>
        </p:nvSpPr>
        <p:spPr>
          <a:xfrm>
            <a:off x="1790701" y="5187950"/>
            <a:ext cx="8593022" cy="734935"/>
          </a:xfrm>
          <a:prstGeom prst="roundRect">
            <a:avLst/>
          </a:prstGeom>
          <a:solidFill>
            <a:srgbClr val="D1E7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Note: </a:t>
            </a:r>
            <a:r>
              <a:rPr lang="en-US" dirty="0">
                <a:solidFill>
                  <a:schemeClr val="tx1"/>
                </a:solidFill>
              </a:rPr>
              <a:t>unbalanced data → far more positive sentiments</a:t>
            </a:r>
            <a:endParaRPr lang="en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1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14A10-76BB-CED4-D1C3-87F84D983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A31495-1E2A-6B0B-0FF2-D1BA9B748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63524B-21BE-D8D4-E23E-2EE240D25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C3E1889-549F-0404-310F-752B7FE38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A6CF71-361A-181B-8512-4E602F1CCF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/>
                  <a:t>Results: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tx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chemeClr val="tx1"/>
                            </a:solidFill>
                          </a:rPr>
                          <m:t>MR</m:t>
                        </m:r>
                      </m:e>
                      <m:sub>
                        <m:r>
                          <a:rPr lang="en-US" sz="4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-LCR-Rot-hop++</a:t>
                </a:r>
                <a:r>
                  <a:rPr lang="en-US" sz="4000" b="1" dirty="0"/>
                  <a:t> 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A6CF71-361A-181B-8512-4E602F1CCF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3"/>
                <a:stretch>
                  <a:fillRect l="-209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9EC31CB-0F26-55EA-D8CF-17B362E00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B5E500-550F-FF99-4201-E0553AB1C331}"/>
              </a:ext>
            </a:extLst>
          </p:cNvPr>
          <p:cNvSpPr txBox="1"/>
          <p:nvPr/>
        </p:nvSpPr>
        <p:spPr>
          <a:xfrm>
            <a:off x="734484" y="5504723"/>
            <a:ext cx="282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EC080B-06F3-1FDC-6B7B-B81D15EB753A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490BD81-C081-E053-0561-4D13668DCB5D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1670135-4070-516D-964E-1D214DC8701B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9C1C335-D1B6-F401-2BD3-4EF6E8687429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4" name="Graphic 33" descr="Earth globe: Africa and Europe with solid fill">
                <a:extLst>
                  <a:ext uri="{FF2B5EF4-FFF2-40B4-BE49-F238E27FC236}">
                    <a16:creationId xmlns:a16="http://schemas.microsoft.com/office/drawing/2014/main" id="{4C1D6D66-2006-BCA8-09FB-5A458F7AD16E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47ACE62-5B0E-CB92-C44C-46F7126D16A0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41" name="Graphic 40" descr="Flowchart with solid fill">
                <a:extLst>
                  <a:ext uri="{FF2B5EF4-FFF2-40B4-BE49-F238E27FC236}">
                    <a16:creationId xmlns:a16="http://schemas.microsoft.com/office/drawing/2014/main" id="{864F6125-880F-AE5A-C30E-69D1AB351C4C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CE3CB59-12D4-0213-65BB-BF1C2EBDFAFC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3" name="Graphic 42" descr="Question mark with solid fill">
                <a:extLst>
                  <a:ext uri="{FF2B5EF4-FFF2-40B4-BE49-F238E27FC236}">
                    <a16:creationId xmlns:a16="http://schemas.microsoft.com/office/drawing/2014/main" id="{686D8499-DDE7-A28E-C2FB-71A31336BE67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3C218FD-E361-C7A0-9EF2-4B8404E79B8D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5" name="Graphic 44" descr="Completed with solid fill">
                <a:extLst>
                  <a:ext uri="{FF2B5EF4-FFF2-40B4-BE49-F238E27FC236}">
                    <a16:creationId xmlns:a16="http://schemas.microsoft.com/office/drawing/2014/main" id="{A39D4A04-4D11-E0AE-BA74-20C6BCEB75FA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8" name="Graphic 27" descr="Document with solid fill">
              <a:extLst>
                <a:ext uri="{FF2B5EF4-FFF2-40B4-BE49-F238E27FC236}">
                  <a16:creationId xmlns:a16="http://schemas.microsoft.com/office/drawing/2014/main" id="{EEE3FF6D-6EE0-3CAD-1AA4-436916774056}"/>
                </a:ext>
              </a:extLst>
            </p:cNvPr>
            <p:cNvPicPr/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  <p:pic>
        <p:nvPicPr>
          <p:cNvPr id="47" name="Picture 4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6587D1-F783-B4B9-34A6-2AFA0D4470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75" y="2706315"/>
            <a:ext cx="9222249" cy="24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2B9CA-295D-334C-3A86-CEF1AD906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A5E732B-E47F-D135-5C1B-47D290B12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BF1842-5582-714F-FB88-3C5DBF0F6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40A644-39E0-32A4-1233-30732A5D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F273EA-F15D-4CA7-9C87-CC16A02F97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/>
                  <a:t>Results: CL-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dirty="0"/>
                          <m:t>XLMR</m:t>
                        </m:r>
                      </m:e>
                      <m:sub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/>
                  <a:t>-LCR-Rot-hop++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F273EA-F15D-4CA7-9C87-CC16A02F9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3"/>
                <a:stretch>
                  <a:fillRect l="-209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F8A9C42-4671-4288-A5C4-209E5F452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9EE2AA-6C76-7D21-7BC3-8DA71E6410CD}"/>
              </a:ext>
            </a:extLst>
          </p:cNvPr>
          <p:cNvSpPr txBox="1"/>
          <p:nvPr/>
        </p:nvSpPr>
        <p:spPr>
          <a:xfrm>
            <a:off x="734484" y="5504723"/>
            <a:ext cx="282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BB4EEA-6FFD-EB2E-853B-84F700CFE6F5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63E125D-EBB9-FE9A-EFDA-E6FDA0DB5F35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B85A294-A2B2-033F-2F8E-1AFCAC450509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1437669-FA6A-9BB8-2FE6-37343EFA84DD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4" name="Graphic 33" descr="Earth globe: Africa and Europe with solid fill">
                <a:extLst>
                  <a:ext uri="{FF2B5EF4-FFF2-40B4-BE49-F238E27FC236}">
                    <a16:creationId xmlns:a16="http://schemas.microsoft.com/office/drawing/2014/main" id="{AA8CE01A-30D3-07A2-72EA-42DD538128A5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00395C7-CA9D-DA08-7265-EC673B72FBFE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41" name="Graphic 40" descr="Flowchart with solid fill">
                <a:extLst>
                  <a:ext uri="{FF2B5EF4-FFF2-40B4-BE49-F238E27FC236}">
                    <a16:creationId xmlns:a16="http://schemas.microsoft.com/office/drawing/2014/main" id="{2D089782-2C11-3058-0428-B6EA63F5AF66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8F92353-CA58-7C0A-9CE1-6C58E02D0B29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3" name="Graphic 42" descr="Question mark with solid fill">
                <a:extLst>
                  <a:ext uri="{FF2B5EF4-FFF2-40B4-BE49-F238E27FC236}">
                    <a16:creationId xmlns:a16="http://schemas.microsoft.com/office/drawing/2014/main" id="{88B1BA12-1844-177B-C746-483B1B44700D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C6C2CC9-A7A3-7BB5-A251-5BABD7892F4C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5" name="Graphic 44" descr="Completed with solid fill">
                <a:extLst>
                  <a:ext uri="{FF2B5EF4-FFF2-40B4-BE49-F238E27FC236}">
                    <a16:creationId xmlns:a16="http://schemas.microsoft.com/office/drawing/2014/main" id="{5A6CA413-BB42-49B3-CCF2-4676132CD686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8" name="Graphic 27" descr="Document with solid fill">
              <a:extLst>
                <a:ext uri="{FF2B5EF4-FFF2-40B4-BE49-F238E27FC236}">
                  <a16:creationId xmlns:a16="http://schemas.microsoft.com/office/drawing/2014/main" id="{9F6C2F0D-7DF3-DED3-46F1-CCF2854E5E87}"/>
                </a:ext>
              </a:extLst>
            </p:cNvPr>
            <p:cNvPicPr/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E648D8D5-199F-4AE6-0C20-D823874CB9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71" y="2745977"/>
            <a:ext cx="8992443" cy="22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050F1-E94C-A8E1-9CAA-BE9BA62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ea typeface="+mj-ea"/>
                <a:cs typeface="+mj-cs"/>
              </a:rPr>
              <a:t>Contents Page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25ADF9-2C94-0B9F-74B2-9B162FC8D5AA}"/>
              </a:ext>
            </a:extLst>
          </p:cNvPr>
          <p:cNvGrpSpPr/>
          <p:nvPr/>
        </p:nvGrpSpPr>
        <p:grpSpPr>
          <a:xfrm>
            <a:off x="626850" y="2154065"/>
            <a:ext cx="5109154" cy="4046710"/>
            <a:chOff x="5303520" y="676656"/>
            <a:chExt cx="6364224" cy="5513832"/>
          </a:xfrm>
        </p:grpSpPr>
        <p:graphicFrame>
          <p:nvGraphicFramePr>
            <p:cNvPr id="9" name="Content Placeholder 2">
              <a:extLst>
                <a:ext uri="{FF2B5EF4-FFF2-40B4-BE49-F238E27FC236}">
                  <a16:creationId xmlns:a16="http://schemas.microsoft.com/office/drawing/2014/main" id="{55F5A044-19C0-55EB-8335-DB44519C2E6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50119488"/>
                </p:ext>
              </p:extLst>
            </p:nvPr>
          </p:nvGraphicFramePr>
          <p:xfrm>
            <a:off x="5303520" y="676656"/>
            <a:ext cx="6364224" cy="55138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EC9C38-FEF5-0F40-C62C-9CD6CD8B98A3}"/>
                </a:ext>
              </a:extLst>
            </p:cNvPr>
            <p:cNvGrpSpPr/>
            <p:nvPr/>
          </p:nvGrpSpPr>
          <p:grpSpPr>
            <a:xfrm>
              <a:off x="5524189" y="1953811"/>
              <a:ext cx="632987" cy="628062"/>
              <a:chOff x="5524189" y="1953811"/>
              <a:chExt cx="632987" cy="62806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E6B7EF4-B6FC-6C40-E7D0-5CB68BE2ECDC}"/>
                  </a:ext>
                </a:extLst>
              </p:cNvPr>
              <p:cNvSpPr/>
              <p:nvPr/>
            </p:nvSpPr>
            <p:spPr>
              <a:xfrm>
                <a:off x="5524189" y="1953811"/>
                <a:ext cx="632987" cy="628062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L" sz="1800" b="0" i="0" u="none" strike="noStrike" kern="1200" cap="none" spc="0" normalizeH="0" baseline="0" noProof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27" name="Graphic 26" descr="Document with solid fill">
                <a:extLst>
                  <a:ext uri="{FF2B5EF4-FFF2-40B4-BE49-F238E27FC236}">
                    <a16:creationId xmlns:a16="http://schemas.microsoft.com/office/drawing/2014/main" id="{FC58F69E-648E-E716-3F14-C58773515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5637112" y="2044435"/>
                <a:ext cx="408482" cy="446815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8D67CD-3349-EE4A-C3DB-FD51526CF2E5}"/>
                </a:ext>
              </a:extLst>
            </p:cNvPr>
            <p:cNvGrpSpPr/>
            <p:nvPr/>
          </p:nvGrpSpPr>
          <p:grpSpPr>
            <a:xfrm>
              <a:off x="5524189" y="3168984"/>
              <a:ext cx="632987" cy="628062"/>
              <a:chOff x="5524189" y="3168984"/>
              <a:chExt cx="632987" cy="628062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224FEF6-790D-0B16-229F-E5D34ED1E020}"/>
                  </a:ext>
                </a:extLst>
              </p:cNvPr>
              <p:cNvSpPr/>
              <p:nvPr/>
            </p:nvSpPr>
            <p:spPr>
              <a:xfrm>
                <a:off x="5524189" y="3168984"/>
                <a:ext cx="632987" cy="628062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L" sz="1800" b="0" i="0" u="none" strike="noStrike" kern="1200" cap="none" spc="0" normalizeH="0" baseline="0" noProof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25" name="Graphic 24" descr="Flowchart with solid fill">
                <a:extLst>
                  <a:ext uri="{FF2B5EF4-FFF2-40B4-BE49-F238E27FC236}">
                    <a16:creationId xmlns:a16="http://schemas.microsoft.com/office/drawing/2014/main" id="{0ED6D62F-0CF6-71D3-8036-112433874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5617947" y="3259608"/>
                <a:ext cx="446814" cy="446814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6F52EB-0673-AF82-B54C-AF1A39D8B5C1}"/>
                </a:ext>
              </a:extLst>
            </p:cNvPr>
            <p:cNvGrpSpPr/>
            <p:nvPr/>
          </p:nvGrpSpPr>
          <p:grpSpPr>
            <a:xfrm>
              <a:off x="5524189" y="4276128"/>
              <a:ext cx="632987" cy="628062"/>
              <a:chOff x="5524189" y="3168984"/>
              <a:chExt cx="632987" cy="628062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492137C-A410-F034-393C-9D3441C3E172}"/>
                  </a:ext>
                </a:extLst>
              </p:cNvPr>
              <p:cNvSpPr/>
              <p:nvPr/>
            </p:nvSpPr>
            <p:spPr>
              <a:xfrm>
                <a:off x="5524189" y="3168984"/>
                <a:ext cx="632987" cy="628062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L" sz="1800" b="0" i="0" u="none" strike="noStrike" kern="1200" cap="none" spc="0" normalizeH="0" baseline="0" noProof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23" name="Graphic 22" descr="Question mark with solid fill">
                <a:extLst>
                  <a:ext uri="{FF2B5EF4-FFF2-40B4-BE49-F238E27FC236}">
                    <a16:creationId xmlns:a16="http://schemas.microsoft.com/office/drawing/2014/main" id="{AF5DB8F6-D412-920F-E465-F46538A5D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5617947" y="3259608"/>
                <a:ext cx="446814" cy="446814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2EB833-5364-431D-A052-7558B0DAE7B7}"/>
                </a:ext>
              </a:extLst>
            </p:cNvPr>
            <p:cNvGrpSpPr/>
            <p:nvPr/>
          </p:nvGrpSpPr>
          <p:grpSpPr>
            <a:xfrm>
              <a:off x="5524189" y="5429708"/>
              <a:ext cx="632987" cy="628062"/>
              <a:chOff x="5524189" y="3168984"/>
              <a:chExt cx="632987" cy="628062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CC6A86B-505F-0B60-7A6F-59A007821BFE}"/>
                  </a:ext>
                </a:extLst>
              </p:cNvPr>
              <p:cNvSpPr/>
              <p:nvPr/>
            </p:nvSpPr>
            <p:spPr>
              <a:xfrm>
                <a:off x="5524189" y="3168984"/>
                <a:ext cx="632987" cy="628062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L" sz="1800" b="0" i="0" u="none" strike="noStrike" kern="1200" cap="none" spc="0" normalizeH="0" baseline="0" noProof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21" name="Graphic 20" descr="Completed with solid fill">
                <a:extLst>
                  <a:ext uri="{FF2B5EF4-FFF2-40B4-BE49-F238E27FC236}">
                    <a16:creationId xmlns:a16="http://schemas.microsoft.com/office/drawing/2014/main" id="{B7791352-4BC8-C74F-BBBF-BB4415D6E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5617947" y="3259608"/>
                <a:ext cx="446814" cy="446814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27F685-3A1A-44B4-408A-8CC682B1727B}"/>
                </a:ext>
              </a:extLst>
            </p:cNvPr>
            <p:cNvGrpSpPr/>
            <p:nvPr/>
          </p:nvGrpSpPr>
          <p:grpSpPr>
            <a:xfrm>
              <a:off x="5524188" y="861722"/>
              <a:ext cx="632987" cy="628062"/>
              <a:chOff x="621791" y="676656"/>
              <a:chExt cx="1295400" cy="1279144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955CBAA-4DF9-C032-6F66-9A3D46609CFA}"/>
                  </a:ext>
                </a:extLst>
              </p:cNvPr>
              <p:cNvSpPr/>
              <p:nvPr/>
            </p:nvSpPr>
            <p:spPr>
              <a:xfrm>
                <a:off x="621791" y="676656"/>
                <a:ext cx="1295400" cy="1279144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L" sz="1800" b="0" i="0" u="none" strike="noStrike" kern="1200" cap="none" spc="0" normalizeH="0" baseline="0" noProof="0">
                  <a:ln>
                    <a:noFill/>
                  </a:ln>
                  <a:solidFill>
                    <a:srgbClr val="2683C6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pic>
            <p:nvPicPr>
              <p:cNvPr id="19" name="Graphic 18" descr="Earth globe: Africa and Europe with solid fill">
                <a:extLst>
                  <a:ext uri="{FF2B5EF4-FFF2-40B4-BE49-F238E27FC236}">
                    <a16:creationId xmlns:a16="http://schemas.microsoft.com/office/drawing/2014/main" id="{2601A8FD-2091-EBB8-1D0B-4E4216D1D8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852890" y="861226"/>
                <a:ext cx="835953" cy="910006"/>
              </a:xfrm>
              <a:prstGeom prst="rect">
                <a:avLst/>
              </a:prstGeom>
            </p:spPr>
          </p:pic>
        </p:grpSp>
      </p:grpSp>
      <p:pic>
        <p:nvPicPr>
          <p:cNvPr id="35" name="Picture 34" descr="3D emoticons against yellow background">
            <a:extLst>
              <a:ext uri="{FF2B5EF4-FFF2-40B4-BE49-F238E27FC236}">
                <a16:creationId xmlns:a16="http://schemas.microsoft.com/office/drawing/2014/main" id="{3C78672B-3B6C-7173-64F5-18FB560D42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0" r="21880"/>
          <a:stretch/>
        </p:blipFill>
        <p:spPr>
          <a:xfrm>
            <a:off x="6540990" y="2127495"/>
            <a:ext cx="2603010" cy="260301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ngle view of circuit shaped like a brain">
            <a:extLst>
              <a:ext uri="{FF2B5EF4-FFF2-40B4-BE49-F238E27FC236}">
                <a16:creationId xmlns:a16="http://schemas.microsoft.com/office/drawing/2014/main" id="{88EC356A-34FE-6D4C-F3FF-88BD712559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r="15174"/>
          <a:stretch/>
        </p:blipFill>
        <p:spPr>
          <a:xfrm rot="21446572">
            <a:off x="8941465" y="3683800"/>
            <a:ext cx="2471693" cy="247169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7C3C23-9A57-41B2-247F-D8234D5AD00A}"/>
              </a:ext>
            </a:extLst>
          </p:cNvPr>
          <p:cNvCxnSpPr/>
          <p:nvPr/>
        </p:nvCxnSpPr>
        <p:spPr>
          <a:xfrm>
            <a:off x="6096000" y="2154065"/>
            <a:ext cx="0" cy="40467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148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4BD13-680E-8914-2289-1753F118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4C6F4AD-8A3B-C891-1028-09536A57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315312-9839-21C3-AAF8-61192CD7D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3989B3-1D1C-8150-84A0-0576CD6CA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4F0B7D4-77B4-9119-83B0-BA8B82EB44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/>
                  <a:t>Results: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dirty="0"/>
                          <m:t>XLMR</m:t>
                        </m:r>
                      </m:e>
                      <m:sub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/>
                  <a:t>-LCR-Rot-hop-XX++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4F0B7D4-77B4-9119-83B0-BA8B82EB4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3"/>
                <a:stretch>
                  <a:fillRect l="-209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B4307F7-8301-1256-E10C-2ED45F06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8A8422-E7C2-B52F-DCAC-5E8277E56E79}"/>
              </a:ext>
            </a:extLst>
          </p:cNvPr>
          <p:cNvSpPr txBox="1"/>
          <p:nvPr/>
        </p:nvSpPr>
        <p:spPr>
          <a:xfrm>
            <a:off x="734484" y="5504723"/>
            <a:ext cx="282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DF819F-2296-89EC-16A2-90F6F3C7144B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90C566C-4D7E-4978-B310-6B77453F443E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FBE02D4-A7B9-1BF1-E575-1A859EEBF77B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A2A3A6F-B4FA-FB06-8002-B3D8B5E8ED26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4" name="Graphic 33" descr="Earth globe: Africa and Europe with solid fill">
                <a:extLst>
                  <a:ext uri="{FF2B5EF4-FFF2-40B4-BE49-F238E27FC236}">
                    <a16:creationId xmlns:a16="http://schemas.microsoft.com/office/drawing/2014/main" id="{B64AA08F-FD1C-51C3-D514-78A1E1EB9D4B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F789681-D213-6D7A-6738-19CF3836CD1F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41" name="Graphic 40" descr="Flowchart with solid fill">
                <a:extLst>
                  <a:ext uri="{FF2B5EF4-FFF2-40B4-BE49-F238E27FC236}">
                    <a16:creationId xmlns:a16="http://schemas.microsoft.com/office/drawing/2014/main" id="{06115400-D00F-70FC-28F7-81461010A1E5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3E9206E-2BCF-DC07-F854-92239119957C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3" name="Graphic 42" descr="Question mark with solid fill">
                <a:extLst>
                  <a:ext uri="{FF2B5EF4-FFF2-40B4-BE49-F238E27FC236}">
                    <a16:creationId xmlns:a16="http://schemas.microsoft.com/office/drawing/2014/main" id="{EDFB760E-73B5-4872-1B88-9087E5BF583F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DE50761-66F4-C8BB-4A06-65E622A58FE4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5" name="Graphic 44" descr="Completed with solid fill">
                <a:extLst>
                  <a:ext uri="{FF2B5EF4-FFF2-40B4-BE49-F238E27FC236}">
                    <a16:creationId xmlns:a16="http://schemas.microsoft.com/office/drawing/2014/main" id="{B3E1FBDD-97F2-F606-1D58-BAE41F8AF59A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8" name="Graphic 27" descr="Document with solid fill">
              <a:extLst>
                <a:ext uri="{FF2B5EF4-FFF2-40B4-BE49-F238E27FC236}">
                  <a16:creationId xmlns:a16="http://schemas.microsoft.com/office/drawing/2014/main" id="{B878169B-5265-288C-D7D4-AAD25A988857}"/>
                </a:ext>
              </a:extLst>
            </p:cNvPr>
            <p:cNvPicPr/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EDA253AE-EA7E-9AD3-6E1C-175E28ADE5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44" y="2980689"/>
            <a:ext cx="8775912" cy="21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53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5D16D-0F86-4272-B050-C7F342E50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3682-C59E-5AE1-B920-C0744759F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1F07CF-9F92-C32E-A625-8917990DB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82F2F64-ACFC-5BB0-E497-29BA14E7E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ABF73C-71D3-67CD-8F26-B4D2DE8A83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/>
                  <a:t>Results: CL-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dirty="0"/>
                          <m:t>XLMR</m:t>
                        </m:r>
                      </m:e>
                      <m:sub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/>
                  <a:t>-LCR-Rot-hop-XX++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ABF73C-71D3-67CD-8F26-B4D2DE8A8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3"/>
                <a:stretch>
                  <a:fillRect l="-209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5FEE0A50-7A43-6879-8DE7-8352F6983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F434D5-2320-DC3B-F641-233153ADD86D}"/>
              </a:ext>
            </a:extLst>
          </p:cNvPr>
          <p:cNvSpPr txBox="1"/>
          <p:nvPr/>
        </p:nvSpPr>
        <p:spPr>
          <a:xfrm>
            <a:off x="734484" y="5504723"/>
            <a:ext cx="282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D52A90-1576-EF8C-F6D9-2B3BAF5B4A81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B953A4-CA5B-D3B2-2D66-E23F0E8E4A79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526B22F-49B4-6A70-57C6-461C618CABF5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2C78578-2932-F4F4-7AC2-AD8EA4876927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4" name="Graphic 33" descr="Earth globe: Africa and Europe with solid fill">
                <a:extLst>
                  <a:ext uri="{FF2B5EF4-FFF2-40B4-BE49-F238E27FC236}">
                    <a16:creationId xmlns:a16="http://schemas.microsoft.com/office/drawing/2014/main" id="{AA4B2446-3747-EC8D-C6D2-EC311A6AB0E9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723A27F-912F-7A19-B5E0-AF69281733ED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41" name="Graphic 40" descr="Flowchart with solid fill">
                <a:extLst>
                  <a:ext uri="{FF2B5EF4-FFF2-40B4-BE49-F238E27FC236}">
                    <a16:creationId xmlns:a16="http://schemas.microsoft.com/office/drawing/2014/main" id="{361712C1-BA28-D7D1-1F6A-42FB8A8804A8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DA04A60-ACEA-27D8-17CF-676FEBAB7326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3" name="Graphic 42" descr="Question mark with solid fill">
                <a:extLst>
                  <a:ext uri="{FF2B5EF4-FFF2-40B4-BE49-F238E27FC236}">
                    <a16:creationId xmlns:a16="http://schemas.microsoft.com/office/drawing/2014/main" id="{2C89C975-B38E-90F9-2D84-F7BA98501630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0AF30CA-200C-90C5-2D55-1C2A7FD95D29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5" name="Graphic 44" descr="Completed with solid fill">
                <a:extLst>
                  <a:ext uri="{FF2B5EF4-FFF2-40B4-BE49-F238E27FC236}">
                    <a16:creationId xmlns:a16="http://schemas.microsoft.com/office/drawing/2014/main" id="{C8C8CAC4-2E42-1DEF-1DB2-307DCCC5C659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8" name="Graphic 27" descr="Document with solid fill">
              <a:extLst>
                <a:ext uri="{FF2B5EF4-FFF2-40B4-BE49-F238E27FC236}">
                  <a16:creationId xmlns:a16="http://schemas.microsoft.com/office/drawing/2014/main" id="{9F75D3E8-4082-61A3-02E4-B040E3E89EA3}"/>
                </a:ext>
              </a:extLst>
            </p:cNvPr>
            <p:cNvPicPr/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  <p:pic>
        <p:nvPicPr>
          <p:cNvPr id="5" name="Picture 4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80D92778-075D-C7FE-490B-BE17CEF9D1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96" y="3039742"/>
            <a:ext cx="8684959" cy="21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99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9E7B6-C2BA-39CE-D635-EBF610CB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7A5DCA-D32C-881A-A5A7-D9CB5C47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E2F26C-792A-F860-34BB-E9DC51851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7244A0F-7910-0780-889B-64653AA07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22427-05DF-B8E2-7087-38354C103D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/>
                  <a:t>Results: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dirty="0"/>
                          <m:t>XLMR</m:t>
                        </m:r>
                      </m:e>
                      <m:sub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/>
                  <a:t>-MLCR-Rot-hop++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22427-05DF-B8E2-7087-38354C103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3"/>
                <a:stretch>
                  <a:fillRect l="-209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6AF2CA5-7264-3E19-92EB-6226A29B7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2D059A-A8C1-D6D6-8744-46A75D8AD3B7}"/>
              </a:ext>
            </a:extLst>
          </p:cNvPr>
          <p:cNvSpPr txBox="1"/>
          <p:nvPr/>
        </p:nvSpPr>
        <p:spPr>
          <a:xfrm>
            <a:off x="734484" y="5504723"/>
            <a:ext cx="282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C0A36A-A2A1-9A24-39D3-8E2C6D9C9A1C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45BA2A0-F0B3-361E-EB7B-AB3FDA03170F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F2610F3-FFB7-DBF8-2AD7-F989D426712E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4AF2363-FC7F-45A9-B506-E497E965EE0F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4" name="Graphic 33" descr="Earth globe: Africa and Europe with solid fill">
                <a:extLst>
                  <a:ext uri="{FF2B5EF4-FFF2-40B4-BE49-F238E27FC236}">
                    <a16:creationId xmlns:a16="http://schemas.microsoft.com/office/drawing/2014/main" id="{8FE77876-2787-8A4A-9DA8-4B5E2C40AA39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5F5A079-D921-8027-7822-AACEE831B3E7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41" name="Graphic 40" descr="Flowchart with solid fill">
                <a:extLst>
                  <a:ext uri="{FF2B5EF4-FFF2-40B4-BE49-F238E27FC236}">
                    <a16:creationId xmlns:a16="http://schemas.microsoft.com/office/drawing/2014/main" id="{06E6C175-4E02-243E-53FE-BF4A5365DC7B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286377E-2296-97D3-0993-CEA5FC568F9F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3" name="Graphic 42" descr="Question mark with solid fill">
                <a:extLst>
                  <a:ext uri="{FF2B5EF4-FFF2-40B4-BE49-F238E27FC236}">
                    <a16:creationId xmlns:a16="http://schemas.microsoft.com/office/drawing/2014/main" id="{58875CC5-96FD-5B15-A110-2B7FA70A15F1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20DF802-AA6B-2910-4F3A-6B4C11FE2C3B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5" name="Graphic 44" descr="Completed with solid fill">
                <a:extLst>
                  <a:ext uri="{FF2B5EF4-FFF2-40B4-BE49-F238E27FC236}">
                    <a16:creationId xmlns:a16="http://schemas.microsoft.com/office/drawing/2014/main" id="{A4641355-6625-E6CA-E87F-E0003372BC78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8" name="Graphic 27" descr="Document with solid fill">
              <a:extLst>
                <a:ext uri="{FF2B5EF4-FFF2-40B4-BE49-F238E27FC236}">
                  <a16:creationId xmlns:a16="http://schemas.microsoft.com/office/drawing/2014/main" id="{148B08CB-E0F4-3492-8D08-10F83E531457}"/>
                </a:ext>
              </a:extLst>
            </p:cNvPr>
            <p:cNvPicPr/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C26834C-CD80-A774-9175-C212434AB2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5" y="2771454"/>
            <a:ext cx="9942310" cy="22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B019F-6693-EABD-B3A1-B37FC832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CAF5236-AA7F-003B-9A75-3447076F2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53049A-2442-0F78-F95F-E0C47298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D443B4E-1775-3BF0-B9FA-B7F835A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2D3B81-3C66-A430-FE1E-4E64AD216B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/>
                  <a:t>Results: CL-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dirty="0"/>
                          <m:t>XLMR</m:t>
                        </m:r>
                      </m:e>
                      <m:sub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/>
                  <a:t>-MLCR-Rot-hop++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2D3B81-3C66-A430-FE1E-4E64AD216B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3"/>
                <a:stretch>
                  <a:fillRect l="-209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3655CBC-AA2F-6A93-C0B6-893FAAA1F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33085E-4BAE-B364-29A4-94412029A3D4}"/>
              </a:ext>
            </a:extLst>
          </p:cNvPr>
          <p:cNvSpPr txBox="1"/>
          <p:nvPr/>
        </p:nvSpPr>
        <p:spPr>
          <a:xfrm>
            <a:off x="734484" y="5504723"/>
            <a:ext cx="282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0B1F73-693B-7DF7-5A14-FB8112FDCE5C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270811E-6211-2E08-F88E-AAE17209C2EE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8B717B0-736F-F1A6-6929-86E6D6B8FF1D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85C024F-30D8-9D44-02F7-5985BF557ADE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4" name="Graphic 33" descr="Earth globe: Africa and Europe with solid fill">
                <a:extLst>
                  <a:ext uri="{FF2B5EF4-FFF2-40B4-BE49-F238E27FC236}">
                    <a16:creationId xmlns:a16="http://schemas.microsoft.com/office/drawing/2014/main" id="{78FC3D1E-9627-AE1F-8F6D-9D0F1875E5A8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4FF2979-93E8-24E4-9AA3-339E8CCC78FD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41" name="Graphic 40" descr="Flowchart with solid fill">
                <a:extLst>
                  <a:ext uri="{FF2B5EF4-FFF2-40B4-BE49-F238E27FC236}">
                    <a16:creationId xmlns:a16="http://schemas.microsoft.com/office/drawing/2014/main" id="{4B14E49F-D149-B51F-1DE0-1841F26938D1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4AE2798-5056-1DA0-3AEB-A0CFB6D0F750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3" name="Graphic 42" descr="Question mark with solid fill">
                <a:extLst>
                  <a:ext uri="{FF2B5EF4-FFF2-40B4-BE49-F238E27FC236}">
                    <a16:creationId xmlns:a16="http://schemas.microsoft.com/office/drawing/2014/main" id="{AB8AD354-0D61-8865-C8A5-7D6823C1FBA8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68452D1-2E76-5D07-0307-212B4D0C3369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5" name="Graphic 44" descr="Completed with solid fill">
                <a:extLst>
                  <a:ext uri="{FF2B5EF4-FFF2-40B4-BE49-F238E27FC236}">
                    <a16:creationId xmlns:a16="http://schemas.microsoft.com/office/drawing/2014/main" id="{A5B3E16D-678F-AFB3-ACEC-1D5B3551EAC8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8" name="Graphic 27" descr="Document with solid fill">
              <a:extLst>
                <a:ext uri="{FF2B5EF4-FFF2-40B4-BE49-F238E27FC236}">
                  <a16:creationId xmlns:a16="http://schemas.microsoft.com/office/drawing/2014/main" id="{BBDFFBA2-5A73-FAF1-0F7D-14C8CCCA8B7D}"/>
                </a:ext>
              </a:extLst>
            </p:cNvPr>
            <p:cNvPicPr/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3BABD617-068A-C298-2700-040978498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07" y="2693988"/>
            <a:ext cx="8832385" cy="21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0B5BC-C5A7-12B8-F963-EB570D9D7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8E5B0A-1E13-1C3B-4392-A00109900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71DC47-7237-767D-5EC8-01026A14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D6C02AD-7B21-CB5A-EA5C-F619F495B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09A21E-3472-6237-D0BF-10416975E3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/>
                  <a:t>Results: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dirty="0"/>
                          <m:t>XLMR</m:t>
                        </m:r>
                      </m:e>
                      <m:sub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/>
                  <a:t>-LCR-Rot-hop-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dirty="0"/>
                          <m:t>ACS</m:t>
                        </m:r>
                      </m:e>
                      <m:sub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𝐗𝐗</m:t>
                        </m:r>
                      </m:sub>
                    </m:sSub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++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09A21E-3472-6237-D0BF-10416975E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3"/>
                <a:stretch>
                  <a:fillRect l="-209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A11536E-669D-CE4B-8989-C7D16E6D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03E27A-69F6-232A-6DC9-0C81EBC99C55}"/>
              </a:ext>
            </a:extLst>
          </p:cNvPr>
          <p:cNvSpPr txBox="1"/>
          <p:nvPr/>
        </p:nvSpPr>
        <p:spPr>
          <a:xfrm>
            <a:off x="734484" y="5504723"/>
            <a:ext cx="282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909817-6FC5-B8FA-5720-AB6CEE8FC614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60B2A41-727E-6D52-FB13-104692852C5E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D389753-6B4C-5418-B5A0-EBA695C662DE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D14BF72-0603-DA63-24F0-6770B62F5E02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4" name="Graphic 33" descr="Earth globe: Africa and Europe with solid fill">
                <a:extLst>
                  <a:ext uri="{FF2B5EF4-FFF2-40B4-BE49-F238E27FC236}">
                    <a16:creationId xmlns:a16="http://schemas.microsoft.com/office/drawing/2014/main" id="{7983454F-0C9B-10A1-DDC2-AB46A04BD982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D0CD505-29BB-E8D1-52A0-E249FF189BA0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41" name="Graphic 40" descr="Flowchart with solid fill">
                <a:extLst>
                  <a:ext uri="{FF2B5EF4-FFF2-40B4-BE49-F238E27FC236}">
                    <a16:creationId xmlns:a16="http://schemas.microsoft.com/office/drawing/2014/main" id="{CD57DCCD-A7F6-F016-99C8-36BF630FF172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AFDBCE7-E079-8453-04C3-A8AECD7C84A8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3" name="Graphic 42" descr="Question mark with solid fill">
                <a:extLst>
                  <a:ext uri="{FF2B5EF4-FFF2-40B4-BE49-F238E27FC236}">
                    <a16:creationId xmlns:a16="http://schemas.microsoft.com/office/drawing/2014/main" id="{42CEF6FF-441A-0D8B-2BAD-7DF86CEDFDDF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6DCB817-EE31-0F24-9735-7D12D77F8C15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5" name="Graphic 44" descr="Completed with solid fill">
                <a:extLst>
                  <a:ext uri="{FF2B5EF4-FFF2-40B4-BE49-F238E27FC236}">
                    <a16:creationId xmlns:a16="http://schemas.microsoft.com/office/drawing/2014/main" id="{FB8BF2B9-E84A-FCCC-F178-80A573F9BADC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8" name="Graphic 27" descr="Document with solid fill">
              <a:extLst>
                <a:ext uri="{FF2B5EF4-FFF2-40B4-BE49-F238E27FC236}">
                  <a16:creationId xmlns:a16="http://schemas.microsoft.com/office/drawing/2014/main" id="{9C0F325A-CDEA-E0F7-7C25-D43384BF1C3C}"/>
                </a:ext>
              </a:extLst>
            </p:cNvPr>
            <p:cNvPicPr/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6792040-AA52-81B2-E8F4-F47D0DFEB5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61" y="2838555"/>
            <a:ext cx="8488277" cy="22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4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EE829-54EB-C61F-A83C-03AAC5883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0CC8BC-5CBE-2AE5-A79C-81FABFD54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4B320B-3058-F0E4-B625-BEA625D12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41A17D-521F-169C-19FB-830C96B2B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487E4-80B6-111C-3270-F0C7CD7503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b="1" dirty="0"/>
                  <a:t>Results: CL-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dirty="0"/>
                          <m:t>XLMR</m:t>
                        </m:r>
                      </m:e>
                      <m:sub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/>
                  <a:t>-LCR-Rot-hop-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dirty="0"/>
                          <m:t>ACS</m:t>
                        </m:r>
                      </m:e>
                      <m:sub>
                        <m:r>
                          <a:rPr lang="en-US" sz="4000" b="1" dirty="0">
                            <a:latin typeface="Cambria Math" panose="02040503050406030204" pitchFamily="18" charset="0"/>
                          </a:rPr>
                          <m:t>𝐗𝐗</m:t>
                        </m:r>
                      </m:sub>
                    </m:sSub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++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487E4-80B6-111C-3270-F0C7CD7503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3"/>
                <a:stretch>
                  <a:fillRect l="-179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77D83A0-D2E9-2BEC-1077-C075CA4E9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46BEED-C342-3435-5F3B-556527F794DB}"/>
              </a:ext>
            </a:extLst>
          </p:cNvPr>
          <p:cNvSpPr txBox="1"/>
          <p:nvPr/>
        </p:nvSpPr>
        <p:spPr>
          <a:xfrm>
            <a:off x="734484" y="5504723"/>
            <a:ext cx="282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DE5C9C-3830-AA32-0BC2-F3C88484E064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746854B-D737-1772-E7D0-AC17B203CAC4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E677895-263C-9F7C-CA35-F195D356D210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0122457-B2A2-62A1-04D7-DE524152D37E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4" name="Graphic 33" descr="Earth globe: Africa and Europe with solid fill">
                <a:extLst>
                  <a:ext uri="{FF2B5EF4-FFF2-40B4-BE49-F238E27FC236}">
                    <a16:creationId xmlns:a16="http://schemas.microsoft.com/office/drawing/2014/main" id="{BA81A8F9-95C8-1321-03EE-53F9F1509785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2A72FA6-9F1C-A37D-8E9E-628A1581B8F6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41" name="Graphic 40" descr="Flowchart with solid fill">
                <a:extLst>
                  <a:ext uri="{FF2B5EF4-FFF2-40B4-BE49-F238E27FC236}">
                    <a16:creationId xmlns:a16="http://schemas.microsoft.com/office/drawing/2014/main" id="{2A43EF4F-AD5D-62E1-3865-FBB606992FF6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EB826FB-AAAC-7DA2-11E7-1E03D17A0541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3" name="Graphic 42" descr="Question mark with solid fill">
                <a:extLst>
                  <a:ext uri="{FF2B5EF4-FFF2-40B4-BE49-F238E27FC236}">
                    <a16:creationId xmlns:a16="http://schemas.microsoft.com/office/drawing/2014/main" id="{71D27121-BB9E-6031-3B81-6743809625CF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6DBCB4-284B-C992-B9D6-C5E3A2585E85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5" name="Graphic 44" descr="Completed with solid fill">
                <a:extLst>
                  <a:ext uri="{FF2B5EF4-FFF2-40B4-BE49-F238E27FC236}">
                    <a16:creationId xmlns:a16="http://schemas.microsoft.com/office/drawing/2014/main" id="{E96AF881-8835-F828-3848-54DF5A9B7F3A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8" name="Graphic 27" descr="Document with solid fill">
              <a:extLst>
                <a:ext uri="{FF2B5EF4-FFF2-40B4-BE49-F238E27FC236}">
                  <a16:creationId xmlns:a16="http://schemas.microsoft.com/office/drawing/2014/main" id="{CB6F1EB0-5CFB-EB7E-FC10-520B3EB0168A}"/>
                </a:ext>
              </a:extLst>
            </p:cNvPr>
            <p:cNvPicPr/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  <p:pic>
        <p:nvPicPr>
          <p:cNvPr id="4" name="Picture 3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7B4FA7A2-4FC9-3164-F90A-C0E1A9B13B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8" y="2567446"/>
            <a:ext cx="9564624" cy="25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7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050F1-E94C-A8E1-9CAA-BE9BA62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b="1" dirty="0"/>
              <a:t>Introduction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E0534B-DD85-8F81-B6E7-8275C49F4F2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2C5879-4CA9-CCF1-AC50-D0A92CB5D5A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2C07EBA-DC58-84CD-7655-FA5F8FDB6E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A804005-FBA6-041A-3AB5-9D9F5F06C6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9" name="Graphic 8" descr="Earth globe: Africa and Europe with solid fill">
                <a:extLst>
                  <a:ext uri="{FF2B5EF4-FFF2-40B4-BE49-F238E27FC236}">
                    <a16:creationId xmlns:a16="http://schemas.microsoft.com/office/drawing/2014/main" id="{5A490C8F-111D-E831-5B75-28B8C142C920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A9BCB02-FE4C-2148-5D6F-3BF1D55CCC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13" name="Graphic 12" descr="Flowchart with solid fill">
                <a:extLst>
                  <a:ext uri="{FF2B5EF4-FFF2-40B4-BE49-F238E27FC236}">
                    <a16:creationId xmlns:a16="http://schemas.microsoft.com/office/drawing/2014/main" id="{2DC5A983-59C7-9495-F8C9-11152A3DAB9E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9B08846-49B5-57C1-F7F9-91C9CA7ABE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16" name="Graphic 15" descr="Question mark with solid fill">
                <a:extLst>
                  <a:ext uri="{FF2B5EF4-FFF2-40B4-BE49-F238E27FC236}">
                    <a16:creationId xmlns:a16="http://schemas.microsoft.com/office/drawing/2014/main" id="{86977AA7-252F-9C71-5B6C-FE16105B1B3E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39E71BA-C67C-BDC9-D43E-79ACB0CC083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18" name="Graphic 17" descr="Completed with solid fill">
                <a:extLst>
                  <a:ext uri="{FF2B5EF4-FFF2-40B4-BE49-F238E27FC236}">
                    <a16:creationId xmlns:a16="http://schemas.microsoft.com/office/drawing/2014/main" id="{85B5C257-B2DD-C0EB-7351-13B0722B9D0B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19" name="Graphic 18" descr="Document with solid fill">
              <a:extLst>
                <a:ext uri="{FF2B5EF4-FFF2-40B4-BE49-F238E27FC236}">
                  <a16:creationId xmlns:a16="http://schemas.microsoft.com/office/drawing/2014/main" id="{08AF846C-34D3-0BFD-8538-7E1D7BB57CE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B2443F-9EAD-BA56-DC45-184482B8B16B}"/>
              </a:ext>
            </a:extLst>
          </p:cNvPr>
          <p:cNvGrpSpPr/>
          <p:nvPr/>
        </p:nvGrpSpPr>
        <p:grpSpPr>
          <a:xfrm>
            <a:off x="778084" y="3150400"/>
            <a:ext cx="10264315" cy="645042"/>
            <a:chOff x="793047" y="2674089"/>
            <a:chExt cx="10264315" cy="645042"/>
          </a:xfrm>
        </p:grpSpPr>
        <p:pic>
          <p:nvPicPr>
            <p:cNvPr id="41" name="Graphic 40" descr="Question Mark with solid fill">
              <a:extLst>
                <a:ext uri="{FF2B5EF4-FFF2-40B4-BE49-F238E27FC236}">
                  <a16:creationId xmlns:a16="http://schemas.microsoft.com/office/drawing/2014/main" id="{1BC33265-C413-04EF-181B-0ACFBCD0D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93047" y="2674089"/>
              <a:ext cx="645042" cy="6450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15A1DD2-1C07-09FA-731A-D2B973428186}"/>
                </a:ext>
              </a:extLst>
            </p:cNvPr>
            <p:cNvSpPr txBox="1"/>
            <p:nvPr/>
          </p:nvSpPr>
          <p:spPr>
            <a:xfrm>
              <a:off x="1605018" y="2705989"/>
              <a:ext cx="9452344" cy="575929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endParaRPr lang="en-US" dirty="0"/>
            </a:p>
            <a:p>
              <a:r>
                <a:rPr lang="en-US" b="1" dirty="0"/>
                <a:t>Aspect-Based Sentiment Classification (ABSC): </a:t>
              </a:r>
              <a:r>
                <a:rPr lang="en-US" dirty="0"/>
                <a:t>are certain aspects in a sentence positive, neutral or negative</a:t>
              </a:r>
              <a:endParaRPr lang="en-US" dirty="0">
                <a:solidFill>
                  <a:srgbClr val="FF0000"/>
                </a:solidFill>
              </a:endParaRPr>
            </a:p>
            <a:p>
              <a:endParaRPr lang="en-NL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1F7811-38AC-D0B4-7AE4-86EA41E54513}"/>
              </a:ext>
            </a:extLst>
          </p:cNvPr>
          <p:cNvGrpSpPr/>
          <p:nvPr/>
        </p:nvGrpSpPr>
        <p:grpSpPr>
          <a:xfrm>
            <a:off x="778084" y="2308854"/>
            <a:ext cx="10586787" cy="665030"/>
            <a:chOff x="804049" y="2654101"/>
            <a:chExt cx="10225612" cy="665030"/>
          </a:xfrm>
        </p:grpSpPr>
        <p:pic>
          <p:nvPicPr>
            <p:cNvPr id="44" name="Graphic 43" descr="Computer with solid fill">
              <a:extLst>
                <a:ext uri="{FF2B5EF4-FFF2-40B4-BE49-F238E27FC236}">
                  <a16:creationId xmlns:a16="http://schemas.microsoft.com/office/drawing/2014/main" id="{94E788DF-FA5C-D5E4-5434-89B8D6D0C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804049" y="2674089"/>
              <a:ext cx="623036" cy="645042"/>
            </a:xfrm>
            <a:prstGeom prst="rect">
              <a:avLst/>
            </a:prstGeom>
          </p:spPr>
        </p:pic>
        <p:sp useBgFill="1">
          <p:nvSpPr>
            <p:cNvPr id="45" name="TextBox 44">
              <a:extLst>
                <a:ext uri="{FF2B5EF4-FFF2-40B4-BE49-F238E27FC236}">
                  <a16:creationId xmlns:a16="http://schemas.microsoft.com/office/drawing/2014/main" id="{827A318D-57E0-FDB8-4611-C6B10F74AAC3}"/>
                </a:ext>
              </a:extLst>
            </p:cNvPr>
            <p:cNvSpPr txBox="1"/>
            <p:nvPr/>
          </p:nvSpPr>
          <p:spPr>
            <a:xfrm>
              <a:off x="1577317" y="2654101"/>
              <a:ext cx="9452344" cy="575929"/>
            </a:xfrm>
            <a:prstGeom prst="rect">
              <a:avLst/>
            </a:prstGeom>
          </p:spPr>
          <p:txBody>
            <a:bodyPr wrap="square" tIns="0" bIns="0" rtlCol="0" anchor="t" anchorCtr="0">
              <a:noAutofit/>
            </a:bodyPr>
            <a:lstStyle/>
            <a:p>
              <a:r>
                <a:rPr lang="en-US" b="1" dirty="0"/>
                <a:t>Scenario: </a:t>
              </a:r>
              <a:r>
                <a:rPr lang="en-US" dirty="0"/>
                <a:t>ever-expanding presence of opinionated texts on the web → online reviews, social media, opinion pieces </a:t>
              </a:r>
            </a:p>
            <a:p>
              <a:endParaRPr lang="en-NL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4337AF0-CA29-60C7-A5ED-1AA403B66B0B}"/>
              </a:ext>
            </a:extLst>
          </p:cNvPr>
          <p:cNvGrpSpPr/>
          <p:nvPr/>
        </p:nvGrpSpPr>
        <p:grpSpPr>
          <a:xfrm>
            <a:off x="778084" y="5571613"/>
            <a:ext cx="10264315" cy="645042"/>
            <a:chOff x="793047" y="2674089"/>
            <a:chExt cx="10264315" cy="645042"/>
          </a:xfrm>
        </p:grpSpPr>
        <p:pic>
          <p:nvPicPr>
            <p:cNvPr id="47" name="Graphic 46" descr="Idea with solid fill">
              <a:extLst>
                <a:ext uri="{FF2B5EF4-FFF2-40B4-BE49-F238E27FC236}">
                  <a16:creationId xmlns:a16="http://schemas.microsoft.com/office/drawing/2014/main" id="{906572C1-182E-4637-8EDE-57081AA6D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793047" y="2674089"/>
              <a:ext cx="645042" cy="6450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5509F68-425E-7D91-778D-77917E42AEE6}"/>
                    </a:ext>
                  </a:extLst>
                </p:cNvPr>
                <p:cNvSpPr txBox="1"/>
                <p:nvPr/>
              </p:nvSpPr>
              <p:spPr>
                <a:xfrm>
                  <a:off x="1605018" y="2674089"/>
                  <a:ext cx="9452344" cy="575929"/>
                </a:xfrm>
                <a:prstGeom prst="rect">
                  <a:avLst/>
                </a:prstGeom>
                <a:noFill/>
              </p:spPr>
              <p:txBody>
                <a:bodyPr wrap="square" tIns="0" bIns="0" rtlCol="0" anchor="ctr" anchorCtr="0">
                  <a:noAutofit/>
                </a:bodyPr>
                <a:lstStyle/>
                <a:p>
                  <a:r>
                    <a:rPr lang="en-US" b="1" u="sng" dirty="0"/>
                    <a:t>New contrastive model: </a:t>
                  </a:r>
                  <a:r>
                    <a:rPr lang="en-US" dirty="0"/>
                    <a:t>CLS-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MR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base</m:t>
                          </m:r>
                        </m:sub>
                      </m:sSub>
                    </m:oMath>
                  </a14:m>
                  <a:r>
                    <a:rPr lang="en-US" dirty="0"/>
                    <a:t>-LCR-Rot-hop++</a:t>
                  </a:r>
                  <a:endParaRPr lang="en-NL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5509F68-425E-7D91-778D-77917E42A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018" y="2674089"/>
                  <a:ext cx="9452344" cy="575929"/>
                </a:xfrm>
                <a:prstGeom prst="rect">
                  <a:avLst/>
                </a:prstGeom>
                <a:blipFill>
                  <a:blip r:embed="rId19"/>
                  <a:stretch>
                    <a:fillRect l="-58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EE8C02B-7AD7-38FF-2B6B-99F152693375}"/>
              </a:ext>
            </a:extLst>
          </p:cNvPr>
          <p:cNvGrpSpPr/>
          <p:nvPr/>
        </p:nvGrpSpPr>
        <p:grpSpPr>
          <a:xfrm>
            <a:off x="789475" y="4771125"/>
            <a:ext cx="10252924" cy="645042"/>
            <a:chOff x="793047" y="2674089"/>
            <a:chExt cx="10252924" cy="645042"/>
          </a:xfrm>
        </p:grpSpPr>
        <p:pic>
          <p:nvPicPr>
            <p:cNvPr id="50" name="Graphic 49" descr="Clipboard Mixed with solid fill">
              <a:extLst>
                <a:ext uri="{FF2B5EF4-FFF2-40B4-BE49-F238E27FC236}">
                  <a16:creationId xmlns:a16="http://schemas.microsoft.com/office/drawing/2014/main" id="{55B315D8-967B-4DC5-BC56-837F7CB05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793047" y="2674089"/>
              <a:ext cx="645042" cy="64504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9A5EF9-D44A-DAF6-D6FA-183EF13452DC}"/>
                </a:ext>
              </a:extLst>
            </p:cNvPr>
            <p:cNvSpPr txBox="1"/>
            <p:nvPr/>
          </p:nvSpPr>
          <p:spPr>
            <a:xfrm>
              <a:off x="1593627" y="2704366"/>
              <a:ext cx="9452344" cy="575929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marL="0" indent="0">
                <a:buNone/>
              </a:pPr>
              <a:r>
                <a:rPr lang="en-US" b="1" dirty="0"/>
                <a:t>Models: </a:t>
              </a:r>
              <a:r>
                <a:rPr lang="en-US" dirty="0"/>
                <a:t>various modelling approaches to address these issues in the literature</a:t>
              </a:r>
              <a:endParaRPr lang="en-NL" b="1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FC3DC8C-0549-6063-EB4D-C8E8BD8819DC}"/>
              </a:ext>
            </a:extLst>
          </p:cNvPr>
          <p:cNvGrpSpPr/>
          <p:nvPr/>
        </p:nvGrpSpPr>
        <p:grpSpPr>
          <a:xfrm>
            <a:off x="781656" y="3970637"/>
            <a:ext cx="10264315" cy="645042"/>
            <a:chOff x="793047" y="2674089"/>
            <a:chExt cx="10264315" cy="645042"/>
          </a:xfrm>
        </p:grpSpPr>
        <p:pic>
          <p:nvPicPr>
            <p:cNvPr id="53" name="Graphic 52" descr="Earth globe: Americas with solid fill">
              <a:extLst>
                <a:ext uri="{FF2B5EF4-FFF2-40B4-BE49-F238E27FC236}">
                  <a16:creationId xmlns:a16="http://schemas.microsoft.com/office/drawing/2014/main" id="{103DC65E-DC72-E1C2-BE3B-486351D6A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>
            <a:xfrm>
              <a:off x="793047" y="2674089"/>
              <a:ext cx="645042" cy="645042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3383D88-AAAF-9EBE-6F87-18EA716E7B4F}"/>
                </a:ext>
              </a:extLst>
            </p:cNvPr>
            <p:cNvSpPr txBox="1"/>
            <p:nvPr/>
          </p:nvSpPr>
          <p:spPr>
            <a:xfrm>
              <a:off x="1605018" y="2705989"/>
              <a:ext cx="9452344" cy="575929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r>
                <a:rPr lang="en-US" b="1" dirty="0"/>
                <a:t>ML-ABSC and XL-ABSC: </a:t>
              </a:r>
              <a:r>
                <a:rPr lang="en-US" dirty="0"/>
                <a:t>multilingual and cross-lingual approaches for low-resource languages 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32569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050F1-E94C-A8E1-9CAA-BE9BA62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/>
              <a:t>Our Models </a:t>
            </a:r>
            <a:endParaRPr lang="en-NL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FBCC705-6EC8-1DC4-0DB8-BF3A0A6D1FC7}"/>
              </a:ext>
            </a:extLst>
          </p:cNvPr>
          <p:cNvSpPr/>
          <p:nvPr/>
        </p:nvSpPr>
        <p:spPr>
          <a:xfrm>
            <a:off x="640143" y="2246915"/>
            <a:ext cx="11010647" cy="8594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Main Idea: </a:t>
            </a:r>
            <a:r>
              <a:rPr lang="en-GB" dirty="0">
                <a:solidFill>
                  <a:schemeClr val="tx1"/>
                </a:solidFill>
              </a:rPr>
              <a:t>Introduces new contrastive learning models inspired by </a:t>
            </a:r>
            <a:r>
              <a:rPr lang="en-GB" dirty="0" err="1">
                <a:solidFill>
                  <a:schemeClr val="tx1"/>
                </a:solidFill>
              </a:rPr>
              <a:t>mLCR</a:t>
            </a:r>
            <a:r>
              <a:rPr lang="en-GB" dirty="0">
                <a:solidFill>
                  <a:schemeClr val="tx1"/>
                </a:solidFill>
              </a:rPr>
              <a:t>-Rot-hop++ (Horst et al., 2024)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CFF858-26A2-73C3-8086-79640CA8B2CD}"/>
              </a:ext>
            </a:extLst>
          </p:cNvPr>
          <p:cNvSpPr/>
          <p:nvPr/>
        </p:nvSpPr>
        <p:spPr>
          <a:xfrm>
            <a:off x="626850" y="3215910"/>
            <a:ext cx="11010647" cy="1638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E3051-58C8-FF74-02AD-0E26E6B4C254}"/>
              </a:ext>
            </a:extLst>
          </p:cNvPr>
          <p:cNvSpPr txBox="1"/>
          <p:nvPr/>
        </p:nvSpPr>
        <p:spPr>
          <a:xfrm>
            <a:off x="2998929" y="3327312"/>
            <a:ext cx="8495855" cy="161582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</a:rPr>
              <a:t>Main Innovations: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New multilingual embedders integrated into the neural attention model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Two types of contrastive learning (CL) used in modelling </a:t>
            </a:r>
          </a:p>
          <a:p>
            <a:r>
              <a:rPr lang="en-GB" dirty="0"/>
              <a:t>	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EA9F87-05C1-7131-AC78-F010B2A581AA}"/>
              </a:ext>
            </a:extLst>
          </p:cNvPr>
          <p:cNvCxnSpPr/>
          <p:nvPr/>
        </p:nvCxnSpPr>
        <p:spPr>
          <a:xfrm>
            <a:off x="2897312" y="3322094"/>
            <a:ext cx="0" cy="1426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97AB4AD-C863-04E2-D2F0-63537D349153}"/>
                  </a:ext>
                </a:extLst>
              </p:cNvPr>
              <p:cNvSpPr/>
              <p:nvPr/>
            </p:nvSpPr>
            <p:spPr>
              <a:xfrm>
                <a:off x="626850" y="5033967"/>
                <a:ext cx="11010647" cy="104015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rIns="288000" rtlCol="0" anchor="ctr"/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Overview </a:t>
                </a:r>
                <a:r>
                  <a:rPr lang="en-US" dirty="0">
                    <a:solidFill>
                      <a:schemeClr val="tx1"/>
                    </a:solidFill>
                  </a:rPr>
                  <a:t>CLS-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</a:rPr>
                          <m:t>MR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base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-LCR-Rot-hop++ </a:t>
                </a:r>
                <a:r>
                  <a:rPr lang="en-GB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</a:rPr>
                  <a:t>A neural network with a rotary attention mechanism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</a:rPr>
                  <a:t>Sentiment-level contrastive learning and an XLM-Roberta (</a:t>
                </a:r>
                <a:r>
                  <a:rPr lang="en-GB" dirty="0" err="1">
                    <a:solidFill>
                      <a:schemeClr val="tx1"/>
                    </a:solidFill>
                  </a:rPr>
                  <a:t>Conneau</a:t>
                </a:r>
                <a:r>
                  <a:rPr lang="en-GB" dirty="0">
                    <a:solidFill>
                      <a:schemeClr val="tx1"/>
                    </a:solidFill>
                  </a:rPr>
                  <a:t> et al., 2020) embedder</a:t>
                </a: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97AB4AD-C863-04E2-D2F0-63537D349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50" y="5033967"/>
                <a:ext cx="11010647" cy="1040157"/>
              </a:xfrm>
              <a:prstGeom prst="roundRect">
                <a:avLst/>
              </a:prstGeom>
              <a:blipFill>
                <a:blip r:embed="rId3"/>
                <a:stretch>
                  <a:fillRect b="-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AA9D5B2-F9EA-514C-01B1-34C098086526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84434D0-CF9C-E6C8-0484-8183122DB658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F6C8CD3-6160-BFFF-DEAD-62D456586538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10C57C0-D2E6-0B4B-4E10-D61104B13BA2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8" name="Graphic 27" descr="Earth globe: Africa and Europe with solid fill">
                <a:extLst>
                  <a:ext uri="{FF2B5EF4-FFF2-40B4-BE49-F238E27FC236}">
                    <a16:creationId xmlns:a16="http://schemas.microsoft.com/office/drawing/2014/main" id="{F88EFE73-6E57-EEC2-7FCE-F2D74AED2B13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9EB0E18-C766-55D8-2136-9086CA459F76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32" name="Graphic 31" descr="Flowchart with solid fill">
                <a:extLst>
                  <a:ext uri="{FF2B5EF4-FFF2-40B4-BE49-F238E27FC236}">
                    <a16:creationId xmlns:a16="http://schemas.microsoft.com/office/drawing/2014/main" id="{184ABB95-7058-8928-C7B0-C3921D3B89C4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C696D09-6412-FF46-60B3-5FCB87B814F8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4" name="Graphic 33" descr="Question mark with solid fill">
                <a:extLst>
                  <a:ext uri="{FF2B5EF4-FFF2-40B4-BE49-F238E27FC236}">
                    <a16:creationId xmlns:a16="http://schemas.microsoft.com/office/drawing/2014/main" id="{9DC1C0FF-0CD4-0811-DD5C-CCCE4D27BF5A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E04F1D1-AFB2-33B7-57D8-9574F3928A86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6" name="Graphic 35" descr="Completed with solid fill">
                <a:extLst>
                  <a:ext uri="{FF2B5EF4-FFF2-40B4-BE49-F238E27FC236}">
                    <a16:creationId xmlns:a16="http://schemas.microsoft.com/office/drawing/2014/main" id="{9716BE4A-57B6-289B-8548-9A65594AD82B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3" name="Graphic 22" descr="Document with solid fill">
              <a:extLst>
                <a:ext uri="{FF2B5EF4-FFF2-40B4-BE49-F238E27FC236}">
                  <a16:creationId xmlns:a16="http://schemas.microsoft.com/office/drawing/2014/main" id="{E65F4CC3-6F39-FCD9-BE2A-2B6D5B619116}"/>
                </a:ext>
              </a:extLst>
            </p:cNvPr>
            <p:cNvPicPr/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  <p:pic>
        <p:nvPicPr>
          <p:cNvPr id="42" name="Graphic 41" descr="Lightbulb and gear with solid fill">
            <a:extLst>
              <a:ext uri="{FF2B5EF4-FFF2-40B4-BE49-F238E27FC236}">
                <a16:creationId xmlns:a16="http://schemas.microsoft.com/office/drawing/2014/main" id="{1F5EAF5F-AACC-EE92-F84B-36C64225C7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2213" y="349250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2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050F1-E94C-A8E1-9CAA-BE9BA62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 and Previous Research</a:t>
            </a:r>
            <a:endParaRPr lang="en-NL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9CEFF0-B135-E9BF-7EAC-8EB641A1C7B4}"/>
              </a:ext>
            </a:extLst>
          </p:cNvPr>
          <p:cNvSpPr/>
          <p:nvPr/>
        </p:nvSpPr>
        <p:spPr>
          <a:xfrm>
            <a:off x="640142" y="2227865"/>
            <a:ext cx="11010647" cy="8594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B5273B-0523-A25C-0E42-5F32D3B35C4C}"/>
              </a:ext>
            </a:extLst>
          </p:cNvPr>
          <p:cNvSpPr txBox="1"/>
          <p:nvPr/>
        </p:nvSpPr>
        <p:spPr>
          <a:xfrm>
            <a:off x="890221" y="2472931"/>
            <a:ext cx="188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Lin et al. (2023)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0DEE3F-0348-6B76-366A-627572751B88}"/>
              </a:ext>
            </a:extLst>
          </p:cNvPr>
          <p:cNvSpPr txBox="1"/>
          <p:nvPr/>
        </p:nvSpPr>
        <p:spPr>
          <a:xfrm>
            <a:off x="3190186" y="2346455"/>
            <a:ext cx="8447311" cy="684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Contrastive learning in a multilingual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Sentiment-level </a:t>
            </a:r>
            <a:r>
              <a:rPr lang="en-GB" dirty="0"/>
              <a:t>CL to decrease semantic spaces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859A6C-5666-1B6B-B5A9-E24EA51C7034}"/>
              </a:ext>
            </a:extLst>
          </p:cNvPr>
          <p:cNvCxnSpPr>
            <a:cxnSpLocks/>
          </p:cNvCxnSpPr>
          <p:nvPr/>
        </p:nvCxnSpPr>
        <p:spPr>
          <a:xfrm>
            <a:off x="2914965" y="2346455"/>
            <a:ext cx="0" cy="622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29D83D-AD4C-8452-4D08-590A5D6EEA57}"/>
              </a:ext>
            </a:extLst>
          </p:cNvPr>
          <p:cNvSpPr/>
          <p:nvPr/>
        </p:nvSpPr>
        <p:spPr>
          <a:xfrm>
            <a:off x="626850" y="3227423"/>
            <a:ext cx="11010647" cy="8594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49B277-8F45-7F06-113F-559AC18288FE}"/>
              </a:ext>
            </a:extLst>
          </p:cNvPr>
          <p:cNvSpPr txBox="1"/>
          <p:nvPr/>
        </p:nvSpPr>
        <p:spPr>
          <a:xfrm>
            <a:off x="890222" y="3472489"/>
            <a:ext cx="229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Zhang et. al (2021)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61B5B3-7DD4-D8AF-71CC-45E72E7F9A9C}"/>
              </a:ext>
            </a:extLst>
          </p:cNvPr>
          <p:cNvSpPr txBox="1"/>
          <p:nvPr/>
        </p:nvSpPr>
        <p:spPr>
          <a:xfrm>
            <a:off x="3190186" y="3364532"/>
            <a:ext cx="844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Introduction of Aspect-Code Switching (ACS)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Increase of data by translating to target language and then switching </a:t>
            </a:r>
            <a:r>
              <a:rPr lang="en-GB" dirty="0"/>
              <a:t>aspects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D0F76C-4DB6-B72F-3244-EC4ABDA15343}"/>
              </a:ext>
            </a:extLst>
          </p:cNvPr>
          <p:cNvGrpSpPr/>
          <p:nvPr/>
        </p:nvGrpSpPr>
        <p:grpSpPr>
          <a:xfrm>
            <a:off x="626850" y="4258161"/>
            <a:ext cx="11010647" cy="1664724"/>
            <a:chOff x="626850" y="4258161"/>
            <a:chExt cx="11010647" cy="166472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8AF629C-46FC-1505-E904-3FFE40943D18}"/>
                </a:ext>
              </a:extLst>
            </p:cNvPr>
            <p:cNvSpPr/>
            <p:nvPr/>
          </p:nvSpPr>
          <p:spPr>
            <a:xfrm>
              <a:off x="626850" y="4258161"/>
              <a:ext cx="11010647" cy="166472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Ins="288000" rtlCol="0" anchor="ctr"/>
            <a:lstStyle/>
            <a:p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91A7D8-8C51-5493-CD71-83D4828B4DA3}"/>
                </a:ext>
              </a:extLst>
            </p:cNvPr>
            <p:cNvSpPr txBox="1"/>
            <p:nvPr/>
          </p:nvSpPr>
          <p:spPr>
            <a:xfrm>
              <a:off x="890222" y="4737526"/>
              <a:ext cx="1885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tx1"/>
                  </a:solidFill>
                </a:rPr>
                <a:t>Horst and Frasincar (2024)</a:t>
              </a:r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827388-F668-F7E5-9652-917B275371B0}"/>
                </a:ext>
              </a:extLst>
            </p:cNvPr>
            <p:cNvSpPr txBox="1"/>
            <p:nvPr/>
          </p:nvSpPr>
          <p:spPr>
            <a:xfrm>
              <a:off x="3117839" y="4505209"/>
              <a:ext cx="84473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Introduces </a:t>
              </a:r>
              <a:r>
                <a:rPr lang="en-GB" dirty="0" err="1"/>
                <a:t>mLCR</a:t>
              </a:r>
              <a:r>
                <a:rPr lang="en-GB" dirty="0"/>
                <a:t>-Rot-hop++ and adjacent models</a:t>
              </a:r>
            </a:p>
            <a:p>
              <a:pPr lvl="1"/>
              <a:r>
                <a:rPr lang="en-GB" dirty="0"/>
                <a:t>→ various unilingual, ML- and XL-ABSC models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Utilises a standard </a:t>
              </a:r>
              <a:r>
                <a:rPr lang="en-GB" dirty="0" err="1"/>
                <a:t>mBERT</a:t>
              </a:r>
              <a:r>
                <a:rPr lang="en-GB" dirty="0"/>
                <a:t> embedder (Devlin et al., 2019)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Utilises data augmentation strategies such as ACS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0F9B73-2739-2D71-5B0E-3F97C3998114}"/>
                </a:ext>
              </a:extLst>
            </p:cNvPr>
            <p:cNvCxnSpPr>
              <a:cxnSpLocks/>
            </p:cNvCxnSpPr>
            <p:nvPr/>
          </p:nvCxnSpPr>
          <p:spPr>
            <a:xfrm>
              <a:off x="2914965" y="4322028"/>
              <a:ext cx="0" cy="15369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E061A7D-58BB-9757-96CC-029791BC052D}"/>
              </a:ext>
            </a:extLst>
          </p:cNvPr>
          <p:cNvCxnSpPr>
            <a:cxnSpLocks/>
          </p:cNvCxnSpPr>
          <p:nvPr/>
        </p:nvCxnSpPr>
        <p:spPr>
          <a:xfrm>
            <a:off x="2914965" y="3291289"/>
            <a:ext cx="0" cy="710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DB0164-47CC-D6D8-D5FE-8724D81CF66A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ED8B0DE-40B5-ACB8-EDA3-A2C410F88FD0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27FCD6E-02BE-24D6-6E25-8BA42CFF8C68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C356DEA-BB09-92D1-F72E-04D253986515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9" name="Graphic 48" descr="Earth globe: Africa and Europe with solid fill">
                <a:extLst>
                  <a:ext uri="{FF2B5EF4-FFF2-40B4-BE49-F238E27FC236}">
                    <a16:creationId xmlns:a16="http://schemas.microsoft.com/office/drawing/2014/main" id="{B658F91B-A397-BD0A-5E22-F8489DD62D26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B27AE08-C7A4-0A1A-3DEF-B80A831188E5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51" name="Graphic 50" descr="Flowchart with solid fill">
                <a:extLst>
                  <a:ext uri="{FF2B5EF4-FFF2-40B4-BE49-F238E27FC236}">
                    <a16:creationId xmlns:a16="http://schemas.microsoft.com/office/drawing/2014/main" id="{4231DFAC-F867-DCA8-E2E7-E540F31F44B5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773DD0E-FBC9-2236-F5F8-B1DE441F804A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53" name="Graphic 52" descr="Question mark with solid fill">
                <a:extLst>
                  <a:ext uri="{FF2B5EF4-FFF2-40B4-BE49-F238E27FC236}">
                    <a16:creationId xmlns:a16="http://schemas.microsoft.com/office/drawing/2014/main" id="{50EA2C86-6EF4-FDA9-A56F-DCC7169E74E9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5EF99AC-2E4D-2CCA-91D2-BDD780C40E8D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55" name="Graphic 54" descr="Completed with solid fill">
                <a:extLst>
                  <a:ext uri="{FF2B5EF4-FFF2-40B4-BE49-F238E27FC236}">
                    <a16:creationId xmlns:a16="http://schemas.microsoft.com/office/drawing/2014/main" id="{DE22519B-170B-1BC7-FB05-2656B6017AD3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45" name="Graphic 44" descr="Document with solid fill">
              <a:extLst>
                <a:ext uri="{FF2B5EF4-FFF2-40B4-BE49-F238E27FC236}">
                  <a16:creationId xmlns:a16="http://schemas.microsoft.com/office/drawing/2014/main" id="{2A2442CC-453B-63B0-73A2-F7FEECC6CC7D}"/>
                </a:ext>
              </a:extLst>
            </p:cNvPr>
            <p:cNvPicPr/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58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050F1-E94C-A8E1-9CAA-BE9BA62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/>
              <a:t>SemEval-2016: Restaurant</a:t>
            </a:r>
            <a:endParaRPr lang="en-NL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: Rounded Corners 28">
            <a:extLst>
              <a:ext uri="{FF2B5EF4-FFF2-40B4-BE49-F238E27FC236}">
                <a16:creationId xmlns:a16="http://schemas.microsoft.com/office/drawing/2014/main" id="{3B735595-44C5-D8FF-9484-A64F67A8A8D1}"/>
              </a:ext>
            </a:extLst>
          </p:cNvPr>
          <p:cNvSpPr/>
          <p:nvPr/>
        </p:nvSpPr>
        <p:spPr>
          <a:xfrm>
            <a:off x="566928" y="2186402"/>
            <a:ext cx="5305791" cy="7342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45720" rIns="216000" bIns="45720" rtlCol="0" anchor="ctr"/>
          <a:lstStyle/>
          <a:p>
            <a:r>
              <a:rPr lang="en-US" dirty="0">
                <a:solidFill>
                  <a:schemeClr val="tx1"/>
                </a:solidFill>
              </a:rPr>
              <a:t>First introduced in </a:t>
            </a:r>
            <a:r>
              <a:rPr lang="en-US" dirty="0" err="1">
                <a:solidFill>
                  <a:schemeClr val="tx1"/>
                </a:solidFill>
              </a:rPr>
              <a:t>Pontiki</a:t>
            </a:r>
            <a:r>
              <a:rPr lang="en-US" dirty="0">
                <a:solidFill>
                  <a:schemeClr val="tx1"/>
                </a:solidFill>
              </a:rPr>
              <a:t> et al. (2016)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306B27-E4D7-C475-C885-5CD6F51027BE}"/>
              </a:ext>
            </a:extLst>
          </p:cNvPr>
          <p:cNvCxnSpPr>
            <a:cxnSpLocks/>
          </p:cNvCxnSpPr>
          <p:nvPr/>
        </p:nvCxnSpPr>
        <p:spPr>
          <a:xfrm>
            <a:off x="6096000" y="2186402"/>
            <a:ext cx="0" cy="3993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A3733C4-BBEA-982A-D5DD-D706B9075956}"/>
              </a:ext>
            </a:extLst>
          </p:cNvPr>
          <p:cNvSpPr txBox="1"/>
          <p:nvPr/>
        </p:nvSpPr>
        <p:spPr>
          <a:xfrm>
            <a:off x="734484" y="5504723"/>
            <a:ext cx="2824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4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AF548A-C529-AF3B-4F2D-B37C15EFA91F}"/>
              </a:ext>
            </a:extLst>
          </p:cNvPr>
          <p:cNvGrpSpPr/>
          <p:nvPr/>
        </p:nvGrpSpPr>
        <p:grpSpPr>
          <a:xfrm>
            <a:off x="550863" y="3238357"/>
            <a:ext cx="5321854" cy="1625816"/>
            <a:chOff x="550863" y="3176914"/>
            <a:chExt cx="5305791" cy="1026248"/>
          </a:xfrm>
        </p:grpSpPr>
        <p:sp>
          <p:nvSpPr>
            <p:cNvPr id="27" name="Rectangle: Rounded Corners 28">
              <a:extLst>
                <a:ext uri="{FF2B5EF4-FFF2-40B4-BE49-F238E27FC236}">
                  <a16:creationId xmlns:a16="http://schemas.microsoft.com/office/drawing/2014/main" id="{749B51CA-7A5C-AB99-E16F-10A0759C4D77}"/>
                </a:ext>
              </a:extLst>
            </p:cNvPr>
            <p:cNvSpPr/>
            <p:nvPr/>
          </p:nvSpPr>
          <p:spPr>
            <a:xfrm>
              <a:off x="550863" y="3176914"/>
              <a:ext cx="5305791" cy="102624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5720" rIns="288000" bIns="45720"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D2A9CE-5CEC-3005-B202-A83F92A25CA8}"/>
                </a:ext>
              </a:extLst>
            </p:cNvPr>
            <p:cNvSpPr txBox="1"/>
            <p:nvPr/>
          </p:nvSpPr>
          <p:spPr>
            <a:xfrm>
              <a:off x="734483" y="3566618"/>
              <a:ext cx="1888792" cy="2010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b="1" dirty="0"/>
                <a:t>4 languages</a:t>
              </a:r>
              <a:endParaRPr lang="en-NL" b="1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EED614-7D3D-0BE8-87DB-C1DAE9FFE909}"/>
                </a:ext>
              </a:extLst>
            </p:cNvPr>
            <p:cNvCxnSpPr/>
            <p:nvPr/>
          </p:nvCxnSpPr>
          <p:spPr>
            <a:xfrm>
              <a:off x="2655751" y="3220185"/>
              <a:ext cx="0" cy="939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304369-4F78-2C08-4810-2D1DDCE8DBAD}"/>
                </a:ext>
              </a:extLst>
            </p:cNvPr>
            <p:cNvSpPr txBox="1"/>
            <p:nvPr/>
          </p:nvSpPr>
          <p:spPr>
            <a:xfrm>
              <a:off x="2895098" y="3305904"/>
              <a:ext cx="2864385" cy="7910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English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Spanish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French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Dutch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35C7EB-23BF-CF2C-496D-06AD74C7D6CB}"/>
              </a:ext>
            </a:extLst>
          </p:cNvPr>
          <p:cNvGrpSpPr/>
          <p:nvPr/>
        </p:nvGrpSpPr>
        <p:grpSpPr>
          <a:xfrm>
            <a:off x="566928" y="5148056"/>
            <a:ext cx="5305791" cy="1026248"/>
            <a:chOff x="550863" y="3176914"/>
            <a:chExt cx="5305791" cy="1026248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id="{9DD3C40C-2A3A-B185-E7CD-C5BCD73A2904}"/>
                </a:ext>
              </a:extLst>
            </p:cNvPr>
            <p:cNvSpPr/>
            <p:nvPr/>
          </p:nvSpPr>
          <p:spPr>
            <a:xfrm>
              <a:off x="550863" y="3176914"/>
              <a:ext cx="5305791" cy="102624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5720" rIns="288000" bIns="45720"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CD881C2-E758-CE07-B160-DBCCFA776F8F}"/>
                </a:ext>
              </a:extLst>
            </p:cNvPr>
            <p:cNvSpPr txBox="1"/>
            <p:nvPr/>
          </p:nvSpPr>
          <p:spPr>
            <a:xfrm>
              <a:off x="734484" y="3522181"/>
              <a:ext cx="2014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Components</a:t>
              </a:r>
              <a:endParaRPr lang="en-NL" b="1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71EBCC4-D4F9-9602-89AC-2E88A53B5EEF}"/>
                </a:ext>
              </a:extLst>
            </p:cNvPr>
            <p:cNvCxnSpPr/>
            <p:nvPr/>
          </p:nvCxnSpPr>
          <p:spPr>
            <a:xfrm>
              <a:off x="2655752" y="3220185"/>
              <a:ext cx="0" cy="939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1E548D7-4134-3F2E-B633-F4247BC3B7C7}"/>
                </a:ext>
              </a:extLst>
            </p:cNvPr>
            <p:cNvSpPr txBox="1"/>
            <p:nvPr/>
          </p:nvSpPr>
          <p:spPr>
            <a:xfrm>
              <a:off x="2857908" y="3245182"/>
              <a:ext cx="28643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Aspect Target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Aspect Category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Sentiment Polarity</a:t>
              </a:r>
              <a:endParaRPr lang="en-NL" dirty="0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5BA7AA-8302-B6D9-7E7D-5489F2C54533}"/>
              </a:ext>
            </a:extLst>
          </p:cNvPr>
          <p:cNvSpPr/>
          <p:nvPr/>
        </p:nvSpPr>
        <p:spPr>
          <a:xfrm>
            <a:off x="6316133" y="2186403"/>
            <a:ext cx="5396442" cy="399319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5AACE1-C2D2-8FCD-4835-2980A5BEC9B3}"/>
              </a:ext>
            </a:extLst>
          </p:cNvPr>
          <p:cNvSpPr txBox="1"/>
          <p:nvPr/>
        </p:nvSpPr>
        <p:spPr>
          <a:xfrm>
            <a:off x="6653016" y="2567446"/>
            <a:ext cx="47226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</a:t>
            </a:r>
            <a:r>
              <a:rPr lang="en-US" sz="1600" dirty="0">
                <a:solidFill>
                  <a:srgbClr val="800000"/>
                </a:solidFill>
              </a:rPr>
              <a:t>sentence</a:t>
            </a:r>
            <a:r>
              <a:rPr lang="en-US" sz="1600" dirty="0"/>
              <a:t> id="1349391:0"&gt;</a:t>
            </a:r>
          </a:p>
          <a:p>
            <a:pPr lvl="1"/>
            <a:r>
              <a:rPr lang="en-US" sz="1600" dirty="0"/>
              <a:t> &lt;</a:t>
            </a:r>
            <a:r>
              <a:rPr lang="en-US" sz="1600" dirty="0">
                <a:solidFill>
                  <a:srgbClr val="800000"/>
                </a:solidFill>
              </a:rPr>
              <a:t>text</a:t>
            </a:r>
            <a:r>
              <a:rPr lang="en-US" sz="1600" dirty="0"/>
              <a:t>&gt;sometimes </a:t>
            </a:r>
            <a:r>
              <a:rPr lang="en-US" sz="1600" dirty="0" err="1"/>
              <a:t>i</a:t>
            </a:r>
            <a:r>
              <a:rPr lang="en-US" sz="1600" dirty="0"/>
              <a:t> get good food and ok service.&lt;/</a:t>
            </a:r>
            <a:r>
              <a:rPr lang="en-US" sz="1600" dirty="0">
                <a:solidFill>
                  <a:srgbClr val="800000"/>
                </a:solidFill>
              </a:rPr>
              <a:t>text</a:t>
            </a:r>
            <a:r>
              <a:rPr lang="en-US" sz="1600" dirty="0"/>
              <a:t>&gt;</a:t>
            </a:r>
          </a:p>
          <a:p>
            <a:r>
              <a:rPr lang="en-US" sz="1600" dirty="0"/>
              <a:t> 	&lt;</a:t>
            </a:r>
            <a:r>
              <a:rPr lang="en-US" sz="1600" dirty="0">
                <a:solidFill>
                  <a:srgbClr val="800000"/>
                </a:solidFill>
              </a:rPr>
              <a:t>Opinions</a:t>
            </a:r>
            <a:r>
              <a:rPr lang="en-US" sz="1600" dirty="0"/>
              <a:t>&gt;</a:t>
            </a:r>
          </a:p>
          <a:p>
            <a:pPr lvl="2"/>
            <a:r>
              <a:rPr lang="en-US" sz="1600" dirty="0"/>
              <a:t>&lt;</a:t>
            </a:r>
            <a:r>
              <a:rPr lang="en-US" sz="1600" dirty="0">
                <a:solidFill>
                  <a:srgbClr val="800000"/>
                </a:solidFill>
              </a:rPr>
              <a:t>Opinion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target=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"food" </a:t>
            </a:r>
            <a:r>
              <a:rPr lang="en-US" sz="1600" dirty="0">
                <a:solidFill>
                  <a:srgbClr val="FF0000"/>
                </a:solidFill>
              </a:rPr>
              <a:t>category=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"FOOD#QUALITY" </a:t>
            </a:r>
            <a:r>
              <a:rPr lang="en-US" sz="1600" dirty="0">
                <a:solidFill>
                  <a:srgbClr val="FF0000"/>
                </a:solidFill>
              </a:rPr>
              <a:t>polarity=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"positive"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from=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"21" </a:t>
            </a:r>
            <a:r>
              <a:rPr lang="en-US" sz="1600" dirty="0">
                <a:solidFill>
                  <a:srgbClr val="FF0000"/>
                </a:solidFill>
              </a:rPr>
              <a:t>to=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"25"</a:t>
            </a:r>
            <a:r>
              <a:rPr lang="en-US" sz="1600" dirty="0"/>
              <a:t>/&gt;</a:t>
            </a:r>
          </a:p>
          <a:p>
            <a:pPr lvl="2"/>
            <a:r>
              <a:rPr lang="en-US" sz="1600" dirty="0"/>
              <a:t> &lt;</a:t>
            </a:r>
            <a:r>
              <a:rPr lang="en-US" sz="1600" dirty="0">
                <a:solidFill>
                  <a:srgbClr val="800000"/>
                </a:solidFill>
              </a:rPr>
              <a:t>Opinion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target=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"service" </a:t>
            </a:r>
            <a:r>
              <a:rPr lang="en-US" sz="1600" dirty="0">
                <a:solidFill>
                  <a:srgbClr val="FF0000"/>
                </a:solidFill>
              </a:rPr>
              <a:t>category=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"SERVICE#GENERAL" </a:t>
            </a:r>
            <a:r>
              <a:rPr lang="en-US" sz="1600" dirty="0">
                <a:solidFill>
                  <a:srgbClr val="FF0000"/>
                </a:solidFill>
              </a:rPr>
              <a:t>polarity=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"neutral"</a:t>
            </a:r>
          </a:p>
          <a:p>
            <a:pPr lvl="2"/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from=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"33" </a:t>
            </a:r>
            <a:r>
              <a:rPr lang="en-US" sz="1600" dirty="0">
                <a:solidFill>
                  <a:srgbClr val="FF0000"/>
                </a:solidFill>
              </a:rPr>
              <a:t>to=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"40"</a:t>
            </a:r>
            <a:r>
              <a:rPr lang="en-US" sz="1600" dirty="0"/>
              <a:t>/&gt;</a:t>
            </a:r>
          </a:p>
          <a:p>
            <a:r>
              <a:rPr lang="en-US" sz="1600" dirty="0"/>
              <a:t> 	&lt;/</a:t>
            </a:r>
            <a:r>
              <a:rPr lang="en-US" sz="1600" dirty="0">
                <a:solidFill>
                  <a:srgbClr val="800000"/>
                </a:solidFill>
              </a:rPr>
              <a:t>Opinions</a:t>
            </a:r>
            <a:r>
              <a:rPr lang="en-US" sz="1600" dirty="0"/>
              <a:t>&gt;</a:t>
            </a:r>
          </a:p>
          <a:p>
            <a:r>
              <a:rPr lang="en-US" sz="1600" dirty="0"/>
              <a:t> &lt;/</a:t>
            </a:r>
            <a:r>
              <a:rPr lang="en-US" sz="1600" dirty="0">
                <a:solidFill>
                  <a:srgbClr val="800000"/>
                </a:solidFill>
              </a:rPr>
              <a:t>sentence</a:t>
            </a:r>
            <a:r>
              <a:rPr lang="en-US" sz="1600" dirty="0"/>
              <a:t>&gt;</a:t>
            </a:r>
            <a:endParaRPr lang="en-NL" sz="1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34E1F3-F27F-2C63-8C6E-2223835568D6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8DC9D5-FB23-4332-4574-FAE160524839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FD9D8F7-8F45-4B22-DC73-EBE9ABEED44C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1AAFCEE-8446-6C4B-F99B-B184C0A8B2F8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rgbClr val="A1AC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9" name="Graphic 28" descr="Earth globe: Africa and Europe with solid fill">
                <a:extLst>
                  <a:ext uri="{FF2B5EF4-FFF2-40B4-BE49-F238E27FC236}">
                    <a16:creationId xmlns:a16="http://schemas.microsoft.com/office/drawing/2014/main" id="{BF368915-8633-1B29-1466-B3C2E236E6B0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DE66B8F-E02B-5475-7F0F-C8848F85403E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/>
              </a:p>
            </p:txBody>
          </p:sp>
          <p:pic>
            <p:nvPicPr>
              <p:cNvPr id="36" name="Graphic 35" descr="Flowchart with solid fill">
                <a:extLst>
                  <a:ext uri="{FF2B5EF4-FFF2-40B4-BE49-F238E27FC236}">
                    <a16:creationId xmlns:a16="http://schemas.microsoft.com/office/drawing/2014/main" id="{22645583-EC54-453E-093B-76C3514B1B65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FA7B018-CB15-BE61-305D-1B4491092185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8" name="Graphic 37" descr="Question mark with solid fill">
                <a:extLst>
                  <a:ext uri="{FF2B5EF4-FFF2-40B4-BE49-F238E27FC236}">
                    <a16:creationId xmlns:a16="http://schemas.microsoft.com/office/drawing/2014/main" id="{463763D1-F9F8-B491-4743-9ADC3AC32A94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E2FDD2A-FB54-FB1F-5C28-8F88A079882E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40" name="Graphic 39" descr="Completed with solid fill">
                <a:extLst>
                  <a:ext uri="{FF2B5EF4-FFF2-40B4-BE49-F238E27FC236}">
                    <a16:creationId xmlns:a16="http://schemas.microsoft.com/office/drawing/2014/main" id="{F3B35493-DB3D-BA7E-86BE-869A47F2803A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3" name="Graphic 22" descr="Document with solid fill">
              <a:extLst>
                <a:ext uri="{FF2B5EF4-FFF2-40B4-BE49-F238E27FC236}">
                  <a16:creationId xmlns:a16="http://schemas.microsoft.com/office/drawing/2014/main" id="{3CB4656B-6823-99DD-ED9F-BEE4B6E39D4A}"/>
                </a:ext>
              </a:extLst>
            </p:cNvPr>
            <p:cNvPicPr/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817732" y="6232849"/>
              <a:ext cx="274629" cy="274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73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050F1-E94C-A8E1-9CAA-BE9BA62C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+mj-lt"/>
                <a:cs typeface="+mj-lt"/>
              </a:rPr>
              <a:t>LCR-Rot-hop++ Framework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7228A8-844D-05AF-5CF9-88E4DEF87E64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2F34F3E-944F-C453-3327-9F3D822DECE8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61B003D-27B0-D1D4-4B77-07C5C52E6BF7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B87D1F8-0E3C-AEF2-619D-47C60D485430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5" name="Graphic 24" descr="Sailboat with solid fill">
                <a:extLst>
                  <a:ext uri="{FF2B5EF4-FFF2-40B4-BE49-F238E27FC236}">
                    <a16:creationId xmlns:a16="http://schemas.microsoft.com/office/drawing/2014/main" id="{AAB50839-DBF0-3EED-13B1-67F5C05AB340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17E9E8E-478F-BCB8-3DA6-8B7C6BB9F993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7" name="Graphic 26" descr="Flowchart with solid fill">
                <a:extLst>
                  <a:ext uri="{FF2B5EF4-FFF2-40B4-BE49-F238E27FC236}">
                    <a16:creationId xmlns:a16="http://schemas.microsoft.com/office/drawing/2014/main" id="{08B67A8E-F1E7-FD21-40E1-DF253B3D898E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03020FE-E761-28C4-B53B-054D541D14C7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9" name="Graphic 28" descr="Question mark with solid fill">
                <a:extLst>
                  <a:ext uri="{FF2B5EF4-FFF2-40B4-BE49-F238E27FC236}">
                    <a16:creationId xmlns:a16="http://schemas.microsoft.com/office/drawing/2014/main" id="{6EF281F2-53B0-9ADD-E2DF-7AC8CBA65C9F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9547C62-C894-4210-FE72-836DE58FC6CC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1" name="Graphic 30" descr="Completed with solid fill">
                <a:extLst>
                  <a:ext uri="{FF2B5EF4-FFF2-40B4-BE49-F238E27FC236}">
                    <a16:creationId xmlns:a16="http://schemas.microsoft.com/office/drawing/2014/main" id="{2887EE5B-EA74-D3EF-DBFE-3AECC23645AF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2" name="Graphic 21" descr="Bar chart with solid fill">
              <a:extLst>
                <a:ext uri="{FF2B5EF4-FFF2-40B4-BE49-F238E27FC236}">
                  <a16:creationId xmlns:a16="http://schemas.microsoft.com/office/drawing/2014/main" id="{427E0789-031B-583F-AA88-143150A595E7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810167" y="6232849"/>
              <a:ext cx="289760" cy="27462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F316A56-E378-786E-E408-97C0CA08E74E}"/>
                  </a:ext>
                </a:extLst>
              </p:cNvPr>
              <p:cNvSpPr txBox="1"/>
              <p:nvPr/>
            </p:nvSpPr>
            <p:spPr>
              <a:xfrm>
                <a:off x="606287" y="2366943"/>
                <a:ext cx="5590312" cy="263644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split into target phrase + left context + right context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Calculate context representations using target representations (pooling)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Hierarchical attention: tune context representations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 target representations using context representations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Concatenate vectors → sentiment predictions using </a:t>
                </a:r>
                <a:r>
                  <a:rPr lang="en-US" dirty="0" err="1"/>
                  <a:t>softmax</a:t>
                </a:r>
                <a:r>
                  <a:rPr lang="en-US" dirty="0"/>
                  <a:t> layer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F316A56-E378-786E-E408-97C0CA08E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7" y="2366943"/>
                <a:ext cx="5590312" cy="2636443"/>
              </a:xfrm>
              <a:prstGeom prst="rect">
                <a:avLst/>
              </a:prstGeom>
              <a:blipFill>
                <a:blip r:embed="rId13"/>
                <a:stretch>
                  <a:fillRect l="-654" t="-924" r="-436" b="-92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>
            <a:extLst>
              <a:ext uri="{FF2B5EF4-FFF2-40B4-BE49-F238E27FC236}">
                <a16:creationId xmlns:a16="http://schemas.microsoft.com/office/drawing/2014/main" id="{05D64AD1-BAF1-B6C7-1E93-DA2D5A5032B8}"/>
              </a:ext>
            </a:extLst>
          </p:cNvPr>
          <p:cNvSpPr/>
          <p:nvPr/>
        </p:nvSpPr>
        <p:spPr>
          <a:xfrm>
            <a:off x="6276962" y="2394054"/>
            <a:ext cx="611437" cy="2545042"/>
          </a:xfrm>
          <a:prstGeom prst="rightBrac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1624469-27C9-E97C-3210-569DC6B7350A}"/>
              </a:ext>
            </a:extLst>
          </p:cNvPr>
          <p:cNvSpPr/>
          <p:nvPr/>
        </p:nvSpPr>
        <p:spPr>
          <a:xfrm>
            <a:off x="6895508" y="2938874"/>
            <a:ext cx="4364233" cy="1412957"/>
          </a:xfrm>
          <a:prstGeom prst="round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2AE0D-C195-0885-FD1E-8AB9386AB4C4}"/>
              </a:ext>
            </a:extLst>
          </p:cNvPr>
          <p:cNvSpPr txBox="1"/>
          <p:nvPr/>
        </p:nvSpPr>
        <p:spPr>
          <a:xfrm>
            <a:off x="7966406" y="3008454"/>
            <a:ext cx="222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Cross-Entropy</a:t>
            </a:r>
            <a:endParaRPr lang="nl-NL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18B208-55B8-BFCC-B2F2-933957046E58}"/>
              </a:ext>
            </a:extLst>
          </p:cNvPr>
          <p:cNvGrpSpPr/>
          <p:nvPr/>
        </p:nvGrpSpPr>
        <p:grpSpPr>
          <a:xfrm>
            <a:off x="626850" y="5004148"/>
            <a:ext cx="10895737" cy="1270332"/>
            <a:chOff x="558209" y="4123773"/>
            <a:chExt cx="10895737" cy="127033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FFDD605-FCE4-1B51-BDA7-80BCCB950321}"/>
                </a:ext>
              </a:extLst>
            </p:cNvPr>
            <p:cNvGrpSpPr/>
            <p:nvPr/>
          </p:nvGrpSpPr>
          <p:grpSpPr>
            <a:xfrm>
              <a:off x="558209" y="4132561"/>
              <a:ext cx="5355148" cy="520477"/>
              <a:chOff x="770485" y="4037102"/>
              <a:chExt cx="5355148" cy="520477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FB0A8BAC-CAB1-646A-3CDB-F9C9F1A1B708}"/>
                  </a:ext>
                </a:extLst>
              </p:cNvPr>
              <p:cNvSpPr/>
              <p:nvPr/>
            </p:nvSpPr>
            <p:spPr>
              <a:xfrm>
                <a:off x="1085633" y="4096245"/>
                <a:ext cx="5040000" cy="384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tIns="45720" rIns="288000" bIns="45720" rtlCol="0" anchor="ctr"/>
              <a:lstStyle/>
              <a:p>
                <a:endParaRPr lang="en-GB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FEFE1C5-BE38-1F0F-C5D0-3EF768EC5CB0}"/>
                  </a:ext>
                </a:extLst>
              </p:cNvPr>
              <p:cNvSpPr/>
              <p:nvPr/>
            </p:nvSpPr>
            <p:spPr>
              <a:xfrm>
                <a:off x="770485" y="4037102"/>
                <a:ext cx="520477" cy="5204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5BF697F-544B-3848-3531-06743C8AEB21}"/>
                  </a:ext>
                </a:extLst>
              </p:cNvPr>
              <p:cNvSpPr/>
              <p:nvPr/>
            </p:nvSpPr>
            <p:spPr>
              <a:xfrm>
                <a:off x="868287" y="4135001"/>
                <a:ext cx="324875" cy="3248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5" name="Graphic 34" descr="Circle with left arrow with solid fill">
                <a:extLst>
                  <a:ext uri="{FF2B5EF4-FFF2-40B4-BE49-F238E27FC236}">
                    <a16:creationId xmlns:a16="http://schemas.microsoft.com/office/drawing/2014/main" id="{42DA4D06-A2F5-9954-7663-9E6673578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5400000">
                <a:off x="809844" y="4074563"/>
                <a:ext cx="444525" cy="444525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A93A9D7-5311-A95C-0A35-BA301B8A00DF}"/>
                      </a:ext>
                    </a:extLst>
                  </p:cNvPr>
                  <p:cNvSpPr/>
                  <p:nvPr/>
                </p:nvSpPr>
                <p:spPr>
                  <a:xfrm>
                    <a:off x="1349405" y="4118367"/>
                    <a:ext cx="2621055" cy="369332"/>
                  </a:xfrm>
                  <a:prstGeom prst="rect">
                    <a:avLst/>
                  </a:prstGeom>
                </p:spPr>
                <p:txBody>
                  <a:bodyPr/>
                  <a:lstStyle/>
                  <a:p>
                    <a:pPr lvl="0"/>
                    <a:r>
                      <a:rPr lang="nl-NL" b="1" dirty="0"/>
                      <a:t>XLM-R and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800" b="1" i="0" dirty="0" smtClean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1800" b="1" dirty="0">
                                <a:solidFill>
                                  <a:schemeClr val="tx1"/>
                                </a:solidFill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en-US" sz="1800" b="1" i="0" dirty="0" smtClean="0">
                                <a:solidFill>
                                  <a:schemeClr val="tx1"/>
                                </a:solidFill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1800" b="1" i="0" dirty="0" smtClean="0">
                                <a:solidFill>
                                  <a:schemeClr val="tx1"/>
                                </a:solidFill>
                              </a:rPr>
                              <m:t>-</m:t>
                            </m:r>
                            <m:r>
                              <m:rPr>
                                <m:nor/>
                              </m:rPr>
                              <a:rPr lang="en-US" sz="1800" b="1" i="0" dirty="0" smtClean="0">
                                <a:solidFill>
                                  <a:schemeClr val="tx1"/>
                                </a:solidFill>
                              </a:rPr>
                              <m:t>R</m:t>
                            </m:r>
                          </m:e>
                          <m:sub>
                            <m:r>
                              <a:rPr lang="en-US" sz="18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𝐛𝐚𝐬𝐞</m:t>
                            </m:r>
                          </m:sub>
                        </m:sSub>
                      </m:oMath>
                    </a14:m>
                    <a:r>
                      <a:rPr lang="nl-NL" b="1" dirty="0"/>
                      <a:t> </a:t>
                    </a:r>
                  </a:p>
                </p:txBody>
              </p:sp>
            </mc:Choice>
            <mc:Fallback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A93A9D7-5311-A95C-0A35-BA301B8A0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9405" y="4118367"/>
                    <a:ext cx="2621055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093" t="-8333" b="-28333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A8D102A-AE45-B93D-32A7-68D5D48AE7A4}"/>
                </a:ext>
              </a:extLst>
            </p:cNvPr>
            <p:cNvGrpSpPr/>
            <p:nvPr/>
          </p:nvGrpSpPr>
          <p:grpSpPr>
            <a:xfrm>
              <a:off x="6098797" y="4123773"/>
              <a:ext cx="5355149" cy="520477"/>
              <a:chOff x="770485" y="4037102"/>
              <a:chExt cx="5355149" cy="520477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B7F58C2F-70E0-D366-B33A-C2640FF4BE5B}"/>
                  </a:ext>
                </a:extLst>
              </p:cNvPr>
              <p:cNvSpPr/>
              <p:nvPr/>
            </p:nvSpPr>
            <p:spPr>
              <a:xfrm>
                <a:off x="1085634" y="4096245"/>
                <a:ext cx="5040000" cy="384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tIns="45720" rIns="288000" bIns="45720" rtlCol="0" anchor="ctr"/>
              <a:lstStyle/>
              <a:p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05D6819-9EEB-0645-43D9-13B6D440A98F}"/>
                  </a:ext>
                </a:extLst>
              </p:cNvPr>
              <p:cNvSpPr/>
              <p:nvPr/>
            </p:nvSpPr>
            <p:spPr>
              <a:xfrm>
                <a:off x="770485" y="4037102"/>
                <a:ext cx="520477" cy="52047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F097ACA-43D4-FAC9-221F-FD0D8BB0DB6E}"/>
                  </a:ext>
                </a:extLst>
              </p:cNvPr>
              <p:cNvSpPr/>
              <p:nvPr/>
            </p:nvSpPr>
            <p:spPr>
              <a:xfrm>
                <a:off x="868287" y="4135001"/>
                <a:ext cx="324875" cy="3248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0" name="Graphic 69" descr="Circle with left arrow with solid fill">
                <a:extLst>
                  <a:ext uri="{FF2B5EF4-FFF2-40B4-BE49-F238E27FC236}">
                    <a16:creationId xmlns:a16="http://schemas.microsoft.com/office/drawing/2014/main" id="{D1CBDF27-14E1-95F2-2AE3-1FDF762C1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 rot="16200000">
                <a:off x="809844" y="4074563"/>
                <a:ext cx="444525" cy="444525"/>
              </a:xfrm>
              <a:prstGeom prst="rect">
                <a:avLst/>
              </a:prstGeom>
            </p:spPr>
          </p:pic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2376534-709F-C21F-41D1-79B2AA086D86}"/>
                  </a:ext>
                </a:extLst>
              </p:cNvPr>
              <p:cNvSpPr/>
              <p:nvPr/>
            </p:nvSpPr>
            <p:spPr>
              <a:xfrm>
                <a:off x="1349405" y="4118367"/>
                <a:ext cx="1768490" cy="369332"/>
              </a:xfrm>
              <a:prstGeom prst="rect">
                <a:avLst/>
              </a:prstGeom>
            </p:spPr>
            <p:txBody>
              <a:bodyPr/>
              <a:lstStyle/>
              <a:p>
                <a:pPr lvl="0"/>
                <a:r>
                  <a:rPr lang="en-US" b="1" dirty="0" err="1"/>
                  <a:t>mBERT</a:t>
                </a:r>
                <a:endParaRPr lang="nl-NL" b="1" dirty="0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B3192B-FE8F-FEEE-6E31-E08E9AAE4AB1}"/>
                </a:ext>
              </a:extLst>
            </p:cNvPr>
            <p:cNvSpPr txBox="1"/>
            <p:nvPr/>
          </p:nvSpPr>
          <p:spPr>
            <a:xfrm>
              <a:off x="980886" y="4707916"/>
              <a:ext cx="490429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nl-NL" dirty="0"/>
                <a:t>250k tokens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nl-NL" dirty="0"/>
                <a:t>100 languages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5076D8E-FFC1-4DEE-82CC-5D0C1F1B182D}"/>
                </a:ext>
              </a:extLst>
            </p:cNvPr>
            <p:cNvSpPr txBox="1"/>
            <p:nvPr/>
          </p:nvSpPr>
          <p:spPr>
            <a:xfrm>
              <a:off x="6481799" y="4709302"/>
              <a:ext cx="490429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110k tokens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104 languages</a:t>
              </a:r>
              <a:endParaRPr lang="nl-N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288B42-5AC5-A12B-8FAA-BA58A2EA0F80}"/>
                  </a:ext>
                </a:extLst>
              </p:cNvPr>
              <p:cNvSpPr txBox="1"/>
              <p:nvPr/>
            </p:nvSpPr>
            <p:spPr>
              <a:xfrm>
                <a:off x="7561962" y="3365272"/>
                <a:ext cx="3167149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288B42-5AC5-A12B-8FAA-BA58A2EA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962" y="3365272"/>
                <a:ext cx="3167149" cy="7789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67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C050F1-E94C-A8E1-9CAA-BE9BA62CC2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tx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chemeClr val="tx1"/>
                            </a:solidFill>
                          </a:rPr>
                          <m:t>MR</m:t>
                        </m:r>
                      </m:e>
                      <m:sub>
                        <m:r>
                          <a:rPr lang="en-US" sz="4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-LCR-Rot-hop++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C050F1-E94C-A8E1-9CAA-BE9BA62CC2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2173AE-7742-D3F9-80E5-C068C5AA6365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4822F47-4702-857A-5A32-100ABBE33685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DB31C5D-2311-0ABC-9C14-AC42E1C3E4D2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6E80886-A785-473E-7963-12DCCD3205F6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7" name="Graphic 26" descr="Sailboat with solid fill">
                <a:extLst>
                  <a:ext uri="{FF2B5EF4-FFF2-40B4-BE49-F238E27FC236}">
                    <a16:creationId xmlns:a16="http://schemas.microsoft.com/office/drawing/2014/main" id="{700951F0-88DE-59F5-A2B7-D5022158F5FE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AC24F2F-E0CD-6C39-F4E4-7E2C81471649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9" name="Graphic 28" descr="Flowchart with solid fill">
                <a:extLst>
                  <a:ext uri="{FF2B5EF4-FFF2-40B4-BE49-F238E27FC236}">
                    <a16:creationId xmlns:a16="http://schemas.microsoft.com/office/drawing/2014/main" id="{460DEEF3-8528-4856-E48E-B979DC71B56D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F91B31D-ACDA-4917-A47B-AB2321414380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1" name="Graphic 30" descr="Question mark with solid fill">
                <a:extLst>
                  <a:ext uri="{FF2B5EF4-FFF2-40B4-BE49-F238E27FC236}">
                    <a16:creationId xmlns:a16="http://schemas.microsoft.com/office/drawing/2014/main" id="{5A9D14F1-6236-36D8-C393-DE3FC3FF29BD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2FF4294-F47C-2EAE-0138-152D309C8C18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3" name="Graphic 32" descr="Completed with solid fill">
                <a:extLst>
                  <a:ext uri="{FF2B5EF4-FFF2-40B4-BE49-F238E27FC236}">
                    <a16:creationId xmlns:a16="http://schemas.microsoft.com/office/drawing/2014/main" id="{60F34FE0-051A-BC43-D35F-378E5BD5C6B8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4" name="Graphic 23" descr="Bar chart with solid fill">
              <a:extLst>
                <a:ext uri="{FF2B5EF4-FFF2-40B4-BE49-F238E27FC236}">
                  <a16:creationId xmlns:a16="http://schemas.microsoft.com/office/drawing/2014/main" id="{3F57D028-E5B5-677B-A925-A860D274E937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810167" y="6232849"/>
              <a:ext cx="289760" cy="274629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94BA5D8-7BFF-CFD4-7208-98E57B0EB741}"/>
              </a:ext>
            </a:extLst>
          </p:cNvPr>
          <p:cNvGrpSpPr/>
          <p:nvPr/>
        </p:nvGrpSpPr>
        <p:grpSpPr>
          <a:xfrm>
            <a:off x="745920" y="2672350"/>
            <a:ext cx="10700160" cy="2887580"/>
            <a:chOff x="941294" y="2011679"/>
            <a:chExt cx="12329536" cy="288758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248AAF-4FC7-589C-CF28-7CE8ABBA5B7A}"/>
                </a:ext>
              </a:extLst>
            </p:cNvPr>
            <p:cNvGrpSpPr/>
            <p:nvPr/>
          </p:nvGrpSpPr>
          <p:grpSpPr>
            <a:xfrm>
              <a:off x="1103829" y="3128210"/>
              <a:ext cx="3775797" cy="601579"/>
              <a:chOff x="1103829" y="3128210"/>
              <a:chExt cx="3775797" cy="601579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C4FECD45-11B4-B11B-C1D8-92B55AB044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7431" y="3441031"/>
                <a:ext cx="64859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3EABE0B-3C25-F484-28C2-759EB8045BE2}"/>
                  </a:ext>
                </a:extLst>
              </p:cNvPr>
              <p:cNvSpPr txBox="1"/>
              <p:nvPr/>
            </p:nvSpPr>
            <p:spPr>
              <a:xfrm>
                <a:off x="1103829" y="3256365"/>
                <a:ext cx="565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EN</a:t>
                </a:r>
                <a:endParaRPr lang="en-NL" dirty="0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C23538C1-D665-7F19-4904-FABFA998D27E}"/>
                  </a:ext>
                </a:extLst>
              </p:cNvPr>
              <p:cNvSpPr/>
              <p:nvPr/>
            </p:nvSpPr>
            <p:spPr>
              <a:xfrm>
                <a:off x="2276022" y="3128210"/>
                <a:ext cx="1955013" cy="60157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XLM-R</a:t>
                </a:r>
                <a:endParaRPr lang="en-NL" dirty="0"/>
              </a:p>
            </p:txBody>
          </p: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D1B30220-99A5-58B1-070C-770CD8298F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1035" y="3441031"/>
                <a:ext cx="64859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C98339C9-1137-87B8-E686-9831328FFC36}"/>
                </a:ext>
              </a:extLst>
            </p:cNvPr>
            <p:cNvSpPr/>
            <p:nvPr/>
          </p:nvSpPr>
          <p:spPr>
            <a:xfrm>
              <a:off x="4879627" y="3140241"/>
              <a:ext cx="2287986" cy="60157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LCR-Rot-hop++</a:t>
              </a:r>
              <a:endParaRPr lang="en-NL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4ACDCC-7BD4-4422-CFF8-6112B9FBEBA0}"/>
                </a:ext>
              </a:extLst>
            </p:cNvPr>
            <p:cNvCxnSpPr/>
            <p:nvPr/>
          </p:nvCxnSpPr>
          <p:spPr>
            <a:xfrm>
              <a:off x="1896177" y="2011680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5694F3D-880C-AE5F-8C0A-E3651C1C3EFF}"/>
                </a:ext>
              </a:extLst>
            </p:cNvPr>
            <p:cNvCxnSpPr/>
            <p:nvPr/>
          </p:nvCxnSpPr>
          <p:spPr>
            <a:xfrm>
              <a:off x="4563351" y="2011680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DE3D380-3D8B-08C0-6F5D-E128E9313A31}"/>
                </a:ext>
              </a:extLst>
            </p:cNvPr>
            <p:cNvCxnSpPr>
              <a:cxnSpLocks/>
            </p:cNvCxnSpPr>
            <p:nvPr/>
          </p:nvCxnSpPr>
          <p:spPr>
            <a:xfrm>
              <a:off x="7167613" y="3429000"/>
              <a:ext cx="6485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C98D4DA0-F078-61FF-EEFD-8A3339D891F8}"/>
                    </a:ext>
                  </a:extLst>
                </p:cNvPr>
                <p:cNvSpPr/>
                <p:nvPr/>
              </p:nvSpPr>
              <p:spPr>
                <a:xfrm>
                  <a:off x="7816204" y="3138636"/>
                  <a:ext cx="1955013" cy="60157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𝐶𝐸</m:t>
                            </m:r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C98D4DA0-F078-61FF-EEFD-8A3339D891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204" y="3138636"/>
                  <a:ext cx="1955013" cy="601579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E86A353-D2EC-068F-2B5A-22206079C853}"/>
                </a:ext>
              </a:extLst>
            </p:cNvPr>
            <p:cNvCxnSpPr/>
            <p:nvPr/>
          </p:nvCxnSpPr>
          <p:spPr>
            <a:xfrm>
              <a:off x="7488700" y="2011680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F84C6B9-376B-E4A4-9A85-A69378443B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217" y="3429000"/>
              <a:ext cx="6485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8C12D722-CADD-D0C5-3385-CA02930DC166}"/>
                    </a:ext>
                  </a:extLst>
                </p:cNvPr>
                <p:cNvSpPr txBox="1"/>
                <p:nvPr/>
              </p:nvSpPr>
              <p:spPr>
                <a:xfrm>
                  <a:off x="10414049" y="3244333"/>
                  <a:ext cx="2856781" cy="381364"/>
                </a:xfrm>
                <a:prstGeom prst="rect">
                  <a:avLst/>
                </a:prstGeom>
                <a:noFill/>
              </p:spPr>
              <p:txBody>
                <a:bodyPr wrap="square" anchor="ctr" anchorCtr="0">
                  <a:spAutoFit/>
                </a:bodyPr>
                <a:lstStyle/>
                <a:p>
                  <a:r>
                    <a:rPr lang="en-US" dirty="0"/>
                    <a:t>XX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GB" dirty="0"/>
                    <a:t> {EN, FR, ES, NL} </a:t>
                  </a:r>
                  <a:endParaRPr lang="en-NL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073462-14BC-1E6D-E672-E24569FB96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4049" y="3244333"/>
                  <a:ext cx="2856781" cy="381364"/>
                </a:xfrm>
                <a:prstGeom prst="rect">
                  <a:avLst/>
                </a:prstGeom>
                <a:blipFill>
                  <a:blip r:embed="rId14"/>
                  <a:stretch>
                    <a:fillRect l="-1706" t="-4839" b="-25806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C931494-203D-593D-C957-2E4AC863E77A}"/>
                </a:ext>
              </a:extLst>
            </p:cNvPr>
            <p:cNvCxnSpPr/>
            <p:nvPr/>
          </p:nvCxnSpPr>
          <p:spPr>
            <a:xfrm>
              <a:off x="10121410" y="2011680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80CE970-2A26-38C5-1A92-18691FB5E506}"/>
                </a:ext>
              </a:extLst>
            </p:cNvPr>
            <p:cNvSpPr txBox="1"/>
            <p:nvPr/>
          </p:nvSpPr>
          <p:spPr>
            <a:xfrm>
              <a:off x="941294" y="2015559"/>
              <a:ext cx="89033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Train</a:t>
              </a:r>
              <a:endParaRPr lang="en-NL" b="1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0EC2EE3-3F2A-2DE1-38B7-562DF37EDCD5}"/>
                </a:ext>
              </a:extLst>
            </p:cNvPr>
            <p:cNvSpPr txBox="1"/>
            <p:nvPr/>
          </p:nvSpPr>
          <p:spPr>
            <a:xfrm>
              <a:off x="1896177" y="2011679"/>
              <a:ext cx="2667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Embedder</a:t>
              </a:r>
              <a:endParaRPr lang="en-NL" b="1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7B3F5E2-0BC4-BD19-183B-C4158C01E098}"/>
                </a:ext>
              </a:extLst>
            </p:cNvPr>
            <p:cNvSpPr txBox="1"/>
            <p:nvPr/>
          </p:nvSpPr>
          <p:spPr>
            <a:xfrm>
              <a:off x="4563351" y="2011680"/>
              <a:ext cx="292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Model</a:t>
              </a:r>
              <a:endParaRPr lang="en-NL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876EF97-534A-5A4C-1C04-877CD9EBC00D}"/>
                </a:ext>
              </a:extLst>
            </p:cNvPr>
            <p:cNvSpPr txBox="1"/>
            <p:nvPr/>
          </p:nvSpPr>
          <p:spPr>
            <a:xfrm>
              <a:off x="7477356" y="2011679"/>
              <a:ext cx="26327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Loss Function</a:t>
              </a:r>
              <a:endParaRPr lang="en-NL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E015F83-3F2D-796D-699C-30EBB663D848}"/>
                </a:ext>
              </a:extLst>
            </p:cNvPr>
            <p:cNvSpPr txBox="1"/>
            <p:nvPr/>
          </p:nvSpPr>
          <p:spPr>
            <a:xfrm>
              <a:off x="10121407" y="2011679"/>
              <a:ext cx="26327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Test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5268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4725E-C5AB-5F6E-3BCB-24159AE71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E6D90-A943-DD79-3CCB-D242313A3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3A252-48B6-2418-FE2A-EDDF4C97D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CA4570-0792-BC34-B9F0-53A0B4A53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27ECDF-250D-EA82-843C-B6D5C830D3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tx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chemeClr val="tx1"/>
                            </a:solidFill>
                          </a:rPr>
                          <m:t>MR</m:t>
                        </m:r>
                      </m:e>
                      <m:sub>
                        <m:r>
                          <a:rPr lang="en-US" sz="4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𝐛𝐚𝐬𝐞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-LCR-Rot-hop-XX++</a:t>
                </a:r>
                <a:endParaRPr lang="en-NL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27ECDF-250D-EA82-843C-B6D5C830D3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568" y="548640"/>
                <a:ext cx="10168128" cy="11795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42D7A5B-AB7A-458D-668C-905CF299B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8512A6-DB8E-2ED5-66A7-5B3570344895}"/>
              </a:ext>
            </a:extLst>
          </p:cNvPr>
          <p:cNvGrpSpPr/>
          <p:nvPr/>
        </p:nvGrpSpPr>
        <p:grpSpPr>
          <a:xfrm>
            <a:off x="9470553" y="6213475"/>
            <a:ext cx="2242022" cy="384175"/>
            <a:chOff x="9283119" y="6176963"/>
            <a:chExt cx="2242022" cy="3841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C0C4F52-F444-157D-F5A3-99F9E45ADC55}"/>
                </a:ext>
              </a:extLst>
            </p:cNvPr>
            <p:cNvGrpSpPr/>
            <p:nvPr/>
          </p:nvGrpSpPr>
          <p:grpSpPr>
            <a:xfrm>
              <a:off x="9283119" y="6176963"/>
              <a:ext cx="2242022" cy="384175"/>
              <a:chOff x="9089634" y="6083115"/>
              <a:chExt cx="2742702" cy="47802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6B0A66B-DFE5-9198-C792-3BA7CAF27A1B}"/>
                  </a:ext>
                </a:extLst>
              </p:cNvPr>
              <p:cNvSpPr/>
              <p:nvPr/>
            </p:nvSpPr>
            <p:spPr>
              <a:xfrm>
                <a:off x="10206728" y="6083115"/>
                <a:ext cx="517690" cy="478023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546D1DF-FFDA-2D4D-9DE1-0C883F19631B}"/>
                  </a:ext>
                </a:extLst>
              </p:cNvPr>
              <p:cNvSpPr/>
              <p:nvPr/>
            </p:nvSpPr>
            <p:spPr>
              <a:xfrm>
                <a:off x="9089634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7" name="Graphic 26" descr="Sailboat with solid fill">
                <a:extLst>
                  <a:ext uri="{FF2B5EF4-FFF2-40B4-BE49-F238E27FC236}">
                    <a16:creationId xmlns:a16="http://schemas.microsoft.com/office/drawing/2014/main" id="{823BD187-9D0D-5EB9-0F0F-8BD384678D2E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181856" y="6152089"/>
                <a:ext cx="334343" cy="340074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B1DC9CD-3874-E903-16DC-2CF9055AD1B1}"/>
                  </a:ext>
                </a:extLst>
              </p:cNvPr>
              <p:cNvSpPr/>
              <p:nvPr/>
            </p:nvSpPr>
            <p:spPr>
              <a:xfrm>
                <a:off x="9652769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29" name="Graphic 28" descr="Flowchart with solid fill">
                <a:extLst>
                  <a:ext uri="{FF2B5EF4-FFF2-40B4-BE49-F238E27FC236}">
                    <a16:creationId xmlns:a16="http://schemas.microsoft.com/office/drawing/2014/main" id="{33812346-8813-6C15-AE14-3232380F2987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82859" y="6150447"/>
                <a:ext cx="365428" cy="341717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3B5FB41-66BD-BCF7-A440-62A885DC2D43}"/>
                  </a:ext>
                </a:extLst>
              </p:cNvPr>
              <p:cNvSpPr/>
              <p:nvPr/>
            </p:nvSpPr>
            <p:spPr>
              <a:xfrm>
                <a:off x="10760687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1" name="Graphic 30" descr="Question mark with solid fill">
                <a:extLst>
                  <a:ext uri="{FF2B5EF4-FFF2-40B4-BE49-F238E27FC236}">
                    <a16:creationId xmlns:a16="http://schemas.microsoft.com/office/drawing/2014/main" id="{391592A7-BFA1-EF3E-EF15-6CAC6D126D78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0837367" y="6152090"/>
                <a:ext cx="365428" cy="340074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571590-61BE-A9A7-A36B-C72BFB68679E}"/>
                  </a:ext>
                </a:extLst>
              </p:cNvPr>
              <p:cNvSpPr/>
              <p:nvPr/>
            </p:nvSpPr>
            <p:spPr>
              <a:xfrm>
                <a:off x="11314646" y="6083115"/>
                <a:ext cx="517690" cy="4780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pic>
            <p:nvPicPr>
              <p:cNvPr id="33" name="Graphic 32" descr="Completed with solid fill">
                <a:extLst>
                  <a:ext uri="{FF2B5EF4-FFF2-40B4-BE49-F238E27FC236}">
                    <a16:creationId xmlns:a16="http://schemas.microsoft.com/office/drawing/2014/main" id="{AE466A83-8EDB-34F8-275A-F5766B92708F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1391326" y="6152090"/>
                <a:ext cx="365428" cy="340074"/>
              </a:xfrm>
              <a:prstGeom prst="rect">
                <a:avLst/>
              </a:prstGeom>
            </p:spPr>
          </p:pic>
        </p:grpSp>
        <p:pic>
          <p:nvPicPr>
            <p:cNvPr id="24" name="Graphic 23" descr="Bar chart with solid fill">
              <a:extLst>
                <a:ext uri="{FF2B5EF4-FFF2-40B4-BE49-F238E27FC236}">
                  <a16:creationId xmlns:a16="http://schemas.microsoft.com/office/drawing/2014/main" id="{9B01AA5F-2D3D-7F63-24FE-43D4C99B1395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810167" y="6232849"/>
              <a:ext cx="289760" cy="27462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BD9222-0718-45DE-BB3C-79EC6541BA0A}"/>
              </a:ext>
            </a:extLst>
          </p:cNvPr>
          <p:cNvGrpSpPr/>
          <p:nvPr/>
        </p:nvGrpSpPr>
        <p:grpSpPr>
          <a:xfrm>
            <a:off x="820224" y="2724743"/>
            <a:ext cx="10551552" cy="2751784"/>
            <a:chOff x="-770995" y="2011679"/>
            <a:chExt cx="13666042" cy="288758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82E591E-4C54-3C95-4D2F-F5F1A6900848}"/>
                </a:ext>
              </a:extLst>
            </p:cNvPr>
            <p:cNvGrpSpPr/>
            <p:nvPr/>
          </p:nvGrpSpPr>
          <p:grpSpPr>
            <a:xfrm>
              <a:off x="-770995" y="3128210"/>
              <a:ext cx="5650621" cy="791892"/>
              <a:chOff x="-770995" y="3128210"/>
              <a:chExt cx="5650621" cy="791892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22D130B-C342-7085-77B7-86F362DAF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7431" y="3441031"/>
                <a:ext cx="64859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FB07B01-0C52-6834-24FD-E1791DFC9207}"/>
                      </a:ext>
                    </a:extLst>
                  </p:cNvPr>
                  <p:cNvSpPr txBox="1"/>
                  <p:nvPr/>
                </p:nvSpPr>
                <p:spPr>
                  <a:xfrm>
                    <a:off x="-770995" y="3241875"/>
                    <a:ext cx="2597930" cy="6782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XX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GB" dirty="0"/>
                      <a:t> {FR, ES, NL} </a:t>
                    </a:r>
                    <a:endParaRPr lang="en-NL" dirty="0"/>
                  </a:p>
                  <a:p>
                    <a:pPr algn="ctr"/>
                    <a:endParaRPr lang="en-NL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FB07B01-0C52-6834-24FD-E1791DFC92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770995" y="3241875"/>
                    <a:ext cx="2597930" cy="67822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3774"/>
                    </a:stretch>
                  </a:blipFill>
                </p:spPr>
                <p:txBody>
                  <a:bodyPr/>
                  <a:lstStyle/>
                  <a:p>
                    <a:r>
                      <a:rPr lang="en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54FF153-3E4A-61EF-E10C-86A9C0491A75}"/>
                  </a:ext>
                </a:extLst>
              </p:cNvPr>
              <p:cNvSpPr/>
              <p:nvPr/>
            </p:nvSpPr>
            <p:spPr>
              <a:xfrm>
                <a:off x="2276022" y="3128210"/>
                <a:ext cx="1955013" cy="60157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XLM-</a:t>
                </a:r>
                <a:r>
                  <a:rPr lang="en-GB" sz="18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GB" sz="1800" kern="100" baseline="-250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base</a:t>
                </a:r>
                <a:endParaRPr lang="en-NL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0CEFEFC-0E01-58C3-6E37-DFEF9D8951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1035" y="3441031"/>
                <a:ext cx="64859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8FDCC98-A0CD-EE24-A6F8-61A4A427C564}"/>
                </a:ext>
              </a:extLst>
            </p:cNvPr>
            <p:cNvSpPr/>
            <p:nvPr/>
          </p:nvSpPr>
          <p:spPr>
            <a:xfrm>
              <a:off x="4879627" y="3140241"/>
              <a:ext cx="2287986" cy="60157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LCR-Rot-hop++</a:t>
              </a:r>
              <a:endParaRPr lang="en-NL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2659D0-352E-D591-AB91-6457167E187B}"/>
                </a:ext>
              </a:extLst>
            </p:cNvPr>
            <p:cNvCxnSpPr/>
            <p:nvPr/>
          </p:nvCxnSpPr>
          <p:spPr>
            <a:xfrm>
              <a:off x="1896177" y="2011680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35B337-8181-F82D-D746-5A44A2DD58BF}"/>
                </a:ext>
              </a:extLst>
            </p:cNvPr>
            <p:cNvCxnSpPr/>
            <p:nvPr/>
          </p:nvCxnSpPr>
          <p:spPr>
            <a:xfrm>
              <a:off x="4563351" y="2011680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4C560A1-EE18-1A50-B9F9-E803DA0E241D}"/>
                </a:ext>
              </a:extLst>
            </p:cNvPr>
            <p:cNvCxnSpPr>
              <a:cxnSpLocks/>
            </p:cNvCxnSpPr>
            <p:nvPr/>
          </p:nvCxnSpPr>
          <p:spPr>
            <a:xfrm>
              <a:off x="7167613" y="3429000"/>
              <a:ext cx="6485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5DA05712-B3D3-C4B8-B094-60841811E691}"/>
                    </a:ext>
                  </a:extLst>
                </p:cNvPr>
                <p:cNvSpPr/>
                <p:nvPr/>
              </p:nvSpPr>
              <p:spPr>
                <a:xfrm>
                  <a:off x="7816204" y="3138636"/>
                  <a:ext cx="1955013" cy="60157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𝐶𝐸</m:t>
                            </m:r>
                          </m:sub>
                        </m:sSub>
                      </m:oMath>
                    </m:oMathPara>
                  </a14:m>
                  <a:endParaRPr lang="en-NL" dirty="0"/>
                </a:p>
              </p:txBody>
            </p:sp>
          </mc:Choice>
          <mc:Fallback xmlns=""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5DA05712-B3D3-C4B8-B094-60841811E6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204" y="3138636"/>
                  <a:ext cx="1955013" cy="601579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9F0CCC4-7619-2E38-699C-6760D211C4A5}"/>
                </a:ext>
              </a:extLst>
            </p:cNvPr>
            <p:cNvCxnSpPr/>
            <p:nvPr/>
          </p:nvCxnSpPr>
          <p:spPr>
            <a:xfrm>
              <a:off x="7488700" y="2011680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038FC09-2777-2379-4816-E1ABA54322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217" y="3429000"/>
              <a:ext cx="6485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8B6BD5A-A62E-F49F-F2CD-C88983CE5EB3}"/>
                    </a:ext>
                  </a:extLst>
                </p:cNvPr>
                <p:cNvSpPr txBox="1"/>
                <p:nvPr/>
              </p:nvSpPr>
              <p:spPr>
                <a:xfrm>
                  <a:off x="10414049" y="3235216"/>
                  <a:ext cx="2480998" cy="387558"/>
                </a:xfrm>
                <a:prstGeom prst="rect">
                  <a:avLst/>
                </a:prstGeom>
                <a:noFill/>
              </p:spPr>
              <p:txBody>
                <a:bodyPr wrap="square" anchor="ctr" anchorCtr="0">
                  <a:spAutoFit/>
                </a:bodyPr>
                <a:lstStyle/>
                <a:p>
                  <a:pPr algn="ctr"/>
                  <a:r>
                    <a:rPr lang="en-US" dirty="0"/>
                    <a:t>XX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GB" dirty="0"/>
                    <a:t> {FR, ES, NL} </a:t>
                  </a:r>
                  <a:endParaRPr lang="en-NL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8B6BD5A-A62E-F49F-F2CD-C88983CE5E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4049" y="3235216"/>
                  <a:ext cx="2480998" cy="387558"/>
                </a:xfrm>
                <a:prstGeom prst="rect">
                  <a:avLst/>
                </a:prstGeom>
                <a:blipFill>
                  <a:blip r:embed="rId15"/>
                  <a:stretch>
                    <a:fillRect t="-6557" r="-2548" b="-27869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C9314B-E295-0712-BCB6-F3C1E37C8D2F}"/>
                </a:ext>
              </a:extLst>
            </p:cNvPr>
            <p:cNvCxnSpPr/>
            <p:nvPr/>
          </p:nvCxnSpPr>
          <p:spPr>
            <a:xfrm>
              <a:off x="10121410" y="2011680"/>
              <a:ext cx="0" cy="288757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4334B44-4557-6177-536A-2D73B5760A86}"/>
                </a:ext>
              </a:extLst>
            </p:cNvPr>
            <p:cNvSpPr txBox="1"/>
            <p:nvPr/>
          </p:nvSpPr>
          <p:spPr>
            <a:xfrm>
              <a:off x="222558" y="2011680"/>
              <a:ext cx="890333" cy="374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Train</a:t>
              </a:r>
              <a:endParaRPr lang="en-NL" b="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F9C8D75-FC30-D8E2-B188-41D3D2124EB5}"/>
                </a:ext>
              </a:extLst>
            </p:cNvPr>
            <p:cNvSpPr txBox="1"/>
            <p:nvPr/>
          </p:nvSpPr>
          <p:spPr>
            <a:xfrm>
              <a:off x="1896177" y="2011679"/>
              <a:ext cx="2667174" cy="374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Embedder</a:t>
              </a:r>
              <a:endParaRPr lang="en-NL" b="1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85EE5ED-BED6-9CC0-039E-BE82AB9C0B57}"/>
                </a:ext>
              </a:extLst>
            </p:cNvPr>
            <p:cNvSpPr txBox="1"/>
            <p:nvPr/>
          </p:nvSpPr>
          <p:spPr>
            <a:xfrm>
              <a:off x="4563351" y="2011680"/>
              <a:ext cx="2925347" cy="374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Model</a:t>
              </a:r>
              <a:endParaRPr lang="en-NL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9E469A-98C7-CD93-1A08-BA7094E84FFB}"/>
                </a:ext>
              </a:extLst>
            </p:cNvPr>
            <p:cNvSpPr txBox="1"/>
            <p:nvPr/>
          </p:nvSpPr>
          <p:spPr>
            <a:xfrm>
              <a:off x="7477355" y="2011679"/>
              <a:ext cx="2632707" cy="374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Loss Function</a:t>
              </a:r>
              <a:endParaRPr lang="en-NL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BA3F03-FAA5-4F2E-4874-5CB21C337A43}"/>
                </a:ext>
              </a:extLst>
            </p:cNvPr>
            <p:cNvSpPr txBox="1"/>
            <p:nvPr/>
          </p:nvSpPr>
          <p:spPr>
            <a:xfrm>
              <a:off x="10350661" y="2012114"/>
              <a:ext cx="2315922" cy="374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Test</a:t>
              </a:r>
              <a:endParaRPr lang="en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88704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1828</Words>
  <Application>Microsoft Office PowerPoint</Application>
  <PresentationFormat>Widescreen</PresentationFormat>
  <Paragraphs>262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Contrasting sentiments across Languagesanguages </vt:lpstr>
      <vt:lpstr>Contents Page</vt:lpstr>
      <vt:lpstr>Introduction  </vt:lpstr>
      <vt:lpstr>Our Models </vt:lpstr>
      <vt:lpstr>Background and Previous Research</vt:lpstr>
      <vt:lpstr>SemEval-2016: Restaurant</vt:lpstr>
      <vt:lpstr>LCR-Rot-hop++ Framework</vt:lpstr>
      <vt:lpstr>〖"XLMR" 〗_base-LCR-Rot-hop++</vt:lpstr>
      <vt:lpstr>〖"XLMR" 〗_base-LCR-Rot-hop-XX++</vt:lpstr>
      <vt:lpstr>〖"XLMR" 〗_base-MLCR-Rot-hop++</vt:lpstr>
      <vt:lpstr>〖"XLMR" 〗_base-LCR-Rot-hop- 〖"ACS" 〗_XX  ++</vt:lpstr>
      <vt:lpstr>Contrastive Learning</vt:lpstr>
      <vt:lpstr>Results: Trends across Models</vt:lpstr>
      <vt:lpstr>Discussion of Results</vt:lpstr>
      <vt:lpstr>Conclusion</vt:lpstr>
      <vt:lpstr>References</vt:lpstr>
      <vt:lpstr>SemEval-2016: Summary Statistics</vt:lpstr>
      <vt:lpstr>Results: 〖"XLMR" 〗_base-LCR-Rot-hop++ </vt:lpstr>
      <vt:lpstr>Results: CL-〖"XLMR" 〗_base-LCR-Rot-hop++</vt:lpstr>
      <vt:lpstr>Results: 〖"XLMR" 〗_base-LCR-Rot-hop-XX++</vt:lpstr>
      <vt:lpstr>Results: CL-〖"XLMR" 〗_base-LCR-Rot-hop-XX++</vt:lpstr>
      <vt:lpstr>Results: 〖"XLMR" 〗_base-MLCR-Rot-hop++</vt:lpstr>
      <vt:lpstr>Results: CL-〖"XLMR" 〗_base-MLCR-Rot-hop++</vt:lpstr>
      <vt:lpstr>Results: 〖"XLMR" 〗_base-LCR-Rot-hop- 〖"ACS" 〗_XX  ++</vt:lpstr>
      <vt:lpstr>Results: CL-〖"XLMR" 〗_base-LCR-Rot-hop- 〖"ACS" 〗_XX  ++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Philipp Gottschalk</dc:creator>
  <cp:lastModifiedBy>Philipp Gottschalk</cp:lastModifiedBy>
  <cp:revision>1</cp:revision>
  <dcterms:created xsi:type="dcterms:W3CDTF">2025-06-21T15:24:19Z</dcterms:created>
  <dcterms:modified xsi:type="dcterms:W3CDTF">2025-06-23T16:11:40Z</dcterms:modified>
</cp:coreProperties>
</file>